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3.svg" ContentType="image/svg+xml"/>
  <Override PartName="/ppt/media/image15.svg" ContentType="image/svg+xml"/>
  <Override PartName="/ppt/media/image17.svg" ContentType="image/svg+xml"/>
  <Override PartName="/ppt/media/image19.svg" ContentType="image/svg+xml"/>
  <Override PartName="/ppt/media/image21.svg" ContentType="image/svg+xml"/>
  <Override PartName="/ppt/media/image23.svg" ContentType="image/svg+xml"/>
  <Override PartName="/ppt/media/image7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2"/>
  </p:handoutMasterIdLst>
  <p:sldIdLst>
    <p:sldId id="256" r:id="rId3"/>
    <p:sldId id="284" r:id="rId5"/>
    <p:sldId id="263" r:id="rId6"/>
    <p:sldId id="335" r:id="rId7"/>
    <p:sldId id="589" r:id="rId8"/>
    <p:sldId id="646" r:id="rId9"/>
    <p:sldId id="694" r:id="rId10"/>
    <p:sldId id="695" r:id="rId11"/>
    <p:sldId id="696" r:id="rId12"/>
    <p:sldId id="697" r:id="rId13"/>
    <p:sldId id="700" r:id="rId14"/>
    <p:sldId id="698" r:id="rId15"/>
    <p:sldId id="485" r:id="rId16"/>
    <p:sldId id="692" r:id="rId17"/>
    <p:sldId id="693" r:id="rId18"/>
    <p:sldId id="699" r:id="rId19"/>
    <p:sldId id="590" r:id="rId20"/>
    <p:sldId id="701" r:id="rId21"/>
    <p:sldId id="702" r:id="rId22"/>
    <p:sldId id="648" r:id="rId23"/>
    <p:sldId id="703" r:id="rId24"/>
    <p:sldId id="649" r:id="rId25"/>
    <p:sldId id="704" r:id="rId26"/>
    <p:sldId id="650" r:id="rId27"/>
    <p:sldId id="705" r:id="rId28"/>
    <p:sldId id="706" r:id="rId29"/>
    <p:sldId id="707" r:id="rId30"/>
    <p:sldId id="708" r:id="rId31"/>
    <p:sldId id="709" r:id="rId32"/>
    <p:sldId id="710" r:id="rId33"/>
    <p:sldId id="711" r:id="rId34"/>
    <p:sldId id="712" r:id="rId35"/>
    <p:sldId id="713" r:id="rId36"/>
    <p:sldId id="714" r:id="rId37"/>
    <p:sldId id="651" r:id="rId38"/>
    <p:sldId id="652" r:id="rId39"/>
    <p:sldId id="715" r:id="rId40"/>
    <p:sldId id="716" r:id="rId41"/>
    <p:sldId id="717" r:id="rId42"/>
    <p:sldId id="718" r:id="rId43"/>
    <p:sldId id="719" r:id="rId44"/>
    <p:sldId id="720" r:id="rId45"/>
    <p:sldId id="721" r:id="rId46"/>
    <p:sldId id="722" r:id="rId47"/>
    <p:sldId id="723" r:id="rId48"/>
    <p:sldId id="653" r:id="rId49"/>
    <p:sldId id="654" r:id="rId50"/>
    <p:sldId id="288" r:id="rId51"/>
  </p:sldIdLst>
  <p:sldSz cx="9144000" cy="5143500" type="screen16x9"/>
  <p:notesSz cx="6858000" cy="9144000"/>
  <p:custDataLst>
    <p:tags r:id="rId5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8" userDrawn="1">
          <p15:clr>
            <a:srgbClr val="A4A3A4"/>
          </p15:clr>
        </p15:guide>
        <p15:guide id="2" pos="29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4865"/>
    <a:srgbClr val="1F4E79"/>
    <a:srgbClr val="1B4367"/>
    <a:srgbClr val="44546A"/>
    <a:srgbClr val="B8B8B8"/>
    <a:srgbClr val="843C0B"/>
    <a:srgbClr val="595959"/>
    <a:srgbClr val="A4A4A4"/>
    <a:srgbClr val="222A35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-108" y="-528"/>
      </p:cViewPr>
      <p:guideLst>
        <p:guide orient="horz" pos="1658"/>
        <p:guide pos="295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6" Type="http://schemas.openxmlformats.org/officeDocument/2006/relationships/tags" Target="tags/tag277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handoutMaster" Target="handoutMasters/handoutMaster1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3"/>
            <a:ext cx="7886700" cy="43588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>
            <a:lvl1pPr>
              <a:defRPr/>
            </a:lvl1pPr>
          </a:lstStyle>
          <a:p>
            <a:fld id="{80F42DC0-2E3F-F440-A3AA-64F0AA1F84F2}" type="datetime1">
              <a:rPr lang="zh-CN" alt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>
            <a:lvl1pPr>
              <a:defRPr/>
            </a:lvl1pPr>
          </a:lstStyle>
          <a:p>
            <a:fld id="{C5FC99A0-26D8-5E4B-82FB-70809BCEE9F6}" type="slidenum">
              <a:rPr lang="zh-CN" alt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7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7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0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0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0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3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3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62.xml"/><Relationship Id="rId8" Type="http://schemas.openxmlformats.org/officeDocument/2006/relationships/tags" Target="../tags/tag61.xml"/><Relationship Id="rId7" Type="http://schemas.openxmlformats.org/officeDocument/2006/relationships/tags" Target="../tags/tag60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4" Type="http://schemas.openxmlformats.org/officeDocument/2006/relationships/notesSlide" Target="../notesSlides/notesSlide16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65.xml"/><Relationship Id="rId11" Type="http://schemas.openxmlformats.org/officeDocument/2006/relationships/tags" Target="../tags/tag64.xml"/><Relationship Id="rId10" Type="http://schemas.openxmlformats.org/officeDocument/2006/relationships/tags" Target="../tags/tag63.xml"/><Relationship Id="rId1" Type="http://schemas.openxmlformats.org/officeDocument/2006/relationships/tags" Target="../tags/tag5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74.xml"/><Relationship Id="rId8" Type="http://schemas.openxmlformats.org/officeDocument/2006/relationships/tags" Target="../tags/tag73.xml"/><Relationship Id="rId7" Type="http://schemas.openxmlformats.org/officeDocument/2006/relationships/tags" Target="../tags/tag72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8" Type="http://schemas.openxmlformats.org/officeDocument/2006/relationships/notesSlide" Target="../notesSlides/notesSlide19.xml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81.xml"/><Relationship Id="rId15" Type="http://schemas.openxmlformats.org/officeDocument/2006/relationships/tags" Target="../tags/tag80.xml"/><Relationship Id="rId14" Type="http://schemas.openxmlformats.org/officeDocument/2006/relationships/tags" Target="../tags/tag79.xml"/><Relationship Id="rId13" Type="http://schemas.openxmlformats.org/officeDocument/2006/relationships/tags" Target="../tags/tag78.xml"/><Relationship Id="rId12" Type="http://schemas.openxmlformats.org/officeDocument/2006/relationships/tags" Target="../tags/tag77.xml"/><Relationship Id="rId11" Type="http://schemas.openxmlformats.org/officeDocument/2006/relationships/tags" Target="../tags/tag76.xml"/><Relationship Id="rId10" Type="http://schemas.openxmlformats.org/officeDocument/2006/relationships/tags" Target="../tags/tag75.xml"/><Relationship Id="rId1" Type="http://schemas.openxmlformats.org/officeDocument/2006/relationships/tags" Target="../tags/tag6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tags" Target="../tags/tag82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92.xml"/><Relationship Id="rId7" Type="http://schemas.openxmlformats.org/officeDocument/2006/relationships/tags" Target="../tags/tag91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0" Type="http://schemas.openxmlformats.org/officeDocument/2006/relationships/notesSlide" Target="../notesSlides/notesSlide21.xml"/><Relationship Id="rId1" Type="http://schemas.openxmlformats.org/officeDocument/2006/relationships/tags" Target="../tags/tag85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jpeg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tags" Target="../tags/tag93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04.xml"/><Relationship Id="rId8" Type="http://schemas.openxmlformats.org/officeDocument/2006/relationships/tags" Target="../tags/tag103.xml"/><Relationship Id="rId7" Type="http://schemas.openxmlformats.org/officeDocument/2006/relationships/tags" Target="../tags/tag102.xml"/><Relationship Id="rId6" Type="http://schemas.openxmlformats.org/officeDocument/2006/relationships/tags" Target="../tags/tag101.xml"/><Relationship Id="rId5" Type="http://schemas.openxmlformats.org/officeDocument/2006/relationships/tags" Target="../tags/tag100.xml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1" Type="http://schemas.openxmlformats.org/officeDocument/2006/relationships/notesSlide" Target="../notesSlides/notesSlide23.xml"/><Relationship Id="rId20" Type="http://schemas.openxmlformats.org/officeDocument/2006/relationships/slideLayout" Target="../slideLayouts/slideLayout2.xml"/><Relationship Id="rId2" Type="http://schemas.openxmlformats.org/officeDocument/2006/relationships/tags" Target="../tags/tag97.xml"/><Relationship Id="rId19" Type="http://schemas.openxmlformats.org/officeDocument/2006/relationships/image" Target="../media/image9.svg"/><Relationship Id="rId18" Type="http://schemas.openxmlformats.org/officeDocument/2006/relationships/image" Target="../media/image8.png"/><Relationship Id="rId17" Type="http://schemas.openxmlformats.org/officeDocument/2006/relationships/tags" Target="../tags/tag110.xml"/><Relationship Id="rId16" Type="http://schemas.openxmlformats.org/officeDocument/2006/relationships/image" Target="../media/image7.svg"/><Relationship Id="rId15" Type="http://schemas.openxmlformats.org/officeDocument/2006/relationships/image" Target="../media/image6.png"/><Relationship Id="rId14" Type="http://schemas.openxmlformats.org/officeDocument/2006/relationships/tags" Target="../tags/tag109.xml"/><Relationship Id="rId13" Type="http://schemas.openxmlformats.org/officeDocument/2006/relationships/tags" Target="../tags/tag108.xml"/><Relationship Id="rId12" Type="http://schemas.openxmlformats.org/officeDocument/2006/relationships/tags" Target="../tags/tag107.xml"/><Relationship Id="rId11" Type="http://schemas.openxmlformats.org/officeDocument/2006/relationships/tags" Target="../tags/tag106.xml"/><Relationship Id="rId10" Type="http://schemas.openxmlformats.org/officeDocument/2006/relationships/tags" Target="../tags/tag105.xml"/><Relationship Id="rId1" Type="http://schemas.openxmlformats.org/officeDocument/2006/relationships/tags" Target="../tags/tag96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" Type="http://schemas.openxmlformats.org/officeDocument/2006/relationships/tags" Target="../tags/tag114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" Type="http://schemas.openxmlformats.org/officeDocument/2006/relationships/tags" Target="../tags/tag117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8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26.xml"/><Relationship Id="rId4" Type="http://schemas.openxmlformats.org/officeDocument/2006/relationships/image" Target="../media/image10.jpeg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tags" Target="../tags/tag123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" Type="http://schemas.openxmlformats.org/officeDocument/2006/relationships/tags" Target="../tags/tag12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" Type="http://schemas.openxmlformats.org/officeDocument/2006/relationships/tags" Target="../tags/tag130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" Type="http://schemas.openxmlformats.org/officeDocument/2006/relationships/tags" Target="../tags/tag133.xml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jpeg"/><Relationship Id="rId3" Type="http://schemas.openxmlformats.org/officeDocument/2006/relationships/tags" Target="../tags/tag138.xml"/><Relationship Id="rId2" Type="http://schemas.openxmlformats.org/officeDocument/2006/relationships/tags" Target="../tags/tag137.xml"/><Relationship Id="rId1" Type="http://schemas.openxmlformats.org/officeDocument/2006/relationships/tags" Target="../tags/tag136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3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41.xml"/><Relationship Id="rId2" Type="http://schemas.openxmlformats.org/officeDocument/2006/relationships/tags" Target="../tags/tag140.xml"/><Relationship Id="rId1" Type="http://schemas.openxmlformats.org/officeDocument/2006/relationships/tags" Target="../tags/tag139.xm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4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153.xml"/><Relationship Id="rId8" Type="http://schemas.openxmlformats.org/officeDocument/2006/relationships/tags" Target="../tags/tag152.xml"/><Relationship Id="rId7" Type="http://schemas.openxmlformats.org/officeDocument/2006/relationships/tags" Target="../tags/tag151.xml"/><Relationship Id="rId6" Type="http://schemas.openxmlformats.org/officeDocument/2006/relationships/tags" Target="../tags/tag150.xml"/><Relationship Id="rId5" Type="http://schemas.openxmlformats.org/officeDocument/2006/relationships/tags" Target="../tags/tag149.xml"/><Relationship Id="rId4" Type="http://schemas.openxmlformats.org/officeDocument/2006/relationships/tags" Target="../tags/tag148.xml"/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8" Type="http://schemas.openxmlformats.org/officeDocument/2006/relationships/notesSlide" Target="../notesSlides/notesSlide35.xml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160.xml"/><Relationship Id="rId15" Type="http://schemas.openxmlformats.org/officeDocument/2006/relationships/tags" Target="../tags/tag159.xml"/><Relationship Id="rId14" Type="http://schemas.openxmlformats.org/officeDocument/2006/relationships/tags" Target="../tags/tag158.xml"/><Relationship Id="rId13" Type="http://schemas.openxmlformats.org/officeDocument/2006/relationships/tags" Target="../tags/tag157.xml"/><Relationship Id="rId12" Type="http://schemas.openxmlformats.org/officeDocument/2006/relationships/tags" Target="../tags/tag156.xml"/><Relationship Id="rId11" Type="http://schemas.openxmlformats.org/officeDocument/2006/relationships/tags" Target="../tags/tag155.xml"/><Relationship Id="rId10" Type="http://schemas.openxmlformats.org/officeDocument/2006/relationships/tags" Target="../tags/tag154.xml"/><Relationship Id="rId1" Type="http://schemas.openxmlformats.org/officeDocument/2006/relationships/tags" Target="../tags/tag145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169.xml"/><Relationship Id="rId8" Type="http://schemas.openxmlformats.org/officeDocument/2006/relationships/tags" Target="../tags/tag168.xml"/><Relationship Id="rId7" Type="http://schemas.openxmlformats.org/officeDocument/2006/relationships/tags" Target="../tags/tag167.xml"/><Relationship Id="rId6" Type="http://schemas.openxmlformats.org/officeDocument/2006/relationships/tags" Target="../tags/tag166.xml"/><Relationship Id="rId5" Type="http://schemas.openxmlformats.org/officeDocument/2006/relationships/tags" Target="../tags/tag165.xml"/><Relationship Id="rId4" Type="http://schemas.openxmlformats.org/officeDocument/2006/relationships/tags" Target="../tags/tag164.xml"/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9" Type="http://schemas.openxmlformats.org/officeDocument/2006/relationships/notesSlide" Target="../notesSlides/notesSlide36.xml"/><Relationship Id="rId18" Type="http://schemas.openxmlformats.org/officeDocument/2006/relationships/slideLayout" Target="../slideLayouts/slideLayout2.xml"/><Relationship Id="rId17" Type="http://schemas.openxmlformats.org/officeDocument/2006/relationships/tags" Target="../tags/tag177.xml"/><Relationship Id="rId16" Type="http://schemas.openxmlformats.org/officeDocument/2006/relationships/tags" Target="../tags/tag176.xml"/><Relationship Id="rId15" Type="http://schemas.openxmlformats.org/officeDocument/2006/relationships/tags" Target="../tags/tag175.xml"/><Relationship Id="rId14" Type="http://schemas.openxmlformats.org/officeDocument/2006/relationships/tags" Target="../tags/tag174.xml"/><Relationship Id="rId13" Type="http://schemas.openxmlformats.org/officeDocument/2006/relationships/tags" Target="../tags/tag173.xml"/><Relationship Id="rId12" Type="http://schemas.openxmlformats.org/officeDocument/2006/relationships/tags" Target="../tags/tag172.xml"/><Relationship Id="rId11" Type="http://schemas.openxmlformats.org/officeDocument/2006/relationships/tags" Target="../tags/tag171.xml"/><Relationship Id="rId10" Type="http://schemas.openxmlformats.org/officeDocument/2006/relationships/tags" Target="../tags/tag170.xml"/><Relationship Id="rId1" Type="http://schemas.openxmlformats.org/officeDocument/2006/relationships/tags" Target="../tags/tag161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186.xml"/><Relationship Id="rId8" Type="http://schemas.openxmlformats.org/officeDocument/2006/relationships/tags" Target="../tags/tag185.xml"/><Relationship Id="rId7" Type="http://schemas.openxmlformats.org/officeDocument/2006/relationships/tags" Target="../tags/tag184.xml"/><Relationship Id="rId6" Type="http://schemas.openxmlformats.org/officeDocument/2006/relationships/tags" Target="../tags/tag183.xml"/><Relationship Id="rId5" Type="http://schemas.openxmlformats.org/officeDocument/2006/relationships/tags" Target="../tags/tag182.xml"/><Relationship Id="rId4" Type="http://schemas.openxmlformats.org/officeDocument/2006/relationships/tags" Target="../tags/tag181.xml"/><Relationship Id="rId3" Type="http://schemas.openxmlformats.org/officeDocument/2006/relationships/tags" Target="../tags/tag180.xml"/><Relationship Id="rId2" Type="http://schemas.openxmlformats.org/officeDocument/2006/relationships/tags" Target="../tags/tag179.xml"/><Relationship Id="rId18" Type="http://schemas.openxmlformats.org/officeDocument/2006/relationships/notesSlide" Target="../notesSlides/notesSlide37.xml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193.xml"/><Relationship Id="rId15" Type="http://schemas.openxmlformats.org/officeDocument/2006/relationships/tags" Target="../tags/tag192.xml"/><Relationship Id="rId14" Type="http://schemas.openxmlformats.org/officeDocument/2006/relationships/tags" Target="../tags/tag191.xml"/><Relationship Id="rId13" Type="http://schemas.openxmlformats.org/officeDocument/2006/relationships/tags" Target="../tags/tag190.xml"/><Relationship Id="rId12" Type="http://schemas.openxmlformats.org/officeDocument/2006/relationships/tags" Target="../tags/tag189.xml"/><Relationship Id="rId11" Type="http://schemas.openxmlformats.org/officeDocument/2006/relationships/tags" Target="../tags/tag188.xml"/><Relationship Id="rId10" Type="http://schemas.openxmlformats.org/officeDocument/2006/relationships/tags" Target="../tags/tag187.xml"/><Relationship Id="rId1" Type="http://schemas.openxmlformats.org/officeDocument/2006/relationships/tags" Target="../tags/tag178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202.xml"/><Relationship Id="rId8" Type="http://schemas.openxmlformats.org/officeDocument/2006/relationships/tags" Target="../tags/tag201.xml"/><Relationship Id="rId7" Type="http://schemas.openxmlformats.org/officeDocument/2006/relationships/tags" Target="../tags/tag200.xml"/><Relationship Id="rId6" Type="http://schemas.openxmlformats.org/officeDocument/2006/relationships/tags" Target="../tags/tag199.xml"/><Relationship Id="rId5" Type="http://schemas.openxmlformats.org/officeDocument/2006/relationships/tags" Target="../tags/tag198.xml"/><Relationship Id="rId4" Type="http://schemas.openxmlformats.org/officeDocument/2006/relationships/tags" Target="../tags/tag197.xml"/><Relationship Id="rId3" Type="http://schemas.openxmlformats.org/officeDocument/2006/relationships/tags" Target="../tags/tag196.xml"/><Relationship Id="rId22" Type="http://schemas.openxmlformats.org/officeDocument/2006/relationships/notesSlide" Target="../notesSlides/notesSlide38.xml"/><Relationship Id="rId21" Type="http://schemas.openxmlformats.org/officeDocument/2006/relationships/slideLayout" Target="../slideLayouts/slideLayout2.xml"/><Relationship Id="rId20" Type="http://schemas.openxmlformats.org/officeDocument/2006/relationships/tags" Target="../tags/tag213.xml"/><Relationship Id="rId2" Type="http://schemas.openxmlformats.org/officeDocument/2006/relationships/tags" Target="../tags/tag195.xml"/><Relationship Id="rId19" Type="http://schemas.openxmlformats.org/officeDocument/2006/relationships/tags" Target="../tags/tag212.xml"/><Relationship Id="rId18" Type="http://schemas.openxmlformats.org/officeDocument/2006/relationships/tags" Target="../tags/tag211.xml"/><Relationship Id="rId17" Type="http://schemas.openxmlformats.org/officeDocument/2006/relationships/tags" Target="../tags/tag210.xml"/><Relationship Id="rId16" Type="http://schemas.openxmlformats.org/officeDocument/2006/relationships/tags" Target="../tags/tag209.xml"/><Relationship Id="rId15" Type="http://schemas.openxmlformats.org/officeDocument/2006/relationships/tags" Target="../tags/tag208.xml"/><Relationship Id="rId14" Type="http://schemas.openxmlformats.org/officeDocument/2006/relationships/tags" Target="../tags/tag207.xml"/><Relationship Id="rId13" Type="http://schemas.openxmlformats.org/officeDocument/2006/relationships/tags" Target="../tags/tag206.xml"/><Relationship Id="rId12" Type="http://schemas.openxmlformats.org/officeDocument/2006/relationships/tags" Target="../tags/tag205.xml"/><Relationship Id="rId11" Type="http://schemas.openxmlformats.org/officeDocument/2006/relationships/tags" Target="../tags/tag204.xml"/><Relationship Id="rId10" Type="http://schemas.openxmlformats.org/officeDocument/2006/relationships/tags" Target="../tags/tag203.xml"/><Relationship Id="rId1" Type="http://schemas.openxmlformats.org/officeDocument/2006/relationships/tags" Target="../tags/tag19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7" Type="http://schemas.openxmlformats.org/officeDocument/2006/relationships/notesSlide" Target="../notesSlides/notesSlide4.xml"/><Relationship Id="rId16" Type="http://schemas.openxmlformats.org/officeDocument/2006/relationships/slideLayout" Target="../slideLayouts/slideLayout2.xml"/><Relationship Id="rId15" Type="http://schemas.openxmlformats.org/officeDocument/2006/relationships/image" Target="../media/image4.png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5.xml"/><Relationship Id="rId1" Type="http://schemas.openxmlformats.org/officeDocument/2006/relationships/tags" Target="../tags/tag214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7.xml"/><Relationship Id="rId1" Type="http://schemas.openxmlformats.org/officeDocument/2006/relationships/tags" Target="../tags/tag216.xml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9.xml"/><Relationship Id="rId1" Type="http://schemas.openxmlformats.org/officeDocument/2006/relationships/tags" Target="../tags/tag218.xml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tags" Target="../tags/tag224.xml"/><Relationship Id="rId8" Type="http://schemas.openxmlformats.org/officeDocument/2006/relationships/image" Target="../media/image15.svg"/><Relationship Id="rId7" Type="http://schemas.openxmlformats.org/officeDocument/2006/relationships/image" Target="../media/image14.png"/><Relationship Id="rId6" Type="http://schemas.openxmlformats.org/officeDocument/2006/relationships/tags" Target="../tags/tag223.xml"/><Relationship Id="rId59" Type="http://schemas.openxmlformats.org/officeDocument/2006/relationships/notesSlide" Target="../notesSlides/notesSlide46.xml"/><Relationship Id="rId58" Type="http://schemas.openxmlformats.org/officeDocument/2006/relationships/slideLayout" Target="../slideLayouts/slideLayout2.xml"/><Relationship Id="rId57" Type="http://schemas.openxmlformats.org/officeDocument/2006/relationships/image" Target="../media/image23.svg"/><Relationship Id="rId56" Type="http://schemas.openxmlformats.org/officeDocument/2006/relationships/image" Target="../media/image22.png"/><Relationship Id="rId55" Type="http://schemas.openxmlformats.org/officeDocument/2006/relationships/tags" Target="../tags/tag264.xml"/><Relationship Id="rId54" Type="http://schemas.openxmlformats.org/officeDocument/2006/relationships/image" Target="../media/image21.svg"/><Relationship Id="rId53" Type="http://schemas.openxmlformats.org/officeDocument/2006/relationships/image" Target="../media/image20.png"/><Relationship Id="rId52" Type="http://schemas.openxmlformats.org/officeDocument/2006/relationships/tags" Target="../tags/tag263.xml"/><Relationship Id="rId51" Type="http://schemas.openxmlformats.org/officeDocument/2006/relationships/image" Target="../media/image19.svg"/><Relationship Id="rId50" Type="http://schemas.openxmlformats.org/officeDocument/2006/relationships/image" Target="../media/image18.png"/><Relationship Id="rId5" Type="http://schemas.openxmlformats.org/officeDocument/2006/relationships/tags" Target="../tags/tag222.xml"/><Relationship Id="rId49" Type="http://schemas.openxmlformats.org/officeDocument/2006/relationships/tags" Target="../tags/tag262.xml"/><Relationship Id="rId48" Type="http://schemas.openxmlformats.org/officeDocument/2006/relationships/tags" Target="../tags/tag261.xml"/><Relationship Id="rId47" Type="http://schemas.openxmlformats.org/officeDocument/2006/relationships/tags" Target="../tags/tag260.xml"/><Relationship Id="rId46" Type="http://schemas.openxmlformats.org/officeDocument/2006/relationships/tags" Target="../tags/tag259.xml"/><Relationship Id="rId45" Type="http://schemas.openxmlformats.org/officeDocument/2006/relationships/tags" Target="../tags/tag258.xml"/><Relationship Id="rId44" Type="http://schemas.openxmlformats.org/officeDocument/2006/relationships/tags" Target="../tags/tag257.xml"/><Relationship Id="rId43" Type="http://schemas.openxmlformats.org/officeDocument/2006/relationships/tags" Target="../tags/tag256.xml"/><Relationship Id="rId42" Type="http://schemas.openxmlformats.org/officeDocument/2006/relationships/tags" Target="../tags/tag255.xml"/><Relationship Id="rId41" Type="http://schemas.openxmlformats.org/officeDocument/2006/relationships/tags" Target="../tags/tag254.xml"/><Relationship Id="rId40" Type="http://schemas.openxmlformats.org/officeDocument/2006/relationships/tags" Target="../tags/tag253.xml"/><Relationship Id="rId4" Type="http://schemas.openxmlformats.org/officeDocument/2006/relationships/tags" Target="../tags/tag221.xml"/><Relationship Id="rId39" Type="http://schemas.openxmlformats.org/officeDocument/2006/relationships/tags" Target="../tags/tag252.xml"/><Relationship Id="rId38" Type="http://schemas.openxmlformats.org/officeDocument/2006/relationships/tags" Target="../tags/tag251.xml"/><Relationship Id="rId37" Type="http://schemas.openxmlformats.org/officeDocument/2006/relationships/tags" Target="../tags/tag250.xml"/><Relationship Id="rId36" Type="http://schemas.openxmlformats.org/officeDocument/2006/relationships/tags" Target="../tags/tag249.xml"/><Relationship Id="rId35" Type="http://schemas.openxmlformats.org/officeDocument/2006/relationships/tags" Target="../tags/tag248.xml"/><Relationship Id="rId34" Type="http://schemas.openxmlformats.org/officeDocument/2006/relationships/tags" Target="../tags/tag247.xml"/><Relationship Id="rId33" Type="http://schemas.openxmlformats.org/officeDocument/2006/relationships/tags" Target="../tags/tag246.xml"/><Relationship Id="rId32" Type="http://schemas.openxmlformats.org/officeDocument/2006/relationships/tags" Target="../tags/tag245.xml"/><Relationship Id="rId31" Type="http://schemas.openxmlformats.org/officeDocument/2006/relationships/tags" Target="../tags/tag244.xml"/><Relationship Id="rId30" Type="http://schemas.openxmlformats.org/officeDocument/2006/relationships/tags" Target="../tags/tag243.xml"/><Relationship Id="rId3" Type="http://schemas.openxmlformats.org/officeDocument/2006/relationships/image" Target="../media/image13.svg"/><Relationship Id="rId29" Type="http://schemas.openxmlformats.org/officeDocument/2006/relationships/tags" Target="../tags/tag242.xml"/><Relationship Id="rId28" Type="http://schemas.openxmlformats.org/officeDocument/2006/relationships/tags" Target="../tags/tag241.xml"/><Relationship Id="rId27" Type="http://schemas.openxmlformats.org/officeDocument/2006/relationships/tags" Target="../tags/tag240.xml"/><Relationship Id="rId26" Type="http://schemas.openxmlformats.org/officeDocument/2006/relationships/tags" Target="../tags/tag239.xml"/><Relationship Id="rId25" Type="http://schemas.openxmlformats.org/officeDocument/2006/relationships/tags" Target="../tags/tag238.xml"/><Relationship Id="rId24" Type="http://schemas.openxmlformats.org/officeDocument/2006/relationships/tags" Target="../tags/tag237.xml"/><Relationship Id="rId23" Type="http://schemas.openxmlformats.org/officeDocument/2006/relationships/tags" Target="../tags/tag236.xml"/><Relationship Id="rId22" Type="http://schemas.openxmlformats.org/officeDocument/2006/relationships/tags" Target="../tags/tag235.xml"/><Relationship Id="rId21" Type="http://schemas.openxmlformats.org/officeDocument/2006/relationships/tags" Target="../tags/tag234.xml"/><Relationship Id="rId20" Type="http://schemas.openxmlformats.org/officeDocument/2006/relationships/tags" Target="../tags/tag233.xml"/><Relationship Id="rId2" Type="http://schemas.openxmlformats.org/officeDocument/2006/relationships/image" Target="../media/image12.png"/><Relationship Id="rId19" Type="http://schemas.openxmlformats.org/officeDocument/2006/relationships/tags" Target="../tags/tag232.xml"/><Relationship Id="rId18" Type="http://schemas.openxmlformats.org/officeDocument/2006/relationships/tags" Target="../tags/tag231.xml"/><Relationship Id="rId17" Type="http://schemas.openxmlformats.org/officeDocument/2006/relationships/image" Target="../media/image17.svg"/><Relationship Id="rId16" Type="http://schemas.openxmlformats.org/officeDocument/2006/relationships/image" Target="../media/image16.png"/><Relationship Id="rId15" Type="http://schemas.openxmlformats.org/officeDocument/2006/relationships/tags" Target="../tags/tag230.xml"/><Relationship Id="rId14" Type="http://schemas.openxmlformats.org/officeDocument/2006/relationships/tags" Target="../tags/tag229.xml"/><Relationship Id="rId13" Type="http://schemas.openxmlformats.org/officeDocument/2006/relationships/tags" Target="../tags/tag228.xml"/><Relationship Id="rId12" Type="http://schemas.openxmlformats.org/officeDocument/2006/relationships/tags" Target="../tags/tag227.xml"/><Relationship Id="rId11" Type="http://schemas.openxmlformats.org/officeDocument/2006/relationships/tags" Target="../tags/tag226.xml"/><Relationship Id="rId10" Type="http://schemas.openxmlformats.org/officeDocument/2006/relationships/tags" Target="../tags/tag225.xml"/><Relationship Id="rId1" Type="http://schemas.openxmlformats.org/officeDocument/2006/relationships/tags" Target="../tags/tag220.xml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tags" Target="../tags/tag273.xml"/><Relationship Id="rId8" Type="http://schemas.openxmlformats.org/officeDocument/2006/relationships/tags" Target="../tags/tag272.xml"/><Relationship Id="rId7" Type="http://schemas.openxmlformats.org/officeDocument/2006/relationships/tags" Target="../tags/tag271.xml"/><Relationship Id="rId6" Type="http://schemas.openxmlformats.org/officeDocument/2006/relationships/tags" Target="../tags/tag270.xml"/><Relationship Id="rId5" Type="http://schemas.openxmlformats.org/officeDocument/2006/relationships/tags" Target="../tags/tag269.xml"/><Relationship Id="rId4" Type="http://schemas.openxmlformats.org/officeDocument/2006/relationships/tags" Target="../tags/tag268.xml"/><Relationship Id="rId3" Type="http://schemas.openxmlformats.org/officeDocument/2006/relationships/tags" Target="../tags/tag267.xml"/><Relationship Id="rId2" Type="http://schemas.openxmlformats.org/officeDocument/2006/relationships/tags" Target="../tags/tag266.xml"/><Relationship Id="rId14" Type="http://schemas.openxmlformats.org/officeDocument/2006/relationships/notesSlide" Target="../notesSlides/notesSlide47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276.xml"/><Relationship Id="rId11" Type="http://schemas.openxmlformats.org/officeDocument/2006/relationships/tags" Target="../tags/tag275.xml"/><Relationship Id="rId10" Type="http://schemas.openxmlformats.org/officeDocument/2006/relationships/tags" Target="../tags/tag274.xml"/><Relationship Id="rId1" Type="http://schemas.openxmlformats.org/officeDocument/2006/relationships/tags" Target="../tags/tag26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0" Type="http://schemas.openxmlformats.org/officeDocument/2006/relationships/notesSlide" Target="../notesSlides/notesSlide5.xml"/><Relationship Id="rId1" Type="http://schemas.openxmlformats.org/officeDocument/2006/relationships/tags" Target="../tags/tag15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5" Type="http://schemas.openxmlformats.org/officeDocument/2006/relationships/notesSlide" Target="../notesSlides/notesSlide6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tags" Target="../tags/tag33.xml"/><Relationship Id="rId10" Type="http://schemas.openxmlformats.org/officeDocument/2006/relationships/tags" Target="../tags/tag32.xml"/><Relationship Id="rId1" Type="http://schemas.openxmlformats.org/officeDocument/2006/relationships/tags" Target="../tags/tag2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387576" y="1582090"/>
            <a:ext cx="5340191" cy="13608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200" b="1">
                <a:solidFill>
                  <a:srgbClr val="1B4367"/>
                </a:solidFill>
                <a:cs typeface="+mn-ea"/>
                <a:sym typeface="+mn-lt"/>
              </a:rPr>
              <a:t>大学生职业生涯规划与就业指导</a:t>
            </a:r>
            <a:r>
              <a:rPr lang="zh-CN" altLang="en-US" sz="1800" b="1">
                <a:solidFill>
                  <a:srgbClr val="1B4367"/>
                </a:solidFill>
                <a:cs typeface="+mn-ea"/>
                <a:sym typeface="+mn-lt"/>
              </a:rPr>
              <a:t>（第</a:t>
            </a:r>
            <a:r>
              <a:rPr lang="en-US" altLang="zh-CN" sz="1800" b="1">
                <a:solidFill>
                  <a:srgbClr val="1B4367"/>
                </a:solidFill>
                <a:cs typeface="+mn-ea"/>
                <a:sym typeface="+mn-lt"/>
              </a:rPr>
              <a:t>2</a:t>
            </a:r>
            <a:r>
              <a:rPr lang="zh-CN" altLang="en-US" sz="1800" b="1">
                <a:solidFill>
                  <a:srgbClr val="1B4367"/>
                </a:solidFill>
                <a:cs typeface="+mn-ea"/>
                <a:sym typeface="+mn-lt"/>
              </a:rPr>
              <a:t>版）</a:t>
            </a:r>
            <a:endParaRPr lang="zh-CN" altLang="en-US" sz="1800" b="1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3523615" y="3279775"/>
            <a:ext cx="1728470" cy="305406"/>
          </a:xfrm>
          <a:prstGeom prst="roundRect">
            <a:avLst/>
          </a:prstGeom>
          <a:solidFill>
            <a:srgbClr val="1B4367"/>
          </a:solidFill>
        </p:spPr>
        <p:txBody>
          <a:bodyPr wrap="square" rtlCol="0">
            <a:spAutoFit/>
          </a:bodyPr>
          <a:lstStyle/>
          <a:p>
            <a:r>
              <a:rPr lang="zh-CN" sz="1200" dirty="0" smtClean="0">
                <a:solidFill>
                  <a:schemeClr val="bg1"/>
                </a:solidFill>
                <a:cs typeface="+mn-ea"/>
                <a:sym typeface="+mn-lt"/>
              </a:rPr>
              <a:t>主编：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 黄淑敏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    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吕闽      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99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1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709295" y="309880"/>
            <a:ext cx="3589020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任务一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获取就业信息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387475" y="902970"/>
            <a:ext cx="748284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just"/>
            <a:r>
              <a:rPr lang="zh-CN" altLang="en-US" sz="3200" b="1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（二）通过两张“网”获得就业信息</a:t>
            </a:r>
            <a:endParaRPr lang="zh-CN" altLang="en-US" sz="3200" b="1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249680" y="2517775"/>
            <a:ext cx="6624320" cy="2047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p>
            <a:pPr indent="457200" fontAlgn="auto">
              <a:lnSpc>
                <a:spcPts val="266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在寻找就业信息的时候，千万不要忘记周围的亲戚、朋友、同学、老师，以及朋友的朋友。通过亲戚或朋友向其所在用人单位推荐达成就业协议，也是一个很好的就业途径。</a:t>
            </a:r>
            <a:endParaRPr lang="zh-CN" altLang="en-US" sz="1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fontAlgn="auto">
              <a:lnSpc>
                <a:spcPts val="266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实际上，大多数用人单位更愿意录用经熟人介绍和推荐的求职者，他们认为这样录用的人比较可靠，如果你有这种机会最好不要放过。</a:t>
            </a:r>
            <a:endParaRPr lang="zh-CN" altLang="en-US" sz="1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85982" y="768606"/>
            <a:ext cx="840772" cy="841772"/>
            <a:chOff x="4856202" y="1222146"/>
            <a:chExt cx="1201103" cy="1202531"/>
          </a:xfrm>
          <a:solidFill>
            <a:srgbClr val="1B4367"/>
          </a:solidFill>
        </p:grpSpPr>
        <p:sp>
          <p:nvSpPr>
            <p:cNvPr id="12" name="Rectangle 6"/>
            <p:cNvSpPr/>
            <p:nvPr>
              <p:custDataLst>
                <p:tags r:id="rId2"/>
              </p:custDataLst>
            </p:nvPr>
          </p:nvSpPr>
          <p:spPr>
            <a:xfrm>
              <a:off x="4856202" y="1222146"/>
              <a:ext cx="1201103" cy="1202531"/>
            </a:xfrm>
            <a:prstGeom prst="flowChartConnector">
              <a:avLst/>
            </a:prstGeom>
            <a:grpFill/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/>
              <a:endParaRPr lang="en-US" altLang="zh-CN" sz="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KSO_Shape"/>
            <p:cNvSpPr/>
            <p:nvPr>
              <p:custDataLst>
                <p:tags r:id="rId3"/>
              </p:custDataLst>
            </p:nvPr>
          </p:nvSpPr>
          <p:spPr bwMode="auto">
            <a:xfrm>
              <a:off x="5275038" y="1500840"/>
              <a:ext cx="363431" cy="645143"/>
            </a:xfrm>
            <a:custGeom>
              <a:avLst/>
              <a:gdLst>
                <a:gd name="T0" fmla="*/ 2147483646 w 3056"/>
                <a:gd name="T1" fmla="*/ 2147483646 h 5429"/>
                <a:gd name="T2" fmla="*/ 2147483646 w 3056"/>
                <a:gd name="T3" fmla="*/ 2147483646 h 5429"/>
                <a:gd name="T4" fmla="*/ 2147483646 w 3056"/>
                <a:gd name="T5" fmla="*/ 388832290 h 5429"/>
                <a:gd name="T6" fmla="*/ 2147483646 w 3056"/>
                <a:gd name="T7" fmla="*/ 345615213 h 5429"/>
                <a:gd name="T8" fmla="*/ 2147483646 w 3056"/>
                <a:gd name="T9" fmla="*/ 2147483646 h 5429"/>
                <a:gd name="T10" fmla="*/ 2147483646 w 3056"/>
                <a:gd name="T11" fmla="*/ 2147483646 h 5429"/>
                <a:gd name="T12" fmla="*/ 2147483646 w 3056"/>
                <a:gd name="T13" fmla="*/ 2147483646 h 5429"/>
                <a:gd name="T14" fmla="*/ 2147483646 w 3056"/>
                <a:gd name="T15" fmla="*/ 2147483646 h 5429"/>
                <a:gd name="T16" fmla="*/ 2147483646 w 3056"/>
                <a:gd name="T17" fmla="*/ 2147483646 h 5429"/>
                <a:gd name="T18" fmla="*/ 2147483646 w 3056"/>
                <a:gd name="T19" fmla="*/ 2147483646 h 5429"/>
                <a:gd name="T20" fmla="*/ 475747481 w 3056"/>
                <a:gd name="T21" fmla="*/ 2147483646 h 5429"/>
                <a:gd name="T22" fmla="*/ 432463999 w 3056"/>
                <a:gd name="T23" fmla="*/ 2147483646 h 5429"/>
                <a:gd name="T24" fmla="*/ 2147483646 w 3056"/>
                <a:gd name="T25" fmla="*/ 2147483646 h 5429"/>
                <a:gd name="T26" fmla="*/ 2147483646 w 3056"/>
                <a:gd name="T27" fmla="*/ 2147483646 h 5429"/>
                <a:gd name="T28" fmla="*/ 2147483646 w 3056"/>
                <a:gd name="T29" fmla="*/ 2147483646 h 5429"/>
                <a:gd name="T30" fmla="*/ 2147483646 w 3056"/>
                <a:gd name="T31" fmla="*/ 2147483646 h 5429"/>
                <a:gd name="T32" fmla="*/ 2147483646 w 3056"/>
                <a:gd name="T33" fmla="*/ 2147483646 h 5429"/>
                <a:gd name="T34" fmla="*/ 2147483646 w 3056"/>
                <a:gd name="T35" fmla="*/ 2147483646 h 5429"/>
                <a:gd name="T36" fmla="*/ 2147483646 w 3056"/>
                <a:gd name="T37" fmla="*/ 2147483646 h 5429"/>
                <a:gd name="T38" fmla="*/ 2147483646 w 3056"/>
                <a:gd name="T39" fmla="*/ 2147483646 h 5429"/>
                <a:gd name="T40" fmla="*/ 2147483646 w 3056"/>
                <a:gd name="T41" fmla="*/ 2147483646 h 5429"/>
                <a:gd name="T42" fmla="*/ 2147483646 w 3056"/>
                <a:gd name="T43" fmla="*/ 2147483646 h 5429"/>
                <a:gd name="T44" fmla="*/ 2147483646 w 3056"/>
                <a:gd name="T45" fmla="*/ 2147483646 h 5429"/>
                <a:gd name="T46" fmla="*/ 2147483646 w 3056"/>
                <a:gd name="T47" fmla="*/ 2147483646 h 5429"/>
                <a:gd name="T48" fmla="*/ 2147483646 w 3056"/>
                <a:gd name="T49" fmla="*/ 2147483646 h 5429"/>
                <a:gd name="T50" fmla="*/ 2147483646 w 3056"/>
                <a:gd name="T51" fmla="*/ 2147483646 h 5429"/>
                <a:gd name="T52" fmla="*/ 2147483646 w 3056"/>
                <a:gd name="T53" fmla="*/ 2147483646 h 5429"/>
                <a:gd name="T54" fmla="*/ 2147483646 w 3056"/>
                <a:gd name="T55" fmla="*/ 2147483646 h 5429"/>
                <a:gd name="T56" fmla="*/ 2147483646 w 3056"/>
                <a:gd name="T57" fmla="*/ 2147483646 h 5429"/>
                <a:gd name="T58" fmla="*/ 2147483646 w 3056"/>
                <a:gd name="T59" fmla="*/ 2147483646 h 5429"/>
                <a:gd name="T60" fmla="*/ 2147483646 w 3056"/>
                <a:gd name="T61" fmla="*/ 2147483646 h 5429"/>
                <a:gd name="T62" fmla="*/ 2147483646 w 3056"/>
                <a:gd name="T63" fmla="*/ 2147483646 h 5429"/>
                <a:gd name="T64" fmla="*/ 2147483646 w 3056"/>
                <a:gd name="T65" fmla="*/ 2147483646 h 5429"/>
                <a:gd name="T66" fmla="*/ 2147483646 w 3056"/>
                <a:gd name="T67" fmla="*/ 2147483646 h 5429"/>
                <a:gd name="T68" fmla="*/ 2147483646 w 3056"/>
                <a:gd name="T69" fmla="*/ 2147483646 h 5429"/>
                <a:gd name="T70" fmla="*/ 2147483646 w 3056"/>
                <a:gd name="T71" fmla="*/ 2147483646 h 5429"/>
                <a:gd name="T72" fmla="*/ 2147483646 w 3056"/>
                <a:gd name="T73" fmla="*/ 2147483646 h 5429"/>
                <a:gd name="T74" fmla="*/ 2147483646 w 3056"/>
                <a:gd name="T75" fmla="*/ 2147483646 h 5429"/>
                <a:gd name="T76" fmla="*/ 2147483646 w 3056"/>
                <a:gd name="T77" fmla="*/ 2147483646 h 5429"/>
                <a:gd name="T78" fmla="*/ 2147483646 w 3056"/>
                <a:gd name="T79" fmla="*/ 2147483646 h 5429"/>
                <a:gd name="T80" fmla="*/ 2147483646 w 3056"/>
                <a:gd name="T81" fmla="*/ 2147483646 h 5429"/>
                <a:gd name="T82" fmla="*/ 2147483646 w 3056"/>
                <a:gd name="T83" fmla="*/ 2147483646 h 5429"/>
                <a:gd name="T84" fmla="*/ 2147483646 w 3056"/>
                <a:gd name="T85" fmla="*/ 2147483646 h 5429"/>
                <a:gd name="T86" fmla="*/ 2147483646 w 3056"/>
                <a:gd name="T87" fmla="*/ 2147483646 h 5429"/>
                <a:gd name="T88" fmla="*/ 2147483646 w 3056"/>
                <a:gd name="T89" fmla="*/ 2147483646 h 5429"/>
                <a:gd name="T90" fmla="*/ 2147483646 w 3056"/>
                <a:gd name="T91" fmla="*/ 2147483646 h 5429"/>
                <a:gd name="T92" fmla="*/ 2147483646 w 3056"/>
                <a:gd name="T93" fmla="*/ 2147483646 h 5429"/>
                <a:gd name="T94" fmla="*/ 2147483646 w 3056"/>
                <a:gd name="T95" fmla="*/ 2147483646 h 5429"/>
                <a:gd name="T96" fmla="*/ 2147483646 w 3056"/>
                <a:gd name="T97" fmla="*/ 2147483646 h 5429"/>
                <a:gd name="T98" fmla="*/ 2147483646 w 3056"/>
                <a:gd name="T99" fmla="*/ 2147483646 h 5429"/>
                <a:gd name="T100" fmla="*/ 2147483646 w 3056"/>
                <a:gd name="T101" fmla="*/ 2147483646 h 5429"/>
                <a:gd name="T102" fmla="*/ 2147483646 w 3056"/>
                <a:gd name="T103" fmla="*/ 2147483646 h 5429"/>
                <a:gd name="T104" fmla="*/ 2147483646 w 3056"/>
                <a:gd name="T105" fmla="*/ 2147483646 h 5429"/>
                <a:gd name="T106" fmla="*/ 2147483646 w 3056"/>
                <a:gd name="T107" fmla="*/ 2147483646 h 5429"/>
                <a:gd name="T108" fmla="*/ 2147483646 w 3056"/>
                <a:gd name="T109" fmla="*/ 2147483646 h 5429"/>
                <a:gd name="T110" fmla="*/ 2147483646 w 3056"/>
                <a:gd name="T111" fmla="*/ 2147483646 h 5429"/>
                <a:gd name="T112" fmla="*/ 2147483646 w 3056"/>
                <a:gd name="T113" fmla="*/ 2147483646 h 5429"/>
                <a:gd name="T114" fmla="*/ 2147483646 w 3056"/>
                <a:gd name="T115" fmla="*/ 2147483646 h 5429"/>
                <a:gd name="T116" fmla="*/ 2147483646 w 3056"/>
                <a:gd name="T117" fmla="*/ 2147483646 h 5429"/>
                <a:gd name="T118" fmla="*/ 2147483646 w 3056"/>
                <a:gd name="T119" fmla="*/ 2147483646 h 5429"/>
                <a:gd name="T120" fmla="*/ 2147483646 w 3056"/>
                <a:gd name="T121" fmla="*/ 2147483646 h 542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056" h="5429">
                  <a:moveTo>
                    <a:pt x="2609" y="448"/>
                  </a:moveTo>
                  <a:lnTo>
                    <a:pt x="2609" y="448"/>
                  </a:lnTo>
                  <a:lnTo>
                    <a:pt x="2575" y="415"/>
                  </a:lnTo>
                  <a:lnTo>
                    <a:pt x="2538" y="383"/>
                  </a:lnTo>
                  <a:lnTo>
                    <a:pt x="2503" y="352"/>
                  </a:lnTo>
                  <a:lnTo>
                    <a:pt x="2465" y="322"/>
                  </a:lnTo>
                  <a:lnTo>
                    <a:pt x="2426" y="293"/>
                  </a:lnTo>
                  <a:lnTo>
                    <a:pt x="2388" y="265"/>
                  </a:lnTo>
                  <a:lnTo>
                    <a:pt x="2348" y="239"/>
                  </a:lnTo>
                  <a:lnTo>
                    <a:pt x="2307" y="213"/>
                  </a:lnTo>
                  <a:lnTo>
                    <a:pt x="2266" y="190"/>
                  </a:lnTo>
                  <a:lnTo>
                    <a:pt x="2224" y="168"/>
                  </a:lnTo>
                  <a:lnTo>
                    <a:pt x="2182" y="146"/>
                  </a:lnTo>
                  <a:lnTo>
                    <a:pt x="2138" y="127"/>
                  </a:lnTo>
                  <a:lnTo>
                    <a:pt x="2095" y="108"/>
                  </a:lnTo>
                  <a:lnTo>
                    <a:pt x="2049" y="91"/>
                  </a:lnTo>
                  <a:lnTo>
                    <a:pt x="2005" y="75"/>
                  </a:lnTo>
                  <a:lnTo>
                    <a:pt x="1960" y="61"/>
                  </a:lnTo>
                  <a:lnTo>
                    <a:pt x="1907" y="46"/>
                  </a:lnTo>
                  <a:lnTo>
                    <a:pt x="1853" y="34"/>
                  </a:lnTo>
                  <a:lnTo>
                    <a:pt x="1800" y="24"/>
                  </a:lnTo>
                  <a:lnTo>
                    <a:pt x="1746" y="15"/>
                  </a:lnTo>
                  <a:lnTo>
                    <a:pt x="1692" y="9"/>
                  </a:lnTo>
                  <a:lnTo>
                    <a:pt x="1638" y="3"/>
                  </a:lnTo>
                  <a:lnTo>
                    <a:pt x="1582" y="1"/>
                  </a:lnTo>
                  <a:lnTo>
                    <a:pt x="1527" y="0"/>
                  </a:lnTo>
                  <a:lnTo>
                    <a:pt x="1490" y="0"/>
                  </a:lnTo>
                  <a:lnTo>
                    <a:pt x="1451" y="2"/>
                  </a:lnTo>
                  <a:lnTo>
                    <a:pt x="1413" y="4"/>
                  </a:lnTo>
                  <a:lnTo>
                    <a:pt x="1376" y="8"/>
                  </a:lnTo>
                  <a:lnTo>
                    <a:pt x="1338" y="11"/>
                  </a:lnTo>
                  <a:lnTo>
                    <a:pt x="1302" y="17"/>
                  </a:lnTo>
                  <a:lnTo>
                    <a:pt x="1264" y="22"/>
                  </a:lnTo>
                  <a:lnTo>
                    <a:pt x="1227" y="29"/>
                  </a:lnTo>
                  <a:lnTo>
                    <a:pt x="1191" y="36"/>
                  </a:lnTo>
                  <a:lnTo>
                    <a:pt x="1154" y="45"/>
                  </a:lnTo>
                  <a:lnTo>
                    <a:pt x="1118" y="55"/>
                  </a:lnTo>
                  <a:lnTo>
                    <a:pt x="1083" y="65"/>
                  </a:lnTo>
                  <a:lnTo>
                    <a:pt x="1047" y="76"/>
                  </a:lnTo>
                  <a:lnTo>
                    <a:pt x="1012" y="88"/>
                  </a:lnTo>
                  <a:lnTo>
                    <a:pt x="977" y="102"/>
                  </a:lnTo>
                  <a:lnTo>
                    <a:pt x="942" y="115"/>
                  </a:lnTo>
                  <a:lnTo>
                    <a:pt x="909" y="130"/>
                  </a:lnTo>
                  <a:lnTo>
                    <a:pt x="875" y="146"/>
                  </a:lnTo>
                  <a:lnTo>
                    <a:pt x="841" y="161"/>
                  </a:lnTo>
                  <a:lnTo>
                    <a:pt x="808" y="179"/>
                  </a:lnTo>
                  <a:lnTo>
                    <a:pt x="775" y="197"/>
                  </a:lnTo>
                  <a:lnTo>
                    <a:pt x="743" y="216"/>
                  </a:lnTo>
                  <a:lnTo>
                    <a:pt x="712" y="235"/>
                  </a:lnTo>
                  <a:lnTo>
                    <a:pt x="680" y="255"/>
                  </a:lnTo>
                  <a:lnTo>
                    <a:pt x="649" y="277"/>
                  </a:lnTo>
                  <a:lnTo>
                    <a:pt x="619" y="300"/>
                  </a:lnTo>
                  <a:lnTo>
                    <a:pt x="589" y="322"/>
                  </a:lnTo>
                  <a:lnTo>
                    <a:pt x="559" y="345"/>
                  </a:lnTo>
                  <a:lnTo>
                    <a:pt x="531" y="370"/>
                  </a:lnTo>
                  <a:lnTo>
                    <a:pt x="502" y="395"/>
                  </a:lnTo>
                  <a:lnTo>
                    <a:pt x="474" y="421"/>
                  </a:lnTo>
                  <a:lnTo>
                    <a:pt x="447" y="448"/>
                  </a:lnTo>
                  <a:lnTo>
                    <a:pt x="420" y="475"/>
                  </a:lnTo>
                  <a:lnTo>
                    <a:pt x="395" y="503"/>
                  </a:lnTo>
                  <a:lnTo>
                    <a:pt x="369" y="531"/>
                  </a:lnTo>
                  <a:lnTo>
                    <a:pt x="345" y="561"/>
                  </a:lnTo>
                  <a:lnTo>
                    <a:pt x="322" y="589"/>
                  </a:lnTo>
                  <a:lnTo>
                    <a:pt x="298" y="619"/>
                  </a:lnTo>
                  <a:lnTo>
                    <a:pt x="276" y="650"/>
                  </a:lnTo>
                  <a:lnTo>
                    <a:pt x="255" y="681"/>
                  </a:lnTo>
                  <a:lnTo>
                    <a:pt x="235" y="712"/>
                  </a:lnTo>
                  <a:lnTo>
                    <a:pt x="215" y="744"/>
                  </a:lnTo>
                  <a:lnTo>
                    <a:pt x="197" y="776"/>
                  </a:lnTo>
                  <a:lnTo>
                    <a:pt x="179" y="808"/>
                  </a:lnTo>
                  <a:lnTo>
                    <a:pt x="161" y="841"/>
                  </a:lnTo>
                  <a:lnTo>
                    <a:pt x="145" y="875"/>
                  </a:lnTo>
                  <a:lnTo>
                    <a:pt x="129" y="909"/>
                  </a:lnTo>
                  <a:lnTo>
                    <a:pt x="115" y="943"/>
                  </a:lnTo>
                  <a:lnTo>
                    <a:pt x="101" y="977"/>
                  </a:lnTo>
                  <a:lnTo>
                    <a:pt x="88" y="1012"/>
                  </a:lnTo>
                  <a:lnTo>
                    <a:pt x="76" y="1047"/>
                  </a:lnTo>
                  <a:lnTo>
                    <a:pt x="65" y="1082"/>
                  </a:lnTo>
                  <a:lnTo>
                    <a:pt x="55" y="1118"/>
                  </a:lnTo>
                  <a:lnTo>
                    <a:pt x="45" y="1154"/>
                  </a:lnTo>
                  <a:lnTo>
                    <a:pt x="36" y="1191"/>
                  </a:lnTo>
                  <a:lnTo>
                    <a:pt x="28" y="1227"/>
                  </a:lnTo>
                  <a:lnTo>
                    <a:pt x="22" y="1264"/>
                  </a:lnTo>
                  <a:lnTo>
                    <a:pt x="16" y="1301"/>
                  </a:lnTo>
                  <a:lnTo>
                    <a:pt x="11" y="1338"/>
                  </a:lnTo>
                  <a:lnTo>
                    <a:pt x="7" y="1376"/>
                  </a:lnTo>
                  <a:lnTo>
                    <a:pt x="4" y="1413"/>
                  </a:lnTo>
                  <a:lnTo>
                    <a:pt x="2" y="1452"/>
                  </a:lnTo>
                  <a:lnTo>
                    <a:pt x="0" y="1489"/>
                  </a:lnTo>
                  <a:lnTo>
                    <a:pt x="0" y="1527"/>
                  </a:lnTo>
                  <a:lnTo>
                    <a:pt x="6" y="1667"/>
                  </a:lnTo>
                  <a:lnTo>
                    <a:pt x="10" y="1707"/>
                  </a:lnTo>
                  <a:lnTo>
                    <a:pt x="15" y="1746"/>
                  </a:lnTo>
                  <a:lnTo>
                    <a:pt x="22" y="1785"/>
                  </a:lnTo>
                  <a:lnTo>
                    <a:pt x="28" y="1823"/>
                  </a:lnTo>
                  <a:lnTo>
                    <a:pt x="36" y="1862"/>
                  </a:lnTo>
                  <a:lnTo>
                    <a:pt x="45" y="1900"/>
                  </a:lnTo>
                  <a:lnTo>
                    <a:pt x="55" y="1937"/>
                  </a:lnTo>
                  <a:lnTo>
                    <a:pt x="66" y="1975"/>
                  </a:lnTo>
                  <a:lnTo>
                    <a:pt x="78" y="2012"/>
                  </a:lnTo>
                  <a:lnTo>
                    <a:pt x="92" y="2049"/>
                  </a:lnTo>
                  <a:lnTo>
                    <a:pt x="105" y="2085"/>
                  </a:lnTo>
                  <a:lnTo>
                    <a:pt x="119" y="2122"/>
                  </a:lnTo>
                  <a:lnTo>
                    <a:pt x="136" y="2157"/>
                  </a:lnTo>
                  <a:lnTo>
                    <a:pt x="152" y="2193"/>
                  </a:lnTo>
                  <a:lnTo>
                    <a:pt x="170" y="2228"/>
                  </a:lnTo>
                  <a:lnTo>
                    <a:pt x="189" y="2262"/>
                  </a:lnTo>
                  <a:lnTo>
                    <a:pt x="195" y="2277"/>
                  </a:lnTo>
                  <a:lnTo>
                    <a:pt x="213" y="2312"/>
                  </a:lnTo>
                  <a:lnTo>
                    <a:pt x="242" y="2366"/>
                  </a:lnTo>
                  <a:lnTo>
                    <a:pt x="278" y="2439"/>
                  </a:lnTo>
                  <a:lnTo>
                    <a:pt x="323" y="2528"/>
                  </a:lnTo>
                  <a:lnTo>
                    <a:pt x="371" y="2631"/>
                  </a:lnTo>
                  <a:lnTo>
                    <a:pt x="422" y="2743"/>
                  </a:lnTo>
                  <a:lnTo>
                    <a:pt x="450" y="2804"/>
                  </a:lnTo>
                  <a:lnTo>
                    <a:pt x="476" y="2867"/>
                  </a:lnTo>
                  <a:lnTo>
                    <a:pt x="503" y="2931"/>
                  </a:lnTo>
                  <a:lnTo>
                    <a:pt x="530" y="2998"/>
                  </a:lnTo>
                  <a:lnTo>
                    <a:pt x="556" y="3065"/>
                  </a:lnTo>
                  <a:lnTo>
                    <a:pt x="582" y="3134"/>
                  </a:lnTo>
                  <a:lnTo>
                    <a:pt x="607" y="3202"/>
                  </a:lnTo>
                  <a:lnTo>
                    <a:pt x="630" y="3273"/>
                  </a:lnTo>
                  <a:lnTo>
                    <a:pt x="653" y="3343"/>
                  </a:lnTo>
                  <a:lnTo>
                    <a:pt x="674" y="3413"/>
                  </a:lnTo>
                  <a:lnTo>
                    <a:pt x="693" y="3483"/>
                  </a:lnTo>
                  <a:lnTo>
                    <a:pt x="711" y="3553"/>
                  </a:lnTo>
                  <a:lnTo>
                    <a:pt x="726" y="3621"/>
                  </a:lnTo>
                  <a:lnTo>
                    <a:pt x="739" y="3690"/>
                  </a:lnTo>
                  <a:lnTo>
                    <a:pt x="750" y="3756"/>
                  </a:lnTo>
                  <a:lnTo>
                    <a:pt x="754" y="3788"/>
                  </a:lnTo>
                  <a:lnTo>
                    <a:pt x="757" y="3822"/>
                  </a:lnTo>
                  <a:lnTo>
                    <a:pt x="760" y="3854"/>
                  </a:lnTo>
                  <a:lnTo>
                    <a:pt x="762" y="3885"/>
                  </a:lnTo>
                  <a:lnTo>
                    <a:pt x="763" y="3915"/>
                  </a:lnTo>
                  <a:lnTo>
                    <a:pt x="764" y="3946"/>
                  </a:lnTo>
                  <a:lnTo>
                    <a:pt x="783" y="4137"/>
                  </a:lnTo>
                  <a:lnTo>
                    <a:pt x="789" y="4160"/>
                  </a:lnTo>
                  <a:lnTo>
                    <a:pt x="796" y="4181"/>
                  </a:lnTo>
                  <a:lnTo>
                    <a:pt x="804" y="4202"/>
                  </a:lnTo>
                  <a:lnTo>
                    <a:pt x="813" y="4220"/>
                  </a:lnTo>
                  <a:lnTo>
                    <a:pt x="823" y="4237"/>
                  </a:lnTo>
                  <a:lnTo>
                    <a:pt x="833" y="4253"/>
                  </a:lnTo>
                  <a:lnTo>
                    <a:pt x="844" y="4267"/>
                  </a:lnTo>
                  <a:lnTo>
                    <a:pt x="855" y="4280"/>
                  </a:lnTo>
                  <a:lnTo>
                    <a:pt x="867" y="4291"/>
                  </a:lnTo>
                  <a:lnTo>
                    <a:pt x="880" y="4301"/>
                  </a:lnTo>
                  <a:lnTo>
                    <a:pt x="895" y="4309"/>
                  </a:lnTo>
                  <a:lnTo>
                    <a:pt x="909" y="4316"/>
                  </a:lnTo>
                  <a:lnTo>
                    <a:pt x="924" y="4321"/>
                  </a:lnTo>
                  <a:lnTo>
                    <a:pt x="941" y="4325"/>
                  </a:lnTo>
                  <a:lnTo>
                    <a:pt x="959" y="4328"/>
                  </a:lnTo>
                  <a:lnTo>
                    <a:pt x="976" y="4328"/>
                  </a:lnTo>
                  <a:lnTo>
                    <a:pt x="2079" y="4328"/>
                  </a:lnTo>
                  <a:lnTo>
                    <a:pt x="2097" y="4328"/>
                  </a:lnTo>
                  <a:lnTo>
                    <a:pt x="2114" y="4325"/>
                  </a:lnTo>
                  <a:lnTo>
                    <a:pt x="2130" y="4321"/>
                  </a:lnTo>
                  <a:lnTo>
                    <a:pt x="2145" y="4316"/>
                  </a:lnTo>
                  <a:lnTo>
                    <a:pt x="2161" y="4309"/>
                  </a:lnTo>
                  <a:lnTo>
                    <a:pt x="2174" y="4301"/>
                  </a:lnTo>
                  <a:lnTo>
                    <a:pt x="2187" y="4291"/>
                  </a:lnTo>
                  <a:lnTo>
                    <a:pt x="2201" y="4280"/>
                  </a:lnTo>
                  <a:lnTo>
                    <a:pt x="2212" y="4267"/>
                  </a:lnTo>
                  <a:lnTo>
                    <a:pt x="2223" y="4253"/>
                  </a:lnTo>
                  <a:lnTo>
                    <a:pt x="2233" y="4237"/>
                  </a:lnTo>
                  <a:lnTo>
                    <a:pt x="2243" y="4220"/>
                  </a:lnTo>
                  <a:lnTo>
                    <a:pt x="2251" y="4202"/>
                  </a:lnTo>
                  <a:lnTo>
                    <a:pt x="2259" y="4181"/>
                  </a:lnTo>
                  <a:lnTo>
                    <a:pt x="2266" y="4160"/>
                  </a:lnTo>
                  <a:lnTo>
                    <a:pt x="2272" y="4137"/>
                  </a:lnTo>
                  <a:lnTo>
                    <a:pt x="2291" y="3946"/>
                  </a:lnTo>
                  <a:lnTo>
                    <a:pt x="2293" y="3915"/>
                  </a:lnTo>
                  <a:lnTo>
                    <a:pt x="2294" y="3885"/>
                  </a:lnTo>
                  <a:lnTo>
                    <a:pt x="2295" y="3854"/>
                  </a:lnTo>
                  <a:lnTo>
                    <a:pt x="2298" y="3822"/>
                  </a:lnTo>
                  <a:lnTo>
                    <a:pt x="2301" y="3788"/>
                  </a:lnTo>
                  <a:lnTo>
                    <a:pt x="2306" y="3756"/>
                  </a:lnTo>
                  <a:lnTo>
                    <a:pt x="2316" y="3690"/>
                  </a:lnTo>
                  <a:lnTo>
                    <a:pt x="2329" y="3621"/>
                  </a:lnTo>
                  <a:lnTo>
                    <a:pt x="2345" y="3553"/>
                  </a:lnTo>
                  <a:lnTo>
                    <a:pt x="2362" y="3483"/>
                  </a:lnTo>
                  <a:lnTo>
                    <a:pt x="2381" y="3413"/>
                  </a:lnTo>
                  <a:lnTo>
                    <a:pt x="2402" y="3343"/>
                  </a:lnTo>
                  <a:lnTo>
                    <a:pt x="2425" y="3273"/>
                  </a:lnTo>
                  <a:lnTo>
                    <a:pt x="2449" y="3202"/>
                  </a:lnTo>
                  <a:lnTo>
                    <a:pt x="2474" y="3134"/>
                  </a:lnTo>
                  <a:lnTo>
                    <a:pt x="2499" y="3065"/>
                  </a:lnTo>
                  <a:lnTo>
                    <a:pt x="2526" y="2998"/>
                  </a:lnTo>
                  <a:lnTo>
                    <a:pt x="2552" y="2931"/>
                  </a:lnTo>
                  <a:lnTo>
                    <a:pt x="2579" y="2867"/>
                  </a:lnTo>
                  <a:lnTo>
                    <a:pt x="2607" y="2804"/>
                  </a:lnTo>
                  <a:lnTo>
                    <a:pt x="2633" y="2743"/>
                  </a:lnTo>
                  <a:lnTo>
                    <a:pt x="2685" y="2631"/>
                  </a:lnTo>
                  <a:lnTo>
                    <a:pt x="2735" y="2528"/>
                  </a:lnTo>
                  <a:lnTo>
                    <a:pt x="2778" y="2439"/>
                  </a:lnTo>
                  <a:lnTo>
                    <a:pt x="2816" y="2366"/>
                  </a:lnTo>
                  <a:lnTo>
                    <a:pt x="2846" y="2312"/>
                  </a:lnTo>
                  <a:lnTo>
                    <a:pt x="2872" y="2262"/>
                  </a:lnTo>
                  <a:lnTo>
                    <a:pt x="2890" y="2228"/>
                  </a:lnTo>
                  <a:lnTo>
                    <a:pt x="2906" y="2193"/>
                  </a:lnTo>
                  <a:lnTo>
                    <a:pt x="2923" y="2157"/>
                  </a:lnTo>
                  <a:lnTo>
                    <a:pt x="2937" y="2122"/>
                  </a:lnTo>
                  <a:lnTo>
                    <a:pt x="2952" y="2085"/>
                  </a:lnTo>
                  <a:lnTo>
                    <a:pt x="2965" y="2049"/>
                  </a:lnTo>
                  <a:lnTo>
                    <a:pt x="2978" y="2012"/>
                  </a:lnTo>
                  <a:lnTo>
                    <a:pt x="2989" y="1975"/>
                  </a:lnTo>
                  <a:lnTo>
                    <a:pt x="3000" y="1937"/>
                  </a:lnTo>
                  <a:lnTo>
                    <a:pt x="3010" y="1900"/>
                  </a:lnTo>
                  <a:lnTo>
                    <a:pt x="3019" y="1862"/>
                  </a:lnTo>
                  <a:lnTo>
                    <a:pt x="3027" y="1823"/>
                  </a:lnTo>
                  <a:lnTo>
                    <a:pt x="3034" y="1785"/>
                  </a:lnTo>
                  <a:lnTo>
                    <a:pt x="3040" y="1746"/>
                  </a:lnTo>
                  <a:lnTo>
                    <a:pt x="3045" y="1707"/>
                  </a:lnTo>
                  <a:lnTo>
                    <a:pt x="3049" y="1667"/>
                  </a:lnTo>
                  <a:lnTo>
                    <a:pt x="3056" y="1527"/>
                  </a:lnTo>
                  <a:lnTo>
                    <a:pt x="3055" y="1489"/>
                  </a:lnTo>
                  <a:lnTo>
                    <a:pt x="3054" y="1452"/>
                  </a:lnTo>
                  <a:lnTo>
                    <a:pt x="3051" y="1413"/>
                  </a:lnTo>
                  <a:lnTo>
                    <a:pt x="3048" y="1376"/>
                  </a:lnTo>
                  <a:lnTo>
                    <a:pt x="3044" y="1338"/>
                  </a:lnTo>
                  <a:lnTo>
                    <a:pt x="3039" y="1301"/>
                  </a:lnTo>
                  <a:lnTo>
                    <a:pt x="3034" y="1264"/>
                  </a:lnTo>
                  <a:lnTo>
                    <a:pt x="3026" y="1227"/>
                  </a:lnTo>
                  <a:lnTo>
                    <a:pt x="3018" y="1191"/>
                  </a:lnTo>
                  <a:lnTo>
                    <a:pt x="3010" y="1154"/>
                  </a:lnTo>
                  <a:lnTo>
                    <a:pt x="3000" y="1118"/>
                  </a:lnTo>
                  <a:lnTo>
                    <a:pt x="2990" y="1082"/>
                  </a:lnTo>
                  <a:lnTo>
                    <a:pt x="2979" y="1047"/>
                  </a:lnTo>
                  <a:lnTo>
                    <a:pt x="2967" y="1012"/>
                  </a:lnTo>
                  <a:lnTo>
                    <a:pt x="2954" y="977"/>
                  </a:lnTo>
                  <a:lnTo>
                    <a:pt x="2941" y="943"/>
                  </a:lnTo>
                  <a:lnTo>
                    <a:pt x="2925" y="909"/>
                  </a:lnTo>
                  <a:lnTo>
                    <a:pt x="2910" y="875"/>
                  </a:lnTo>
                  <a:lnTo>
                    <a:pt x="2894" y="841"/>
                  </a:lnTo>
                  <a:lnTo>
                    <a:pt x="2877" y="808"/>
                  </a:lnTo>
                  <a:lnTo>
                    <a:pt x="2859" y="776"/>
                  </a:lnTo>
                  <a:lnTo>
                    <a:pt x="2840" y="744"/>
                  </a:lnTo>
                  <a:lnTo>
                    <a:pt x="2820" y="712"/>
                  </a:lnTo>
                  <a:lnTo>
                    <a:pt x="2800" y="681"/>
                  </a:lnTo>
                  <a:lnTo>
                    <a:pt x="2779" y="650"/>
                  </a:lnTo>
                  <a:lnTo>
                    <a:pt x="2757" y="619"/>
                  </a:lnTo>
                  <a:lnTo>
                    <a:pt x="2734" y="589"/>
                  </a:lnTo>
                  <a:lnTo>
                    <a:pt x="2711" y="561"/>
                  </a:lnTo>
                  <a:lnTo>
                    <a:pt x="2686" y="531"/>
                  </a:lnTo>
                  <a:lnTo>
                    <a:pt x="2661" y="503"/>
                  </a:lnTo>
                  <a:lnTo>
                    <a:pt x="2635" y="475"/>
                  </a:lnTo>
                  <a:lnTo>
                    <a:pt x="2609" y="448"/>
                  </a:lnTo>
                  <a:close/>
                  <a:moveTo>
                    <a:pt x="2661" y="1641"/>
                  </a:moveTo>
                  <a:lnTo>
                    <a:pt x="2661" y="1641"/>
                  </a:lnTo>
                  <a:lnTo>
                    <a:pt x="2658" y="1669"/>
                  </a:lnTo>
                  <a:lnTo>
                    <a:pt x="2654" y="1697"/>
                  </a:lnTo>
                  <a:lnTo>
                    <a:pt x="2650" y="1725"/>
                  </a:lnTo>
                  <a:lnTo>
                    <a:pt x="2644" y="1753"/>
                  </a:lnTo>
                  <a:lnTo>
                    <a:pt x="2639" y="1781"/>
                  </a:lnTo>
                  <a:lnTo>
                    <a:pt x="2632" y="1809"/>
                  </a:lnTo>
                  <a:lnTo>
                    <a:pt x="2624" y="1837"/>
                  </a:lnTo>
                  <a:lnTo>
                    <a:pt x="2617" y="1863"/>
                  </a:lnTo>
                  <a:lnTo>
                    <a:pt x="2608" y="1891"/>
                  </a:lnTo>
                  <a:lnTo>
                    <a:pt x="2599" y="1918"/>
                  </a:lnTo>
                  <a:lnTo>
                    <a:pt x="2589" y="1945"/>
                  </a:lnTo>
                  <a:lnTo>
                    <a:pt x="2579" y="1972"/>
                  </a:lnTo>
                  <a:lnTo>
                    <a:pt x="2567" y="1998"/>
                  </a:lnTo>
                  <a:lnTo>
                    <a:pt x="2556" y="2025"/>
                  </a:lnTo>
                  <a:lnTo>
                    <a:pt x="2543" y="2051"/>
                  </a:lnTo>
                  <a:lnTo>
                    <a:pt x="2529" y="2078"/>
                  </a:lnTo>
                  <a:lnTo>
                    <a:pt x="2485" y="2158"/>
                  </a:lnTo>
                  <a:lnTo>
                    <a:pt x="2450" y="2227"/>
                  </a:lnTo>
                  <a:lnTo>
                    <a:pt x="2408" y="2311"/>
                  </a:lnTo>
                  <a:lnTo>
                    <a:pt x="2359" y="2409"/>
                  </a:lnTo>
                  <a:lnTo>
                    <a:pt x="2307" y="2519"/>
                  </a:lnTo>
                  <a:lnTo>
                    <a:pt x="2253" y="2641"/>
                  </a:lnTo>
                  <a:lnTo>
                    <a:pt x="2225" y="2705"/>
                  </a:lnTo>
                  <a:lnTo>
                    <a:pt x="2197" y="2771"/>
                  </a:lnTo>
                  <a:lnTo>
                    <a:pt x="2170" y="2838"/>
                  </a:lnTo>
                  <a:lnTo>
                    <a:pt x="2142" y="2908"/>
                  </a:lnTo>
                  <a:lnTo>
                    <a:pt x="2116" y="2979"/>
                  </a:lnTo>
                  <a:lnTo>
                    <a:pt x="2090" y="3051"/>
                  </a:lnTo>
                  <a:lnTo>
                    <a:pt x="2065" y="3124"/>
                  </a:lnTo>
                  <a:lnTo>
                    <a:pt x="2040" y="3198"/>
                  </a:lnTo>
                  <a:lnTo>
                    <a:pt x="2018" y="3272"/>
                  </a:lnTo>
                  <a:lnTo>
                    <a:pt x="1996" y="3346"/>
                  </a:lnTo>
                  <a:lnTo>
                    <a:pt x="1977" y="3420"/>
                  </a:lnTo>
                  <a:lnTo>
                    <a:pt x="1960" y="3494"/>
                  </a:lnTo>
                  <a:lnTo>
                    <a:pt x="1944" y="3568"/>
                  </a:lnTo>
                  <a:lnTo>
                    <a:pt x="1930" y="3641"/>
                  </a:lnTo>
                  <a:lnTo>
                    <a:pt x="1919" y="3714"/>
                  </a:lnTo>
                  <a:lnTo>
                    <a:pt x="1911" y="3785"/>
                  </a:lnTo>
                  <a:lnTo>
                    <a:pt x="1908" y="3820"/>
                  </a:lnTo>
                  <a:lnTo>
                    <a:pt x="1905" y="3856"/>
                  </a:lnTo>
                  <a:lnTo>
                    <a:pt x="1903" y="3890"/>
                  </a:lnTo>
                  <a:lnTo>
                    <a:pt x="1902" y="3924"/>
                  </a:lnTo>
                  <a:lnTo>
                    <a:pt x="1901" y="3939"/>
                  </a:lnTo>
                  <a:lnTo>
                    <a:pt x="1722" y="3939"/>
                  </a:lnTo>
                  <a:lnTo>
                    <a:pt x="1722" y="3230"/>
                  </a:lnTo>
                  <a:lnTo>
                    <a:pt x="1333" y="3230"/>
                  </a:lnTo>
                  <a:lnTo>
                    <a:pt x="1333" y="3939"/>
                  </a:lnTo>
                  <a:lnTo>
                    <a:pt x="1154" y="3939"/>
                  </a:lnTo>
                  <a:lnTo>
                    <a:pt x="1152" y="3924"/>
                  </a:lnTo>
                  <a:lnTo>
                    <a:pt x="1151" y="3873"/>
                  </a:lnTo>
                  <a:lnTo>
                    <a:pt x="1148" y="3820"/>
                  </a:lnTo>
                  <a:lnTo>
                    <a:pt x="1142" y="3767"/>
                  </a:lnTo>
                  <a:lnTo>
                    <a:pt x="1136" y="3714"/>
                  </a:lnTo>
                  <a:lnTo>
                    <a:pt x="1128" y="3659"/>
                  </a:lnTo>
                  <a:lnTo>
                    <a:pt x="1118" y="3604"/>
                  </a:lnTo>
                  <a:lnTo>
                    <a:pt x="1108" y="3547"/>
                  </a:lnTo>
                  <a:lnTo>
                    <a:pt x="1096" y="3491"/>
                  </a:lnTo>
                  <a:lnTo>
                    <a:pt x="1081" y="3434"/>
                  </a:lnTo>
                  <a:lnTo>
                    <a:pt x="1067" y="3377"/>
                  </a:lnTo>
                  <a:lnTo>
                    <a:pt x="1052" y="3319"/>
                  </a:lnTo>
                  <a:lnTo>
                    <a:pt x="1035" y="3261"/>
                  </a:lnTo>
                  <a:lnTo>
                    <a:pt x="1016" y="3203"/>
                  </a:lnTo>
                  <a:lnTo>
                    <a:pt x="997" y="3145"/>
                  </a:lnTo>
                  <a:lnTo>
                    <a:pt x="977" y="3086"/>
                  </a:lnTo>
                  <a:lnTo>
                    <a:pt x="958" y="3029"/>
                  </a:lnTo>
                  <a:lnTo>
                    <a:pt x="937" y="2970"/>
                  </a:lnTo>
                  <a:lnTo>
                    <a:pt x="914" y="2911"/>
                  </a:lnTo>
                  <a:lnTo>
                    <a:pt x="868" y="2796"/>
                  </a:lnTo>
                  <a:lnTo>
                    <a:pt x="820" y="2681"/>
                  </a:lnTo>
                  <a:lnTo>
                    <a:pt x="771" y="2570"/>
                  </a:lnTo>
                  <a:lnTo>
                    <a:pt x="721" y="2459"/>
                  </a:lnTo>
                  <a:lnTo>
                    <a:pt x="669" y="2353"/>
                  </a:lnTo>
                  <a:lnTo>
                    <a:pt x="618" y="2249"/>
                  </a:lnTo>
                  <a:lnTo>
                    <a:pt x="568" y="2150"/>
                  </a:lnTo>
                  <a:lnTo>
                    <a:pt x="567" y="2144"/>
                  </a:lnTo>
                  <a:lnTo>
                    <a:pt x="530" y="2075"/>
                  </a:lnTo>
                  <a:lnTo>
                    <a:pt x="515" y="2050"/>
                  </a:lnTo>
                  <a:lnTo>
                    <a:pt x="503" y="2024"/>
                  </a:lnTo>
                  <a:lnTo>
                    <a:pt x="491" y="1998"/>
                  </a:lnTo>
                  <a:lnTo>
                    <a:pt x="479" y="1972"/>
                  </a:lnTo>
                  <a:lnTo>
                    <a:pt x="468" y="1945"/>
                  </a:lnTo>
                  <a:lnTo>
                    <a:pt x="458" y="1918"/>
                  </a:lnTo>
                  <a:lnTo>
                    <a:pt x="449" y="1892"/>
                  </a:lnTo>
                  <a:lnTo>
                    <a:pt x="440" y="1864"/>
                  </a:lnTo>
                  <a:lnTo>
                    <a:pt x="431" y="1838"/>
                  </a:lnTo>
                  <a:lnTo>
                    <a:pt x="424" y="1810"/>
                  </a:lnTo>
                  <a:lnTo>
                    <a:pt x="418" y="1782"/>
                  </a:lnTo>
                  <a:lnTo>
                    <a:pt x="411" y="1754"/>
                  </a:lnTo>
                  <a:lnTo>
                    <a:pt x="406" y="1726"/>
                  </a:lnTo>
                  <a:lnTo>
                    <a:pt x="401" y="1697"/>
                  </a:lnTo>
                  <a:lnTo>
                    <a:pt x="398" y="1670"/>
                  </a:lnTo>
                  <a:lnTo>
                    <a:pt x="395" y="1641"/>
                  </a:lnTo>
                  <a:lnTo>
                    <a:pt x="389" y="1519"/>
                  </a:lnTo>
                  <a:lnTo>
                    <a:pt x="389" y="1492"/>
                  </a:lnTo>
                  <a:lnTo>
                    <a:pt x="390" y="1463"/>
                  </a:lnTo>
                  <a:lnTo>
                    <a:pt x="392" y="1435"/>
                  </a:lnTo>
                  <a:lnTo>
                    <a:pt x="395" y="1408"/>
                  </a:lnTo>
                  <a:lnTo>
                    <a:pt x="398" y="1380"/>
                  </a:lnTo>
                  <a:lnTo>
                    <a:pt x="402" y="1352"/>
                  </a:lnTo>
                  <a:lnTo>
                    <a:pt x="407" y="1325"/>
                  </a:lnTo>
                  <a:lnTo>
                    <a:pt x="412" y="1298"/>
                  </a:lnTo>
                  <a:lnTo>
                    <a:pt x="418" y="1270"/>
                  </a:lnTo>
                  <a:lnTo>
                    <a:pt x="424" y="1244"/>
                  </a:lnTo>
                  <a:lnTo>
                    <a:pt x="431" y="1217"/>
                  </a:lnTo>
                  <a:lnTo>
                    <a:pt x="439" y="1191"/>
                  </a:lnTo>
                  <a:lnTo>
                    <a:pt x="448" y="1165"/>
                  </a:lnTo>
                  <a:lnTo>
                    <a:pt x="457" y="1139"/>
                  </a:lnTo>
                  <a:lnTo>
                    <a:pt x="466" y="1113"/>
                  </a:lnTo>
                  <a:lnTo>
                    <a:pt x="476" y="1088"/>
                  </a:lnTo>
                  <a:lnTo>
                    <a:pt x="487" y="1063"/>
                  </a:lnTo>
                  <a:lnTo>
                    <a:pt x="499" y="1038"/>
                  </a:lnTo>
                  <a:lnTo>
                    <a:pt x="511" y="1013"/>
                  </a:lnTo>
                  <a:lnTo>
                    <a:pt x="524" y="989"/>
                  </a:lnTo>
                  <a:lnTo>
                    <a:pt x="537" y="965"/>
                  </a:lnTo>
                  <a:lnTo>
                    <a:pt x="551" y="941"/>
                  </a:lnTo>
                  <a:lnTo>
                    <a:pt x="565" y="918"/>
                  </a:lnTo>
                  <a:lnTo>
                    <a:pt x="580" y="895"/>
                  </a:lnTo>
                  <a:lnTo>
                    <a:pt x="596" y="871"/>
                  </a:lnTo>
                  <a:lnTo>
                    <a:pt x="612" y="849"/>
                  </a:lnTo>
                  <a:lnTo>
                    <a:pt x="629" y="827"/>
                  </a:lnTo>
                  <a:lnTo>
                    <a:pt x="647" y="806"/>
                  </a:lnTo>
                  <a:lnTo>
                    <a:pt x="664" y="784"/>
                  </a:lnTo>
                  <a:lnTo>
                    <a:pt x="683" y="763"/>
                  </a:lnTo>
                  <a:lnTo>
                    <a:pt x="702" y="743"/>
                  </a:lnTo>
                  <a:lnTo>
                    <a:pt x="722" y="723"/>
                  </a:lnTo>
                  <a:lnTo>
                    <a:pt x="743" y="703"/>
                  </a:lnTo>
                  <a:lnTo>
                    <a:pt x="764" y="683"/>
                  </a:lnTo>
                  <a:lnTo>
                    <a:pt x="785" y="665"/>
                  </a:lnTo>
                  <a:lnTo>
                    <a:pt x="806" y="647"/>
                  </a:lnTo>
                  <a:lnTo>
                    <a:pt x="828" y="629"/>
                  </a:lnTo>
                  <a:lnTo>
                    <a:pt x="850" y="611"/>
                  </a:lnTo>
                  <a:lnTo>
                    <a:pt x="874" y="596"/>
                  </a:lnTo>
                  <a:lnTo>
                    <a:pt x="896" y="579"/>
                  </a:lnTo>
                  <a:lnTo>
                    <a:pt x="920" y="565"/>
                  </a:lnTo>
                  <a:lnTo>
                    <a:pt x="943" y="550"/>
                  </a:lnTo>
                  <a:lnTo>
                    <a:pt x="968" y="536"/>
                  </a:lnTo>
                  <a:lnTo>
                    <a:pt x="992" y="523"/>
                  </a:lnTo>
                  <a:lnTo>
                    <a:pt x="1016" y="510"/>
                  </a:lnTo>
                  <a:lnTo>
                    <a:pt x="1041" y="498"/>
                  </a:lnTo>
                  <a:lnTo>
                    <a:pt x="1066" y="486"/>
                  </a:lnTo>
                  <a:lnTo>
                    <a:pt x="1091" y="475"/>
                  </a:lnTo>
                  <a:lnTo>
                    <a:pt x="1117" y="464"/>
                  </a:lnTo>
                  <a:lnTo>
                    <a:pt x="1143" y="456"/>
                  </a:lnTo>
                  <a:lnTo>
                    <a:pt x="1170" y="446"/>
                  </a:lnTo>
                  <a:lnTo>
                    <a:pt x="1195" y="438"/>
                  </a:lnTo>
                  <a:lnTo>
                    <a:pt x="1223" y="430"/>
                  </a:lnTo>
                  <a:lnTo>
                    <a:pt x="1250" y="423"/>
                  </a:lnTo>
                  <a:lnTo>
                    <a:pt x="1276" y="417"/>
                  </a:lnTo>
                  <a:lnTo>
                    <a:pt x="1304" y="411"/>
                  </a:lnTo>
                  <a:lnTo>
                    <a:pt x="1331" y="406"/>
                  </a:lnTo>
                  <a:lnTo>
                    <a:pt x="1359" y="401"/>
                  </a:lnTo>
                  <a:lnTo>
                    <a:pt x="1387" y="398"/>
                  </a:lnTo>
                  <a:lnTo>
                    <a:pt x="1414" y="395"/>
                  </a:lnTo>
                  <a:lnTo>
                    <a:pt x="1443" y="392"/>
                  </a:lnTo>
                  <a:lnTo>
                    <a:pt x="1471" y="390"/>
                  </a:lnTo>
                  <a:lnTo>
                    <a:pt x="1500" y="389"/>
                  </a:lnTo>
                  <a:lnTo>
                    <a:pt x="1527" y="389"/>
                  </a:lnTo>
                  <a:lnTo>
                    <a:pt x="1569" y="389"/>
                  </a:lnTo>
                  <a:lnTo>
                    <a:pt x="1610" y="391"/>
                  </a:lnTo>
                  <a:lnTo>
                    <a:pt x="1651" y="396"/>
                  </a:lnTo>
                  <a:lnTo>
                    <a:pt x="1691" y="400"/>
                  </a:lnTo>
                  <a:lnTo>
                    <a:pt x="1732" y="407"/>
                  </a:lnTo>
                  <a:lnTo>
                    <a:pt x="1771" y="415"/>
                  </a:lnTo>
                  <a:lnTo>
                    <a:pt x="1810" y="423"/>
                  </a:lnTo>
                  <a:lnTo>
                    <a:pt x="1849" y="435"/>
                  </a:lnTo>
                  <a:lnTo>
                    <a:pt x="1882" y="444"/>
                  </a:lnTo>
                  <a:lnTo>
                    <a:pt x="1917" y="457"/>
                  </a:lnTo>
                  <a:lnTo>
                    <a:pt x="1950" y="470"/>
                  </a:lnTo>
                  <a:lnTo>
                    <a:pt x="1983" y="483"/>
                  </a:lnTo>
                  <a:lnTo>
                    <a:pt x="2015" y="498"/>
                  </a:lnTo>
                  <a:lnTo>
                    <a:pt x="2047" y="514"/>
                  </a:lnTo>
                  <a:lnTo>
                    <a:pt x="2078" y="531"/>
                  </a:lnTo>
                  <a:lnTo>
                    <a:pt x="2109" y="548"/>
                  </a:lnTo>
                  <a:lnTo>
                    <a:pt x="2139" y="567"/>
                  </a:lnTo>
                  <a:lnTo>
                    <a:pt x="2169" y="586"/>
                  </a:lnTo>
                  <a:lnTo>
                    <a:pt x="2197" y="607"/>
                  </a:lnTo>
                  <a:lnTo>
                    <a:pt x="2226" y="628"/>
                  </a:lnTo>
                  <a:lnTo>
                    <a:pt x="2254" y="650"/>
                  </a:lnTo>
                  <a:lnTo>
                    <a:pt x="2281" y="673"/>
                  </a:lnTo>
                  <a:lnTo>
                    <a:pt x="2308" y="698"/>
                  </a:lnTo>
                  <a:lnTo>
                    <a:pt x="2333" y="723"/>
                  </a:lnTo>
                  <a:lnTo>
                    <a:pt x="2353" y="743"/>
                  </a:lnTo>
                  <a:lnTo>
                    <a:pt x="2372" y="763"/>
                  </a:lnTo>
                  <a:lnTo>
                    <a:pt x="2391" y="784"/>
                  </a:lnTo>
                  <a:lnTo>
                    <a:pt x="2409" y="806"/>
                  </a:lnTo>
                  <a:lnTo>
                    <a:pt x="2426" y="827"/>
                  </a:lnTo>
                  <a:lnTo>
                    <a:pt x="2443" y="849"/>
                  </a:lnTo>
                  <a:lnTo>
                    <a:pt x="2460" y="872"/>
                  </a:lnTo>
                  <a:lnTo>
                    <a:pt x="2475" y="895"/>
                  </a:lnTo>
                  <a:lnTo>
                    <a:pt x="2489" y="918"/>
                  </a:lnTo>
                  <a:lnTo>
                    <a:pt x="2505" y="941"/>
                  </a:lnTo>
                  <a:lnTo>
                    <a:pt x="2518" y="965"/>
                  </a:lnTo>
                  <a:lnTo>
                    <a:pt x="2531" y="989"/>
                  </a:lnTo>
                  <a:lnTo>
                    <a:pt x="2545" y="1013"/>
                  </a:lnTo>
                  <a:lnTo>
                    <a:pt x="2557" y="1038"/>
                  </a:lnTo>
                  <a:lnTo>
                    <a:pt x="2568" y="1063"/>
                  </a:lnTo>
                  <a:lnTo>
                    <a:pt x="2579" y="1088"/>
                  </a:lnTo>
                  <a:lnTo>
                    <a:pt x="2589" y="1113"/>
                  </a:lnTo>
                  <a:lnTo>
                    <a:pt x="2599" y="1139"/>
                  </a:lnTo>
                  <a:lnTo>
                    <a:pt x="2608" y="1164"/>
                  </a:lnTo>
                  <a:lnTo>
                    <a:pt x="2617" y="1191"/>
                  </a:lnTo>
                  <a:lnTo>
                    <a:pt x="2624" y="1217"/>
                  </a:lnTo>
                  <a:lnTo>
                    <a:pt x="2631" y="1244"/>
                  </a:lnTo>
                  <a:lnTo>
                    <a:pt x="2638" y="1270"/>
                  </a:lnTo>
                  <a:lnTo>
                    <a:pt x="2643" y="1297"/>
                  </a:lnTo>
                  <a:lnTo>
                    <a:pt x="2649" y="1325"/>
                  </a:lnTo>
                  <a:lnTo>
                    <a:pt x="2653" y="1352"/>
                  </a:lnTo>
                  <a:lnTo>
                    <a:pt x="2658" y="1379"/>
                  </a:lnTo>
                  <a:lnTo>
                    <a:pt x="2660" y="1406"/>
                  </a:lnTo>
                  <a:lnTo>
                    <a:pt x="2663" y="1435"/>
                  </a:lnTo>
                  <a:lnTo>
                    <a:pt x="2664" y="1463"/>
                  </a:lnTo>
                  <a:lnTo>
                    <a:pt x="2666" y="1491"/>
                  </a:lnTo>
                  <a:lnTo>
                    <a:pt x="2666" y="1519"/>
                  </a:lnTo>
                  <a:lnTo>
                    <a:pt x="2661" y="1641"/>
                  </a:lnTo>
                  <a:close/>
                  <a:moveTo>
                    <a:pt x="907" y="4981"/>
                  </a:moveTo>
                  <a:lnTo>
                    <a:pt x="2149" y="4981"/>
                  </a:lnTo>
                  <a:lnTo>
                    <a:pt x="2149" y="4592"/>
                  </a:lnTo>
                  <a:lnTo>
                    <a:pt x="907" y="4592"/>
                  </a:lnTo>
                  <a:lnTo>
                    <a:pt x="907" y="4981"/>
                  </a:lnTo>
                  <a:close/>
                  <a:moveTo>
                    <a:pt x="1177" y="5429"/>
                  </a:moveTo>
                  <a:lnTo>
                    <a:pt x="1879" y="5429"/>
                  </a:lnTo>
                  <a:lnTo>
                    <a:pt x="1879" y="5209"/>
                  </a:lnTo>
                  <a:lnTo>
                    <a:pt x="1177" y="5209"/>
                  </a:lnTo>
                  <a:lnTo>
                    <a:pt x="1177" y="54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03" name="Rounded Rectangle 102"/>
          <p:cNvSpPr>
            <a:spLocks noChangeAspect="1"/>
          </p:cNvSpPr>
          <p:nvPr/>
        </p:nvSpPr>
        <p:spPr>
          <a:xfrm>
            <a:off x="880110" y="2453005"/>
            <a:ext cx="7383780" cy="2235835"/>
          </a:xfrm>
          <a:prstGeom prst="roundRect">
            <a:avLst>
              <a:gd name="adj" fmla="val 8813"/>
            </a:avLst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p>
            <a:pPr algn="ctr"/>
            <a:endParaRPr lang="en-US" dirty="0">
              <a:latin typeface="+mn-ea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68655" y="1721485"/>
            <a:ext cx="3002280" cy="7829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ts val="2660"/>
              </a:lnSpc>
            </a:pPr>
            <a:r>
              <a:rPr lang="zh-CN" altLang="en-US" sz="1800" b="1">
                <a:solidFill>
                  <a:srgbClr val="1B4367"/>
                </a:solidFill>
              </a:rPr>
              <a:t>1. 通过社会关系网获得信息</a:t>
            </a:r>
            <a:endParaRPr lang="zh-CN" altLang="en-US" sz="1800" b="1">
              <a:solidFill>
                <a:srgbClr val="1B4367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/>
      <p:bldP spid="8" grpId="0"/>
      <p:bldP spid="10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709295" y="309880"/>
            <a:ext cx="3589020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任务一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获取就业信息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387475" y="902970"/>
            <a:ext cx="748284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just"/>
            <a:r>
              <a:rPr lang="zh-CN" altLang="en-US" sz="3200" b="1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（二）通过两张“网”获得就业信息</a:t>
            </a:r>
            <a:endParaRPr lang="zh-CN" altLang="en-US" sz="3200" b="1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1" name="组合 10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85982" y="768606"/>
            <a:ext cx="840772" cy="841772"/>
            <a:chOff x="4856202" y="1222146"/>
            <a:chExt cx="1201103" cy="1202531"/>
          </a:xfrm>
          <a:solidFill>
            <a:srgbClr val="1B4367"/>
          </a:solidFill>
        </p:grpSpPr>
        <p:sp>
          <p:nvSpPr>
            <p:cNvPr id="12" name="Rectangle 6"/>
            <p:cNvSpPr/>
            <p:nvPr>
              <p:custDataLst>
                <p:tags r:id="rId2"/>
              </p:custDataLst>
            </p:nvPr>
          </p:nvSpPr>
          <p:spPr>
            <a:xfrm>
              <a:off x="4856202" y="1222146"/>
              <a:ext cx="1201103" cy="1202531"/>
            </a:xfrm>
            <a:prstGeom prst="flowChartConnector">
              <a:avLst/>
            </a:prstGeom>
            <a:grpFill/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/>
              <a:endParaRPr lang="en-US" altLang="zh-CN" sz="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KSO_Shape"/>
            <p:cNvSpPr/>
            <p:nvPr>
              <p:custDataLst>
                <p:tags r:id="rId3"/>
              </p:custDataLst>
            </p:nvPr>
          </p:nvSpPr>
          <p:spPr bwMode="auto">
            <a:xfrm>
              <a:off x="5275038" y="1500840"/>
              <a:ext cx="363431" cy="645143"/>
            </a:xfrm>
            <a:custGeom>
              <a:avLst/>
              <a:gdLst>
                <a:gd name="T0" fmla="*/ 2147483646 w 3056"/>
                <a:gd name="T1" fmla="*/ 2147483646 h 5429"/>
                <a:gd name="T2" fmla="*/ 2147483646 w 3056"/>
                <a:gd name="T3" fmla="*/ 2147483646 h 5429"/>
                <a:gd name="T4" fmla="*/ 2147483646 w 3056"/>
                <a:gd name="T5" fmla="*/ 388832290 h 5429"/>
                <a:gd name="T6" fmla="*/ 2147483646 w 3056"/>
                <a:gd name="T7" fmla="*/ 345615213 h 5429"/>
                <a:gd name="T8" fmla="*/ 2147483646 w 3056"/>
                <a:gd name="T9" fmla="*/ 2147483646 h 5429"/>
                <a:gd name="T10" fmla="*/ 2147483646 w 3056"/>
                <a:gd name="T11" fmla="*/ 2147483646 h 5429"/>
                <a:gd name="T12" fmla="*/ 2147483646 w 3056"/>
                <a:gd name="T13" fmla="*/ 2147483646 h 5429"/>
                <a:gd name="T14" fmla="*/ 2147483646 w 3056"/>
                <a:gd name="T15" fmla="*/ 2147483646 h 5429"/>
                <a:gd name="T16" fmla="*/ 2147483646 w 3056"/>
                <a:gd name="T17" fmla="*/ 2147483646 h 5429"/>
                <a:gd name="T18" fmla="*/ 2147483646 w 3056"/>
                <a:gd name="T19" fmla="*/ 2147483646 h 5429"/>
                <a:gd name="T20" fmla="*/ 475747481 w 3056"/>
                <a:gd name="T21" fmla="*/ 2147483646 h 5429"/>
                <a:gd name="T22" fmla="*/ 432463999 w 3056"/>
                <a:gd name="T23" fmla="*/ 2147483646 h 5429"/>
                <a:gd name="T24" fmla="*/ 2147483646 w 3056"/>
                <a:gd name="T25" fmla="*/ 2147483646 h 5429"/>
                <a:gd name="T26" fmla="*/ 2147483646 w 3056"/>
                <a:gd name="T27" fmla="*/ 2147483646 h 5429"/>
                <a:gd name="T28" fmla="*/ 2147483646 w 3056"/>
                <a:gd name="T29" fmla="*/ 2147483646 h 5429"/>
                <a:gd name="T30" fmla="*/ 2147483646 w 3056"/>
                <a:gd name="T31" fmla="*/ 2147483646 h 5429"/>
                <a:gd name="T32" fmla="*/ 2147483646 w 3056"/>
                <a:gd name="T33" fmla="*/ 2147483646 h 5429"/>
                <a:gd name="T34" fmla="*/ 2147483646 w 3056"/>
                <a:gd name="T35" fmla="*/ 2147483646 h 5429"/>
                <a:gd name="T36" fmla="*/ 2147483646 w 3056"/>
                <a:gd name="T37" fmla="*/ 2147483646 h 5429"/>
                <a:gd name="T38" fmla="*/ 2147483646 w 3056"/>
                <a:gd name="T39" fmla="*/ 2147483646 h 5429"/>
                <a:gd name="T40" fmla="*/ 2147483646 w 3056"/>
                <a:gd name="T41" fmla="*/ 2147483646 h 5429"/>
                <a:gd name="T42" fmla="*/ 2147483646 w 3056"/>
                <a:gd name="T43" fmla="*/ 2147483646 h 5429"/>
                <a:gd name="T44" fmla="*/ 2147483646 w 3056"/>
                <a:gd name="T45" fmla="*/ 2147483646 h 5429"/>
                <a:gd name="T46" fmla="*/ 2147483646 w 3056"/>
                <a:gd name="T47" fmla="*/ 2147483646 h 5429"/>
                <a:gd name="T48" fmla="*/ 2147483646 w 3056"/>
                <a:gd name="T49" fmla="*/ 2147483646 h 5429"/>
                <a:gd name="T50" fmla="*/ 2147483646 w 3056"/>
                <a:gd name="T51" fmla="*/ 2147483646 h 5429"/>
                <a:gd name="T52" fmla="*/ 2147483646 w 3056"/>
                <a:gd name="T53" fmla="*/ 2147483646 h 5429"/>
                <a:gd name="T54" fmla="*/ 2147483646 w 3056"/>
                <a:gd name="T55" fmla="*/ 2147483646 h 5429"/>
                <a:gd name="T56" fmla="*/ 2147483646 w 3056"/>
                <a:gd name="T57" fmla="*/ 2147483646 h 5429"/>
                <a:gd name="T58" fmla="*/ 2147483646 w 3056"/>
                <a:gd name="T59" fmla="*/ 2147483646 h 5429"/>
                <a:gd name="T60" fmla="*/ 2147483646 w 3056"/>
                <a:gd name="T61" fmla="*/ 2147483646 h 5429"/>
                <a:gd name="T62" fmla="*/ 2147483646 w 3056"/>
                <a:gd name="T63" fmla="*/ 2147483646 h 5429"/>
                <a:gd name="T64" fmla="*/ 2147483646 w 3056"/>
                <a:gd name="T65" fmla="*/ 2147483646 h 5429"/>
                <a:gd name="T66" fmla="*/ 2147483646 w 3056"/>
                <a:gd name="T67" fmla="*/ 2147483646 h 5429"/>
                <a:gd name="T68" fmla="*/ 2147483646 w 3056"/>
                <a:gd name="T69" fmla="*/ 2147483646 h 5429"/>
                <a:gd name="T70" fmla="*/ 2147483646 w 3056"/>
                <a:gd name="T71" fmla="*/ 2147483646 h 5429"/>
                <a:gd name="T72" fmla="*/ 2147483646 w 3056"/>
                <a:gd name="T73" fmla="*/ 2147483646 h 5429"/>
                <a:gd name="T74" fmla="*/ 2147483646 w 3056"/>
                <a:gd name="T75" fmla="*/ 2147483646 h 5429"/>
                <a:gd name="T76" fmla="*/ 2147483646 w 3056"/>
                <a:gd name="T77" fmla="*/ 2147483646 h 5429"/>
                <a:gd name="T78" fmla="*/ 2147483646 w 3056"/>
                <a:gd name="T79" fmla="*/ 2147483646 h 5429"/>
                <a:gd name="T80" fmla="*/ 2147483646 w 3056"/>
                <a:gd name="T81" fmla="*/ 2147483646 h 5429"/>
                <a:gd name="T82" fmla="*/ 2147483646 w 3056"/>
                <a:gd name="T83" fmla="*/ 2147483646 h 5429"/>
                <a:gd name="T84" fmla="*/ 2147483646 w 3056"/>
                <a:gd name="T85" fmla="*/ 2147483646 h 5429"/>
                <a:gd name="T86" fmla="*/ 2147483646 w 3056"/>
                <a:gd name="T87" fmla="*/ 2147483646 h 5429"/>
                <a:gd name="T88" fmla="*/ 2147483646 w 3056"/>
                <a:gd name="T89" fmla="*/ 2147483646 h 5429"/>
                <a:gd name="T90" fmla="*/ 2147483646 w 3056"/>
                <a:gd name="T91" fmla="*/ 2147483646 h 5429"/>
                <a:gd name="T92" fmla="*/ 2147483646 w 3056"/>
                <a:gd name="T93" fmla="*/ 2147483646 h 5429"/>
                <a:gd name="T94" fmla="*/ 2147483646 w 3056"/>
                <a:gd name="T95" fmla="*/ 2147483646 h 5429"/>
                <a:gd name="T96" fmla="*/ 2147483646 w 3056"/>
                <a:gd name="T97" fmla="*/ 2147483646 h 5429"/>
                <a:gd name="T98" fmla="*/ 2147483646 w 3056"/>
                <a:gd name="T99" fmla="*/ 2147483646 h 5429"/>
                <a:gd name="T100" fmla="*/ 2147483646 w 3056"/>
                <a:gd name="T101" fmla="*/ 2147483646 h 5429"/>
                <a:gd name="T102" fmla="*/ 2147483646 w 3056"/>
                <a:gd name="T103" fmla="*/ 2147483646 h 5429"/>
                <a:gd name="T104" fmla="*/ 2147483646 w 3056"/>
                <a:gd name="T105" fmla="*/ 2147483646 h 5429"/>
                <a:gd name="T106" fmla="*/ 2147483646 w 3056"/>
                <a:gd name="T107" fmla="*/ 2147483646 h 5429"/>
                <a:gd name="T108" fmla="*/ 2147483646 w 3056"/>
                <a:gd name="T109" fmla="*/ 2147483646 h 5429"/>
                <a:gd name="T110" fmla="*/ 2147483646 w 3056"/>
                <a:gd name="T111" fmla="*/ 2147483646 h 5429"/>
                <a:gd name="T112" fmla="*/ 2147483646 w 3056"/>
                <a:gd name="T113" fmla="*/ 2147483646 h 5429"/>
                <a:gd name="T114" fmla="*/ 2147483646 w 3056"/>
                <a:gd name="T115" fmla="*/ 2147483646 h 5429"/>
                <a:gd name="T116" fmla="*/ 2147483646 w 3056"/>
                <a:gd name="T117" fmla="*/ 2147483646 h 5429"/>
                <a:gd name="T118" fmla="*/ 2147483646 w 3056"/>
                <a:gd name="T119" fmla="*/ 2147483646 h 5429"/>
                <a:gd name="T120" fmla="*/ 2147483646 w 3056"/>
                <a:gd name="T121" fmla="*/ 2147483646 h 542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056" h="5429">
                  <a:moveTo>
                    <a:pt x="2609" y="448"/>
                  </a:moveTo>
                  <a:lnTo>
                    <a:pt x="2609" y="448"/>
                  </a:lnTo>
                  <a:lnTo>
                    <a:pt x="2575" y="415"/>
                  </a:lnTo>
                  <a:lnTo>
                    <a:pt x="2538" y="383"/>
                  </a:lnTo>
                  <a:lnTo>
                    <a:pt x="2503" y="352"/>
                  </a:lnTo>
                  <a:lnTo>
                    <a:pt x="2465" y="322"/>
                  </a:lnTo>
                  <a:lnTo>
                    <a:pt x="2426" y="293"/>
                  </a:lnTo>
                  <a:lnTo>
                    <a:pt x="2388" y="265"/>
                  </a:lnTo>
                  <a:lnTo>
                    <a:pt x="2348" y="239"/>
                  </a:lnTo>
                  <a:lnTo>
                    <a:pt x="2307" y="213"/>
                  </a:lnTo>
                  <a:lnTo>
                    <a:pt x="2266" y="190"/>
                  </a:lnTo>
                  <a:lnTo>
                    <a:pt x="2224" y="168"/>
                  </a:lnTo>
                  <a:lnTo>
                    <a:pt x="2182" y="146"/>
                  </a:lnTo>
                  <a:lnTo>
                    <a:pt x="2138" y="127"/>
                  </a:lnTo>
                  <a:lnTo>
                    <a:pt x="2095" y="108"/>
                  </a:lnTo>
                  <a:lnTo>
                    <a:pt x="2049" y="91"/>
                  </a:lnTo>
                  <a:lnTo>
                    <a:pt x="2005" y="75"/>
                  </a:lnTo>
                  <a:lnTo>
                    <a:pt x="1960" y="61"/>
                  </a:lnTo>
                  <a:lnTo>
                    <a:pt x="1907" y="46"/>
                  </a:lnTo>
                  <a:lnTo>
                    <a:pt x="1853" y="34"/>
                  </a:lnTo>
                  <a:lnTo>
                    <a:pt x="1800" y="24"/>
                  </a:lnTo>
                  <a:lnTo>
                    <a:pt x="1746" y="15"/>
                  </a:lnTo>
                  <a:lnTo>
                    <a:pt x="1692" y="9"/>
                  </a:lnTo>
                  <a:lnTo>
                    <a:pt x="1638" y="3"/>
                  </a:lnTo>
                  <a:lnTo>
                    <a:pt x="1582" y="1"/>
                  </a:lnTo>
                  <a:lnTo>
                    <a:pt x="1527" y="0"/>
                  </a:lnTo>
                  <a:lnTo>
                    <a:pt x="1490" y="0"/>
                  </a:lnTo>
                  <a:lnTo>
                    <a:pt x="1451" y="2"/>
                  </a:lnTo>
                  <a:lnTo>
                    <a:pt x="1413" y="4"/>
                  </a:lnTo>
                  <a:lnTo>
                    <a:pt x="1376" y="8"/>
                  </a:lnTo>
                  <a:lnTo>
                    <a:pt x="1338" y="11"/>
                  </a:lnTo>
                  <a:lnTo>
                    <a:pt x="1302" y="17"/>
                  </a:lnTo>
                  <a:lnTo>
                    <a:pt x="1264" y="22"/>
                  </a:lnTo>
                  <a:lnTo>
                    <a:pt x="1227" y="29"/>
                  </a:lnTo>
                  <a:lnTo>
                    <a:pt x="1191" y="36"/>
                  </a:lnTo>
                  <a:lnTo>
                    <a:pt x="1154" y="45"/>
                  </a:lnTo>
                  <a:lnTo>
                    <a:pt x="1118" y="55"/>
                  </a:lnTo>
                  <a:lnTo>
                    <a:pt x="1083" y="65"/>
                  </a:lnTo>
                  <a:lnTo>
                    <a:pt x="1047" y="76"/>
                  </a:lnTo>
                  <a:lnTo>
                    <a:pt x="1012" y="88"/>
                  </a:lnTo>
                  <a:lnTo>
                    <a:pt x="977" y="102"/>
                  </a:lnTo>
                  <a:lnTo>
                    <a:pt x="942" y="115"/>
                  </a:lnTo>
                  <a:lnTo>
                    <a:pt x="909" y="130"/>
                  </a:lnTo>
                  <a:lnTo>
                    <a:pt x="875" y="146"/>
                  </a:lnTo>
                  <a:lnTo>
                    <a:pt x="841" y="161"/>
                  </a:lnTo>
                  <a:lnTo>
                    <a:pt x="808" y="179"/>
                  </a:lnTo>
                  <a:lnTo>
                    <a:pt x="775" y="197"/>
                  </a:lnTo>
                  <a:lnTo>
                    <a:pt x="743" y="216"/>
                  </a:lnTo>
                  <a:lnTo>
                    <a:pt x="712" y="235"/>
                  </a:lnTo>
                  <a:lnTo>
                    <a:pt x="680" y="255"/>
                  </a:lnTo>
                  <a:lnTo>
                    <a:pt x="649" y="277"/>
                  </a:lnTo>
                  <a:lnTo>
                    <a:pt x="619" y="300"/>
                  </a:lnTo>
                  <a:lnTo>
                    <a:pt x="589" y="322"/>
                  </a:lnTo>
                  <a:lnTo>
                    <a:pt x="559" y="345"/>
                  </a:lnTo>
                  <a:lnTo>
                    <a:pt x="531" y="370"/>
                  </a:lnTo>
                  <a:lnTo>
                    <a:pt x="502" y="395"/>
                  </a:lnTo>
                  <a:lnTo>
                    <a:pt x="474" y="421"/>
                  </a:lnTo>
                  <a:lnTo>
                    <a:pt x="447" y="448"/>
                  </a:lnTo>
                  <a:lnTo>
                    <a:pt x="420" y="475"/>
                  </a:lnTo>
                  <a:lnTo>
                    <a:pt x="395" y="503"/>
                  </a:lnTo>
                  <a:lnTo>
                    <a:pt x="369" y="531"/>
                  </a:lnTo>
                  <a:lnTo>
                    <a:pt x="345" y="561"/>
                  </a:lnTo>
                  <a:lnTo>
                    <a:pt x="322" y="589"/>
                  </a:lnTo>
                  <a:lnTo>
                    <a:pt x="298" y="619"/>
                  </a:lnTo>
                  <a:lnTo>
                    <a:pt x="276" y="650"/>
                  </a:lnTo>
                  <a:lnTo>
                    <a:pt x="255" y="681"/>
                  </a:lnTo>
                  <a:lnTo>
                    <a:pt x="235" y="712"/>
                  </a:lnTo>
                  <a:lnTo>
                    <a:pt x="215" y="744"/>
                  </a:lnTo>
                  <a:lnTo>
                    <a:pt x="197" y="776"/>
                  </a:lnTo>
                  <a:lnTo>
                    <a:pt x="179" y="808"/>
                  </a:lnTo>
                  <a:lnTo>
                    <a:pt x="161" y="841"/>
                  </a:lnTo>
                  <a:lnTo>
                    <a:pt x="145" y="875"/>
                  </a:lnTo>
                  <a:lnTo>
                    <a:pt x="129" y="909"/>
                  </a:lnTo>
                  <a:lnTo>
                    <a:pt x="115" y="943"/>
                  </a:lnTo>
                  <a:lnTo>
                    <a:pt x="101" y="977"/>
                  </a:lnTo>
                  <a:lnTo>
                    <a:pt x="88" y="1012"/>
                  </a:lnTo>
                  <a:lnTo>
                    <a:pt x="76" y="1047"/>
                  </a:lnTo>
                  <a:lnTo>
                    <a:pt x="65" y="1082"/>
                  </a:lnTo>
                  <a:lnTo>
                    <a:pt x="55" y="1118"/>
                  </a:lnTo>
                  <a:lnTo>
                    <a:pt x="45" y="1154"/>
                  </a:lnTo>
                  <a:lnTo>
                    <a:pt x="36" y="1191"/>
                  </a:lnTo>
                  <a:lnTo>
                    <a:pt x="28" y="1227"/>
                  </a:lnTo>
                  <a:lnTo>
                    <a:pt x="22" y="1264"/>
                  </a:lnTo>
                  <a:lnTo>
                    <a:pt x="16" y="1301"/>
                  </a:lnTo>
                  <a:lnTo>
                    <a:pt x="11" y="1338"/>
                  </a:lnTo>
                  <a:lnTo>
                    <a:pt x="7" y="1376"/>
                  </a:lnTo>
                  <a:lnTo>
                    <a:pt x="4" y="1413"/>
                  </a:lnTo>
                  <a:lnTo>
                    <a:pt x="2" y="1452"/>
                  </a:lnTo>
                  <a:lnTo>
                    <a:pt x="0" y="1489"/>
                  </a:lnTo>
                  <a:lnTo>
                    <a:pt x="0" y="1527"/>
                  </a:lnTo>
                  <a:lnTo>
                    <a:pt x="6" y="1667"/>
                  </a:lnTo>
                  <a:lnTo>
                    <a:pt x="10" y="1707"/>
                  </a:lnTo>
                  <a:lnTo>
                    <a:pt x="15" y="1746"/>
                  </a:lnTo>
                  <a:lnTo>
                    <a:pt x="22" y="1785"/>
                  </a:lnTo>
                  <a:lnTo>
                    <a:pt x="28" y="1823"/>
                  </a:lnTo>
                  <a:lnTo>
                    <a:pt x="36" y="1862"/>
                  </a:lnTo>
                  <a:lnTo>
                    <a:pt x="45" y="1900"/>
                  </a:lnTo>
                  <a:lnTo>
                    <a:pt x="55" y="1937"/>
                  </a:lnTo>
                  <a:lnTo>
                    <a:pt x="66" y="1975"/>
                  </a:lnTo>
                  <a:lnTo>
                    <a:pt x="78" y="2012"/>
                  </a:lnTo>
                  <a:lnTo>
                    <a:pt x="92" y="2049"/>
                  </a:lnTo>
                  <a:lnTo>
                    <a:pt x="105" y="2085"/>
                  </a:lnTo>
                  <a:lnTo>
                    <a:pt x="119" y="2122"/>
                  </a:lnTo>
                  <a:lnTo>
                    <a:pt x="136" y="2157"/>
                  </a:lnTo>
                  <a:lnTo>
                    <a:pt x="152" y="2193"/>
                  </a:lnTo>
                  <a:lnTo>
                    <a:pt x="170" y="2228"/>
                  </a:lnTo>
                  <a:lnTo>
                    <a:pt x="189" y="2262"/>
                  </a:lnTo>
                  <a:lnTo>
                    <a:pt x="195" y="2277"/>
                  </a:lnTo>
                  <a:lnTo>
                    <a:pt x="213" y="2312"/>
                  </a:lnTo>
                  <a:lnTo>
                    <a:pt x="242" y="2366"/>
                  </a:lnTo>
                  <a:lnTo>
                    <a:pt x="278" y="2439"/>
                  </a:lnTo>
                  <a:lnTo>
                    <a:pt x="323" y="2528"/>
                  </a:lnTo>
                  <a:lnTo>
                    <a:pt x="371" y="2631"/>
                  </a:lnTo>
                  <a:lnTo>
                    <a:pt x="422" y="2743"/>
                  </a:lnTo>
                  <a:lnTo>
                    <a:pt x="450" y="2804"/>
                  </a:lnTo>
                  <a:lnTo>
                    <a:pt x="476" y="2867"/>
                  </a:lnTo>
                  <a:lnTo>
                    <a:pt x="503" y="2931"/>
                  </a:lnTo>
                  <a:lnTo>
                    <a:pt x="530" y="2998"/>
                  </a:lnTo>
                  <a:lnTo>
                    <a:pt x="556" y="3065"/>
                  </a:lnTo>
                  <a:lnTo>
                    <a:pt x="582" y="3134"/>
                  </a:lnTo>
                  <a:lnTo>
                    <a:pt x="607" y="3202"/>
                  </a:lnTo>
                  <a:lnTo>
                    <a:pt x="630" y="3273"/>
                  </a:lnTo>
                  <a:lnTo>
                    <a:pt x="653" y="3343"/>
                  </a:lnTo>
                  <a:lnTo>
                    <a:pt x="674" y="3413"/>
                  </a:lnTo>
                  <a:lnTo>
                    <a:pt x="693" y="3483"/>
                  </a:lnTo>
                  <a:lnTo>
                    <a:pt x="711" y="3553"/>
                  </a:lnTo>
                  <a:lnTo>
                    <a:pt x="726" y="3621"/>
                  </a:lnTo>
                  <a:lnTo>
                    <a:pt x="739" y="3690"/>
                  </a:lnTo>
                  <a:lnTo>
                    <a:pt x="750" y="3756"/>
                  </a:lnTo>
                  <a:lnTo>
                    <a:pt x="754" y="3788"/>
                  </a:lnTo>
                  <a:lnTo>
                    <a:pt x="757" y="3822"/>
                  </a:lnTo>
                  <a:lnTo>
                    <a:pt x="760" y="3854"/>
                  </a:lnTo>
                  <a:lnTo>
                    <a:pt x="762" y="3885"/>
                  </a:lnTo>
                  <a:lnTo>
                    <a:pt x="763" y="3915"/>
                  </a:lnTo>
                  <a:lnTo>
                    <a:pt x="764" y="3946"/>
                  </a:lnTo>
                  <a:lnTo>
                    <a:pt x="783" y="4137"/>
                  </a:lnTo>
                  <a:lnTo>
                    <a:pt x="789" y="4160"/>
                  </a:lnTo>
                  <a:lnTo>
                    <a:pt x="796" y="4181"/>
                  </a:lnTo>
                  <a:lnTo>
                    <a:pt x="804" y="4202"/>
                  </a:lnTo>
                  <a:lnTo>
                    <a:pt x="813" y="4220"/>
                  </a:lnTo>
                  <a:lnTo>
                    <a:pt x="823" y="4237"/>
                  </a:lnTo>
                  <a:lnTo>
                    <a:pt x="833" y="4253"/>
                  </a:lnTo>
                  <a:lnTo>
                    <a:pt x="844" y="4267"/>
                  </a:lnTo>
                  <a:lnTo>
                    <a:pt x="855" y="4280"/>
                  </a:lnTo>
                  <a:lnTo>
                    <a:pt x="867" y="4291"/>
                  </a:lnTo>
                  <a:lnTo>
                    <a:pt x="880" y="4301"/>
                  </a:lnTo>
                  <a:lnTo>
                    <a:pt x="895" y="4309"/>
                  </a:lnTo>
                  <a:lnTo>
                    <a:pt x="909" y="4316"/>
                  </a:lnTo>
                  <a:lnTo>
                    <a:pt x="924" y="4321"/>
                  </a:lnTo>
                  <a:lnTo>
                    <a:pt x="941" y="4325"/>
                  </a:lnTo>
                  <a:lnTo>
                    <a:pt x="959" y="4328"/>
                  </a:lnTo>
                  <a:lnTo>
                    <a:pt x="976" y="4328"/>
                  </a:lnTo>
                  <a:lnTo>
                    <a:pt x="2079" y="4328"/>
                  </a:lnTo>
                  <a:lnTo>
                    <a:pt x="2097" y="4328"/>
                  </a:lnTo>
                  <a:lnTo>
                    <a:pt x="2114" y="4325"/>
                  </a:lnTo>
                  <a:lnTo>
                    <a:pt x="2130" y="4321"/>
                  </a:lnTo>
                  <a:lnTo>
                    <a:pt x="2145" y="4316"/>
                  </a:lnTo>
                  <a:lnTo>
                    <a:pt x="2161" y="4309"/>
                  </a:lnTo>
                  <a:lnTo>
                    <a:pt x="2174" y="4301"/>
                  </a:lnTo>
                  <a:lnTo>
                    <a:pt x="2187" y="4291"/>
                  </a:lnTo>
                  <a:lnTo>
                    <a:pt x="2201" y="4280"/>
                  </a:lnTo>
                  <a:lnTo>
                    <a:pt x="2212" y="4267"/>
                  </a:lnTo>
                  <a:lnTo>
                    <a:pt x="2223" y="4253"/>
                  </a:lnTo>
                  <a:lnTo>
                    <a:pt x="2233" y="4237"/>
                  </a:lnTo>
                  <a:lnTo>
                    <a:pt x="2243" y="4220"/>
                  </a:lnTo>
                  <a:lnTo>
                    <a:pt x="2251" y="4202"/>
                  </a:lnTo>
                  <a:lnTo>
                    <a:pt x="2259" y="4181"/>
                  </a:lnTo>
                  <a:lnTo>
                    <a:pt x="2266" y="4160"/>
                  </a:lnTo>
                  <a:lnTo>
                    <a:pt x="2272" y="4137"/>
                  </a:lnTo>
                  <a:lnTo>
                    <a:pt x="2291" y="3946"/>
                  </a:lnTo>
                  <a:lnTo>
                    <a:pt x="2293" y="3915"/>
                  </a:lnTo>
                  <a:lnTo>
                    <a:pt x="2294" y="3885"/>
                  </a:lnTo>
                  <a:lnTo>
                    <a:pt x="2295" y="3854"/>
                  </a:lnTo>
                  <a:lnTo>
                    <a:pt x="2298" y="3822"/>
                  </a:lnTo>
                  <a:lnTo>
                    <a:pt x="2301" y="3788"/>
                  </a:lnTo>
                  <a:lnTo>
                    <a:pt x="2306" y="3756"/>
                  </a:lnTo>
                  <a:lnTo>
                    <a:pt x="2316" y="3690"/>
                  </a:lnTo>
                  <a:lnTo>
                    <a:pt x="2329" y="3621"/>
                  </a:lnTo>
                  <a:lnTo>
                    <a:pt x="2345" y="3553"/>
                  </a:lnTo>
                  <a:lnTo>
                    <a:pt x="2362" y="3483"/>
                  </a:lnTo>
                  <a:lnTo>
                    <a:pt x="2381" y="3413"/>
                  </a:lnTo>
                  <a:lnTo>
                    <a:pt x="2402" y="3343"/>
                  </a:lnTo>
                  <a:lnTo>
                    <a:pt x="2425" y="3273"/>
                  </a:lnTo>
                  <a:lnTo>
                    <a:pt x="2449" y="3202"/>
                  </a:lnTo>
                  <a:lnTo>
                    <a:pt x="2474" y="3134"/>
                  </a:lnTo>
                  <a:lnTo>
                    <a:pt x="2499" y="3065"/>
                  </a:lnTo>
                  <a:lnTo>
                    <a:pt x="2526" y="2998"/>
                  </a:lnTo>
                  <a:lnTo>
                    <a:pt x="2552" y="2931"/>
                  </a:lnTo>
                  <a:lnTo>
                    <a:pt x="2579" y="2867"/>
                  </a:lnTo>
                  <a:lnTo>
                    <a:pt x="2607" y="2804"/>
                  </a:lnTo>
                  <a:lnTo>
                    <a:pt x="2633" y="2743"/>
                  </a:lnTo>
                  <a:lnTo>
                    <a:pt x="2685" y="2631"/>
                  </a:lnTo>
                  <a:lnTo>
                    <a:pt x="2735" y="2528"/>
                  </a:lnTo>
                  <a:lnTo>
                    <a:pt x="2778" y="2439"/>
                  </a:lnTo>
                  <a:lnTo>
                    <a:pt x="2816" y="2366"/>
                  </a:lnTo>
                  <a:lnTo>
                    <a:pt x="2846" y="2312"/>
                  </a:lnTo>
                  <a:lnTo>
                    <a:pt x="2872" y="2262"/>
                  </a:lnTo>
                  <a:lnTo>
                    <a:pt x="2890" y="2228"/>
                  </a:lnTo>
                  <a:lnTo>
                    <a:pt x="2906" y="2193"/>
                  </a:lnTo>
                  <a:lnTo>
                    <a:pt x="2923" y="2157"/>
                  </a:lnTo>
                  <a:lnTo>
                    <a:pt x="2937" y="2122"/>
                  </a:lnTo>
                  <a:lnTo>
                    <a:pt x="2952" y="2085"/>
                  </a:lnTo>
                  <a:lnTo>
                    <a:pt x="2965" y="2049"/>
                  </a:lnTo>
                  <a:lnTo>
                    <a:pt x="2978" y="2012"/>
                  </a:lnTo>
                  <a:lnTo>
                    <a:pt x="2989" y="1975"/>
                  </a:lnTo>
                  <a:lnTo>
                    <a:pt x="3000" y="1937"/>
                  </a:lnTo>
                  <a:lnTo>
                    <a:pt x="3010" y="1900"/>
                  </a:lnTo>
                  <a:lnTo>
                    <a:pt x="3019" y="1862"/>
                  </a:lnTo>
                  <a:lnTo>
                    <a:pt x="3027" y="1823"/>
                  </a:lnTo>
                  <a:lnTo>
                    <a:pt x="3034" y="1785"/>
                  </a:lnTo>
                  <a:lnTo>
                    <a:pt x="3040" y="1746"/>
                  </a:lnTo>
                  <a:lnTo>
                    <a:pt x="3045" y="1707"/>
                  </a:lnTo>
                  <a:lnTo>
                    <a:pt x="3049" y="1667"/>
                  </a:lnTo>
                  <a:lnTo>
                    <a:pt x="3056" y="1527"/>
                  </a:lnTo>
                  <a:lnTo>
                    <a:pt x="3055" y="1489"/>
                  </a:lnTo>
                  <a:lnTo>
                    <a:pt x="3054" y="1452"/>
                  </a:lnTo>
                  <a:lnTo>
                    <a:pt x="3051" y="1413"/>
                  </a:lnTo>
                  <a:lnTo>
                    <a:pt x="3048" y="1376"/>
                  </a:lnTo>
                  <a:lnTo>
                    <a:pt x="3044" y="1338"/>
                  </a:lnTo>
                  <a:lnTo>
                    <a:pt x="3039" y="1301"/>
                  </a:lnTo>
                  <a:lnTo>
                    <a:pt x="3034" y="1264"/>
                  </a:lnTo>
                  <a:lnTo>
                    <a:pt x="3026" y="1227"/>
                  </a:lnTo>
                  <a:lnTo>
                    <a:pt x="3018" y="1191"/>
                  </a:lnTo>
                  <a:lnTo>
                    <a:pt x="3010" y="1154"/>
                  </a:lnTo>
                  <a:lnTo>
                    <a:pt x="3000" y="1118"/>
                  </a:lnTo>
                  <a:lnTo>
                    <a:pt x="2990" y="1082"/>
                  </a:lnTo>
                  <a:lnTo>
                    <a:pt x="2979" y="1047"/>
                  </a:lnTo>
                  <a:lnTo>
                    <a:pt x="2967" y="1012"/>
                  </a:lnTo>
                  <a:lnTo>
                    <a:pt x="2954" y="977"/>
                  </a:lnTo>
                  <a:lnTo>
                    <a:pt x="2941" y="943"/>
                  </a:lnTo>
                  <a:lnTo>
                    <a:pt x="2925" y="909"/>
                  </a:lnTo>
                  <a:lnTo>
                    <a:pt x="2910" y="875"/>
                  </a:lnTo>
                  <a:lnTo>
                    <a:pt x="2894" y="841"/>
                  </a:lnTo>
                  <a:lnTo>
                    <a:pt x="2877" y="808"/>
                  </a:lnTo>
                  <a:lnTo>
                    <a:pt x="2859" y="776"/>
                  </a:lnTo>
                  <a:lnTo>
                    <a:pt x="2840" y="744"/>
                  </a:lnTo>
                  <a:lnTo>
                    <a:pt x="2820" y="712"/>
                  </a:lnTo>
                  <a:lnTo>
                    <a:pt x="2800" y="681"/>
                  </a:lnTo>
                  <a:lnTo>
                    <a:pt x="2779" y="650"/>
                  </a:lnTo>
                  <a:lnTo>
                    <a:pt x="2757" y="619"/>
                  </a:lnTo>
                  <a:lnTo>
                    <a:pt x="2734" y="589"/>
                  </a:lnTo>
                  <a:lnTo>
                    <a:pt x="2711" y="561"/>
                  </a:lnTo>
                  <a:lnTo>
                    <a:pt x="2686" y="531"/>
                  </a:lnTo>
                  <a:lnTo>
                    <a:pt x="2661" y="503"/>
                  </a:lnTo>
                  <a:lnTo>
                    <a:pt x="2635" y="475"/>
                  </a:lnTo>
                  <a:lnTo>
                    <a:pt x="2609" y="448"/>
                  </a:lnTo>
                  <a:close/>
                  <a:moveTo>
                    <a:pt x="2661" y="1641"/>
                  </a:moveTo>
                  <a:lnTo>
                    <a:pt x="2661" y="1641"/>
                  </a:lnTo>
                  <a:lnTo>
                    <a:pt x="2658" y="1669"/>
                  </a:lnTo>
                  <a:lnTo>
                    <a:pt x="2654" y="1697"/>
                  </a:lnTo>
                  <a:lnTo>
                    <a:pt x="2650" y="1725"/>
                  </a:lnTo>
                  <a:lnTo>
                    <a:pt x="2644" y="1753"/>
                  </a:lnTo>
                  <a:lnTo>
                    <a:pt x="2639" y="1781"/>
                  </a:lnTo>
                  <a:lnTo>
                    <a:pt x="2632" y="1809"/>
                  </a:lnTo>
                  <a:lnTo>
                    <a:pt x="2624" y="1837"/>
                  </a:lnTo>
                  <a:lnTo>
                    <a:pt x="2617" y="1863"/>
                  </a:lnTo>
                  <a:lnTo>
                    <a:pt x="2608" y="1891"/>
                  </a:lnTo>
                  <a:lnTo>
                    <a:pt x="2599" y="1918"/>
                  </a:lnTo>
                  <a:lnTo>
                    <a:pt x="2589" y="1945"/>
                  </a:lnTo>
                  <a:lnTo>
                    <a:pt x="2579" y="1972"/>
                  </a:lnTo>
                  <a:lnTo>
                    <a:pt x="2567" y="1998"/>
                  </a:lnTo>
                  <a:lnTo>
                    <a:pt x="2556" y="2025"/>
                  </a:lnTo>
                  <a:lnTo>
                    <a:pt x="2543" y="2051"/>
                  </a:lnTo>
                  <a:lnTo>
                    <a:pt x="2529" y="2078"/>
                  </a:lnTo>
                  <a:lnTo>
                    <a:pt x="2485" y="2158"/>
                  </a:lnTo>
                  <a:lnTo>
                    <a:pt x="2450" y="2227"/>
                  </a:lnTo>
                  <a:lnTo>
                    <a:pt x="2408" y="2311"/>
                  </a:lnTo>
                  <a:lnTo>
                    <a:pt x="2359" y="2409"/>
                  </a:lnTo>
                  <a:lnTo>
                    <a:pt x="2307" y="2519"/>
                  </a:lnTo>
                  <a:lnTo>
                    <a:pt x="2253" y="2641"/>
                  </a:lnTo>
                  <a:lnTo>
                    <a:pt x="2225" y="2705"/>
                  </a:lnTo>
                  <a:lnTo>
                    <a:pt x="2197" y="2771"/>
                  </a:lnTo>
                  <a:lnTo>
                    <a:pt x="2170" y="2838"/>
                  </a:lnTo>
                  <a:lnTo>
                    <a:pt x="2142" y="2908"/>
                  </a:lnTo>
                  <a:lnTo>
                    <a:pt x="2116" y="2979"/>
                  </a:lnTo>
                  <a:lnTo>
                    <a:pt x="2090" y="3051"/>
                  </a:lnTo>
                  <a:lnTo>
                    <a:pt x="2065" y="3124"/>
                  </a:lnTo>
                  <a:lnTo>
                    <a:pt x="2040" y="3198"/>
                  </a:lnTo>
                  <a:lnTo>
                    <a:pt x="2018" y="3272"/>
                  </a:lnTo>
                  <a:lnTo>
                    <a:pt x="1996" y="3346"/>
                  </a:lnTo>
                  <a:lnTo>
                    <a:pt x="1977" y="3420"/>
                  </a:lnTo>
                  <a:lnTo>
                    <a:pt x="1960" y="3494"/>
                  </a:lnTo>
                  <a:lnTo>
                    <a:pt x="1944" y="3568"/>
                  </a:lnTo>
                  <a:lnTo>
                    <a:pt x="1930" y="3641"/>
                  </a:lnTo>
                  <a:lnTo>
                    <a:pt x="1919" y="3714"/>
                  </a:lnTo>
                  <a:lnTo>
                    <a:pt x="1911" y="3785"/>
                  </a:lnTo>
                  <a:lnTo>
                    <a:pt x="1908" y="3820"/>
                  </a:lnTo>
                  <a:lnTo>
                    <a:pt x="1905" y="3856"/>
                  </a:lnTo>
                  <a:lnTo>
                    <a:pt x="1903" y="3890"/>
                  </a:lnTo>
                  <a:lnTo>
                    <a:pt x="1902" y="3924"/>
                  </a:lnTo>
                  <a:lnTo>
                    <a:pt x="1901" y="3939"/>
                  </a:lnTo>
                  <a:lnTo>
                    <a:pt x="1722" y="3939"/>
                  </a:lnTo>
                  <a:lnTo>
                    <a:pt x="1722" y="3230"/>
                  </a:lnTo>
                  <a:lnTo>
                    <a:pt x="1333" y="3230"/>
                  </a:lnTo>
                  <a:lnTo>
                    <a:pt x="1333" y="3939"/>
                  </a:lnTo>
                  <a:lnTo>
                    <a:pt x="1154" y="3939"/>
                  </a:lnTo>
                  <a:lnTo>
                    <a:pt x="1152" y="3924"/>
                  </a:lnTo>
                  <a:lnTo>
                    <a:pt x="1151" y="3873"/>
                  </a:lnTo>
                  <a:lnTo>
                    <a:pt x="1148" y="3820"/>
                  </a:lnTo>
                  <a:lnTo>
                    <a:pt x="1142" y="3767"/>
                  </a:lnTo>
                  <a:lnTo>
                    <a:pt x="1136" y="3714"/>
                  </a:lnTo>
                  <a:lnTo>
                    <a:pt x="1128" y="3659"/>
                  </a:lnTo>
                  <a:lnTo>
                    <a:pt x="1118" y="3604"/>
                  </a:lnTo>
                  <a:lnTo>
                    <a:pt x="1108" y="3547"/>
                  </a:lnTo>
                  <a:lnTo>
                    <a:pt x="1096" y="3491"/>
                  </a:lnTo>
                  <a:lnTo>
                    <a:pt x="1081" y="3434"/>
                  </a:lnTo>
                  <a:lnTo>
                    <a:pt x="1067" y="3377"/>
                  </a:lnTo>
                  <a:lnTo>
                    <a:pt x="1052" y="3319"/>
                  </a:lnTo>
                  <a:lnTo>
                    <a:pt x="1035" y="3261"/>
                  </a:lnTo>
                  <a:lnTo>
                    <a:pt x="1016" y="3203"/>
                  </a:lnTo>
                  <a:lnTo>
                    <a:pt x="997" y="3145"/>
                  </a:lnTo>
                  <a:lnTo>
                    <a:pt x="977" y="3086"/>
                  </a:lnTo>
                  <a:lnTo>
                    <a:pt x="958" y="3029"/>
                  </a:lnTo>
                  <a:lnTo>
                    <a:pt x="937" y="2970"/>
                  </a:lnTo>
                  <a:lnTo>
                    <a:pt x="914" y="2911"/>
                  </a:lnTo>
                  <a:lnTo>
                    <a:pt x="868" y="2796"/>
                  </a:lnTo>
                  <a:lnTo>
                    <a:pt x="820" y="2681"/>
                  </a:lnTo>
                  <a:lnTo>
                    <a:pt x="771" y="2570"/>
                  </a:lnTo>
                  <a:lnTo>
                    <a:pt x="721" y="2459"/>
                  </a:lnTo>
                  <a:lnTo>
                    <a:pt x="669" y="2353"/>
                  </a:lnTo>
                  <a:lnTo>
                    <a:pt x="618" y="2249"/>
                  </a:lnTo>
                  <a:lnTo>
                    <a:pt x="568" y="2150"/>
                  </a:lnTo>
                  <a:lnTo>
                    <a:pt x="567" y="2144"/>
                  </a:lnTo>
                  <a:lnTo>
                    <a:pt x="530" y="2075"/>
                  </a:lnTo>
                  <a:lnTo>
                    <a:pt x="515" y="2050"/>
                  </a:lnTo>
                  <a:lnTo>
                    <a:pt x="503" y="2024"/>
                  </a:lnTo>
                  <a:lnTo>
                    <a:pt x="491" y="1998"/>
                  </a:lnTo>
                  <a:lnTo>
                    <a:pt x="479" y="1972"/>
                  </a:lnTo>
                  <a:lnTo>
                    <a:pt x="468" y="1945"/>
                  </a:lnTo>
                  <a:lnTo>
                    <a:pt x="458" y="1918"/>
                  </a:lnTo>
                  <a:lnTo>
                    <a:pt x="449" y="1892"/>
                  </a:lnTo>
                  <a:lnTo>
                    <a:pt x="440" y="1864"/>
                  </a:lnTo>
                  <a:lnTo>
                    <a:pt x="431" y="1838"/>
                  </a:lnTo>
                  <a:lnTo>
                    <a:pt x="424" y="1810"/>
                  </a:lnTo>
                  <a:lnTo>
                    <a:pt x="418" y="1782"/>
                  </a:lnTo>
                  <a:lnTo>
                    <a:pt x="411" y="1754"/>
                  </a:lnTo>
                  <a:lnTo>
                    <a:pt x="406" y="1726"/>
                  </a:lnTo>
                  <a:lnTo>
                    <a:pt x="401" y="1697"/>
                  </a:lnTo>
                  <a:lnTo>
                    <a:pt x="398" y="1670"/>
                  </a:lnTo>
                  <a:lnTo>
                    <a:pt x="395" y="1641"/>
                  </a:lnTo>
                  <a:lnTo>
                    <a:pt x="389" y="1519"/>
                  </a:lnTo>
                  <a:lnTo>
                    <a:pt x="389" y="1492"/>
                  </a:lnTo>
                  <a:lnTo>
                    <a:pt x="390" y="1463"/>
                  </a:lnTo>
                  <a:lnTo>
                    <a:pt x="392" y="1435"/>
                  </a:lnTo>
                  <a:lnTo>
                    <a:pt x="395" y="1408"/>
                  </a:lnTo>
                  <a:lnTo>
                    <a:pt x="398" y="1380"/>
                  </a:lnTo>
                  <a:lnTo>
                    <a:pt x="402" y="1352"/>
                  </a:lnTo>
                  <a:lnTo>
                    <a:pt x="407" y="1325"/>
                  </a:lnTo>
                  <a:lnTo>
                    <a:pt x="412" y="1298"/>
                  </a:lnTo>
                  <a:lnTo>
                    <a:pt x="418" y="1270"/>
                  </a:lnTo>
                  <a:lnTo>
                    <a:pt x="424" y="1244"/>
                  </a:lnTo>
                  <a:lnTo>
                    <a:pt x="431" y="1217"/>
                  </a:lnTo>
                  <a:lnTo>
                    <a:pt x="439" y="1191"/>
                  </a:lnTo>
                  <a:lnTo>
                    <a:pt x="448" y="1165"/>
                  </a:lnTo>
                  <a:lnTo>
                    <a:pt x="457" y="1139"/>
                  </a:lnTo>
                  <a:lnTo>
                    <a:pt x="466" y="1113"/>
                  </a:lnTo>
                  <a:lnTo>
                    <a:pt x="476" y="1088"/>
                  </a:lnTo>
                  <a:lnTo>
                    <a:pt x="487" y="1063"/>
                  </a:lnTo>
                  <a:lnTo>
                    <a:pt x="499" y="1038"/>
                  </a:lnTo>
                  <a:lnTo>
                    <a:pt x="511" y="1013"/>
                  </a:lnTo>
                  <a:lnTo>
                    <a:pt x="524" y="989"/>
                  </a:lnTo>
                  <a:lnTo>
                    <a:pt x="537" y="965"/>
                  </a:lnTo>
                  <a:lnTo>
                    <a:pt x="551" y="941"/>
                  </a:lnTo>
                  <a:lnTo>
                    <a:pt x="565" y="918"/>
                  </a:lnTo>
                  <a:lnTo>
                    <a:pt x="580" y="895"/>
                  </a:lnTo>
                  <a:lnTo>
                    <a:pt x="596" y="871"/>
                  </a:lnTo>
                  <a:lnTo>
                    <a:pt x="612" y="849"/>
                  </a:lnTo>
                  <a:lnTo>
                    <a:pt x="629" y="827"/>
                  </a:lnTo>
                  <a:lnTo>
                    <a:pt x="647" y="806"/>
                  </a:lnTo>
                  <a:lnTo>
                    <a:pt x="664" y="784"/>
                  </a:lnTo>
                  <a:lnTo>
                    <a:pt x="683" y="763"/>
                  </a:lnTo>
                  <a:lnTo>
                    <a:pt x="702" y="743"/>
                  </a:lnTo>
                  <a:lnTo>
                    <a:pt x="722" y="723"/>
                  </a:lnTo>
                  <a:lnTo>
                    <a:pt x="743" y="703"/>
                  </a:lnTo>
                  <a:lnTo>
                    <a:pt x="764" y="683"/>
                  </a:lnTo>
                  <a:lnTo>
                    <a:pt x="785" y="665"/>
                  </a:lnTo>
                  <a:lnTo>
                    <a:pt x="806" y="647"/>
                  </a:lnTo>
                  <a:lnTo>
                    <a:pt x="828" y="629"/>
                  </a:lnTo>
                  <a:lnTo>
                    <a:pt x="850" y="611"/>
                  </a:lnTo>
                  <a:lnTo>
                    <a:pt x="874" y="596"/>
                  </a:lnTo>
                  <a:lnTo>
                    <a:pt x="896" y="579"/>
                  </a:lnTo>
                  <a:lnTo>
                    <a:pt x="920" y="565"/>
                  </a:lnTo>
                  <a:lnTo>
                    <a:pt x="943" y="550"/>
                  </a:lnTo>
                  <a:lnTo>
                    <a:pt x="968" y="536"/>
                  </a:lnTo>
                  <a:lnTo>
                    <a:pt x="992" y="523"/>
                  </a:lnTo>
                  <a:lnTo>
                    <a:pt x="1016" y="510"/>
                  </a:lnTo>
                  <a:lnTo>
                    <a:pt x="1041" y="498"/>
                  </a:lnTo>
                  <a:lnTo>
                    <a:pt x="1066" y="486"/>
                  </a:lnTo>
                  <a:lnTo>
                    <a:pt x="1091" y="475"/>
                  </a:lnTo>
                  <a:lnTo>
                    <a:pt x="1117" y="464"/>
                  </a:lnTo>
                  <a:lnTo>
                    <a:pt x="1143" y="456"/>
                  </a:lnTo>
                  <a:lnTo>
                    <a:pt x="1170" y="446"/>
                  </a:lnTo>
                  <a:lnTo>
                    <a:pt x="1195" y="438"/>
                  </a:lnTo>
                  <a:lnTo>
                    <a:pt x="1223" y="430"/>
                  </a:lnTo>
                  <a:lnTo>
                    <a:pt x="1250" y="423"/>
                  </a:lnTo>
                  <a:lnTo>
                    <a:pt x="1276" y="417"/>
                  </a:lnTo>
                  <a:lnTo>
                    <a:pt x="1304" y="411"/>
                  </a:lnTo>
                  <a:lnTo>
                    <a:pt x="1331" y="406"/>
                  </a:lnTo>
                  <a:lnTo>
                    <a:pt x="1359" y="401"/>
                  </a:lnTo>
                  <a:lnTo>
                    <a:pt x="1387" y="398"/>
                  </a:lnTo>
                  <a:lnTo>
                    <a:pt x="1414" y="395"/>
                  </a:lnTo>
                  <a:lnTo>
                    <a:pt x="1443" y="392"/>
                  </a:lnTo>
                  <a:lnTo>
                    <a:pt x="1471" y="390"/>
                  </a:lnTo>
                  <a:lnTo>
                    <a:pt x="1500" y="389"/>
                  </a:lnTo>
                  <a:lnTo>
                    <a:pt x="1527" y="389"/>
                  </a:lnTo>
                  <a:lnTo>
                    <a:pt x="1569" y="389"/>
                  </a:lnTo>
                  <a:lnTo>
                    <a:pt x="1610" y="391"/>
                  </a:lnTo>
                  <a:lnTo>
                    <a:pt x="1651" y="396"/>
                  </a:lnTo>
                  <a:lnTo>
                    <a:pt x="1691" y="400"/>
                  </a:lnTo>
                  <a:lnTo>
                    <a:pt x="1732" y="407"/>
                  </a:lnTo>
                  <a:lnTo>
                    <a:pt x="1771" y="415"/>
                  </a:lnTo>
                  <a:lnTo>
                    <a:pt x="1810" y="423"/>
                  </a:lnTo>
                  <a:lnTo>
                    <a:pt x="1849" y="435"/>
                  </a:lnTo>
                  <a:lnTo>
                    <a:pt x="1882" y="444"/>
                  </a:lnTo>
                  <a:lnTo>
                    <a:pt x="1917" y="457"/>
                  </a:lnTo>
                  <a:lnTo>
                    <a:pt x="1950" y="470"/>
                  </a:lnTo>
                  <a:lnTo>
                    <a:pt x="1983" y="483"/>
                  </a:lnTo>
                  <a:lnTo>
                    <a:pt x="2015" y="498"/>
                  </a:lnTo>
                  <a:lnTo>
                    <a:pt x="2047" y="514"/>
                  </a:lnTo>
                  <a:lnTo>
                    <a:pt x="2078" y="531"/>
                  </a:lnTo>
                  <a:lnTo>
                    <a:pt x="2109" y="548"/>
                  </a:lnTo>
                  <a:lnTo>
                    <a:pt x="2139" y="567"/>
                  </a:lnTo>
                  <a:lnTo>
                    <a:pt x="2169" y="586"/>
                  </a:lnTo>
                  <a:lnTo>
                    <a:pt x="2197" y="607"/>
                  </a:lnTo>
                  <a:lnTo>
                    <a:pt x="2226" y="628"/>
                  </a:lnTo>
                  <a:lnTo>
                    <a:pt x="2254" y="650"/>
                  </a:lnTo>
                  <a:lnTo>
                    <a:pt x="2281" y="673"/>
                  </a:lnTo>
                  <a:lnTo>
                    <a:pt x="2308" y="698"/>
                  </a:lnTo>
                  <a:lnTo>
                    <a:pt x="2333" y="723"/>
                  </a:lnTo>
                  <a:lnTo>
                    <a:pt x="2353" y="743"/>
                  </a:lnTo>
                  <a:lnTo>
                    <a:pt x="2372" y="763"/>
                  </a:lnTo>
                  <a:lnTo>
                    <a:pt x="2391" y="784"/>
                  </a:lnTo>
                  <a:lnTo>
                    <a:pt x="2409" y="806"/>
                  </a:lnTo>
                  <a:lnTo>
                    <a:pt x="2426" y="827"/>
                  </a:lnTo>
                  <a:lnTo>
                    <a:pt x="2443" y="849"/>
                  </a:lnTo>
                  <a:lnTo>
                    <a:pt x="2460" y="872"/>
                  </a:lnTo>
                  <a:lnTo>
                    <a:pt x="2475" y="895"/>
                  </a:lnTo>
                  <a:lnTo>
                    <a:pt x="2489" y="918"/>
                  </a:lnTo>
                  <a:lnTo>
                    <a:pt x="2505" y="941"/>
                  </a:lnTo>
                  <a:lnTo>
                    <a:pt x="2518" y="965"/>
                  </a:lnTo>
                  <a:lnTo>
                    <a:pt x="2531" y="989"/>
                  </a:lnTo>
                  <a:lnTo>
                    <a:pt x="2545" y="1013"/>
                  </a:lnTo>
                  <a:lnTo>
                    <a:pt x="2557" y="1038"/>
                  </a:lnTo>
                  <a:lnTo>
                    <a:pt x="2568" y="1063"/>
                  </a:lnTo>
                  <a:lnTo>
                    <a:pt x="2579" y="1088"/>
                  </a:lnTo>
                  <a:lnTo>
                    <a:pt x="2589" y="1113"/>
                  </a:lnTo>
                  <a:lnTo>
                    <a:pt x="2599" y="1139"/>
                  </a:lnTo>
                  <a:lnTo>
                    <a:pt x="2608" y="1164"/>
                  </a:lnTo>
                  <a:lnTo>
                    <a:pt x="2617" y="1191"/>
                  </a:lnTo>
                  <a:lnTo>
                    <a:pt x="2624" y="1217"/>
                  </a:lnTo>
                  <a:lnTo>
                    <a:pt x="2631" y="1244"/>
                  </a:lnTo>
                  <a:lnTo>
                    <a:pt x="2638" y="1270"/>
                  </a:lnTo>
                  <a:lnTo>
                    <a:pt x="2643" y="1297"/>
                  </a:lnTo>
                  <a:lnTo>
                    <a:pt x="2649" y="1325"/>
                  </a:lnTo>
                  <a:lnTo>
                    <a:pt x="2653" y="1352"/>
                  </a:lnTo>
                  <a:lnTo>
                    <a:pt x="2658" y="1379"/>
                  </a:lnTo>
                  <a:lnTo>
                    <a:pt x="2660" y="1406"/>
                  </a:lnTo>
                  <a:lnTo>
                    <a:pt x="2663" y="1435"/>
                  </a:lnTo>
                  <a:lnTo>
                    <a:pt x="2664" y="1463"/>
                  </a:lnTo>
                  <a:lnTo>
                    <a:pt x="2666" y="1491"/>
                  </a:lnTo>
                  <a:lnTo>
                    <a:pt x="2666" y="1519"/>
                  </a:lnTo>
                  <a:lnTo>
                    <a:pt x="2661" y="1641"/>
                  </a:lnTo>
                  <a:close/>
                  <a:moveTo>
                    <a:pt x="907" y="4981"/>
                  </a:moveTo>
                  <a:lnTo>
                    <a:pt x="2149" y="4981"/>
                  </a:lnTo>
                  <a:lnTo>
                    <a:pt x="2149" y="4592"/>
                  </a:lnTo>
                  <a:lnTo>
                    <a:pt x="907" y="4592"/>
                  </a:lnTo>
                  <a:lnTo>
                    <a:pt x="907" y="4981"/>
                  </a:lnTo>
                  <a:close/>
                  <a:moveTo>
                    <a:pt x="1177" y="5429"/>
                  </a:moveTo>
                  <a:lnTo>
                    <a:pt x="1879" y="5429"/>
                  </a:lnTo>
                  <a:lnTo>
                    <a:pt x="1879" y="5209"/>
                  </a:lnTo>
                  <a:lnTo>
                    <a:pt x="1177" y="5209"/>
                  </a:lnTo>
                  <a:lnTo>
                    <a:pt x="1177" y="54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668655" y="1579245"/>
            <a:ext cx="3002280" cy="4978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ts val="2660"/>
              </a:lnSpc>
            </a:pPr>
            <a:r>
              <a:rPr lang="zh-CN" altLang="en-US" sz="1800" b="1">
                <a:solidFill>
                  <a:srgbClr val="1B4367"/>
                </a:solidFill>
              </a:rPr>
              <a:t>1. 通过社会关系网获得信息</a:t>
            </a:r>
            <a:endParaRPr lang="zh-CN" altLang="en-US" sz="1800" b="1">
              <a:solidFill>
                <a:srgbClr val="1B4367"/>
              </a:solidFill>
            </a:endParaRPr>
          </a:p>
        </p:txBody>
      </p:sp>
      <p:grpSp>
        <p:nvGrpSpPr>
          <p:cNvPr id="103428" name="Group 6"/>
          <p:cNvGrpSpPr>
            <a:grpSpLocks noChangeAspect="1"/>
          </p:cNvGrpSpPr>
          <p:nvPr/>
        </p:nvGrpSpPr>
        <p:grpSpPr bwMode="auto">
          <a:xfrm>
            <a:off x="2394694" y="2004695"/>
            <a:ext cx="6030105" cy="946119"/>
            <a:chOff x="1699" y="1200"/>
            <a:chExt cx="3707" cy="774"/>
          </a:xfrm>
          <a:solidFill>
            <a:srgbClr val="1B4367"/>
          </a:solidFill>
        </p:grpSpPr>
        <p:sp>
          <p:nvSpPr>
            <p:cNvPr id="125959" name="AutoShape 7"/>
            <p:cNvSpPr>
              <a:spLocks noChangeArrowheads="1"/>
            </p:cNvSpPr>
            <p:nvPr/>
          </p:nvSpPr>
          <p:spPr bwMode="gray">
            <a:xfrm>
              <a:off x="2334" y="1200"/>
              <a:ext cx="3072" cy="774"/>
            </a:xfrm>
            <a:prstGeom prst="roundRect">
              <a:avLst>
                <a:gd name="adj" fmla="val 10889"/>
              </a:avLst>
            </a:prstGeom>
            <a:grpFill/>
            <a:ln w="38100">
              <a:noFill/>
              <a:round/>
            </a:ln>
            <a:effectLst/>
          </p:spPr>
          <p:txBody>
            <a:bodyPr wrap="none" anchor="ctr"/>
            <a:p>
              <a:pPr algn="ctr"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03440" name="AutoShape 8"/>
            <p:cNvSpPr>
              <a:spLocks noChangeArrowheads="1"/>
            </p:cNvSpPr>
            <p:nvPr/>
          </p:nvSpPr>
          <p:spPr bwMode="gray">
            <a:xfrm>
              <a:off x="1699" y="1488"/>
              <a:ext cx="941" cy="240"/>
            </a:xfrm>
            <a:prstGeom prst="rightArrow">
              <a:avLst>
                <a:gd name="adj1" fmla="val 50000"/>
                <a:gd name="adj2" fmla="val 58333"/>
              </a:avLst>
            </a:prstGeom>
            <a:solidFill>
              <a:schemeClr val="bg1">
                <a:lumMod val="50000"/>
              </a:schemeClr>
            </a:solidFill>
            <a:ln w="9525">
              <a:noFill/>
              <a:miter lim="800000"/>
            </a:ln>
          </p:spPr>
          <p:txBody>
            <a:bodyPr wrap="none" anchor="ctr"/>
            <a:p>
              <a:pPr algn="ctr"/>
              <a:endParaRPr lang="zh-CN" altLang="en-US"/>
            </a:p>
          </p:txBody>
        </p:sp>
      </p:grpSp>
      <p:sp>
        <p:nvSpPr>
          <p:cNvPr id="103433" name="Text Box 17"/>
          <p:cNvSpPr txBox="1">
            <a:spLocks noChangeArrowheads="1"/>
          </p:cNvSpPr>
          <p:nvPr/>
        </p:nvSpPr>
        <p:spPr bwMode="gray">
          <a:xfrm>
            <a:off x="4160520" y="2050415"/>
            <a:ext cx="3805555" cy="77343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p>
            <a:pPr indent="0" fontAlgn="auto">
              <a:lnSpc>
                <a:spcPts val="2660"/>
              </a:lnSpc>
              <a:spcBef>
                <a:spcPts val="0"/>
              </a:spcBef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优点：就业信息可靠 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成功可能性大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ts val="2660"/>
              </a:lnSpc>
              <a:spcBef>
                <a:spcPts val="0"/>
              </a:spcBef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缺点：不一定专业对口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" name="Group 6"/>
          <p:cNvGrpSpPr>
            <a:grpSpLocks noChangeAspect="1"/>
          </p:cNvGrpSpPr>
          <p:nvPr/>
        </p:nvGrpSpPr>
        <p:grpSpPr bwMode="auto">
          <a:xfrm>
            <a:off x="2394494" y="2995295"/>
            <a:ext cx="6025225" cy="946119"/>
            <a:chOff x="1702" y="1200"/>
            <a:chExt cx="3704" cy="774"/>
          </a:xfrm>
          <a:solidFill>
            <a:srgbClr val="1B4367"/>
          </a:solidFill>
        </p:grpSpPr>
        <p:sp>
          <p:nvSpPr>
            <p:cNvPr id="3" name="AutoShape 7"/>
            <p:cNvSpPr>
              <a:spLocks noChangeArrowheads="1"/>
            </p:cNvSpPr>
            <p:nvPr/>
          </p:nvSpPr>
          <p:spPr bwMode="gray">
            <a:xfrm>
              <a:off x="2334" y="1200"/>
              <a:ext cx="3072" cy="774"/>
            </a:xfrm>
            <a:prstGeom prst="roundRect">
              <a:avLst>
                <a:gd name="adj" fmla="val 10889"/>
              </a:avLst>
            </a:prstGeom>
            <a:grpFill/>
            <a:ln w="38100">
              <a:noFill/>
              <a:round/>
            </a:ln>
            <a:effectLst/>
          </p:spPr>
          <p:txBody>
            <a:bodyPr wrap="none" anchor="ctr"/>
            <a:p>
              <a:pPr algn="ctr"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4" name="AutoShape 8"/>
            <p:cNvSpPr>
              <a:spLocks noChangeArrowheads="1"/>
            </p:cNvSpPr>
            <p:nvPr/>
          </p:nvSpPr>
          <p:spPr bwMode="gray">
            <a:xfrm>
              <a:off x="1702" y="1488"/>
              <a:ext cx="938" cy="240"/>
            </a:xfrm>
            <a:prstGeom prst="rightArrow">
              <a:avLst>
                <a:gd name="adj1" fmla="val 50000"/>
                <a:gd name="adj2" fmla="val 58333"/>
              </a:avLst>
            </a:prstGeom>
            <a:solidFill>
              <a:schemeClr val="bg1">
                <a:lumMod val="50000"/>
              </a:schemeClr>
            </a:solidFill>
            <a:ln w="9525">
              <a:noFill/>
              <a:miter lim="800000"/>
            </a:ln>
          </p:spPr>
          <p:txBody>
            <a:bodyPr wrap="none" anchor="ctr"/>
            <a:p>
              <a:pPr algn="ctr"/>
              <a:endParaRPr lang="zh-CN" altLang="en-US"/>
            </a:p>
          </p:txBody>
        </p:sp>
      </p:grpSp>
      <p:sp>
        <p:nvSpPr>
          <p:cNvPr id="5" name="Text Box 17"/>
          <p:cNvSpPr txBox="1">
            <a:spLocks noChangeArrowheads="1"/>
          </p:cNvSpPr>
          <p:nvPr/>
        </p:nvSpPr>
        <p:spPr bwMode="gray">
          <a:xfrm>
            <a:off x="4155440" y="3041015"/>
            <a:ext cx="3805555" cy="77343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p>
            <a:pPr indent="0" fontAlgn="auto">
              <a:lnSpc>
                <a:spcPts val="2660"/>
              </a:lnSpc>
              <a:spcBef>
                <a:spcPts val="0"/>
              </a:spcBef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优点：就业信息可靠 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成功可能性大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ts val="2660"/>
              </a:lnSpc>
              <a:spcBef>
                <a:spcPts val="0"/>
              </a:spcBef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缺点：不一定专业对口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6" name="Group 6"/>
          <p:cNvGrpSpPr>
            <a:grpSpLocks noChangeAspect="1"/>
          </p:cNvGrpSpPr>
          <p:nvPr/>
        </p:nvGrpSpPr>
        <p:grpSpPr bwMode="auto">
          <a:xfrm>
            <a:off x="2395094" y="3975735"/>
            <a:ext cx="6039865" cy="946119"/>
            <a:chOff x="1693" y="1200"/>
            <a:chExt cx="3713" cy="774"/>
          </a:xfrm>
          <a:solidFill>
            <a:srgbClr val="1B4367"/>
          </a:solidFill>
        </p:grpSpPr>
        <p:sp>
          <p:nvSpPr>
            <p:cNvPr id="7" name="AutoShape 7"/>
            <p:cNvSpPr>
              <a:spLocks noChangeArrowheads="1"/>
            </p:cNvSpPr>
            <p:nvPr/>
          </p:nvSpPr>
          <p:spPr bwMode="gray">
            <a:xfrm>
              <a:off x="2334" y="1200"/>
              <a:ext cx="3072" cy="774"/>
            </a:xfrm>
            <a:prstGeom prst="roundRect">
              <a:avLst>
                <a:gd name="adj" fmla="val 10889"/>
              </a:avLst>
            </a:prstGeom>
            <a:grpFill/>
            <a:ln w="38100">
              <a:noFill/>
              <a:round/>
            </a:ln>
            <a:effectLst/>
          </p:spPr>
          <p:txBody>
            <a:bodyPr wrap="none" anchor="ctr"/>
            <a:p>
              <a:pPr algn="ctr"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9" name="AutoShape 8"/>
            <p:cNvSpPr>
              <a:spLocks noChangeArrowheads="1"/>
            </p:cNvSpPr>
            <p:nvPr/>
          </p:nvSpPr>
          <p:spPr bwMode="gray">
            <a:xfrm>
              <a:off x="1693" y="1488"/>
              <a:ext cx="947" cy="240"/>
            </a:xfrm>
            <a:prstGeom prst="rightArrow">
              <a:avLst>
                <a:gd name="adj1" fmla="val 50000"/>
                <a:gd name="adj2" fmla="val 58333"/>
              </a:avLst>
            </a:prstGeom>
            <a:solidFill>
              <a:schemeClr val="bg1">
                <a:lumMod val="50000"/>
              </a:schemeClr>
            </a:solidFill>
            <a:ln w="9525">
              <a:noFill/>
              <a:miter lim="800000"/>
            </a:ln>
          </p:spPr>
          <p:txBody>
            <a:bodyPr wrap="none" anchor="ctr"/>
            <a:p>
              <a:pPr algn="ctr"/>
              <a:endParaRPr lang="zh-CN" altLang="en-US"/>
            </a:p>
          </p:txBody>
        </p:sp>
      </p:grpSp>
      <p:sp>
        <p:nvSpPr>
          <p:cNvPr id="10" name="Text Box 17"/>
          <p:cNvSpPr txBox="1">
            <a:spLocks noChangeArrowheads="1"/>
          </p:cNvSpPr>
          <p:nvPr/>
        </p:nvSpPr>
        <p:spPr bwMode="gray">
          <a:xfrm>
            <a:off x="4170680" y="4021455"/>
            <a:ext cx="3805555" cy="77343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p>
            <a:pPr indent="0" fontAlgn="auto">
              <a:lnSpc>
                <a:spcPts val="2660"/>
              </a:lnSpc>
              <a:spcBef>
                <a:spcPts val="0"/>
              </a:spcBef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优点：就业信息可靠 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成功可能性大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ts val="2660"/>
              </a:lnSpc>
              <a:spcBef>
                <a:spcPts val="0"/>
              </a:spcBef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缺点：不一定专业对口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54760" y="2301875"/>
            <a:ext cx="1256665" cy="4978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ts val="2660"/>
              </a:lnSpc>
            </a:pPr>
            <a:r>
              <a:rPr lang="zh-CN" altLang="en-US" sz="1800" b="1" dirty="0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家长亲友</a:t>
            </a:r>
            <a:endParaRPr lang="zh-CN" altLang="en-US" sz="1800" b="1" dirty="0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54760" y="3289300"/>
            <a:ext cx="1256665" cy="4978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ts val="2660"/>
              </a:lnSpc>
            </a:pPr>
            <a:r>
              <a:rPr lang="zh-CN" altLang="en-US" sz="1800" b="1" dirty="0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学校老师</a:t>
            </a:r>
            <a:endParaRPr lang="zh-CN" altLang="en-US" sz="1800" b="1" dirty="0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254760" y="4276725"/>
            <a:ext cx="1256665" cy="4978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ts val="2660"/>
              </a:lnSpc>
            </a:pPr>
            <a:r>
              <a:rPr lang="zh-CN" altLang="en-US" sz="1800" b="1" dirty="0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同学校友</a:t>
            </a:r>
            <a:endParaRPr lang="zh-CN" altLang="en-US" sz="1800" b="1" dirty="0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709295" y="309880"/>
            <a:ext cx="3589020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任务一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获取就业信息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387475" y="902970"/>
            <a:ext cx="748284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just"/>
            <a:r>
              <a:rPr lang="zh-CN" altLang="en-US" sz="3200" b="1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（二）通过两张“网”获得就业信息</a:t>
            </a:r>
            <a:endParaRPr lang="zh-CN" altLang="en-US" sz="3200" b="1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249680" y="2517775"/>
            <a:ext cx="6624320" cy="2047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p>
            <a:pPr indent="457200" fontAlgn="auto">
              <a:lnSpc>
                <a:spcPts val="266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目前大多数毕业生求职的信息都来源于网络，这类信息的优点是数据量大，查找方便。</a:t>
            </a:r>
            <a:endParaRPr lang="zh-CN" altLang="en-US" sz="1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fontAlgn="auto">
              <a:lnSpc>
                <a:spcPts val="266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人单位和求职者可以通过网络互相选择、直接交流，即使身在异地，也能获得大量招聘信息及就业机会。毕业生也可以上传电子简历，让更多的用人单位发现自己。但网络信息鱼龙混杂、良莠不齐，需要仔细辨别。</a:t>
            </a:r>
            <a:endParaRPr lang="zh-CN" altLang="en-US" sz="1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85982" y="768606"/>
            <a:ext cx="840772" cy="841772"/>
            <a:chOff x="4856202" y="1222146"/>
            <a:chExt cx="1201103" cy="1202531"/>
          </a:xfrm>
          <a:solidFill>
            <a:srgbClr val="1B4367"/>
          </a:solidFill>
        </p:grpSpPr>
        <p:sp>
          <p:nvSpPr>
            <p:cNvPr id="12" name="Rectangle 6"/>
            <p:cNvSpPr/>
            <p:nvPr>
              <p:custDataLst>
                <p:tags r:id="rId2"/>
              </p:custDataLst>
            </p:nvPr>
          </p:nvSpPr>
          <p:spPr>
            <a:xfrm>
              <a:off x="4856202" y="1222146"/>
              <a:ext cx="1201103" cy="1202531"/>
            </a:xfrm>
            <a:prstGeom prst="flowChartConnector">
              <a:avLst/>
            </a:prstGeom>
            <a:grpFill/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/>
              <a:endParaRPr lang="en-US" altLang="zh-CN" sz="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KSO_Shape"/>
            <p:cNvSpPr/>
            <p:nvPr>
              <p:custDataLst>
                <p:tags r:id="rId3"/>
              </p:custDataLst>
            </p:nvPr>
          </p:nvSpPr>
          <p:spPr bwMode="auto">
            <a:xfrm>
              <a:off x="5275038" y="1500840"/>
              <a:ext cx="363431" cy="645143"/>
            </a:xfrm>
            <a:custGeom>
              <a:avLst/>
              <a:gdLst>
                <a:gd name="T0" fmla="*/ 2147483646 w 3056"/>
                <a:gd name="T1" fmla="*/ 2147483646 h 5429"/>
                <a:gd name="T2" fmla="*/ 2147483646 w 3056"/>
                <a:gd name="T3" fmla="*/ 2147483646 h 5429"/>
                <a:gd name="T4" fmla="*/ 2147483646 w 3056"/>
                <a:gd name="T5" fmla="*/ 388832290 h 5429"/>
                <a:gd name="T6" fmla="*/ 2147483646 w 3056"/>
                <a:gd name="T7" fmla="*/ 345615213 h 5429"/>
                <a:gd name="T8" fmla="*/ 2147483646 w 3056"/>
                <a:gd name="T9" fmla="*/ 2147483646 h 5429"/>
                <a:gd name="T10" fmla="*/ 2147483646 w 3056"/>
                <a:gd name="T11" fmla="*/ 2147483646 h 5429"/>
                <a:gd name="T12" fmla="*/ 2147483646 w 3056"/>
                <a:gd name="T13" fmla="*/ 2147483646 h 5429"/>
                <a:gd name="T14" fmla="*/ 2147483646 w 3056"/>
                <a:gd name="T15" fmla="*/ 2147483646 h 5429"/>
                <a:gd name="T16" fmla="*/ 2147483646 w 3056"/>
                <a:gd name="T17" fmla="*/ 2147483646 h 5429"/>
                <a:gd name="T18" fmla="*/ 2147483646 w 3056"/>
                <a:gd name="T19" fmla="*/ 2147483646 h 5429"/>
                <a:gd name="T20" fmla="*/ 475747481 w 3056"/>
                <a:gd name="T21" fmla="*/ 2147483646 h 5429"/>
                <a:gd name="T22" fmla="*/ 432463999 w 3056"/>
                <a:gd name="T23" fmla="*/ 2147483646 h 5429"/>
                <a:gd name="T24" fmla="*/ 2147483646 w 3056"/>
                <a:gd name="T25" fmla="*/ 2147483646 h 5429"/>
                <a:gd name="T26" fmla="*/ 2147483646 w 3056"/>
                <a:gd name="T27" fmla="*/ 2147483646 h 5429"/>
                <a:gd name="T28" fmla="*/ 2147483646 w 3056"/>
                <a:gd name="T29" fmla="*/ 2147483646 h 5429"/>
                <a:gd name="T30" fmla="*/ 2147483646 w 3056"/>
                <a:gd name="T31" fmla="*/ 2147483646 h 5429"/>
                <a:gd name="T32" fmla="*/ 2147483646 w 3056"/>
                <a:gd name="T33" fmla="*/ 2147483646 h 5429"/>
                <a:gd name="T34" fmla="*/ 2147483646 w 3056"/>
                <a:gd name="T35" fmla="*/ 2147483646 h 5429"/>
                <a:gd name="T36" fmla="*/ 2147483646 w 3056"/>
                <a:gd name="T37" fmla="*/ 2147483646 h 5429"/>
                <a:gd name="T38" fmla="*/ 2147483646 w 3056"/>
                <a:gd name="T39" fmla="*/ 2147483646 h 5429"/>
                <a:gd name="T40" fmla="*/ 2147483646 w 3056"/>
                <a:gd name="T41" fmla="*/ 2147483646 h 5429"/>
                <a:gd name="T42" fmla="*/ 2147483646 w 3056"/>
                <a:gd name="T43" fmla="*/ 2147483646 h 5429"/>
                <a:gd name="T44" fmla="*/ 2147483646 w 3056"/>
                <a:gd name="T45" fmla="*/ 2147483646 h 5429"/>
                <a:gd name="T46" fmla="*/ 2147483646 w 3056"/>
                <a:gd name="T47" fmla="*/ 2147483646 h 5429"/>
                <a:gd name="T48" fmla="*/ 2147483646 w 3056"/>
                <a:gd name="T49" fmla="*/ 2147483646 h 5429"/>
                <a:gd name="T50" fmla="*/ 2147483646 w 3056"/>
                <a:gd name="T51" fmla="*/ 2147483646 h 5429"/>
                <a:gd name="T52" fmla="*/ 2147483646 w 3056"/>
                <a:gd name="T53" fmla="*/ 2147483646 h 5429"/>
                <a:gd name="T54" fmla="*/ 2147483646 w 3056"/>
                <a:gd name="T55" fmla="*/ 2147483646 h 5429"/>
                <a:gd name="T56" fmla="*/ 2147483646 w 3056"/>
                <a:gd name="T57" fmla="*/ 2147483646 h 5429"/>
                <a:gd name="T58" fmla="*/ 2147483646 w 3056"/>
                <a:gd name="T59" fmla="*/ 2147483646 h 5429"/>
                <a:gd name="T60" fmla="*/ 2147483646 w 3056"/>
                <a:gd name="T61" fmla="*/ 2147483646 h 5429"/>
                <a:gd name="T62" fmla="*/ 2147483646 w 3056"/>
                <a:gd name="T63" fmla="*/ 2147483646 h 5429"/>
                <a:gd name="T64" fmla="*/ 2147483646 w 3056"/>
                <a:gd name="T65" fmla="*/ 2147483646 h 5429"/>
                <a:gd name="T66" fmla="*/ 2147483646 w 3056"/>
                <a:gd name="T67" fmla="*/ 2147483646 h 5429"/>
                <a:gd name="T68" fmla="*/ 2147483646 w 3056"/>
                <a:gd name="T69" fmla="*/ 2147483646 h 5429"/>
                <a:gd name="T70" fmla="*/ 2147483646 w 3056"/>
                <a:gd name="T71" fmla="*/ 2147483646 h 5429"/>
                <a:gd name="T72" fmla="*/ 2147483646 w 3056"/>
                <a:gd name="T73" fmla="*/ 2147483646 h 5429"/>
                <a:gd name="T74" fmla="*/ 2147483646 w 3056"/>
                <a:gd name="T75" fmla="*/ 2147483646 h 5429"/>
                <a:gd name="T76" fmla="*/ 2147483646 w 3056"/>
                <a:gd name="T77" fmla="*/ 2147483646 h 5429"/>
                <a:gd name="T78" fmla="*/ 2147483646 w 3056"/>
                <a:gd name="T79" fmla="*/ 2147483646 h 5429"/>
                <a:gd name="T80" fmla="*/ 2147483646 w 3056"/>
                <a:gd name="T81" fmla="*/ 2147483646 h 5429"/>
                <a:gd name="T82" fmla="*/ 2147483646 w 3056"/>
                <a:gd name="T83" fmla="*/ 2147483646 h 5429"/>
                <a:gd name="T84" fmla="*/ 2147483646 w 3056"/>
                <a:gd name="T85" fmla="*/ 2147483646 h 5429"/>
                <a:gd name="T86" fmla="*/ 2147483646 w 3056"/>
                <a:gd name="T87" fmla="*/ 2147483646 h 5429"/>
                <a:gd name="T88" fmla="*/ 2147483646 w 3056"/>
                <a:gd name="T89" fmla="*/ 2147483646 h 5429"/>
                <a:gd name="T90" fmla="*/ 2147483646 w 3056"/>
                <a:gd name="T91" fmla="*/ 2147483646 h 5429"/>
                <a:gd name="T92" fmla="*/ 2147483646 w 3056"/>
                <a:gd name="T93" fmla="*/ 2147483646 h 5429"/>
                <a:gd name="T94" fmla="*/ 2147483646 w 3056"/>
                <a:gd name="T95" fmla="*/ 2147483646 h 5429"/>
                <a:gd name="T96" fmla="*/ 2147483646 w 3056"/>
                <a:gd name="T97" fmla="*/ 2147483646 h 5429"/>
                <a:gd name="T98" fmla="*/ 2147483646 w 3056"/>
                <a:gd name="T99" fmla="*/ 2147483646 h 5429"/>
                <a:gd name="T100" fmla="*/ 2147483646 w 3056"/>
                <a:gd name="T101" fmla="*/ 2147483646 h 5429"/>
                <a:gd name="T102" fmla="*/ 2147483646 w 3056"/>
                <a:gd name="T103" fmla="*/ 2147483646 h 5429"/>
                <a:gd name="T104" fmla="*/ 2147483646 w 3056"/>
                <a:gd name="T105" fmla="*/ 2147483646 h 5429"/>
                <a:gd name="T106" fmla="*/ 2147483646 w 3056"/>
                <a:gd name="T107" fmla="*/ 2147483646 h 5429"/>
                <a:gd name="T108" fmla="*/ 2147483646 w 3056"/>
                <a:gd name="T109" fmla="*/ 2147483646 h 5429"/>
                <a:gd name="T110" fmla="*/ 2147483646 w 3056"/>
                <a:gd name="T111" fmla="*/ 2147483646 h 5429"/>
                <a:gd name="T112" fmla="*/ 2147483646 w 3056"/>
                <a:gd name="T113" fmla="*/ 2147483646 h 5429"/>
                <a:gd name="T114" fmla="*/ 2147483646 w 3056"/>
                <a:gd name="T115" fmla="*/ 2147483646 h 5429"/>
                <a:gd name="T116" fmla="*/ 2147483646 w 3056"/>
                <a:gd name="T117" fmla="*/ 2147483646 h 5429"/>
                <a:gd name="T118" fmla="*/ 2147483646 w 3056"/>
                <a:gd name="T119" fmla="*/ 2147483646 h 5429"/>
                <a:gd name="T120" fmla="*/ 2147483646 w 3056"/>
                <a:gd name="T121" fmla="*/ 2147483646 h 542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056" h="5429">
                  <a:moveTo>
                    <a:pt x="2609" y="448"/>
                  </a:moveTo>
                  <a:lnTo>
                    <a:pt x="2609" y="448"/>
                  </a:lnTo>
                  <a:lnTo>
                    <a:pt x="2575" y="415"/>
                  </a:lnTo>
                  <a:lnTo>
                    <a:pt x="2538" y="383"/>
                  </a:lnTo>
                  <a:lnTo>
                    <a:pt x="2503" y="352"/>
                  </a:lnTo>
                  <a:lnTo>
                    <a:pt x="2465" y="322"/>
                  </a:lnTo>
                  <a:lnTo>
                    <a:pt x="2426" y="293"/>
                  </a:lnTo>
                  <a:lnTo>
                    <a:pt x="2388" y="265"/>
                  </a:lnTo>
                  <a:lnTo>
                    <a:pt x="2348" y="239"/>
                  </a:lnTo>
                  <a:lnTo>
                    <a:pt x="2307" y="213"/>
                  </a:lnTo>
                  <a:lnTo>
                    <a:pt x="2266" y="190"/>
                  </a:lnTo>
                  <a:lnTo>
                    <a:pt x="2224" y="168"/>
                  </a:lnTo>
                  <a:lnTo>
                    <a:pt x="2182" y="146"/>
                  </a:lnTo>
                  <a:lnTo>
                    <a:pt x="2138" y="127"/>
                  </a:lnTo>
                  <a:lnTo>
                    <a:pt x="2095" y="108"/>
                  </a:lnTo>
                  <a:lnTo>
                    <a:pt x="2049" y="91"/>
                  </a:lnTo>
                  <a:lnTo>
                    <a:pt x="2005" y="75"/>
                  </a:lnTo>
                  <a:lnTo>
                    <a:pt x="1960" y="61"/>
                  </a:lnTo>
                  <a:lnTo>
                    <a:pt x="1907" y="46"/>
                  </a:lnTo>
                  <a:lnTo>
                    <a:pt x="1853" y="34"/>
                  </a:lnTo>
                  <a:lnTo>
                    <a:pt x="1800" y="24"/>
                  </a:lnTo>
                  <a:lnTo>
                    <a:pt x="1746" y="15"/>
                  </a:lnTo>
                  <a:lnTo>
                    <a:pt x="1692" y="9"/>
                  </a:lnTo>
                  <a:lnTo>
                    <a:pt x="1638" y="3"/>
                  </a:lnTo>
                  <a:lnTo>
                    <a:pt x="1582" y="1"/>
                  </a:lnTo>
                  <a:lnTo>
                    <a:pt x="1527" y="0"/>
                  </a:lnTo>
                  <a:lnTo>
                    <a:pt x="1490" y="0"/>
                  </a:lnTo>
                  <a:lnTo>
                    <a:pt x="1451" y="2"/>
                  </a:lnTo>
                  <a:lnTo>
                    <a:pt x="1413" y="4"/>
                  </a:lnTo>
                  <a:lnTo>
                    <a:pt x="1376" y="8"/>
                  </a:lnTo>
                  <a:lnTo>
                    <a:pt x="1338" y="11"/>
                  </a:lnTo>
                  <a:lnTo>
                    <a:pt x="1302" y="17"/>
                  </a:lnTo>
                  <a:lnTo>
                    <a:pt x="1264" y="22"/>
                  </a:lnTo>
                  <a:lnTo>
                    <a:pt x="1227" y="29"/>
                  </a:lnTo>
                  <a:lnTo>
                    <a:pt x="1191" y="36"/>
                  </a:lnTo>
                  <a:lnTo>
                    <a:pt x="1154" y="45"/>
                  </a:lnTo>
                  <a:lnTo>
                    <a:pt x="1118" y="55"/>
                  </a:lnTo>
                  <a:lnTo>
                    <a:pt x="1083" y="65"/>
                  </a:lnTo>
                  <a:lnTo>
                    <a:pt x="1047" y="76"/>
                  </a:lnTo>
                  <a:lnTo>
                    <a:pt x="1012" y="88"/>
                  </a:lnTo>
                  <a:lnTo>
                    <a:pt x="977" y="102"/>
                  </a:lnTo>
                  <a:lnTo>
                    <a:pt x="942" y="115"/>
                  </a:lnTo>
                  <a:lnTo>
                    <a:pt x="909" y="130"/>
                  </a:lnTo>
                  <a:lnTo>
                    <a:pt x="875" y="146"/>
                  </a:lnTo>
                  <a:lnTo>
                    <a:pt x="841" y="161"/>
                  </a:lnTo>
                  <a:lnTo>
                    <a:pt x="808" y="179"/>
                  </a:lnTo>
                  <a:lnTo>
                    <a:pt x="775" y="197"/>
                  </a:lnTo>
                  <a:lnTo>
                    <a:pt x="743" y="216"/>
                  </a:lnTo>
                  <a:lnTo>
                    <a:pt x="712" y="235"/>
                  </a:lnTo>
                  <a:lnTo>
                    <a:pt x="680" y="255"/>
                  </a:lnTo>
                  <a:lnTo>
                    <a:pt x="649" y="277"/>
                  </a:lnTo>
                  <a:lnTo>
                    <a:pt x="619" y="300"/>
                  </a:lnTo>
                  <a:lnTo>
                    <a:pt x="589" y="322"/>
                  </a:lnTo>
                  <a:lnTo>
                    <a:pt x="559" y="345"/>
                  </a:lnTo>
                  <a:lnTo>
                    <a:pt x="531" y="370"/>
                  </a:lnTo>
                  <a:lnTo>
                    <a:pt x="502" y="395"/>
                  </a:lnTo>
                  <a:lnTo>
                    <a:pt x="474" y="421"/>
                  </a:lnTo>
                  <a:lnTo>
                    <a:pt x="447" y="448"/>
                  </a:lnTo>
                  <a:lnTo>
                    <a:pt x="420" y="475"/>
                  </a:lnTo>
                  <a:lnTo>
                    <a:pt x="395" y="503"/>
                  </a:lnTo>
                  <a:lnTo>
                    <a:pt x="369" y="531"/>
                  </a:lnTo>
                  <a:lnTo>
                    <a:pt x="345" y="561"/>
                  </a:lnTo>
                  <a:lnTo>
                    <a:pt x="322" y="589"/>
                  </a:lnTo>
                  <a:lnTo>
                    <a:pt x="298" y="619"/>
                  </a:lnTo>
                  <a:lnTo>
                    <a:pt x="276" y="650"/>
                  </a:lnTo>
                  <a:lnTo>
                    <a:pt x="255" y="681"/>
                  </a:lnTo>
                  <a:lnTo>
                    <a:pt x="235" y="712"/>
                  </a:lnTo>
                  <a:lnTo>
                    <a:pt x="215" y="744"/>
                  </a:lnTo>
                  <a:lnTo>
                    <a:pt x="197" y="776"/>
                  </a:lnTo>
                  <a:lnTo>
                    <a:pt x="179" y="808"/>
                  </a:lnTo>
                  <a:lnTo>
                    <a:pt x="161" y="841"/>
                  </a:lnTo>
                  <a:lnTo>
                    <a:pt x="145" y="875"/>
                  </a:lnTo>
                  <a:lnTo>
                    <a:pt x="129" y="909"/>
                  </a:lnTo>
                  <a:lnTo>
                    <a:pt x="115" y="943"/>
                  </a:lnTo>
                  <a:lnTo>
                    <a:pt x="101" y="977"/>
                  </a:lnTo>
                  <a:lnTo>
                    <a:pt x="88" y="1012"/>
                  </a:lnTo>
                  <a:lnTo>
                    <a:pt x="76" y="1047"/>
                  </a:lnTo>
                  <a:lnTo>
                    <a:pt x="65" y="1082"/>
                  </a:lnTo>
                  <a:lnTo>
                    <a:pt x="55" y="1118"/>
                  </a:lnTo>
                  <a:lnTo>
                    <a:pt x="45" y="1154"/>
                  </a:lnTo>
                  <a:lnTo>
                    <a:pt x="36" y="1191"/>
                  </a:lnTo>
                  <a:lnTo>
                    <a:pt x="28" y="1227"/>
                  </a:lnTo>
                  <a:lnTo>
                    <a:pt x="22" y="1264"/>
                  </a:lnTo>
                  <a:lnTo>
                    <a:pt x="16" y="1301"/>
                  </a:lnTo>
                  <a:lnTo>
                    <a:pt x="11" y="1338"/>
                  </a:lnTo>
                  <a:lnTo>
                    <a:pt x="7" y="1376"/>
                  </a:lnTo>
                  <a:lnTo>
                    <a:pt x="4" y="1413"/>
                  </a:lnTo>
                  <a:lnTo>
                    <a:pt x="2" y="1452"/>
                  </a:lnTo>
                  <a:lnTo>
                    <a:pt x="0" y="1489"/>
                  </a:lnTo>
                  <a:lnTo>
                    <a:pt x="0" y="1527"/>
                  </a:lnTo>
                  <a:lnTo>
                    <a:pt x="6" y="1667"/>
                  </a:lnTo>
                  <a:lnTo>
                    <a:pt x="10" y="1707"/>
                  </a:lnTo>
                  <a:lnTo>
                    <a:pt x="15" y="1746"/>
                  </a:lnTo>
                  <a:lnTo>
                    <a:pt x="22" y="1785"/>
                  </a:lnTo>
                  <a:lnTo>
                    <a:pt x="28" y="1823"/>
                  </a:lnTo>
                  <a:lnTo>
                    <a:pt x="36" y="1862"/>
                  </a:lnTo>
                  <a:lnTo>
                    <a:pt x="45" y="1900"/>
                  </a:lnTo>
                  <a:lnTo>
                    <a:pt x="55" y="1937"/>
                  </a:lnTo>
                  <a:lnTo>
                    <a:pt x="66" y="1975"/>
                  </a:lnTo>
                  <a:lnTo>
                    <a:pt x="78" y="2012"/>
                  </a:lnTo>
                  <a:lnTo>
                    <a:pt x="92" y="2049"/>
                  </a:lnTo>
                  <a:lnTo>
                    <a:pt x="105" y="2085"/>
                  </a:lnTo>
                  <a:lnTo>
                    <a:pt x="119" y="2122"/>
                  </a:lnTo>
                  <a:lnTo>
                    <a:pt x="136" y="2157"/>
                  </a:lnTo>
                  <a:lnTo>
                    <a:pt x="152" y="2193"/>
                  </a:lnTo>
                  <a:lnTo>
                    <a:pt x="170" y="2228"/>
                  </a:lnTo>
                  <a:lnTo>
                    <a:pt x="189" y="2262"/>
                  </a:lnTo>
                  <a:lnTo>
                    <a:pt x="195" y="2277"/>
                  </a:lnTo>
                  <a:lnTo>
                    <a:pt x="213" y="2312"/>
                  </a:lnTo>
                  <a:lnTo>
                    <a:pt x="242" y="2366"/>
                  </a:lnTo>
                  <a:lnTo>
                    <a:pt x="278" y="2439"/>
                  </a:lnTo>
                  <a:lnTo>
                    <a:pt x="323" y="2528"/>
                  </a:lnTo>
                  <a:lnTo>
                    <a:pt x="371" y="2631"/>
                  </a:lnTo>
                  <a:lnTo>
                    <a:pt x="422" y="2743"/>
                  </a:lnTo>
                  <a:lnTo>
                    <a:pt x="450" y="2804"/>
                  </a:lnTo>
                  <a:lnTo>
                    <a:pt x="476" y="2867"/>
                  </a:lnTo>
                  <a:lnTo>
                    <a:pt x="503" y="2931"/>
                  </a:lnTo>
                  <a:lnTo>
                    <a:pt x="530" y="2998"/>
                  </a:lnTo>
                  <a:lnTo>
                    <a:pt x="556" y="3065"/>
                  </a:lnTo>
                  <a:lnTo>
                    <a:pt x="582" y="3134"/>
                  </a:lnTo>
                  <a:lnTo>
                    <a:pt x="607" y="3202"/>
                  </a:lnTo>
                  <a:lnTo>
                    <a:pt x="630" y="3273"/>
                  </a:lnTo>
                  <a:lnTo>
                    <a:pt x="653" y="3343"/>
                  </a:lnTo>
                  <a:lnTo>
                    <a:pt x="674" y="3413"/>
                  </a:lnTo>
                  <a:lnTo>
                    <a:pt x="693" y="3483"/>
                  </a:lnTo>
                  <a:lnTo>
                    <a:pt x="711" y="3553"/>
                  </a:lnTo>
                  <a:lnTo>
                    <a:pt x="726" y="3621"/>
                  </a:lnTo>
                  <a:lnTo>
                    <a:pt x="739" y="3690"/>
                  </a:lnTo>
                  <a:lnTo>
                    <a:pt x="750" y="3756"/>
                  </a:lnTo>
                  <a:lnTo>
                    <a:pt x="754" y="3788"/>
                  </a:lnTo>
                  <a:lnTo>
                    <a:pt x="757" y="3822"/>
                  </a:lnTo>
                  <a:lnTo>
                    <a:pt x="760" y="3854"/>
                  </a:lnTo>
                  <a:lnTo>
                    <a:pt x="762" y="3885"/>
                  </a:lnTo>
                  <a:lnTo>
                    <a:pt x="763" y="3915"/>
                  </a:lnTo>
                  <a:lnTo>
                    <a:pt x="764" y="3946"/>
                  </a:lnTo>
                  <a:lnTo>
                    <a:pt x="783" y="4137"/>
                  </a:lnTo>
                  <a:lnTo>
                    <a:pt x="789" y="4160"/>
                  </a:lnTo>
                  <a:lnTo>
                    <a:pt x="796" y="4181"/>
                  </a:lnTo>
                  <a:lnTo>
                    <a:pt x="804" y="4202"/>
                  </a:lnTo>
                  <a:lnTo>
                    <a:pt x="813" y="4220"/>
                  </a:lnTo>
                  <a:lnTo>
                    <a:pt x="823" y="4237"/>
                  </a:lnTo>
                  <a:lnTo>
                    <a:pt x="833" y="4253"/>
                  </a:lnTo>
                  <a:lnTo>
                    <a:pt x="844" y="4267"/>
                  </a:lnTo>
                  <a:lnTo>
                    <a:pt x="855" y="4280"/>
                  </a:lnTo>
                  <a:lnTo>
                    <a:pt x="867" y="4291"/>
                  </a:lnTo>
                  <a:lnTo>
                    <a:pt x="880" y="4301"/>
                  </a:lnTo>
                  <a:lnTo>
                    <a:pt x="895" y="4309"/>
                  </a:lnTo>
                  <a:lnTo>
                    <a:pt x="909" y="4316"/>
                  </a:lnTo>
                  <a:lnTo>
                    <a:pt x="924" y="4321"/>
                  </a:lnTo>
                  <a:lnTo>
                    <a:pt x="941" y="4325"/>
                  </a:lnTo>
                  <a:lnTo>
                    <a:pt x="959" y="4328"/>
                  </a:lnTo>
                  <a:lnTo>
                    <a:pt x="976" y="4328"/>
                  </a:lnTo>
                  <a:lnTo>
                    <a:pt x="2079" y="4328"/>
                  </a:lnTo>
                  <a:lnTo>
                    <a:pt x="2097" y="4328"/>
                  </a:lnTo>
                  <a:lnTo>
                    <a:pt x="2114" y="4325"/>
                  </a:lnTo>
                  <a:lnTo>
                    <a:pt x="2130" y="4321"/>
                  </a:lnTo>
                  <a:lnTo>
                    <a:pt x="2145" y="4316"/>
                  </a:lnTo>
                  <a:lnTo>
                    <a:pt x="2161" y="4309"/>
                  </a:lnTo>
                  <a:lnTo>
                    <a:pt x="2174" y="4301"/>
                  </a:lnTo>
                  <a:lnTo>
                    <a:pt x="2187" y="4291"/>
                  </a:lnTo>
                  <a:lnTo>
                    <a:pt x="2201" y="4280"/>
                  </a:lnTo>
                  <a:lnTo>
                    <a:pt x="2212" y="4267"/>
                  </a:lnTo>
                  <a:lnTo>
                    <a:pt x="2223" y="4253"/>
                  </a:lnTo>
                  <a:lnTo>
                    <a:pt x="2233" y="4237"/>
                  </a:lnTo>
                  <a:lnTo>
                    <a:pt x="2243" y="4220"/>
                  </a:lnTo>
                  <a:lnTo>
                    <a:pt x="2251" y="4202"/>
                  </a:lnTo>
                  <a:lnTo>
                    <a:pt x="2259" y="4181"/>
                  </a:lnTo>
                  <a:lnTo>
                    <a:pt x="2266" y="4160"/>
                  </a:lnTo>
                  <a:lnTo>
                    <a:pt x="2272" y="4137"/>
                  </a:lnTo>
                  <a:lnTo>
                    <a:pt x="2291" y="3946"/>
                  </a:lnTo>
                  <a:lnTo>
                    <a:pt x="2293" y="3915"/>
                  </a:lnTo>
                  <a:lnTo>
                    <a:pt x="2294" y="3885"/>
                  </a:lnTo>
                  <a:lnTo>
                    <a:pt x="2295" y="3854"/>
                  </a:lnTo>
                  <a:lnTo>
                    <a:pt x="2298" y="3822"/>
                  </a:lnTo>
                  <a:lnTo>
                    <a:pt x="2301" y="3788"/>
                  </a:lnTo>
                  <a:lnTo>
                    <a:pt x="2306" y="3756"/>
                  </a:lnTo>
                  <a:lnTo>
                    <a:pt x="2316" y="3690"/>
                  </a:lnTo>
                  <a:lnTo>
                    <a:pt x="2329" y="3621"/>
                  </a:lnTo>
                  <a:lnTo>
                    <a:pt x="2345" y="3553"/>
                  </a:lnTo>
                  <a:lnTo>
                    <a:pt x="2362" y="3483"/>
                  </a:lnTo>
                  <a:lnTo>
                    <a:pt x="2381" y="3413"/>
                  </a:lnTo>
                  <a:lnTo>
                    <a:pt x="2402" y="3343"/>
                  </a:lnTo>
                  <a:lnTo>
                    <a:pt x="2425" y="3273"/>
                  </a:lnTo>
                  <a:lnTo>
                    <a:pt x="2449" y="3202"/>
                  </a:lnTo>
                  <a:lnTo>
                    <a:pt x="2474" y="3134"/>
                  </a:lnTo>
                  <a:lnTo>
                    <a:pt x="2499" y="3065"/>
                  </a:lnTo>
                  <a:lnTo>
                    <a:pt x="2526" y="2998"/>
                  </a:lnTo>
                  <a:lnTo>
                    <a:pt x="2552" y="2931"/>
                  </a:lnTo>
                  <a:lnTo>
                    <a:pt x="2579" y="2867"/>
                  </a:lnTo>
                  <a:lnTo>
                    <a:pt x="2607" y="2804"/>
                  </a:lnTo>
                  <a:lnTo>
                    <a:pt x="2633" y="2743"/>
                  </a:lnTo>
                  <a:lnTo>
                    <a:pt x="2685" y="2631"/>
                  </a:lnTo>
                  <a:lnTo>
                    <a:pt x="2735" y="2528"/>
                  </a:lnTo>
                  <a:lnTo>
                    <a:pt x="2778" y="2439"/>
                  </a:lnTo>
                  <a:lnTo>
                    <a:pt x="2816" y="2366"/>
                  </a:lnTo>
                  <a:lnTo>
                    <a:pt x="2846" y="2312"/>
                  </a:lnTo>
                  <a:lnTo>
                    <a:pt x="2872" y="2262"/>
                  </a:lnTo>
                  <a:lnTo>
                    <a:pt x="2890" y="2228"/>
                  </a:lnTo>
                  <a:lnTo>
                    <a:pt x="2906" y="2193"/>
                  </a:lnTo>
                  <a:lnTo>
                    <a:pt x="2923" y="2157"/>
                  </a:lnTo>
                  <a:lnTo>
                    <a:pt x="2937" y="2122"/>
                  </a:lnTo>
                  <a:lnTo>
                    <a:pt x="2952" y="2085"/>
                  </a:lnTo>
                  <a:lnTo>
                    <a:pt x="2965" y="2049"/>
                  </a:lnTo>
                  <a:lnTo>
                    <a:pt x="2978" y="2012"/>
                  </a:lnTo>
                  <a:lnTo>
                    <a:pt x="2989" y="1975"/>
                  </a:lnTo>
                  <a:lnTo>
                    <a:pt x="3000" y="1937"/>
                  </a:lnTo>
                  <a:lnTo>
                    <a:pt x="3010" y="1900"/>
                  </a:lnTo>
                  <a:lnTo>
                    <a:pt x="3019" y="1862"/>
                  </a:lnTo>
                  <a:lnTo>
                    <a:pt x="3027" y="1823"/>
                  </a:lnTo>
                  <a:lnTo>
                    <a:pt x="3034" y="1785"/>
                  </a:lnTo>
                  <a:lnTo>
                    <a:pt x="3040" y="1746"/>
                  </a:lnTo>
                  <a:lnTo>
                    <a:pt x="3045" y="1707"/>
                  </a:lnTo>
                  <a:lnTo>
                    <a:pt x="3049" y="1667"/>
                  </a:lnTo>
                  <a:lnTo>
                    <a:pt x="3056" y="1527"/>
                  </a:lnTo>
                  <a:lnTo>
                    <a:pt x="3055" y="1489"/>
                  </a:lnTo>
                  <a:lnTo>
                    <a:pt x="3054" y="1452"/>
                  </a:lnTo>
                  <a:lnTo>
                    <a:pt x="3051" y="1413"/>
                  </a:lnTo>
                  <a:lnTo>
                    <a:pt x="3048" y="1376"/>
                  </a:lnTo>
                  <a:lnTo>
                    <a:pt x="3044" y="1338"/>
                  </a:lnTo>
                  <a:lnTo>
                    <a:pt x="3039" y="1301"/>
                  </a:lnTo>
                  <a:lnTo>
                    <a:pt x="3034" y="1264"/>
                  </a:lnTo>
                  <a:lnTo>
                    <a:pt x="3026" y="1227"/>
                  </a:lnTo>
                  <a:lnTo>
                    <a:pt x="3018" y="1191"/>
                  </a:lnTo>
                  <a:lnTo>
                    <a:pt x="3010" y="1154"/>
                  </a:lnTo>
                  <a:lnTo>
                    <a:pt x="3000" y="1118"/>
                  </a:lnTo>
                  <a:lnTo>
                    <a:pt x="2990" y="1082"/>
                  </a:lnTo>
                  <a:lnTo>
                    <a:pt x="2979" y="1047"/>
                  </a:lnTo>
                  <a:lnTo>
                    <a:pt x="2967" y="1012"/>
                  </a:lnTo>
                  <a:lnTo>
                    <a:pt x="2954" y="977"/>
                  </a:lnTo>
                  <a:lnTo>
                    <a:pt x="2941" y="943"/>
                  </a:lnTo>
                  <a:lnTo>
                    <a:pt x="2925" y="909"/>
                  </a:lnTo>
                  <a:lnTo>
                    <a:pt x="2910" y="875"/>
                  </a:lnTo>
                  <a:lnTo>
                    <a:pt x="2894" y="841"/>
                  </a:lnTo>
                  <a:lnTo>
                    <a:pt x="2877" y="808"/>
                  </a:lnTo>
                  <a:lnTo>
                    <a:pt x="2859" y="776"/>
                  </a:lnTo>
                  <a:lnTo>
                    <a:pt x="2840" y="744"/>
                  </a:lnTo>
                  <a:lnTo>
                    <a:pt x="2820" y="712"/>
                  </a:lnTo>
                  <a:lnTo>
                    <a:pt x="2800" y="681"/>
                  </a:lnTo>
                  <a:lnTo>
                    <a:pt x="2779" y="650"/>
                  </a:lnTo>
                  <a:lnTo>
                    <a:pt x="2757" y="619"/>
                  </a:lnTo>
                  <a:lnTo>
                    <a:pt x="2734" y="589"/>
                  </a:lnTo>
                  <a:lnTo>
                    <a:pt x="2711" y="561"/>
                  </a:lnTo>
                  <a:lnTo>
                    <a:pt x="2686" y="531"/>
                  </a:lnTo>
                  <a:lnTo>
                    <a:pt x="2661" y="503"/>
                  </a:lnTo>
                  <a:lnTo>
                    <a:pt x="2635" y="475"/>
                  </a:lnTo>
                  <a:lnTo>
                    <a:pt x="2609" y="448"/>
                  </a:lnTo>
                  <a:close/>
                  <a:moveTo>
                    <a:pt x="2661" y="1641"/>
                  </a:moveTo>
                  <a:lnTo>
                    <a:pt x="2661" y="1641"/>
                  </a:lnTo>
                  <a:lnTo>
                    <a:pt x="2658" y="1669"/>
                  </a:lnTo>
                  <a:lnTo>
                    <a:pt x="2654" y="1697"/>
                  </a:lnTo>
                  <a:lnTo>
                    <a:pt x="2650" y="1725"/>
                  </a:lnTo>
                  <a:lnTo>
                    <a:pt x="2644" y="1753"/>
                  </a:lnTo>
                  <a:lnTo>
                    <a:pt x="2639" y="1781"/>
                  </a:lnTo>
                  <a:lnTo>
                    <a:pt x="2632" y="1809"/>
                  </a:lnTo>
                  <a:lnTo>
                    <a:pt x="2624" y="1837"/>
                  </a:lnTo>
                  <a:lnTo>
                    <a:pt x="2617" y="1863"/>
                  </a:lnTo>
                  <a:lnTo>
                    <a:pt x="2608" y="1891"/>
                  </a:lnTo>
                  <a:lnTo>
                    <a:pt x="2599" y="1918"/>
                  </a:lnTo>
                  <a:lnTo>
                    <a:pt x="2589" y="1945"/>
                  </a:lnTo>
                  <a:lnTo>
                    <a:pt x="2579" y="1972"/>
                  </a:lnTo>
                  <a:lnTo>
                    <a:pt x="2567" y="1998"/>
                  </a:lnTo>
                  <a:lnTo>
                    <a:pt x="2556" y="2025"/>
                  </a:lnTo>
                  <a:lnTo>
                    <a:pt x="2543" y="2051"/>
                  </a:lnTo>
                  <a:lnTo>
                    <a:pt x="2529" y="2078"/>
                  </a:lnTo>
                  <a:lnTo>
                    <a:pt x="2485" y="2158"/>
                  </a:lnTo>
                  <a:lnTo>
                    <a:pt x="2450" y="2227"/>
                  </a:lnTo>
                  <a:lnTo>
                    <a:pt x="2408" y="2311"/>
                  </a:lnTo>
                  <a:lnTo>
                    <a:pt x="2359" y="2409"/>
                  </a:lnTo>
                  <a:lnTo>
                    <a:pt x="2307" y="2519"/>
                  </a:lnTo>
                  <a:lnTo>
                    <a:pt x="2253" y="2641"/>
                  </a:lnTo>
                  <a:lnTo>
                    <a:pt x="2225" y="2705"/>
                  </a:lnTo>
                  <a:lnTo>
                    <a:pt x="2197" y="2771"/>
                  </a:lnTo>
                  <a:lnTo>
                    <a:pt x="2170" y="2838"/>
                  </a:lnTo>
                  <a:lnTo>
                    <a:pt x="2142" y="2908"/>
                  </a:lnTo>
                  <a:lnTo>
                    <a:pt x="2116" y="2979"/>
                  </a:lnTo>
                  <a:lnTo>
                    <a:pt x="2090" y="3051"/>
                  </a:lnTo>
                  <a:lnTo>
                    <a:pt x="2065" y="3124"/>
                  </a:lnTo>
                  <a:lnTo>
                    <a:pt x="2040" y="3198"/>
                  </a:lnTo>
                  <a:lnTo>
                    <a:pt x="2018" y="3272"/>
                  </a:lnTo>
                  <a:lnTo>
                    <a:pt x="1996" y="3346"/>
                  </a:lnTo>
                  <a:lnTo>
                    <a:pt x="1977" y="3420"/>
                  </a:lnTo>
                  <a:lnTo>
                    <a:pt x="1960" y="3494"/>
                  </a:lnTo>
                  <a:lnTo>
                    <a:pt x="1944" y="3568"/>
                  </a:lnTo>
                  <a:lnTo>
                    <a:pt x="1930" y="3641"/>
                  </a:lnTo>
                  <a:lnTo>
                    <a:pt x="1919" y="3714"/>
                  </a:lnTo>
                  <a:lnTo>
                    <a:pt x="1911" y="3785"/>
                  </a:lnTo>
                  <a:lnTo>
                    <a:pt x="1908" y="3820"/>
                  </a:lnTo>
                  <a:lnTo>
                    <a:pt x="1905" y="3856"/>
                  </a:lnTo>
                  <a:lnTo>
                    <a:pt x="1903" y="3890"/>
                  </a:lnTo>
                  <a:lnTo>
                    <a:pt x="1902" y="3924"/>
                  </a:lnTo>
                  <a:lnTo>
                    <a:pt x="1901" y="3939"/>
                  </a:lnTo>
                  <a:lnTo>
                    <a:pt x="1722" y="3939"/>
                  </a:lnTo>
                  <a:lnTo>
                    <a:pt x="1722" y="3230"/>
                  </a:lnTo>
                  <a:lnTo>
                    <a:pt x="1333" y="3230"/>
                  </a:lnTo>
                  <a:lnTo>
                    <a:pt x="1333" y="3939"/>
                  </a:lnTo>
                  <a:lnTo>
                    <a:pt x="1154" y="3939"/>
                  </a:lnTo>
                  <a:lnTo>
                    <a:pt x="1152" y="3924"/>
                  </a:lnTo>
                  <a:lnTo>
                    <a:pt x="1151" y="3873"/>
                  </a:lnTo>
                  <a:lnTo>
                    <a:pt x="1148" y="3820"/>
                  </a:lnTo>
                  <a:lnTo>
                    <a:pt x="1142" y="3767"/>
                  </a:lnTo>
                  <a:lnTo>
                    <a:pt x="1136" y="3714"/>
                  </a:lnTo>
                  <a:lnTo>
                    <a:pt x="1128" y="3659"/>
                  </a:lnTo>
                  <a:lnTo>
                    <a:pt x="1118" y="3604"/>
                  </a:lnTo>
                  <a:lnTo>
                    <a:pt x="1108" y="3547"/>
                  </a:lnTo>
                  <a:lnTo>
                    <a:pt x="1096" y="3491"/>
                  </a:lnTo>
                  <a:lnTo>
                    <a:pt x="1081" y="3434"/>
                  </a:lnTo>
                  <a:lnTo>
                    <a:pt x="1067" y="3377"/>
                  </a:lnTo>
                  <a:lnTo>
                    <a:pt x="1052" y="3319"/>
                  </a:lnTo>
                  <a:lnTo>
                    <a:pt x="1035" y="3261"/>
                  </a:lnTo>
                  <a:lnTo>
                    <a:pt x="1016" y="3203"/>
                  </a:lnTo>
                  <a:lnTo>
                    <a:pt x="997" y="3145"/>
                  </a:lnTo>
                  <a:lnTo>
                    <a:pt x="977" y="3086"/>
                  </a:lnTo>
                  <a:lnTo>
                    <a:pt x="958" y="3029"/>
                  </a:lnTo>
                  <a:lnTo>
                    <a:pt x="937" y="2970"/>
                  </a:lnTo>
                  <a:lnTo>
                    <a:pt x="914" y="2911"/>
                  </a:lnTo>
                  <a:lnTo>
                    <a:pt x="868" y="2796"/>
                  </a:lnTo>
                  <a:lnTo>
                    <a:pt x="820" y="2681"/>
                  </a:lnTo>
                  <a:lnTo>
                    <a:pt x="771" y="2570"/>
                  </a:lnTo>
                  <a:lnTo>
                    <a:pt x="721" y="2459"/>
                  </a:lnTo>
                  <a:lnTo>
                    <a:pt x="669" y="2353"/>
                  </a:lnTo>
                  <a:lnTo>
                    <a:pt x="618" y="2249"/>
                  </a:lnTo>
                  <a:lnTo>
                    <a:pt x="568" y="2150"/>
                  </a:lnTo>
                  <a:lnTo>
                    <a:pt x="567" y="2144"/>
                  </a:lnTo>
                  <a:lnTo>
                    <a:pt x="530" y="2075"/>
                  </a:lnTo>
                  <a:lnTo>
                    <a:pt x="515" y="2050"/>
                  </a:lnTo>
                  <a:lnTo>
                    <a:pt x="503" y="2024"/>
                  </a:lnTo>
                  <a:lnTo>
                    <a:pt x="491" y="1998"/>
                  </a:lnTo>
                  <a:lnTo>
                    <a:pt x="479" y="1972"/>
                  </a:lnTo>
                  <a:lnTo>
                    <a:pt x="468" y="1945"/>
                  </a:lnTo>
                  <a:lnTo>
                    <a:pt x="458" y="1918"/>
                  </a:lnTo>
                  <a:lnTo>
                    <a:pt x="449" y="1892"/>
                  </a:lnTo>
                  <a:lnTo>
                    <a:pt x="440" y="1864"/>
                  </a:lnTo>
                  <a:lnTo>
                    <a:pt x="431" y="1838"/>
                  </a:lnTo>
                  <a:lnTo>
                    <a:pt x="424" y="1810"/>
                  </a:lnTo>
                  <a:lnTo>
                    <a:pt x="418" y="1782"/>
                  </a:lnTo>
                  <a:lnTo>
                    <a:pt x="411" y="1754"/>
                  </a:lnTo>
                  <a:lnTo>
                    <a:pt x="406" y="1726"/>
                  </a:lnTo>
                  <a:lnTo>
                    <a:pt x="401" y="1697"/>
                  </a:lnTo>
                  <a:lnTo>
                    <a:pt x="398" y="1670"/>
                  </a:lnTo>
                  <a:lnTo>
                    <a:pt x="395" y="1641"/>
                  </a:lnTo>
                  <a:lnTo>
                    <a:pt x="389" y="1519"/>
                  </a:lnTo>
                  <a:lnTo>
                    <a:pt x="389" y="1492"/>
                  </a:lnTo>
                  <a:lnTo>
                    <a:pt x="390" y="1463"/>
                  </a:lnTo>
                  <a:lnTo>
                    <a:pt x="392" y="1435"/>
                  </a:lnTo>
                  <a:lnTo>
                    <a:pt x="395" y="1408"/>
                  </a:lnTo>
                  <a:lnTo>
                    <a:pt x="398" y="1380"/>
                  </a:lnTo>
                  <a:lnTo>
                    <a:pt x="402" y="1352"/>
                  </a:lnTo>
                  <a:lnTo>
                    <a:pt x="407" y="1325"/>
                  </a:lnTo>
                  <a:lnTo>
                    <a:pt x="412" y="1298"/>
                  </a:lnTo>
                  <a:lnTo>
                    <a:pt x="418" y="1270"/>
                  </a:lnTo>
                  <a:lnTo>
                    <a:pt x="424" y="1244"/>
                  </a:lnTo>
                  <a:lnTo>
                    <a:pt x="431" y="1217"/>
                  </a:lnTo>
                  <a:lnTo>
                    <a:pt x="439" y="1191"/>
                  </a:lnTo>
                  <a:lnTo>
                    <a:pt x="448" y="1165"/>
                  </a:lnTo>
                  <a:lnTo>
                    <a:pt x="457" y="1139"/>
                  </a:lnTo>
                  <a:lnTo>
                    <a:pt x="466" y="1113"/>
                  </a:lnTo>
                  <a:lnTo>
                    <a:pt x="476" y="1088"/>
                  </a:lnTo>
                  <a:lnTo>
                    <a:pt x="487" y="1063"/>
                  </a:lnTo>
                  <a:lnTo>
                    <a:pt x="499" y="1038"/>
                  </a:lnTo>
                  <a:lnTo>
                    <a:pt x="511" y="1013"/>
                  </a:lnTo>
                  <a:lnTo>
                    <a:pt x="524" y="989"/>
                  </a:lnTo>
                  <a:lnTo>
                    <a:pt x="537" y="965"/>
                  </a:lnTo>
                  <a:lnTo>
                    <a:pt x="551" y="941"/>
                  </a:lnTo>
                  <a:lnTo>
                    <a:pt x="565" y="918"/>
                  </a:lnTo>
                  <a:lnTo>
                    <a:pt x="580" y="895"/>
                  </a:lnTo>
                  <a:lnTo>
                    <a:pt x="596" y="871"/>
                  </a:lnTo>
                  <a:lnTo>
                    <a:pt x="612" y="849"/>
                  </a:lnTo>
                  <a:lnTo>
                    <a:pt x="629" y="827"/>
                  </a:lnTo>
                  <a:lnTo>
                    <a:pt x="647" y="806"/>
                  </a:lnTo>
                  <a:lnTo>
                    <a:pt x="664" y="784"/>
                  </a:lnTo>
                  <a:lnTo>
                    <a:pt x="683" y="763"/>
                  </a:lnTo>
                  <a:lnTo>
                    <a:pt x="702" y="743"/>
                  </a:lnTo>
                  <a:lnTo>
                    <a:pt x="722" y="723"/>
                  </a:lnTo>
                  <a:lnTo>
                    <a:pt x="743" y="703"/>
                  </a:lnTo>
                  <a:lnTo>
                    <a:pt x="764" y="683"/>
                  </a:lnTo>
                  <a:lnTo>
                    <a:pt x="785" y="665"/>
                  </a:lnTo>
                  <a:lnTo>
                    <a:pt x="806" y="647"/>
                  </a:lnTo>
                  <a:lnTo>
                    <a:pt x="828" y="629"/>
                  </a:lnTo>
                  <a:lnTo>
                    <a:pt x="850" y="611"/>
                  </a:lnTo>
                  <a:lnTo>
                    <a:pt x="874" y="596"/>
                  </a:lnTo>
                  <a:lnTo>
                    <a:pt x="896" y="579"/>
                  </a:lnTo>
                  <a:lnTo>
                    <a:pt x="920" y="565"/>
                  </a:lnTo>
                  <a:lnTo>
                    <a:pt x="943" y="550"/>
                  </a:lnTo>
                  <a:lnTo>
                    <a:pt x="968" y="536"/>
                  </a:lnTo>
                  <a:lnTo>
                    <a:pt x="992" y="523"/>
                  </a:lnTo>
                  <a:lnTo>
                    <a:pt x="1016" y="510"/>
                  </a:lnTo>
                  <a:lnTo>
                    <a:pt x="1041" y="498"/>
                  </a:lnTo>
                  <a:lnTo>
                    <a:pt x="1066" y="486"/>
                  </a:lnTo>
                  <a:lnTo>
                    <a:pt x="1091" y="475"/>
                  </a:lnTo>
                  <a:lnTo>
                    <a:pt x="1117" y="464"/>
                  </a:lnTo>
                  <a:lnTo>
                    <a:pt x="1143" y="456"/>
                  </a:lnTo>
                  <a:lnTo>
                    <a:pt x="1170" y="446"/>
                  </a:lnTo>
                  <a:lnTo>
                    <a:pt x="1195" y="438"/>
                  </a:lnTo>
                  <a:lnTo>
                    <a:pt x="1223" y="430"/>
                  </a:lnTo>
                  <a:lnTo>
                    <a:pt x="1250" y="423"/>
                  </a:lnTo>
                  <a:lnTo>
                    <a:pt x="1276" y="417"/>
                  </a:lnTo>
                  <a:lnTo>
                    <a:pt x="1304" y="411"/>
                  </a:lnTo>
                  <a:lnTo>
                    <a:pt x="1331" y="406"/>
                  </a:lnTo>
                  <a:lnTo>
                    <a:pt x="1359" y="401"/>
                  </a:lnTo>
                  <a:lnTo>
                    <a:pt x="1387" y="398"/>
                  </a:lnTo>
                  <a:lnTo>
                    <a:pt x="1414" y="395"/>
                  </a:lnTo>
                  <a:lnTo>
                    <a:pt x="1443" y="392"/>
                  </a:lnTo>
                  <a:lnTo>
                    <a:pt x="1471" y="390"/>
                  </a:lnTo>
                  <a:lnTo>
                    <a:pt x="1500" y="389"/>
                  </a:lnTo>
                  <a:lnTo>
                    <a:pt x="1527" y="389"/>
                  </a:lnTo>
                  <a:lnTo>
                    <a:pt x="1569" y="389"/>
                  </a:lnTo>
                  <a:lnTo>
                    <a:pt x="1610" y="391"/>
                  </a:lnTo>
                  <a:lnTo>
                    <a:pt x="1651" y="396"/>
                  </a:lnTo>
                  <a:lnTo>
                    <a:pt x="1691" y="400"/>
                  </a:lnTo>
                  <a:lnTo>
                    <a:pt x="1732" y="407"/>
                  </a:lnTo>
                  <a:lnTo>
                    <a:pt x="1771" y="415"/>
                  </a:lnTo>
                  <a:lnTo>
                    <a:pt x="1810" y="423"/>
                  </a:lnTo>
                  <a:lnTo>
                    <a:pt x="1849" y="435"/>
                  </a:lnTo>
                  <a:lnTo>
                    <a:pt x="1882" y="444"/>
                  </a:lnTo>
                  <a:lnTo>
                    <a:pt x="1917" y="457"/>
                  </a:lnTo>
                  <a:lnTo>
                    <a:pt x="1950" y="470"/>
                  </a:lnTo>
                  <a:lnTo>
                    <a:pt x="1983" y="483"/>
                  </a:lnTo>
                  <a:lnTo>
                    <a:pt x="2015" y="498"/>
                  </a:lnTo>
                  <a:lnTo>
                    <a:pt x="2047" y="514"/>
                  </a:lnTo>
                  <a:lnTo>
                    <a:pt x="2078" y="531"/>
                  </a:lnTo>
                  <a:lnTo>
                    <a:pt x="2109" y="548"/>
                  </a:lnTo>
                  <a:lnTo>
                    <a:pt x="2139" y="567"/>
                  </a:lnTo>
                  <a:lnTo>
                    <a:pt x="2169" y="586"/>
                  </a:lnTo>
                  <a:lnTo>
                    <a:pt x="2197" y="607"/>
                  </a:lnTo>
                  <a:lnTo>
                    <a:pt x="2226" y="628"/>
                  </a:lnTo>
                  <a:lnTo>
                    <a:pt x="2254" y="650"/>
                  </a:lnTo>
                  <a:lnTo>
                    <a:pt x="2281" y="673"/>
                  </a:lnTo>
                  <a:lnTo>
                    <a:pt x="2308" y="698"/>
                  </a:lnTo>
                  <a:lnTo>
                    <a:pt x="2333" y="723"/>
                  </a:lnTo>
                  <a:lnTo>
                    <a:pt x="2353" y="743"/>
                  </a:lnTo>
                  <a:lnTo>
                    <a:pt x="2372" y="763"/>
                  </a:lnTo>
                  <a:lnTo>
                    <a:pt x="2391" y="784"/>
                  </a:lnTo>
                  <a:lnTo>
                    <a:pt x="2409" y="806"/>
                  </a:lnTo>
                  <a:lnTo>
                    <a:pt x="2426" y="827"/>
                  </a:lnTo>
                  <a:lnTo>
                    <a:pt x="2443" y="849"/>
                  </a:lnTo>
                  <a:lnTo>
                    <a:pt x="2460" y="872"/>
                  </a:lnTo>
                  <a:lnTo>
                    <a:pt x="2475" y="895"/>
                  </a:lnTo>
                  <a:lnTo>
                    <a:pt x="2489" y="918"/>
                  </a:lnTo>
                  <a:lnTo>
                    <a:pt x="2505" y="941"/>
                  </a:lnTo>
                  <a:lnTo>
                    <a:pt x="2518" y="965"/>
                  </a:lnTo>
                  <a:lnTo>
                    <a:pt x="2531" y="989"/>
                  </a:lnTo>
                  <a:lnTo>
                    <a:pt x="2545" y="1013"/>
                  </a:lnTo>
                  <a:lnTo>
                    <a:pt x="2557" y="1038"/>
                  </a:lnTo>
                  <a:lnTo>
                    <a:pt x="2568" y="1063"/>
                  </a:lnTo>
                  <a:lnTo>
                    <a:pt x="2579" y="1088"/>
                  </a:lnTo>
                  <a:lnTo>
                    <a:pt x="2589" y="1113"/>
                  </a:lnTo>
                  <a:lnTo>
                    <a:pt x="2599" y="1139"/>
                  </a:lnTo>
                  <a:lnTo>
                    <a:pt x="2608" y="1164"/>
                  </a:lnTo>
                  <a:lnTo>
                    <a:pt x="2617" y="1191"/>
                  </a:lnTo>
                  <a:lnTo>
                    <a:pt x="2624" y="1217"/>
                  </a:lnTo>
                  <a:lnTo>
                    <a:pt x="2631" y="1244"/>
                  </a:lnTo>
                  <a:lnTo>
                    <a:pt x="2638" y="1270"/>
                  </a:lnTo>
                  <a:lnTo>
                    <a:pt x="2643" y="1297"/>
                  </a:lnTo>
                  <a:lnTo>
                    <a:pt x="2649" y="1325"/>
                  </a:lnTo>
                  <a:lnTo>
                    <a:pt x="2653" y="1352"/>
                  </a:lnTo>
                  <a:lnTo>
                    <a:pt x="2658" y="1379"/>
                  </a:lnTo>
                  <a:lnTo>
                    <a:pt x="2660" y="1406"/>
                  </a:lnTo>
                  <a:lnTo>
                    <a:pt x="2663" y="1435"/>
                  </a:lnTo>
                  <a:lnTo>
                    <a:pt x="2664" y="1463"/>
                  </a:lnTo>
                  <a:lnTo>
                    <a:pt x="2666" y="1491"/>
                  </a:lnTo>
                  <a:lnTo>
                    <a:pt x="2666" y="1519"/>
                  </a:lnTo>
                  <a:lnTo>
                    <a:pt x="2661" y="1641"/>
                  </a:lnTo>
                  <a:close/>
                  <a:moveTo>
                    <a:pt x="907" y="4981"/>
                  </a:moveTo>
                  <a:lnTo>
                    <a:pt x="2149" y="4981"/>
                  </a:lnTo>
                  <a:lnTo>
                    <a:pt x="2149" y="4592"/>
                  </a:lnTo>
                  <a:lnTo>
                    <a:pt x="907" y="4592"/>
                  </a:lnTo>
                  <a:lnTo>
                    <a:pt x="907" y="4981"/>
                  </a:lnTo>
                  <a:close/>
                  <a:moveTo>
                    <a:pt x="1177" y="5429"/>
                  </a:moveTo>
                  <a:lnTo>
                    <a:pt x="1879" y="5429"/>
                  </a:lnTo>
                  <a:lnTo>
                    <a:pt x="1879" y="5209"/>
                  </a:lnTo>
                  <a:lnTo>
                    <a:pt x="1177" y="5209"/>
                  </a:lnTo>
                  <a:lnTo>
                    <a:pt x="1177" y="54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03" name="Rounded Rectangle 102"/>
          <p:cNvSpPr>
            <a:spLocks noChangeAspect="1"/>
          </p:cNvSpPr>
          <p:nvPr/>
        </p:nvSpPr>
        <p:spPr>
          <a:xfrm>
            <a:off x="880110" y="2453005"/>
            <a:ext cx="7383780" cy="2235835"/>
          </a:xfrm>
          <a:prstGeom prst="roundRect">
            <a:avLst>
              <a:gd name="adj" fmla="val 8813"/>
            </a:avLst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p>
            <a:pPr algn="ctr"/>
            <a:endParaRPr lang="en-US" dirty="0">
              <a:latin typeface="+mn-ea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68655" y="1721485"/>
            <a:ext cx="3002280" cy="7829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ts val="2660"/>
              </a:lnSpc>
            </a:pPr>
            <a:r>
              <a:rPr lang="zh-CN" altLang="en-US" sz="1800" b="1">
                <a:solidFill>
                  <a:srgbClr val="1B4367"/>
                </a:solidFill>
              </a:rPr>
              <a:t>2. 通过互联网获得就业信息</a:t>
            </a:r>
            <a:endParaRPr lang="zh-CN" altLang="en-US" sz="1800" b="1">
              <a:solidFill>
                <a:srgbClr val="1B4367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/>
      <p:bldP spid="8" grpId="0"/>
      <p:bldP spid="10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709295" y="309880"/>
            <a:ext cx="3589020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任务一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获取就业信息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387475" y="902970"/>
            <a:ext cx="748284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just"/>
            <a:r>
              <a:rPr lang="zh-CN" altLang="en-US" sz="3200" b="1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（三）通过其他可靠渠道获取就业信息</a:t>
            </a:r>
            <a:endParaRPr lang="zh-CN" altLang="en-US" sz="3200" b="1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48335" y="2761615"/>
            <a:ext cx="3735070" cy="179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p>
            <a:pPr indent="457200" fontAlgn="auto">
              <a:lnSpc>
                <a:spcPts val="266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国家的教育部门成立了全国高校毕业生就业指导中心，各地也陆续建立了类似的毕业生就业指导机构。他们与毕业生和用人单位交流信息，提供咨询和沟通的服务。</a:t>
            </a:r>
            <a:endParaRPr lang="zh-CN" altLang="en-US" sz="1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85982" y="768606"/>
            <a:ext cx="840772" cy="841772"/>
            <a:chOff x="4856202" y="1222146"/>
            <a:chExt cx="1201103" cy="1202531"/>
          </a:xfrm>
          <a:solidFill>
            <a:srgbClr val="1B4367"/>
          </a:solidFill>
        </p:grpSpPr>
        <p:sp>
          <p:nvSpPr>
            <p:cNvPr id="12" name="Rectangle 6"/>
            <p:cNvSpPr/>
            <p:nvPr>
              <p:custDataLst>
                <p:tags r:id="rId2"/>
              </p:custDataLst>
            </p:nvPr>
          </p:nvSpPr>
          <p:spPr>
            <a:xfrm>
              <a:off x="4856202" y="1222146"/>
              <a:ext cx="1201103" cy="1202531"/>
            </a:xfrm>
            <a:prstGeom prst="flowChartConnector">
              <a:avLst/>
            </a:prstGeom>
            <a:grpFill/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/>
              <a:endParaRPr lang="en-US" altLang="zh-CN" sz="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KSO_Shape"/>
            <p:cNvSpPr/>
            <p:nvPr>
              <p:custDataLst>
                <p:tags r:id="rId3"/>
              </p:custDataLst>
            </p:nvPr>
          </p:nvSpPr>
          <p:spPr bwMode="auto">
            <a:xfrm>
              <a:off x="5275038" y="1500840"/>
              <a:ext cx="363431" cy="645143"/>
            </a:xfrm>
            <a:custGeom>
              <a:avLst/>
              <a:gdLst>
                <a:gd name="T0" fmla="*/ 2147483646 w 3056"/>
                <a:gd name="T1" fmla="*/ 2147483646 h 5429"/>
                <a:gd name="T2" fmla="*/ 2147483646 w 3056"/>
                <a:gd name="T3" fmla="*/ 2147483646 h 5429"/>
                <a:gd name="T4" fmla="*/ 2147483646 w 3056"/>
                <a:gd name="T5" fmla="*/ 388832290 h 5429"/>
                <a:gd name="T6" fmla="*/ 2147483646 w 3056"/>
                <a:gd name="T7" fmla="*/ 345615213 h 5429"/>
                <a:gd name="T8" fmla="*/ 2147483646 w 3056"/>
                <a:gd name="T9" fmla="*/ 2147483646 h 5429"/>
                <a:gd name="T10" fmla="*/ 2147483646 w 3056"/>
                <a:gd name="T11" fmla="*/ 2147483646 h 5429"/>
                <a:gd name="T12" fmla="*/ 2147483646 w 3056"/>
                <a:gd name="T13" fmla="*/ 2147483646 h 5429"/>
                <a:gd name="T14" fmla="*/ 2147483646 w 3056"/>
                <a:gd name="T15" fmla="*/ 2147483646 h 5429"/>
                <a:gd name="T16" fmla="*/ 2147483646 w 3056"/>
                <a:gd name="T17" fmla="*/ 2147483646 h 5429"/>
                <a:gd name="T18" fmla="*/ 2147483646 w 3056"/>
                <a:gd name="T19" fmla="*/ 2147483646 h 5429"/>
                <a:gd name="T20" fmla="*/ 475747481 w 3056"/>
                <a:gd name="T21" fmla="*/ 2147483646 h 5429"/>
                <a:gd name="T22" fmla="*/ 432463999 w 3056"/>
                <a:gd name="T23" fmla="*/ 2147483646 h 5429"/>
                <a:gd name="T24" fmla="*/ 2147483646 w 3056"/>
                <a:gd name="T25" fmla="*/ 2147483646 h 5429"/>
                <a:gd name="T26" fmla="*/ 2147483646 w 3056"/>
                <a:gd name="T27" fmla="*/ 2147483646 h 5429"/>
                <a:gd name="T28" fmla="*/ 2147483646 w 3056"/>
                <a:gd name="T29" fmla="*/ 2147483646 h 5429"/>
                <a:gd name="T30" fmla="*/ 2147483646 w 3056"/>
                <a:gd name="T31" fmla="*/ 2147483646 h 5429"/>
                <a:gd name="T32" fmla="*/ 2147483646 w 3056"/>
                <a:gd name="T33" fmla="*/ 2147483646 h 5429"/>
                <a:gd name="T34" fmla="*/ 2147483646 w 3056"/>
                <a:gd name="T35" fmla="*/ 2147483646 h 5429"/>
                <a:gd name="T36" fmla="*/ 2147483646 w 3056"/>
                <a:gd name="T37" fmla="*/ 2147483646 h 5429"/>
                <a:gd name="T38" fmla="*/ 2147483646 w 3056"/>
                <a:gd name="T39" fmla="*/ 2147483646 h 5429"/>
                <a:gd name="T40" fmla="*/ 2147483646 w 3056"/>
                <a:gd name="T41" fmla="*/ 2147483646 h 5429"/>
                <a:gd name="T42" fmla="*/ 2147483646 w 3056"/>
                <a:gd name="T43" fmla="*/ 2147483646 h 5429"/>
                <a:gd name="T44" fmla="*/ 2147483646 w 3056"/>
                <a:gd name="T45" fmla="*/ 2147483646 h 5429"/>
                <a:gd name="T46" fmla="*/ 2147483646 w 3056"/>
                <a:gd name="T47" fmla="*/ 2147483646 h 5429"/>
                <a:gd name="T48" fmla="*/ 2147483646 w 3056"/>
                <a:gd name="T49" fmla="*/ 2147483646 h 5429"/>
                <a:gd name="T50" fmla="*/ 2147483646 w 3056"/>
                <a:gd name="T51" fmla="*/ 2147483646 h 5429"/>
                <a:gd name="T52" fmla="*/ 2147483646 w 3056"/>
                <a:gd name="T53" fmla="*/ 2147483646 h 5429"/>
                <a:gd name="T54" fmla="*/ 2147483646 w 3056"/>
                <a:gd name="T55" fmla="*/ 2147483646 h 5429"/>
                <a:gd name="T56" fmla="*/ 2147483646 w 3056"/>
                <a:gd name="T57" fmla="*/ 2147483646 h 5429"/>
                <a:gd name="T58" fmla="*/ 2147483646 w 3056"/>
                <a:gd name="T59" fmla="*/ 2147483646 h 5429"/>
                <a:gd name="T60" fmla="*/ 2147483646 w 3056"/>
                <a:gd name="T61" fmla="*/ 2147483646 h 5429"/>
                <a:gd name="T62" fmla="*/ 2147483646 w 3056"/>
                <a:gd name="T63" fmla="*/ 2147483646 h 5429"/>
                <a:gd name="T64" fmla="*/ 2147483646 w 3056"/>
                <a:gd name="T65" fmla="*/ 2147483646 h 5429"/>
                <a:gd name="T66" fmla="*/ 2147483646 w 3056"/>
                <a:gd name="T67" fmla="*/ 2147483646 h 5429"/>
                <a:gd name="T68" fmla="*/ 2147483646 w 3056"/>
                <a:gd name="T69" fmla="*/ 2147483646 h 5429"/>
                <a:gd name="T70" fmla="*/ 2147483646 w 3056"/>
                <a:gd name="T71" fmla="*/ 2147483646 h 5429"/>
                <a:gd name="T72" fmla="*/ 2147483646 w 3056"/>
                <a:gd name="T73" fmla="*/ 2147483646 h 5429"/>
                <a:gd name="T74" fmla="*/ 2147483646 w 3056"/>
                <a:gd name="T75" fmla="*/ 2147483646 h 5429"/>
                <a:gd name="T76" fmla="*/ 2147483646 w 3056"/>
                <a:gd name="T77" fmla="*/ 2147483646 h 5429"/>
                <a:gd name="T78" fmla="*/ 2147483646 w 3056"/>
                <a:gd name="T79" fmla="*/ 2147483646 h 5429"/>
                <a:gd name="T80" fmla="*/ 2147483646 w 3056"/>
                <a:gd name="T81" fmla="*/ 2147483646 h 5429"/>
                <a:gd name="T82" fmla="*/ 2147483646 w 3056"/>
                <a:gd name="T83" fmla="*/ 2147483646 h 5429"/>
                <a:gd name="T84" fmla="*/ 2147483646 w 3056"/>
                <a:gd name="T85" fmla="*/ 2147483646 h 5429"/>
                <a:gd name="T86" fmla="*/ 2147483646 w 3056"/>
                <a:gd name="T87" fmla="*/ 2147483646 h 5429"/>
                <a:gd name="T88" fmla="*/ 2147483646 w 3056"/>
                <a:gd name="T89" fmla="*/ 2147483646 h 5429"/>
                <a:gd name="T90" fmla="*/ 2147483646 w 3056"/>
                <a:gd name="T91" fmla="*/ 2147483646 h 5429"/>
                <a:gd name="T92" fmla="*/ 2147483646 w 3056"/>
                <a:gd name="T93" fmla="*/ 2147483646 h 5429"/>
                <a:gd name="T94" fmla="*/ 2147483646 w 3056"/>
                <a:gd name="T95" fmla="*/ 2147483646 h 5429"/>
                <a:gd name="T96" fmla="*/ 2147483646 w 3056"/>
                <a:gd name="T97" fmla="*/ 2147483646 h 5429"/>
                <a:gd name="T98" fmla="*/ 2147483646 w 3056"/>
                <a:gd name="T99" fmla="*/ 2147483646 h 5429"/>
                <a:gd name="T100" fmla="*/ 2147483646 w 3056"/>
                <a:gd name="T101" fmla="*/ 2147483646 h 5429"/>
                <a:gd name="T102" fmla="*/ 2147483646 w 3056"/>
                <a:gd name="T103" fmla="*/ 2147483646 h 5429"/>
                <a:gd name="T104" fmla="*/ 2147483646 w 3056"/>
                <a:gd name="T105" fmla="*/ 2147483646 h 5429"/>
                <a:gd name="T106" fmla="*/ 2147483646 w 3056"/>
                <a:gd name="T107" fmla="*/ 2147483646 h 5429"/>
                <a:gd name="T108" fmla="*/ 2147483646 w 3056"/>
                <a:gd name="T109" fmla="*/ 2147483646 h 5429"/>
                <a:gd name="T110" fmla="*/ 2147483646 w 3056"/>
                <a:gd name="T111" fmla="*/ 2147483646 h 5429"/>
                <a:gd name="T112" fmla="*/ 2147483646 w 3056"/>
                <a:gd name="T113" fmla="*/ 2147483646 h 5429"/>
                <a:gd name="T114" fmla="*/ 2147483646 w 3056"/>
                <a:gd name="T115" fmla="*/ 2147483646 h 5429"/>
                <a:gd name="T116" fmla="*/ 2147483646 w 3056"/>
                <a:gd name="T117" fmla="*/ 2147483646 h 5429"/>
                <a:gd name="T118" fmla="*/ 2147483646 w 3056"/>
                <a:gd name="T119" fmla="*/ 2147483646 h 5429"/>
                <a:gd name="T120" fmla="*/ 2147483646 w 3056"/>
                <a:gd name="T121" fmla="*/ 2147483646 h 542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056" h="5429">
                  <a:moveTo>
                    <a:pt x="2609" y="448"/>
                  </a:moveTo>
                  <a:lnTo>
                    <a:pt x="2609" y="448"/>
                  </a:lnTo>
                  <a:lnTo>
                    <a:pt x="2575" y="415"/>
                  </a:lnTo>
                  <a:lnTo>
                    <a:pt x="2538" y="383"/>
                  </a:lnTo>
                  <a:lnTo>
                    <a:pt x="2503" y="352"/>
                  </a:lnTo>
                  <a:lnTo>
                    <a:pt x="2465" y="322"/>
                  </a:lnTo>
                  <a:lnTo>
                    <a:pt x="2426" y="293"/>
                  </a:lnTo>
                  <a:lnTo>
                    <a:pt x="2388" y="265"/>
                  </a:lnTo>
                  <a:lnTo>
                    <a:pt x="2348" y="239"/>
                  </a:lnTo>
                  <a:lnTo>
                    <a:pt x="2307" y="213"/>
                  </a:lnTo>
                  <a:lnTo>
                    <a:pt x="2266" y="190"/>
                  </a:lnTo>
                  <a:lnTo>
                    <a:pt x="2224" y="168"/>
                  </a:lnTo>
                  <a:lnTo>
                    <a:pt x="2182" y="146"/>
                  </a:lnTo>
                  <a:lnTo>
                    <a:pt x="2138" y="127"/>
                  </a:lnTo>
                  <a:lnTo>
                    <a:pt x="2095" y="108"/>
                  </a:lnTo>
                  <a:lnTo>
                    <a:pt x="2049" y="91"/>
                  </a:lnTo>
                  <a:lnTo>
                    <a:pt x="2005" y="75"/>
                  </a:lnTo>
                  <a:lnTo>
                    <a:pt x="1960" y="61"/>
                  </a:lnTo>
                  <a:lnTo>
                    <a:pt x="1907" y="46"/>
                  </a:lnTo>
                  <a:lnTo>
                    <a:pt x="1853" y="34"/>
                  </a:lnTo>
                  <a:lnTo>
                    <a:pt x="1800" y="24"/>
                  </a:lnTo>
                  <a:lnTo>
                    <a:pt x="1746" y="15"/>
                  </a:lnTo>
                  <a:lnTo>
                    <a:pt x="1692" y="9"/>
                  </a:lnTo>
                  <a:lnTo>
                    <a:pt x="1638" y="3"/>
                  </a:lnTo>
                  <a:lnTo>
                    <a:pt x="1582" y="1"/>
                  </a:lnTo>
                  <a:lnTo>
                    <a:pt x="1527" y="0"/>
                  </a:lnTo>
                  <a:lnTo>
                    <a:pt x="1490" y="0"/>
                  </a:lnTo>
                  <a:lnTo>
                    <a:pt x="1451" y="2"/>
                  </a:lnTo>
                  <a:lnTo>
                    <a:pt x="1413" y="4"/>
                  </a:lnTo>
                  <a:lnTo>
                    <a:pt x="1376" y="8"/>
                  </a:lnTo>
                  <a:lnTo>
                    <a:pt x="1338" y="11"/>
                  </a:lnTo>
                  <a:lnTo>
                    <a:pt x="1302" y="17"/>
                  </a:lnTo>
                  <a:lnTo>
                    <a:pt x="1264" y="22"/>
                  </a:lnTo>
                  <a:lnTo>
                    <a:pt x="1227" y="29"/>
                  </a:lnTo>
                  <a:lnTo>
                    <a:pt x="1191" y="36"/>
                  </a:lnTo>
                  <a:lnTo>
                    <a:pt x="1154" y="45"/>
                  </a:lnTo>
                  <a:lnTo>
                    <a:pt x="1118" y="55"/>
                  </a:lnTo>
                  <a:lnTo>
                    <a:pt x="1083" y="65"/>
                  </a:lnTo>
                  <a:lnTo>
                    <a:pt x="1047" y="76"/>
                  </a:lnTo>
                  <a:lnTo>
                    <a:pt x="1012" y="88"/>
                  </a:lnTo>
                  <a:lnTo>
                    <a:pt x="977" y="102"/>
                  </a:lnTo>
                  <a:lnTo>
                    <a:pt x="942" y="115"/>
                  </a:lnTo>
                  <a:lnTo>
                    <a:pt x="909" y="130"/>
                  </a:lnTo>
                  <a:lnTo>
                    <a:pt x="875" y="146"/>
                  </a:lnTo>
                  <a:lnTo>
                    <a:pt x="841" y="161"/>
                  </a:lnTo>
                  <a:lnTo>
                    <a:pt x="808" y="179"/>
                  </a:lnTo>
                  <a:lnTo>
                    <a:pt x="775" y="197"/>
                  </a:lnTo>
                  <a:lnTo>
                    <a:pt x="743" y="216"/>
                  </a:lnTo>
                  <a:lnTo>
                    <a:pt x="712" y="235"/>
                  </a:lnTo>
                  <a:lnTo>
                    <a:pt x="680" y="255"/>
                  </a:lnTo>
                  <a:lnTo>
                    <a:pt x="649" y="277"/>
                  </a:lnTo>
                  <a:lnTo>
                    <a:pt x="619" y="300"/>
                  </a:lnTo>
                  <a:lnTo>
                    <a:pt x="589" y="322"/>
                  </a:lnTo>
                  <a:lnTo>
                    <a:pt x="559" y="345"/>
                  </a:lnTo>
                  <a:lnTo>
                    <a:pt x="531" y="370"/>
                  </a:lnTo>
                  <a:lnTo>
                    <a:pt x="502" y="395"/>
                  </a:lnTo>
                  <a:lnTo>
                    <a:pt x="474" y="421"/>
                  </a:lnTo>
                  <a:lnTo>
                    <a:pt x="447" y="448"/>
                  </a:lnTo>
                  <a:lnTo>
                    <a:pt x="420" y="475"/>
                  </a:lnTo>
                  <a:lnTo>
                    <a:pt x="395" y="503"/>
                  </a:lnTo>
                  <a:lnTo>
                    <a:pt x="369" y="531"/>
                  </a:lnTo>
                  <a:lnTo>
                    <a:pt x="345" y="561"/>
                  </a:lnTo>
                  <a:lnTo>
                    <a:pt x="322" y="589"/>
                  </a:lnTo>
                  <a:lnTo>
                    <a:pt x="298" y="619"/>
                  </a:lnTo>
                  <a:lnTo>
                    <a:pt x="276" y="650"/>
                  </a:lnTo>
                  <a:lnTo>
                    <a:pt x="255" y="681"/>
                  </a:lnTo>
                  <a:lnTo>
                    <a:pt x="235" y="712"/>
                  </a:lnTo>
                  <a:lnTo>
                    <a:pt x="215" y="744"/>
                  </a:lnTo>
                  <a:lnTo>
                    <a:pt x="197" y="776"/>
                  </a:lnTo>
                  <a:lnTo>
                    <a:pt x="179" y="808"/>
                  </a:lnTo>
                  <a:lnTo>
                    <a:pt x="161" y="841"/>
                  </a:lnTo>
                  <a:lnTo>
                    <a:pt x="145" y="875"/>
                  </a:lnTo>
                  <a:lnTo>
                    <a:pt x="129" y="909"/>
                  </a:lnTo>
                  <a:lnTo>
                    <a:pt x="115" y="943"/>
                  </a:lnTo>
                  <a:lnTo>
                    <a:pt x="101" y="977"/>
                  </a:lnTo>
                  <a:lnTo>
                    <a:pt x="88" y="1012"/>
                  </a:lnTo>
                  <a:lnTo>
                    <a:pt x="76" y="1047"/>
                  </a:lnTo>
                  <a:lnTo>
                    <a:pt x="65" y="1082"/>
                  </a:lnTo>
                  <a:lnTo>
                    <a:pt x="55" y="1118"/>
                  </a:lnTo>
                  <a:lnTo>
                    <a:pt x="45" y="1154"/>
                  </a:lnTo>
                  <a:lnTo>
                    <a:pt x="36" y="1191"/>
                  </a:lnTo>
                  <a:lnTo>
                    <a:pt x="28" y="1227"/>
                  </a:lnTo>
                  <a:lnTo>
                    <a:pt x="22" y="1264"/>
                  </a:lnTo>
                  <a:lnTo>
                    <a:pt x="16" y="1301"/>
                  </a:lnTo>
                  <a:lnTo>
                    <a:pt x="11" y="1338"/>
                  </a:lnTo>
                  <a:lnTo>
                    <a:pt x="7" y="1376"/>
                  </a:lnTo>
                  <a:lnTo>
                    <a:pt x="4" y="1413"/>
                  </a:lnTo>
                  <a:lnTo>
                    <a:pt x="2" y="1452"/>
                  </a:lnTo>
                  <a:lnTo>
                    <a:pt x="0" y="1489"/>
                  </a:lnTo>
                  <a:lnTo>
                    <a:pt x="0" y="1527"/>
                  </a:lnTo>
                  <a:lnTo>
                    <a:pt x="6" y="1667"/>
                  </a:lnTo>
                  <a:lnTo>
                    <a:pt x="10" y="1707"/>
                  </a:lnTo>
                  <a:lnTo>
                    <a:pt x="15" y="1746"/>
                  </a:lnTo>
                  <a:lnTo>
                    <a:pt x="22" y="1785"/>
                  </a:lnTo>
                  <a:lnTo>
                    <a:pt x="28" y="1823"/>
                  </a:lnTo>
                  <a:lnTo>
                    <a:pt x="36" y="1862"/>
                  </a:lnTo>
                  <a:lnTo>
                    <a:pt x="45" y="1900"/>
                  </a:lnTo>
                  <a:lnTo>
                    <a:pt x="55" y="1937"/>
                  </a:lnTo>
                  <a:lnTo>
                    <a:pt x="66" y="1975"/>
                  </a:lnTo>
                  <a:lnTo>
                    <a:pt x="78" y="2012"/>
                  </a:lnTo>
                  <a:lnTo>
                    <a:pt x="92" y="2049"/>
                  </a:lnTo>
                  <a:lnTo>
                    <a:pt x="105" y="2085"/>
                  </a:lnTo>
                  <a:lnTo>
                    <a:pt x="119" y="2122"/>
                  </a:lnTo>
                  <a:lnTo>
                    <a:pt x="136" y="2157"/>
                  </a:lnTo>
                  <a:lnTo>
                    <a:pt x="152" y="2193"/>
                  </a:lnTo>
                  <a:lnTo>
                    <a:pt x="170" y="2228"/>
                  </a:lnTo>
                  <a:lnTo>
                    <a:pt x="189" y="2262"/>
                  </a:lnTo>
                  <a:lnTo>
                    <a:pt x="195" y="2277"/>
                  </a:lnTo>
                  <a:lnTo>
                    <a:pt x="213" y="2312"/>
                  </a:lnTo>
                  <a:lnTo>
                    <a:pt x="242" y="2366"/>
                  </a:lnTo>
                  <a:lnTo>
                    <a:pt x="278" y="2439"/>
                  </a:lnTo>
                  <a:lnTo>
                    <a:pt x="323" y="2528"/>
                  </a:lnTo>
                  <a:lnTo>
                    <a:pt x="371" y="2631"/>
                  </a:lnTo>
                  <a:lnTo>
                    <a:pt x="422" y="2743"/>
                  </a:lnTo>
                  <a:lnTo>
                    <a:pt x="450" y="2804"/>
                  </a:lnTo>
                  <a:lnTo>
                    <a:pt x="476" y="2867"/>
                  </a:lnTo>
                  <a:lnTo>
                    <a:pt x="503" y="2931"/>
                  </a:lnTo>
                  <a:lnTo>
                    <a:pt x="530" y="2998"/>
                  </a:lnTo>
                  <a:lnTo>
                    <a:pt x="556" y="3065"/>
                  </a:lnTo>
                  <a:lnTo>
                    <a:pt x="582" y="3134"/>
                  </a:lnTo>
                  <a:lnTo>
                    <a:pt x="607" y="3202"/>
                  </a:lnTo>
                  <a:lnTo>
                    <a:pt x="630" y="3273"/>
                  </a:lnTo>
                  <a:lnTo>
                    <a:pt x="653" y="3343"/>
                  </a:lnTo>
                  <a:lnTo>
                    <a:pt x="674" y="3413"/>
                  </a:lnTo>
                  <a:lnTo>
                    <a:pt x="693" y="3483"/>
                  </a:lnTo>
                  <a:lnTo>
                    <a:pt x="711" y="3553"/>
                  </a:lnTo>
                  <a:lnTo>
                    <a:pt x="726" y="3621"/>
                  </a:lnTo>
                  <a:lnTo>
                    <a:pt x="739" y="3690"/>
                  </a:lnTo>
                  <a:lnTo>
                    <a:pt x="750" y="3756"/>
                  </a:lnTo>
                  <a:lnTo>
                    <a:pt x="754" y="3788"/>
                  </a:lnTo>
                  <a:lnTo>
                    <a:pt x="757" y="3822"/>
                  </a:lnTo>
                  <a:lnTo>
                    <a:pt x="760" y="3854"/>
                  </a:lnTo>
                  <a:lnTo>
                    <a:pt x="762" y="3885"/>
                  </a:lnTo>
                  <a:lnTo>
                    <a:pt x="763" y="3915"/>
                  </a:lnTo>
                  <a:lnTo>
                    <a:pt x="764" y="3946"/>
                  </a:lnTo>
                  <a:lnTo>
                    <a:pt x="783" y="4137"/>
                  </a:lnTo>
                  <a:lnTo>
                    <a:pt x="789" y="4160"/>
                  </a:lnTo>
                  <a:lnTo>
                    <a:pt x="796" y="4181"/>
                  </a:lnTo>
                  <a:lnTo>
                    <a:pt x="804" y="4202"/>
                  </a:lnTo>
                  <a:lnTo>
                    <a:pt x="813" y="4220"/>
                  </a:lnTo>
                  <a:lnTo>
                    <a:pt x="823" y="4237"/>
                  </a:lnTo>
                  <a:lnTo>
                    <a:pt x="833" y="4253"/>
                  </a:lnTo>
                  <a:lnTo>
                    <a:pt x="844" y="4267"/>
                  </a:lnTo>
                  <a:lnTo>
                    <a:pt x="855" y="4280"/>
                  </a:lnTo>
                  <a:lnTo>
                    <a:pt x="867" y="4291"/>
                  </a:lnTo>
                  <a:lnTo>
                    <a:pt x="880" y="4301"/>
                  </a:lnTo>
                  <a:lnTo>
                    <a:pt x="895" y="4309"/>
                  </a:lnTo>
                  <a:lnTo>
                    <a:pt x="909" y="4316"/>
                  </a:lnTo>
                  <a:lnTo>
                    <a:pt x="924" y="4321"/>
                  </a:lnTo>
                  <a:lnTo>
                    <a:pt x="941" y="4325"/>
                  </a:lnTo>
                  <a:lnTo>
                    <a:pt x="959" y="4328"/>
                  </a:lnTo>
                  <a:lnTo>
                    <a:pt x="976" y="4328"/>
                  </a:lnTo>
                  <a:lnTo>
                    <a:pt x="2079" y="4328"/>
                  </a:lnTo>
                  <a:lnTo>
                    <a:pt x="2097" y="4328"/>
                  </a:lnTo>
                  <a:lnTo>
                    <a:pt x="2114" y="4325"/>
                  </a:lnTo>
                  <a:lnTo>
                    <a:pt x="2130" y="4321"/>
                  </a:lnTo>
                  <a:lnTo>
                    <a:pt x="2145" y="4316"/>
                  </a:lnTo>
                  <a:lnTo>
                    <a:pt x="2161" y="4309"/>
                  </a:lnTo>
                  <a:lnTo>
                    <a:pt x="2174" y="4301"/>
                  </a:lnTo>
                  <a:lnTo>
                    <a:pt x="2187" y="4291"/>
                  </a:lnTo>
                  <a:lnTo>
                    <a:pt x="2201" y="4280"/>
                  </a:lnTo>
                  <a:lnTo>
                    <a:pt x="2212" y="4267"/>
                  </a:lnTo>
                  <a:lnTo>
                    <a:pt x="2223" y="4253"/>
                  </a:lnTo>
                  <a:lnTo>
                    <a:pt x="2233" y="4237"/>
                  </a:lnTo>
                  <a:lnTo>
                    <a:pt x="2243" y="4220"/>
                  </a:lnTo>
                  <a:lnTo>
                    <a:pt x="2251" y="4202"/>
                  </a:lnTo>
                  <a:lnTo>
                    <a:pt x="2259" y="4181"/>
                  </a:lnTo>
                  <a:lnTo>
                    <a:pt x="2266" y="4160"/>
                  </a:lnTo>
                  <a:lnTo>
                    <a:pt x="2272" y="4137"/>
                  </a:lnTo>
                  <a:lnTo>
                    <a:pt x="2291" y="3946"/>
                  </a:lnTo>
                  <a:lnTo>
                    <a:pt x="2293" y="3915"/>
                  </a:lnTo>
                  <a:lnTo>
                    <a:pt x="2294" y="3885"/>
                  </a:lnTo>
                  <a:lnTo>
                    <a:pt x="2295" y="3854"/>
                  </a:lnTo>
                  <a:lnTo>
                    <a:pt x="2298" y="3822"/>
                  </a:lnTo>
                  <a:lnTo>
                    <a:pt x="2301" y="3788"/>
                  </a:lnTo>
                  <a:lnTo>
                    <a:pt x="2306" y="3756"/>
                  </a:lnTo>
                  <a:lnTo>
                    <a:pt x="2316" y="3690"/>
                  </a:lnTo>
                  <a:lnTo>
                    <a:pt x="2329" y="3621"/>
                  </a:lnTo>
                  <a:lnTo>
                    <a:pt x="2345" y="3553"/>
                  </a:lnTo>
                  <a:lnTo>
                    <a:pt x="2362" y="3483"/>
                  </a:lnTo>
                  <a:lnTo>
                    <a:pt x="2381" y="3413"/>
                  </a:lnTo>
                  <a:lnTo>
                    <a:pt x="2402" y="3343"/>
                  </a:lnTo>
                  <a:lnTo>
                    <a:pt x="2425" y="3273"/>
                  </a:lnTo>
                  <a:lnTo>
                    <a:pt x="2449" y="3202"/>
                  </a:lnTo>
                  <a:lnTo>
                    <a:pt x="2474" y="3134"/>
                  </a:lnTo>
                  <a:lnTo>
                    <a:pt x="2499" y="3065"/>
                  </a:lnTo>
                  <a:lnTo>
                    <a:pt x="2526" y="2998"/>
                  </a:lnTo>
                  <a:lnTo>
                    <a:pt x="2552" y="2931"/>
                  </a:lnTo>
                  <a:lnTo>
                    <a:pt x="2579" y="2867"/>
                  </a:lnTo>
                  <a:lnTo>
                    <a:pt x="2607" y="2804"/>
                  </a:lnTo>
                  <a:lnTo>
                    <a:pt x="2633" y="2743"/>
                  </a:lnTo>
                  <a:lnTo>
                    <a:pt x="2685" y="2631"/>
                  </a:lnTo>
                  <a:lnTo>
                    <a:pt x="2735" y="2528"/>
                  </a:lnTo>
                  <a:lnTo>
                    <a:pt x="2778" y="2439"/>
                  </a:lnTo>
                  <a:lnTo>
                    <a:pt x="2816" y="2366"/>
                  </a:lnTo>
                  <a:lnTo>
                    <a:pt x="2846" y="2312"/>
                  </a:lnTo>
                  <a:lnTo>
                    <a:pt x="2872" y="2262"/>
                  </a:lnTo>
                  <a:lnTo>
                    <a:pt x="2890" y="2228"/>
                  </a:lnTo>
                  <a:lnTo>
                    <a:pt x="2906" y="2193"/>
                  </a:lnTo>
                  <a:lnTo>
                    <a:pt x="2923" y="2157"/>
                  </a:lnTo>
                  <a:lnTo>
                    <a:pt x="2937" y="2122"/>
                  </a:lnTo>
                  <a:lnTo>
                    <a:pt x="2952" y="2085"/>
                  </a:lnTo>
                  <a:lnTo>
                    <a:pt x="2965" y="2049"/>
                  </a:lnTo>
                  <a:lnTo>
                    <a:pt x="2978" y="2012"/>
                  </a:lnTo>
                  <a:lnTo>
                    <a:pt x="2989" y="1975"/>
                  </a:lnTo>
                  <a:lnTo>
                    <a:pt x="3000" y="1937"/>
                  </a:lnTo>
                  <a:lnTo>
                    <a:pt x="3010" y="1900"/>
                  </a:lnTo>
                  <a:lnTo>
                    <a:pt x="3019" y="1862"/>
                  </a:lnTo>
                  <a:lnTo>
                    <a:pt x="3027" y="1823"/>
                  </a:lnTo>
                  <a:lnTo>
                    <a:pt x="3034" y="1785"/>
                  </a:lnTo>
                  <a:lnTo>
                    <a:pt x="3040" y="1746"/>
                  </a:lnTo>
                  <a:lnTo>
                    <a:pt x="3045" y="1707"/>
                  </a:lnTo>
                  <a:lnTo>
                    <a:pt x="3049" y="1667"/>
                  </a:lnTo>
                  <a:lnTo>
                    <a:pt x="3056" y="1527"/>
                  </a:lnTo>
                  <a:lnTo>
                    <a:pt x="3055" y="1489"/>
                  </a:lnTo>
                  <a:lnTo>
                    <a:pt x="3054" y="1452"/>
                  </a:lnTo>
                  <a:lnTo>
                    <a:pt x="3051" y="1413"/>
                  </a:lnTo>
                  <a:lnTo>
                    <a:pt x="3048" y="1376"/>
                  </a:lnTo>
                  <a:lnTo>
                    <a:pt x="3044" y="1338"/>
                  </a:lnTo>
                  <a:lnTo>
                    <a:pt x="3039" y="1301"/>
                  </a:lnTo>
                  <a:lnTo>
                    <a:pt x="3034" y="1264"/>
                  </a:lnTo>
                  <a:lnTo>
                    <a:pt x="3026" y="1227"/>
                  </a:lnTo>
                  <a:lnTo>
                    <a:pt x="3018" y="1191"/>
                  </a:lnTo>
                  <a:lnTo>
                    <a:pt x="3010" y="1154"/>
                  </a:lnTo>
                  <a:lnTo>
                    <a:pt x="3000" y="1118"/>
                  </a:lnTo>
                  <a:lnTo>
                    <a:pt x="2990" y="1082"/>
                  </a:lnTo>
                  <a:lnTo>
                    <a:pt x="2979" y="1047"/>
                  </a:lnTo>
                  <a:lnTo>
                    <a:pt x="2967" y="1012"/>
                  </a:lnTo>
                  <a:lnTo>
                    <a:pt x="2954" y="977"/>
                  </a:lnTo>
                  <a:lnTo>
                    <a:pt x="2941" y="943"/>
                  </a:lnTo>
                  <a:lnTo>
                    <a:pt x="2925" y="909"/>
                  </a:lnTo>
                  <a:lnTo>
                    <a:pt x="2910" y="875"/>
                  </a:lnTo>
                  <a:lnTo>
                    <a:pt x="2894" y="841"/>
                  </a:lnTo>
                  <a:lnTo>
                    <a:pt x="2877" y="808"/>
                  </a:lnTo>
                  <a:lnTo>
                    <a:pt x="2859" y="776"/>
                  </a:lnTo>
                  <a:lnTo>
                    <a:pt x="2840" y="744"/>
                  </a:lnTo>
                  <a:lnTo>
                    <a:pt x="2820" y="712"/>
                  </a:lnTo>
                  <a:lnTo>
                    <a:pt x="2800" y="681"/>
                  </a:lnTo>
                  <a:lnTo>
                    <a:pt x="2779" y="650"/>
                  </a:lnTo>
                  <a:lnTo>
                    <a:pt x="2757" y="619"/>
                  </a:lnTo>
                  <a:lnTo>
                    <a:pt x="2734" y="589"/>
                  </a:lnTo>
                  <a:lnTo>
                    <a:pt x="2711" y="561"/>
                  </a:lnTo>
                  <a:lnTo>
                    <a:pt x="2686" y="531"/>
                  </a:lnTo>
                  <a:lnTo>
                    <a:pt x="2661" y="503"/>
                  </a:lnTo>
                  <a:lnTo>
                    <a:pt x="2635" y="475"/>
                  </a:lnTo>
                  <a:lnTo>
                    <a:pt x="2609" y="448"/>
                  </a:lnTo>
                  <a:close/>
                  <a:moveTo>
                    <a:pt x="2661" y="1641"/>
                  </a:moveTo>
                  <a:lnTo>
                    <a:pt x="2661" y="1641"/>
                  </a:lnTo>
                  <a:lnTo>
                    <a:pt x="2658" y="1669"/>
                  </a:lnTo>
                  <a:lnTo>
                    <a:pt x="2654" y="1697"/>
                  </a:lnTo>
                  <a:lnTo>
                    <a:pt x="2650" y="1725"/>
                  </a:lnTo>
                  <a:lnTo>
                    <a:pt x="2644" y="1753"/>
                  </a:lnTo>
                  <a:lnTo>
                    <a:pt x="2639" y="1781"/>
                  </a:lnTo>
                  <a:lnTo>
                    <a:pt x="2632" y="1809"/>
                  </a:lnTo>
                  <a:lnTo>
                    <a:pt x="2624" y="1837"/>
                  </a:lnTo>
                  <a:lnTo>
                    <a:pt x="2617" y="1863"/>
                  </a:lnTo>
                  <a:lnTo>
                    <a:pt x="2608" y="1891"/>
                  </a:lnTo>
                  <a:lnTo>
                    <a:pt x="2599" y="1918"/>
                  </a:lnTo>
                  <a:lnTo>
                    <a:pt x="2589" y="1945"/>
                  </a:lnTo>
                  <a:lnTo>
                    <a:pt x="2579" y="1972"/>
                  </a:lnTo>
                  <a:lnTo>
                    <a:pt x="2567" y="1998"/>
                  </a:lnTo>
                  <a:lnTo>
                    <a:pt x="2556" y="2025"/>
                  </a:lnTo>
                  <a:lnTo>
                    <a:pt x="2543" y="2051"/>
                  </a:lnTo>
                  <a:lnTo>
                    <a:pt x="2529" y="2078"/>
                  </a:lnTo>
                  <a:lnTo>
                    <a:pt x="2485" y="2158"/>
                  </a:lnTo>
                  <a:lnTo>
                    <a:pt x="2450" y="2227"/>
                  </a:lnTo>
                  <a:lnTo>
                    <a:pt x="2408" y="2311"/>
                  </a:lnTo>
                  <a:lnTo>
                    <a:pt x="2359" y="2409"/>
                  </a:lnTo>
                  <a:lnTo>
                    <a:pt x="2307" y="2519"/>
                  </a:lnTo>
                  <a:lnTo>
                    <a:pt x="2253" y="2641"/>
                  </a:lnTo>
                  <a:lnTo>
                    <a:pt x="2225" y="2705"/>
                  </a:lnTo>
                  <a:lnTo>
                    <a:pt x="2197" y="2771"/>
                  </a:lnTo>
                  <a:lnTo>
                    <a:pt x="2170" y="2838"/>
                  </a:lnTo>
                  <a:lnTo>
                    <a:pt x="2142" y="2908"/>
                  </a:lnTo>
                  <a:lnTo>
                    <a:pt x="2116" y="2979"/>
                  </a:lnTo>
                  <a:lnTo>
                    <a:pt x="2090" y="3051"/>
                  </a:lnTo>
                  <a:lnTo>
                    <a:pt x="2065" y="3124"/>
                  </a:lnTo>
                  <a:lnTo>
                    <a:pt x="2040" y="3198"/>
                  </a:lnTo>
                  <a:lnTo>
                    <a:pt x="2018" y="3272"/>
                  </a:lnTo>
                  <a:lnTo>
                    <a:pt x="1996" y="3346"/>
                  </a:lnTo>
                  <a:lnTo>
                    <a:pt x="1977" y="3420"/>
                  </a:lnTo>
                  <a:lnTo>
                    <a:pt x="1960" y="3494"/>
                  </a:lnTo>
                  <a:lnTo>
                    <a:pt x="1944" y="3568"/>
                  </a:lnTo>
                  <a:lnTo>
                    <a:pt x="1930" y="3641"/>
                  </a:lnTo>
                  <a:lnTo>
                    <a:pt x="1919" y="3714"/>
                  </a:lnTo>
                  <a:lnTo>
                    <a:pt x="1911" y="3785"/>
                  </a:lnTo>
                  <a:lnTo>
                    <a:pt x="1908" y="3820"/>
                  </a:lnTo>
                  <a:lnTo>
                    <a:pt x="1905" y="3856"/>
                  </a:lnTo>
                  <a:lnTo>
                    <a:pt x="1903" y="3890"/>
                  </a:lnTo>
                  <a:lnTo>
                    <a:pt x="1902" y="3924"/>
                  </a:lnTo>
                  <a:lnTo>
                    <a:pt x="1901" y="3939"/>
                  </a:lnTo>
                  <a:lnTo>
                    <a:pt x="1722" y="3939"/>
                  </a:lnTo>
                  <a:lnTo>
                    <a:pt x="1722" y="3230"/>
                  </a:lnTo>
                  <a:lnTo>
                    <a:pt x="1333" y="3230"/>
                  </a:lnTo>
                  <a:lnTo>
                    <a:pt x="1333" y="3939"/>
                  </a:lnTo>
                  <a:lnTo>
                    <a:pt x="1154" y="3939"/>
                  </a:lnTo>
                  <a:lnTo>
                    <a:pt x="1152" y="3924"/>
                  </a:lnTo>
                  <a:lnTo>
                    <a:pt x="1151" y="3873"/>
                  </a:lnTo>
                  <a:lnTo>
                    <a:pt x="1148" y="3820"/>
                  </a:lnTo>
                  <a:lnTo>
                    <a:pt x="1142" y="3767"/>
                  </a:lnTo>
                  <a:lnTo>
                    <a:pt x="1136" y="3714"/>
                  </a:lnTo>
                  <a:lnTo>
                    <a:pt x="1128" y="3659"/>
                  </a:lnTo>
                  <a:lnTo>
                    <a:pt x="1118" y="3604"/>
                  </a:lnTo>
                  <a:lnTo>
                    <a:pt x="1108" y="3547"/>
                  </a:lnTo>
                  <a:lnTo>
                    <a:pt x="1096" y="3491"/>
                  </a:lnTo>
                  <a:lnTo>
                    <a:pt x="1081" y="3434"/>
                  </a:lnTo>
                  <a:lnTo>
                    <a:pt x="1067" y="3377"/>
                  </a:lnTo>
                  <a:lnTo>
                    <a:pt x="1052" y="3319"/>
                  </a:lnTo>
                  <a:lnTo>
                    <a:pt x="1035" y="3261"/>
                  </a:lnTo>
                  <a:lnTo>
                    <a:pt x="1016" y="3203"/>
                  </a:lnTo>
                  <a:lnTo>
                    <a:pt x="997" y="3145"/>
                  </a:lnTo>
                  <a:lnTo>
                    <a:pt x="977" y="3086"/>
                  </a:lnTo>
                  <a:lnTo>
                    <a:pt x="958" y="3029"/>
                  </a:lnTo>
                  <a:lnTo>
                    <a:pt x="937" y="2970"/>
                  </a:lnTo>
                  <a:lnTo>
                    <a:pt x="914" y="2911"/>
                  </a:lnTo>
                  <a:lnTo>
                    <a:pt x="868" y="2796"/>
                  </a:lnTo>
                  <a:lnTo>
                    <a:pt x="820" y="2681"/>
                  </a:lnTo>
                  <a:lnTo>
                    <a:pt x="771" y="2570"/>
                  </a:lnTo>
                  <a:lnTo>
                    <a:pt x="721" y="2459"/>
                  </a:lnTo>
                  <a:lnTo>
                    <a:pt x="669" y="2353"/>
                  </a:lnTo>
                  <a:lnTo>
                    <a:pt x="618" y="2249"/>
                  </a:lnTo>
                  <a:lnTo>
                    <a:pt x="568" y="2150"/>
                  </a:lnTo>
                  <a:lnTo>
                    <a:pt x="567" y="2144"/>
                  </a:lnTo>
                  <a:lnTo>
                    <a:pt x="530" y="2075"/>
                  </a:lnTo>
                  <a:lnTo>
                    <a:pt x="515" y="2050"/>
                  </a:lnTo>
                  <a:lnTo>
                    <a:pt x="503" y="2024"/>
                  </a:lnTo>
                  <a:lnTo>
                    <a:pt x="491" y="1998"/>
                  </a:lnTo>
                  <a:lnTo>
                    <a:pt x="479" y="1972"/>
                  </a:lnTo>
                  <a:lnTo>
                    <a:pt x="468" y="1945"/>
                  </a:lnTo>
                  <a:lnTo>
                    <a:pt x="458" y="1918"/>
                  </a:lnTo>
                  <a:lnTo>
                    <a:pt x="449" y="1892"/>
                  </a:lnTo>
                  <a:lnTo>
                    <a:pt x="440" y="1864"/>
                  </a:lnTo>
                  <a:lnTo>
                    <a:pt x="431" y="1838"/>
                  </a:lnTo>
                  <a:lnTo>
                    <a:pt x="424" y="1810"/>
                  </a:lnTo>
                  <a:lnTo>
                    <a:pt x="418" y="1782"/>
                  </a:lnTo>
                  <a:lnTo>
                    <a:pt x="411" y="1754"/>
                  </a:lnTo>
                  <a:lnTo>
                    <a:pt x="406" y="1726"/>
                  </a:lnTo>
                  <a:lnTo>
                    <a:pt x="401" y="1697"/>
                  </a:lnTo>
                  <a:lnTo>
                    <a:pt x="398" y="1670"/>
                  </a:lnTo>
                  <a:lnTo>
                    <a:pt x="395" y="1641"/>
                  </a:lnTo>
                  <a:lnTo>
                    <a:pt x="389" y="1519"/>
                  </a:lnTo>
                  <a:lnTo>
                    <a:pt x="389" y="1492"/>
                  </a:lnTo>
                  <a:lnTo>
                    <a:pt x="390" y="1463"/>
                  </a:lnTo>
                  <a:lnTo>
                    <a:pt x="392" y="1435"/>
                  </a:lnTo>
                  <a:lnTo>
                    <a:pt x="395" y="1408"/>
                  </a:lnTo>
                  <a:lnTo>
                    <a:pt x="398" y="1380"/>
                  </a:lnTo>
                  <a:lnTo>
                    <a:pt x="402" y="1352"/>
                  </a:lnTo>
                  <a:lnTo>
                    <a:pt x="407" y="1325"/>
                  </a:lnTo>
                  <a:lnTo>
                    <a:pt x="412" y="1298"/>
                  </a:lnTo>
                  <a:lnTo>
                    <a:pt x="418" y="1270"/>
                  </a:lnTo>
                  <a:lnTo>
                    <a:pt x="424" y="1244"/>
                  </a:lnTo>
                  <a:lnTo>
                    <a:pt x="431" y="1217"/>
                  </a:lnTo>
                  <a:lnTo>
                    <a:pt x="439" y="1191"/>
                  </a:lnTo>
                  <a:lnTo>
                    <a:pt x="448" y="1165"/>
                  </a:lnTo>
                  <a:lnTo>
                    <a:pt x="457" y="1139"/>
                  </a:lnTo>
                  <a:lnTo>
                    <a:pt x="466" y="1113"/>
                  </a:lnTo>
                  <a:lnTo>
                    <a:pt x="476" y="1088"/>
                  </a:lnTo>
                  <a:lnTo>
                    <a:pt x="487" y="1063"/>
                  </a:lnTo>
                  <a:lnTo>
                    <a:pt x="499" y="1038"/>
                  </a:lnTo>
                  <a:lnTo>
                    <a:pt x="511" y="1013"/>
                  </a:lnTo>
                  <a:lnTo>
                    <a:pt x="524" y="989"/>
                  </a:lnTo>
                  <a:lnTo>
                    <a:pt x="537" y="965"/>
                  </a:lnTo>
                  <a:lnTo>
                    <a:pt x="551" y="941"/>
                  </a:lnTo>
                  <a:lnTo>
                    <a:pt x="565" y="918"/>
                  </a:lnTo>
                  <a:lnTo>
                    <a:pt x="580" y="895"/>
                  </a:lnTo>
                  <a:lnTo>
                    <a:pt x="596" y="871"/>
                  </a:lnTo>
                  <a:lnTo>
                    <a:pt x="612" y="849"/>
                  </a:lnTo>
                  <a:lnTo>
                    <a:pt x="629" y="827"/>
                  </a:lnTo>
                  <a:lnTo>
                    <a:pt x="647" y="806"/>
                  </a:lnTo>
                  <a:lnTo>
                    <a:pt x="664" y="784"/>
                  </a:lnTo>
                  <a:lnTo>
                    <a:pt x="683" y="763"/>
                  </a:lnTo>
                  <a:lnTo>
                    <a:pt x="702" y="743"/>
                  </a:lnTo>
                  <a:lnTo>
                    <a:pt x="722" y="723"/>
                  </a:lnTo>
                  <a:lnTo>
                    <a:pt x="743" y="703"/>
                  </a:lnTo>
                  <a:lnTo>
                    <a:pt x="764" y="683"/>
                  </a:lnTo>
                  <a:lnTo>
                    <a:pt x="785" y="665"/>
                  </a:lnTo>
                  <a:lnTo>
                    <a:pt x="806" y="647"/>
                  </a:lnTo>
                  <a:lnTo>
                    <a:pt x="828" y="629"/>
                  </a:lnTo>
                  <a:lnTo>
                    <a:pt x="850" y="611"/>
                  </a:lnTo>
                  <a:lnTo>
                    <a:pt x="874" y="596"/>
                  </a:lnTo>
                  <a:lnTo>
                    <a:pt x="896" y="579"/>
                  </a:lnTo>
                  <a:lnTo>
                    <a:pt x="920" y="565"/>
                  </a:lnTo>
                  <a:lnTo>
                    <a:pt x="943" y="550"/>
                  </a:lnTo>
                  <a:lnTo>
                    <a:pt x="968" y="536"/>
                  </a:lnTo>
                  <a:lnTo>
                    <a:pt x="992" y="523"/>
                  </a:lnTo>
                  <a:lnTo>
                    <a:pt x="1016" y="510"/>
                  </a:lnTo>
                  <a:lnTo>
                    <a:pt x="1041" y="498"/>
                  </a:lnTo>
                  <a:lnTo>
                    <a:pt x="1066" y="486"/>
                  </a:lnTo>
                  <a:lnTo>
                    <a:pt x="1091" y="475"/>
                  </a:lnTo>
                  <a:lnTo>
                    <a:pt x="1117" y="464"/>
                  </a:lnTo>
                  <a:lnTo>
                    <a:pt x="1143" y="456"/>
                  </a:lnTo>
                  <a:lnTo>
                    <a:pt x="1170" y="446"/>
                  </a:lnTo>
                  <a:lnTo>
                    <a:pt x="1195" y="438"/>
                  </a:lnTo>
                  <a:lnTo>
                    <a:pt x="1223" y="430"/>
                  </a:lnTo>
                  <a:lnTo>
                    <a:pt x="1250" y="423"/>
                  </a:lnTo>
                  <a:lnTo>
                    <a:pt x="1276" y="417"/>
                  </a:lnTo>
                  <a:lnTo>
                    <a:pt x="1304" y="411"/>
                  </a:lnTo>
                  <a:lnTo>
                    <a:pt x="1331" y="406"/>
                  </a:lnTo>
                  <a:lnTo>
                    <a:pt x="1359" y="401"/>
                  </a:lnTo>
                  <a:lnTo>
                    <a:pt x="1387" y="398"/>
                  </a:lnTo>
                  <a:lnTo>
                    <a:pt x="1414" y="395"/>
                  </a:lnTo>
                  <a:lnTo>
                    <a:pt x="1443" y="392"/>
                  </a:lnTo>
                  <a:lnTo>
                    <a:pt x="1471" y="390"/>
                  </a:lnTo>
                  <a:lnTo>
                    <a:pt x="1500" y="389"/>
                  </a:lnTo>
                  <a:lnTo>
                    <a:pt x="1527" y="389"/>
                  </a:lnTo>
                  <a:lnTo>
                    <a:pt x="1569" y="389"/>
                  </a:lnTo>
                  <a:lnTo>
                    <a:pt x="1610" y="391"/>
                  </a:lnTo>
                  <a:lnTo>
                    <a:pt x="1651" y="396"/>
                  </a:lnTo>
                  <a:lnTo>
                    <a:pt x="1691" y="400"/>
                  </a:lnTo>
                  <a:lnTo>
                    <a:pt x="1732" y="407"/>
                  </a:lnTo>
                  <a:lnTo>
                    <a:pt x="1771" y="415"/>
                  </a:lnTo>
                  <a:lnTo>
                    <a:pt x="1810" y="423"/>
                  </a:lnTo>
                  <a:lnTo>
                    <a:pt x="1849" y="435"/>
                  </a:lnTo>
                  <a:lnTo>
                    <a:pt x="1882" y="444"/>
                  </a:lnTo>
                  <a:lnTo>
                    <a:pt x="1917" y="457"/>
                  </a:lnTo>
                  <a:lnTo>
                    <a:pt x="1950" y="470"/>
                  </a:lnTo>
                  <a:lnTo>
                    <a:pt x="1983" y="483"/>
                  </a:lnTo>
                  <a:lnTo>
                    <a:pt x="2015" y="498"/>
                  </a:lnTo>
                  <a:lnTo>
                    <a:pt x="2047" y="514"/>
                  </a:lnTo>
                  <a:lnTo>
                    <a:pt x="2078" y="531"/>
                  </a:lnTo>
                  <a:lnTo>
                    <a:pt x="2109" y="548"/>
                  </a:lnTo>
                  <a:lnTo>
                    <a:pt x="2139" y="567"/>
                  </a:lnTo>
                  <a:lnTo>
                    <a:pt x="2169" y="586"/>
                  </a:lnTo>
                  <a:lnTo>
                    <a:pt x="2197" y="607"/>
                  </a:lnTo>
                  <a:lnTo>
                    <a:pt x="2226" y="628"/>
                  </a:lnTo>
                  <a:lnTo>
                    <a:pt x="2254" y="650"/>
                  </a:lnTo>
                  <a:lnTo>
                    <a:pt x="2281" y="673"/>
                  </a:lnTo>
                  <a:lnTo>
                    <a:pt x="2308" y="698"/>
                  </a:lnTo>
                  <a:lnTo>
                    <a:pt x="2333" y="723"/>
                  </a:lnTo>
                  <a:lnTo>
                    <a:pt x="2353" y="743"/>
                  </a:lnTo>
                  <a:lnTo>
                    <a:pt x="2372" y="763"/>
                  </a:lnTo>
                  <a:lnTo>
                    <a:pt x="2391" y="784"/>
                  </a:lnTo>
                  <a:lnTo>
                    <a:pt x="2409" y="806"/>
                  </a:lnTo>
                  <a:lnTo>
                    <a:pt x="2426" y="827"/>
                  </a:lnTo>
                  <a:lnTo>
                    <a:pt x="2443" y="849"/>
                  </a:lnTo>
                  <a:lnTo>
                    <a:pt x="2460" y="872"/>
                  </a:lnTo>
                  <a:lnTo>
                    <a:pt x="2475" y="895"/>
                  </a:lnTo>
                  <a:lnTo>
                    <a:pt x="2489" y="918"/>
                  </a:lnTo>
                  <a:lnTo>
                    <a:pt x="2505" y="941"/>
                  </a:lnTo>
                  <a:lnTo>
                    <a:pt x="2518" y="965"/>
                  </a:lnTo>
                  <a:lnTo>
                    <a:pt x="2531" y="989"/>
                  </a:lnTo>
                  <a:lnTo>
                    <a:pt x="2545" y="1013"/>
                  </a:lnTo>
                  <a:lnTo>
                    <a:pt x="2557" y="1038"/>
                  </a:lnTo>
                  <a:lnTo>
                    <a:pt x="2568" y="1063"/>
                  </a:lnTo>
                  <a:lnTo>
                    <a:pt x="2579" y="1088"/>
                  </a:lnTo>
                  <a:lnTo>
                    <a:pt x="2589" y="1113"/>
                  </a:lnTo>
                  <a:lnTo>
                    <a:pt x="2599" y="1139"/>
                  </a:lnTo>
                  <a:lnTo>
                    <a:pt x="2608" y="1164"/>
                  </a:lnTo>
                  <a:lnTo>
                    <a:pt x="2617" y="1191"/>
                  </a:lnTo>
                  <a:lnTo>
                    <a:pt x="2624" y="1217"/>
                  </a:lnTo>
                  <a:lnTo>
                    <a:pt x="2631" y="1244"/>
                  </a:lnTo>
                  <a:lnTo>
                    <a:pt x="2638" y="1270"/>
                  </a:lnTo>
                  <a:lnTo>
                    <a:pt x="2643" y="1297"/>
                  </a:lnTo>
                  <a:lnTo>
                    <a:pt x="2649" y="1325"/>
                  </a:lnTo>
                  <a:lnTo>
                    <a:pt x="2653" y="1352"/>
                  </a:lnTo>
                  <a:lnTo>
                    <a:pt x="2658" y="1379"/>
                  </a:lnTo>
                  <a:lnTo>
                    <a:pt x="2660" y="1406"/>
                  </a:lnTo>
                  <a:lnTo>
                    <a:pt x="2663" y="1435"/>
                  </a:lnTo>
                  <a:lnTo>
                    <a:pt x="2664" y="1463"/>
                  </a:lnTo>
                  <a:lnTo>
                    <a:pt x="2666" y="1491"/>
                  </a:lnTo>
                  <a:lnTo>
                    <a:pt x="2666" y="1519"/>
                  </a:lnTo>
                  <a:lnTo>
                    <a:pt x="2661" y="1641"/>
                  </a:lnTo>
                  <a:close/>
                  <a:moveTo>
                    <a:pt x="907" y="4981"/>
                  </a:moveTo>
                  <a:lnTo>
                    <a:pt x="2149" y="4981"/>
                  </a:lnTo>
                  <a:lnTo>
                    <a:pt x="2149" y="4592"/>
                  </a:lnTo>
                  <a:lnTo>
                    <a:pt x="907" y="4592"/>
                  </a:lnTo>
                  <a:lnTo>
                    <a:pt x="907" y="4981"/>
                  </a:lnTo>
                  <a:close/>
                  <a:moveTo>
                    <a:pt x="1177" y="5429"/>
                  </a:moveTo>
                  <a:lnTo>
                    <a:pt x="1879" y="5429"/>
                  </a:lnTo>
                  <a:lnTo>
                    <a:pt x="1879" y="5209"/>
                  </a:lnTo>
                  <a:lnTo>
                    <a:pt x="1177" y="5209"/>
                  </a:lnTo>
                  <a:lnTo>
                    <a:pt x="1177" y="54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03" name="Rounded Rectangle 102"/>
          <p:cNvSpPr>
            <a:spLocks noChangeAspect="1"/>
          </p:cNvSpPr>
          <p:nvPr/>
        </p:nvSpPr>
        <p:spPr>
          <a:xfrm>
            <a:off x="445135" y="2615565"/>
            <a:ext cx="3997325" cy="2235835"/>
          </a:xfrm>
          <a:prstGeom prst="roundRect">
            <a:avLst>
              <a:gd name="adj" fmla="val 8813"/>
            </a:avLst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p>
            <a:pPr algn="ctr"/>
            <a:endParaRPr lang="en-US" dirty="0">
              <a:latin typeface="+mn-ea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954905" y="2761615"/>
            <a:ext cx="3831590" cy="18815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p>
            <a:pPr indent="457200" fontAlgn="auto">
              <a:lnSpc>
                <a:spcPts val="266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这类活动有的是学校主办的（校园招聘会），有的是当地毕业生就业主管部门组织的。供需双方之间见面，可以掌握许多用人信息，当场拍板，签订协议，比较简捷。</a:t>
            </a:r>
            <a:endParaRPr lang="zh-CN" altLang="en-US" sz="1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ounded Rectangle 102"/>
          <p:cNvSpPr>
            <a:spLocks noChangeAspect="1"/>
          </p:cNvSpPr>
          <p:nvPr/>
        </p:nvSpPr>
        <p:spPr>
          <a:xfrm>
            <a:off x="4794885" y="2616200"/>
            <a:ext cx="3991610" cy="2235200"/>
          </a:xfrm>
          <a:prstGeom prst="roundRect">
            <a:avLst>
              <a:gd name="adj" fmla="val 8813"/>
            </a:avLst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p>
            <a:pPr algn="ctr"/>
            <a:endParaRPr lang="en-US" dirty="0">
              <a:latin typeface="+mn-ea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68655" y="1721485"/>
            <a:ext cx="3002280" cy="7829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ts val="2660"/>
              </a:lnSpc>
            </a:pPr>
            <a:r>
              <a:rPr lang="zh-CN" altLang="en-US" sz="1800" b="1">
                <a:solidFill>
                  <a:srgbClr val="1B4367"/>
                </a:solidFill>
              </a:rPr>
              <a:t>1. 通过各级毕业生就业指导机构获得信息</a:t>
            </a:r>
            <a:endParaRPr lang="zh-CN" altLang="en-US" sz="1800" b="1">
              <a:solidFill>
                <a:srgbClr val="1B4367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94885" y="1721485"/>
            <a:ext cx="3480435" cy="8051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ts val="2660"/>
              </a:lnSpc>
            </a:pPr>
            <a:r>
              <a:rPr lang="zh-CN" altLang="en-US" sz="1800" b="1">
                <a:solidFill>
                  <a:srgbClr val="1B4367"/>
                </a:solidFill>
              </a:rPr>
              <a:t>2. 通过各种类型的“人才交流会”“供需见面会”获得信息</a:t>
            </a:r>
            <a:endParaRPr lang="zh-CN" altLang="en-US" sz="1800" b="1">
              <a:solidFill>
                <a:srgbClr val="1B4367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/>
      <p:bldP spid="8" grpId="0"/>
      <p:bldP spid="103" grpId="0" bldLvl="0" animBg="1"/>
      <p:bldP spid="2" grpId="0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709295" y="309880"/>
            <a:ext cx="3589020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任务一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获取就业信息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387475" y="902970"/>
            <a:ext cx="748284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just"/>
            <a:r>
              <a:rPr lang="zh-CN" altLang="en-US" sz="3200" b="1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（三）通过其他可靠渠道获取就业信息</a:t>
            </a:r>
            <a:endParaRPr lang="zh-CN" altLang="en-US" sz="3200" b="1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48335" y="2660015"/>
            <a:ext cx="3735070" cy="2082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p>
            <a:pPr indent="457200" fontAlgn="auto">
              <a:lnSpc>
                <a:spcPts val="266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随着社会主义市场经济建设的发展，人才市场中介机构也越来越多，在那里不仅可以了解到各类不同的机构和职位，而且还可以获得极好的锻炼面试技能和增强面试自信心的机会。</a:t>
            </a:r>
            <a:endParaRPr lang="zh-CN" altLang="en-US" sz="1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85982" y="768606"/>
            <a:ext cx="840772" cy="841772"/>
            <a:chOff x="4856202" y="1222146"/>
            <a:chExt cx="1201103" cy="1202531"/>
          </a:xfrm>
          <a:solidFill>
            <a:srgbClr val="1B4367"/>
          </a:solidFill>
        </p:grpSpPr>
        <p:sp>
          <p:nvSpPr>
            <p:cNvPr id="12" name="Rectangle 6"/>
            <p:cNvSpPr/>
            <p:nvPr>
              <p:custDataLst>
                <p:tags r:id="rId2"/>
              </p:custDataLst>
            </p:nvPr>
          </p:nvSpPr>
          <p:spPr>
            <a:xfrm>
              <a:off x="4856202" y="1222146"/>
              <a:ext cx="1201103" cy="1202531"/>
            </a:xfrm>
            <a:prstGeom prst="flowChartConnector">
              <a:avLst/>
            </a:prstGeom>
            <a:grpFill/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/>
              <a:endParaRPr lang="en-US" altLang="zh-CN" sz="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KSO_Shape"/>
            <p:cNvSpPr/>
            <p:nvPr>
              <p:custDataLst>
                <p:tags r:id="rId3"/>
              </p:custDataLst>
            </p:nvPr>
          </p:nvSpPr>
          <p:spPr bwMode="auto">
            <a:xfrm>
              <a:off x="5275038" y="1500840"/>
              <a:ext cx="363431" cy="645143"/>
            </a:xfrm>
            <a:custGeom>
              <a:avLst/>
              <a:gdLst>
                <a:gd name="T0" fmla="*/ 2147483646 w 3056"/>
                <a:gd name="T1" fmla="*/ 2147483646 h 5429"/>
                <a:gd name="T2" fmla="*/ 2147483646 w 3056"/>
                <a:gd name="T3" fmla="*/ 2147483646 h 5429"/>
                <a:gd name="T4" fmla="*/ 2147483646 w 3056"/>
                <a:gd name="T5" fmla="*/ 388832290 h 5429"/>
                <a:gd name="T6" fmla="*/ 2147483646 w 3056"/>
                <a:gd name="T7" fmla="*/ 345615213 h 5429"/>
                <a:gd name="T8" fmla="*/ 2147483646 w 3056"/>
                <a:gd name="T9" fmla="*/ 2147483646 h 5429"/>
                <a:gd name="T10" fmla="*/ 2147483646 w 3056"/>
                <a:gd name="T11" fmla="*/ 2147483646 h 5429"/>
                <a:gd name="T12" fmla="*/ 2147483646 w 3056"/>
                <a:gd name="T13" fmla="*/ 2147483646 h 5429"/>
                <a:gd name="T14" fmla="*/ 2147483646 w 3056"/>
                <a:gd name="T15" fmla="*/ 2147483646 h 5429"/>
                <a:gd name="T16" fmla="*/ 2147483646 w 3056"/>
                <a:gd name="T17" fmla="*/ 2147483646 h 5429"/>
                <a:gd name="T18" fmla="*/ 2147483646 w 3056"/>
                <a:gd name="T19" fmla="*/ 2147483646 h 5429"/>
                <a:gd name="T20" fmla="*/ 475747481 w 3056"/>
                <a:gd name="T21" fmla="*/ 2147483646 h 5429"/>
                <a:gd name="T22" fmla="*/ 432463999 w 3056"/>
                <a:gd name="T23" fmla="*/ 2147483646 h 5429"/>
                <a:gd name="T24" fmla="*/ 2147483646 w 3056"/>
                <a:gd name="T25" fmla="*/ 2147483646 h 5429"/>
                <a:gd name="T26" fmla="*/ 2147483646 w 3056"/>
                <a:gd name="T27" fmla="*/ 2147483646 h 5429"/>
                <a:gd name="T28" fmla="*/ 2147483646 w 3056"/>
                <a:gd name="T29" fmla="*/ 2147483646 h 5429"/>
                <a:gd name="T30" fmla="*/ 2147483646 w 3056"/>
                <a:gd name="T31" fmla="*/ 2147483646 h 5429"/>
                <a:gd name="T32" fmla="*/ 2147483646 w 3056"/>
                <a:gd name="T33" fmla="*/ 2147483646 h 5429"/>
                <a:gd name="T34" fmla="*/ 2147483646 w 3056"/>
                <a:gd name="T35" fmla="*/ 2147483646 h 5429"/>
                <a:gd name="T36" fmla="*/ 2147483646 w 3056"/>
                <a:gd name="T37" fmla="*/ 2147483646 h 5429"/>
                <a:gd name="T38" fmla="*/ 2147483646 w 3056"/>
                <a:gd name="T39" fmla="*/ 2147483646 h 5429"/>
                <a:gd name="T40" fmla="*/ 2147483646 w 3056"/>
                <a:gd name="T41" fmla="*/ 2147483646 h 5429"/>
                <a:gd name="T42" fmla="*/ 2147483646 w 3056"/>
                <a:gd name="T43" fmla="*/ 2147483646 h 5429"/>
                <a:gd name="T44" fmla="*/ 2147483646 w 3056"/>
                <a:gd name="T45" fmla="*/ 2147483646 h 5429"/>
                <a:gd name="T46" fmla="*/ 2147483646 w 3056"/>
                <a:gd name="T47" fmla="*/ 2147483646 h 5429"/>
                <a:gd name="T48" fmla="*/ 2147483646 w 3056"/>
                <a:gd name="T49" fmla="*/ 2147483646 h 5429"/>
                <a:gd name="T50" fmla="*/ 2147483646 w 3056"/>
                <a:gd name="T51" fmla="*/ 2147483646 h 5429"/>
                <a:gd name="T52" fmla="*/ 2147483646 w 3056"/>
                <a:gd name="T53" fmla="*/ 2147483646 h 5429"/>
                <a:gd name="T54" fmla="*/ 2147483646 w 3056"/>
                <a:gd name="T55" fmla="*/ 2147483646 h 5429"/>
                <a:gd name="T56" fmla="*/ 2147483646 w 3056"/>
                <a:gd name="T57" fmla="*/ 2147483646 h 5429"/>
                <a:gd name="T58" fmla="*/ 2147483646 w 3056"/>
                <a:gd name="T59" fmla="*/ 2147483646 h 5429"/>
                <a:gd name="T60" fmla="*/ 2147483646 w 3056"/>
                <a:gd name="T61" fmla="*/ 2147483646 h 5429"/>
                <a:gd name="T62" fmla="*/ 2147483646 w 3056"/>
                <a:gd name="T63" fmla="*/ 2147483646 h 5429"/>
                <a:gd name="T64" fmla="*/ 2147483646 w 3056"/>
                <a:gd name="T65" fmla="*/ 2147483646 h 5429"/>
                <a:gd name="T66" fmla="*/ 2147483646 w 3056"/>
                <a:gd name="T67" fmla="*/ 2147483646 h 5429"/>
                <a:gd name="T68" fmla="*/ 2147483646 w 3056"/>
                <a:gd name="T69" fmla="*/ 2147483646 h 5429"/>
                <a:gd name="T70" fmla="*/ 2147483646 w 3056"/>
                <a:gd name="T71" fmla="*/ 2147483646 h 5429"/>
                <a:gd name="T72" fmla="*/ 2147483646 w 3056"/>
                <a:gd name="T73" fmla="*/ 2147483646 h 5429"/>
                <a:gd name="T74" fmla="*/ 2147483646 w 3056"/>
                <a:gd name="T75" fmla="*/ 2147483646 h 5429"/>
                <a:gd name="T76" fmla="*/ 2147483646 w 3056"/>
                <a:gd name="T77" fmla="*/ 2147483646 h 5429"/>
                <a:gd name="T78" fmla="*/ 2147483646 w 3056"/>
                <a:gd name="T79" fmla="*/ 2147483646 h 5429"/>
                <a:gd name="T80" fmla="*/ 2147483646 w 3056"/>
                <a:gd name="T81" fmla="*/ 2147483646 h 5429"/>
                <a:gd name="T82" fmla="*/ 2147483646 w 3056"/>
                <a:gd name="T83" fmla="*/ 2147483646 h 5429"/>
                <a:gd name="T84" fmla="*/ 2147483646 w 3056"/>
                <a:gd name="T85" fmla="*/ 2147483646 h 5429"/>
                <a:gd name="T86" fmla="*/ 2147483646 w 3056"/>
                <a:gd name="T87" fmla="*/ 2147483646 h 5429"/>
                <a:gd name="T88" fmla="*/ 2147483646 w 3056"/>
                <a:gd name="T89" fmla="*/ 2147483646 h 5429"/>
                <a:gd name="T90" fmla="*/ 2147483646 w 3056"/>
                <a:gd name="T91" fmla="*/ 2147483646 h 5429"/>
                <a:gd name="T92" fmla="*/ 2147483646 w 3056"/>
                <a:gd name="T93" fmla="*/ 2147483646 h 5429"/>
                <a:gd name="T94" fmla="*/ 2147483646 w 3056"/>
                <a:gd name="T95" fmla="*/ 2147483646 h 5429"/>
                <a:gd name="T96" fmla="*/ 2147483646 w 3056"/>
                <a:gd name="T97" fmla="*/ 2147483646 h 5429"/>
                <a:gd name="T98" fmla="*/ 2147483646 w 3056"/>
                <a:gd name="T99" fmla="*/ 2147483646 h 5429"/>
                <a:gd name="T100" fmla="*/ 2147483646 w 3056"/>
                <a:gd name="T101" fmla="*/ 2147483646 h 5429"/>
                <a:gd name="T102" fmla="*/ 2147483646 w 3056"/>
                <a:gd name="T103" fmla="*/ 2147483646 h 5429"/>
                <a:gd name="T104" fmla="*/ 2147483646 w 3056"/>
                <a:gd name="T105" fmla="*/ 2147483646 h 5429"/>
                <a:gd name="T106" fmla="*/ 2147483646 w 3056"/>
                <a:gd name="T107" fmla="*/ 2147483646 h 5429"/>
                <a:gd name="T108" fmla="*/ 2147483646 w 3056"/>
                <a:gd name="T109" fmla="*/ 2147483646 h 5429"/>
                <a:gd name="T110" fmla="*/ 2147483646 w 3056"/>
                <a:gd name="T111" fmla="*/ 2147483646 h 5429"/>
                <a:gd name="T112" fmla="*/ 2147483646 w 3056"/>
                <a:gd name="T113" fmla="*/ 2147483646 h 5429"/>
                <a:gd name="T114" fmla="*/ 2147483646 w 3056"/>
                <a:gd name="T115" fmla="*/ 2147483646 h 5429"/>
                <a:gd name="T116" fmla="*/ 2147483646 w 3056"/>
                <a:gd name="T117" fmla="*/ 2147483646 h 5429"/>
                <a:gd name="T118" fmla="*/ 2147483646 w 3056"/>
                <a:gd name="T119" fmla="*/ 2147483646 h 5429"/>
                <a:gd name="T120" fmla="*/ 2147483646 w 3056"/>
                <a:gd name="T121" fmla="*/ 2147483646 h 542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056" h="5429">
                  <a:moveTo>
                    <a:pt x="2609" y="448"/>
                  </a:moveTo>
                  <a:lnTo>
                    <a:pt x="2609" y="448"/>
                  </a:lnTo>
                  <a:lnTo>
                    <a:pt x="2575" y="415"/>
                  </a:lnTo>
                  <a:lnTo>
                    <a:pt x="2538" y="383"/>
                  </a:lnTo>
                  <a:lnTo>
                    <a:pt x="2503" y="352"/>
                  </a:lnTo>
                  <a:lnTo>
                    <a:pt x="2465" y="322"/>
                  </a:lnTo>
                  <a:lnTo>
                    <a:pt x="2426" y="293"/>
                  </a:lnTo>
                  <a:lnTo>
                    <a:pt x="2388" y="265"/>
                  </a:lnTo>
                  <a:lnTo>
                    <a:pt x="2348" y="239"/>
                  </a:lnTo>
                  <a:lnTo>
                    <a:pt x="2307" y="213"/>
                  </a:lnTo>
                  <a:lnTo>
                    <a:pt x="2266" y="190"/>
                  </a:lnTo>
                  <a:lnTo>
                    <a:pt x="2224" y="168"/>
                  </a:lnTo>
                  <a:lnTo>
                    <a:pt x="2182" y="146"/>
                  </a:lnTo>
                  <a:lnTo>
                    <a:pt x="2138" y="127"/>
                  </a:lnTo>
                  <a:lnTo>
                    <a:pt x="2095" y="108"/>
                  </a:lnTo>
                  <a:lnTo>
                    <a:pt x="2049" y="91"/>
                  </a:lnTo>
                  <a:lnTo>
                    <a:pt x="2005" y="75"/>
                  </a:lnTo>
                  <a:lnTo>
                    <a:pt x="1960" y="61"/>
                  </a:lnTo>
                  <a:lnTo>
                    <a:pt x="1907" y="46"/>
                  </a:lnTo>
                  <a:lnTo>
                    <a:pt x="1853" y="34"/>
                  </a:lnTo>
                  <a:lnTo>
                    <a:pt x="1800" y="24"/>
                  </a:lnTo>
                  <a:lnTo>
                    <a:pt x="1746" y="15"/>
                  </a:lnTo>
                  <a:lnTo>
                    <a:pt x="1692" y="9"/>
                  </a:lnTo>
                  <a:lnTo>
                    <a:pt x="1638" y="3"/>
                  </a:lnTo>
                  <a:lnTo>
                    <a:pt x="1582" y="1"/>
                  </a:lnTo>
                  <a:lnTo>
                    <a:pt x="1527" y="0"/>
                  </a:lnTo>
                  <a:lnTo>
                    <a:pt x="1490" y="0"/>
                  </a:lnTo>
                  <a:lnTo>
                    <a:pt x="1451" y="2"/>
                  </a:lnTo>
                  <a:lnTo>
                    <a:pt x="1413" y="4"/>
                  </a:lnTo>
                  <a:lnTo>
                    <a:pt x="1376" y="8"/>
                  </a:lnTo>
                  <a:lnTo>
                    <a:pt x="1338" y="11"/>
                  </a:lnTo>
                  <a:lnTo>
                    <a:pt x="1302" y="17"/>
                  </a:lnTo>
                  <a:lnTo>
                    <a:pt x="1264" y="22"/>
                  </a:lnTo>
                  <a:lnTo>
                    <a:pt x="1227" y="29"/>
                  </a:lnTo>
                  <a:lnTo>
                    <a:pt x="1191" y="36"/>
                  </a:lnTo>
                  <a:lnTo>
                    <a:pt x="1154" y="45"/>
                  </a:lnTo>
                  <a:lnTo>
                    <a:pt x="1118" y="55"/>
                  </a:lnTo>
                  <a:lnTo>
                    <a:pt x="1083" y="65"/>
                  </a:lnTo>
                  <a:lnTo>
                    <a:pt x="1047" y="76"/>
                  </a:lnTo>
                  <a:lnTo>
                    <a:pt x="1012" y="88"/>
                  </a:lnTo>
                  <a:lnTo>
                    <a:pt x="977" y="102"/>
                  </a:lnTo>
                  <a:lnTo>
                    <a:pt x="942" y="115"/>
                  </a:lnTo>
                  <a:lnTo>
                    <a:pt x="909" y="130"/>
                  </a:lnTo>
                  <a:lnTo>
                    <a:pt x="875" y="146"/>
                  </a:lnTo>
                  <a:lnTo>
                    <a:pt x="841" y="161"/>
                  </a:lnTo>
                  <a:lnTo>
                    <a:pt x="808" y="179"/>
                  </a:lnTo>
                  <a:lnTo>
                    <a:pt x="775" y="197"/>
                  </a:lnTo>
                  <a:lnTo>
                    <a:pt x="743" y="216"/>
                  </a:lnTo>
                  <a:lnTo>
                    <a:pt x="712" y="235"/>
                  </a:lnTo>
                  <a:lnTo>
                    <a:pt x="680" y="255"/>
                  </a:lnTo>
                  <a:lnTo>
                    <a:pt x="649" y="277"/>
                  </a:lnTo>
                  <a:lnTo>
                    <a:pt x="619" y="300"/>
                  </a:lnTo>
                  <a:lnTo>
                    <a:pt x="589" y="322"/>
                  </a:lnTo>
                  <a:lnTo>
                    <a:pt x="559" y="345"/>
                  </a:lnTo>
                  <a:lnTo>
                    <a:pt x="531" y="370"/>
                  </a:lnTo>
                  <a:lnTo>
                    <a:pt x="502" y="395"/>
                  </a:lnTo>
                  <a:lnTo>
                    <a:pt x="474" y="421"/>
                  </a:lnTo>
                  <a:lnTo>
                    <a:pt x="447" y="448"/>
                  </a:lnTo>
                  <a:lnTo>
                    <a:pt x="420" y="475"/>
                  </a:lnTo>
                  <a:lnTo>
                    <a:pt x="395" y="503"/>
                  </a:lnTo>
                  <a:lnTo>
                    <a:pt x="369" y="531"/>
                  </a:lnTo>
                  <a:lnTo>
                    <a:pt x="345" y="561"/>
                  </a:lnTo>
                  <a:lnTo>
                    <a:pt x="322" y="589"/>
                  </a:lnTo>
                  <a:lnTo>
                    <a:pt x="298" y="619"/>
                  </a:lnTo>
                  <a:lnTo>
                    <a:pt x="276" y="650"/>
                  </a:lnTo>
                  <a:lnTo>
                    <a:pt x="255" y="681"/>
                  </a:lnTo>
                  <a:lnTo>
                    <a:pt x="235" y="712"/>
                  </a:lnTo>
                  <a:lnTo>
                    <a:pt x="215" y="744"/>
                  </a:lnTo>
                  <a:lnTo>
                    <a:pt x="197" y="776"/>
                  </a:lnTo>
                  <a:lnTo>
                    <a:pt x="179" y="808"/>
                  </a:lnTo>
                  <a:lnTo>
                    <a:pt x="161" y="841"/>
                  </a:lnTo>
                  <a:lnTo>
                    <a:pt x="145" y="875"/>
                  </a:lnTo>
                  <a:lnTo>
                    <a:pt x="129" y="909"/>
                  </a:lnTo>
                  <a:lnTo>
                    <a:pt x="115" y="943"/>
                  </a:lnTo>
                  <a:lnTo>
                    <a:pt x="101" y="977"/>
                  </a:lnTo>
                  <a:lnTo>
                    <a:pt x="88" y="1012"/>
                  </a:lnTo>
                  <a:lnTo>
                    <a:pt x="76" y="1047"/>
                  </a:lnTo>
                  <a:lnTo>
                    <a:pt x="65" y="1082"/>
                  </a:lnTo>
                  <a:lnTo>
                    <a:pt x="55" y="1118"/>
                  </a:lnTo>
                  <a:lnTo>
                    <a:pt x="45" y="1154"/>
                  </a:lnTo>
                  <a:lnTo>
                    <a:pt x="36" y="1191"/>
                  </a:lnTo>
                  <a:lnTo>
                    <a:pt x="28" y="1227"/>
                  </a:lnTo>
                  <a:lnTo>
                    <a:pt x="22" y="1264"/>
                  </a:lnTo>
                  <a:lnTo>
                    <a:pt x="16" y="1301"/>
                  </a:lnTo>
                  <a:lnTo>
                    <a:pt x="11" y="1338"/>
                  </a:lnTo>
                  <a:lnTo>
                    <a:pt x="7" y="1376"/>
                  </a:lnTo>
                  <a:lnTo>
                    <a:pt x="4" y="1413"/>
                  </a:lnTo>
                  <a:lnTo>
                    <a:pt x="2" y="1452"/>
                  </a:lnTo>
                  <a:lnTo>
                    <a:pt x="0" y="1489"/>
                  </a:lnTo>
                  <a:lnTo>
                    <a:pt x="0" y="1527"/>
                  </a:lnTo>
                  <a:lnTo>
                    <a:pt x="6" y="1667"/>
                  </a:lnTo>
                  <a:lnTo>
                    <a:pt x="10" y="1707"/>
                  </a:lnTo>
                  <a:lnTo>
                    <a:pt x="15" y="1746"/>
                  </a:lnTo>
                  <a:lnTo>
                    <a:pt x="22" y="1785"/>
                  </a:lnTo>
                  <a:lnTo>
                    <a:pt x="28" y="1823"/>
                  </a:lnTo>
                  <a:lnTo>
                    <a:pt x="36" y="1862"/>
                  </a:lnTo>
                  <a:lnTo>
                    <a:pt x="45" y="1900"/>
                  </a:lnTo>
                  <a:lnTo>
                    <a:pt x="55" y="1937"/>
                  </a:lnTo>
                  <a:lnTo>
                    <a:pt x="66" y="1975"/>
                  </a:lnTo>
                  <a:lnTo>
                    <a:pt x="78" y="2012"/>
                  </a:lnTo>
                  <a:lnTo>
                    <a:pt x="92" y="2049"/>
                  </a:lnTo>
                  <a:lnTo>
                    <a:pt x="105" y="2085"/>
                  </a:lnTo>
                  <a:lnTo>
                    <a:pt x="119" y="2122"/>
                  </a:lnTo>
                  <a:lnTo>
                    <a:pt x="136" y="2157"/>
                  </a:lnTo>
                  <a:lnTo>
                    <a:pt x="152" y="2193"/>
                  </a:lnTo>
                  <a:lnTo>
                    <a:pt x="170" y="2228"/>
                  </a:lnTo>
                  <a:lnTo>
                    <a:pt x="189" y="2262"/>
                  </a:lnTo>
                  <a:lnTo>
                    <a:pt x="195" y="2277"/>
                  </a:lnTo>
                  <a:lnTo>
                    <a:pt x="213" y="2312"/>
                  </a:lnTo>
                  <a:lnTo>
                    <a:pt x="242" y="2366"/>
                  </a:lnTo>
                  <a:lnTo>
                    <a:pt x="278" y="2439"/>
                  </a:lnTo>
                  <a:lnTo>
                    <a:pt x="323" y="2528"/>
                  </a:lnTo>
                  <a:lnTo>
                    <a:pt x="371" y="2631"/>
                  </a:lnTo>
                  <a:lnTo>
                    <a:pt x="422" y="2743"/>
                  </a:lnTo>
                  <a:lnTo>
                    <a:pt x="450" y="2804"/>
                  </a:lnTo>
                  <a:lnTo>
                    <a:pt x="476" y="2867"/>
                  </a:lnTo>
                  <a:lnTo>
                    <a:pt x="503" y="2931"/>
                  </a:lnTo>
                  <a:lnTo>
                    <a:pt x="530" y="2998"/>
                  </a:lnTo>
                  <a:lnTo>
                    <a:pt x="556" y="3065"/>
                  </a:lnTo>
                  <a:lnTo>
                    <a:pt x="582" y="3134"/>
                  </a:lnTo>
                  <a:lnTo>
                    <a:pt x="607" y="3202"/>
                  </a:lnTo>
                  <a:lnTo>
                    <a:pt x="630" y="3273"/>
                  </a:lnTo>
                  <a:lnTo>
                    <a:pt x="653" y="3343"/>
                  </a:lnTo>
                  <a:lnTo>
                    <a:pt x="674" y="3413"/>
                  </a:lnTo>
                  <a:lnTo>
                    <a:pt x="693" y="3483"/>
                  </a:lnTo>
                  <a:lnTo>
                    <a:pt x="711" y="3553"/>
                  </a:lnTo>
                  <a:lnTo>
                    <a:pt x="726" y="3621"/>
                  </a:lnTo>
                  <a:lnTo>
                    <a:pt x="739" y="3690"/>
                  </a:lnTo>
                  <a:lnTo>
                    <a:pt x="750" y="3756"/>
                  </a:lnTo>
                  <a:lnTo>
                    <a:pt x="754" y="3788"/>
                  </a:lnTo>
                  <a:lnTo>
                    <a:pt x="757" y="3822"/>
                  </a:lnTo>
                  <a:lnTo>
                    <a:pt x="760" y="3854"/>
                  </a:lnTo>
                  <a:lnTo>
                    <a:pt x="762" y="3885"/>
                  </a:lnTo>
                  <a:lnTo>
                    <a:pt x="763" y="3915"/>
                  </a:lnTo>
                  <a:lnTo>
                    <a:pt x="764" y="3946"/>
                  </a:lnTo>
                  <a:lnTo>
                    <a:pt x="783" y="4137"/>
                  </a:lnTo>
                  <a:lnTo>
                    <a:pt x="789" y="4160"/>
                  </a:lnTo>
                  <a:lnTo>
                    <a:pt x="796" y="4181"/>
                  </a:lnTo>
                  <a:lnTo>
                    <a:pt x="804" y="4202"/>
                  </a:lnTo>
                  <a:lnTo>
                    <a:pt x="813" y="4220"/>
                  </a:lnTo>
                  <a:lnTo>
                    <a:pt x="823" y="4237"/>
                  </a:lnTo>
                  <a:lnTo>
                    <a:pt x="833" y="4253"/>
                  </a:lnTo>
                  <a:lnTo>
                    <a:pt x="844" y="4267"/>
                  </a:lnTo>
                  <a:lnTo>
                    <a:pt x="855" y="4280"/>
                  </a:lnTo>
                  <a:lnTo>
                    <a:pt x="867" y="4291"/>
                  </a:lnTo>
                  <a:lnTo>
                    <a:pt x="880" y="4301"/>
                  </a:lnTo>
                  <a:lnTo>
                    <a:pt x="895" y="4309"/>
                  </a:lnTo>
                  <a:lnTo>
                    <a:pt x="909" y="4316"/>
                  </a:lnTo>
                  <a:lnTo>
                    <a:pt x="924" y="4321"/>
                  </a:lnTo>
                  <a:lnTo>
                    <a:pt x="941" y="4325"/>
                  </a:lnTo>
                  <a:lnTo>
                    <a:pt x="959" y="4328"/>
                  </a:lnTo>
                  <a:lnTo>
                    <a:pt x="976" y="4328"/>
                  </a:lnTo>
                  <a:lnTo>
                    <a:pt x="2079" y="4328"/>
                  </a:lnTo>
                  <a:lnTo>
                    <a:pt x="2097" y="4328"/>
                  </a:lnTo>
                  <a:lnTo>
                    <a:pt x="2114" y="4325"/>
                  </a:lnTo>
                  <a:lnTo>
                    <a:pt x="2130" y="4321"/>
                  </a:lnTo>
                  <a:lnTo>
                    <a:pt x="2145" y="4316"/>
                  </a:lnTo>
                  <a:lnTo>
                    <a:pt x="2161" y="4309"/>
                  </a:lnTo>
                  <a:lnTo>
                    <a:pt x="2174" y="4301"/>
                  </a:lnTo>
                  <a:lnTo>
                    <a:pt x="2187" y="4291"/>
                  </a:lnTo>
                  <a:lnTo>
                    <a:pt x="2201" y="4280"/>
                  </a:lnTo>
                  <a:lnTo>
                    <a:pt x="2212" y="4267"/>
                  </a:lnTo>
                  <a:lnTo>
                    <a:pt x="2223" y="4253"/>
                  </a:lnTo>
                  <a:lnTo>
                    <a:pt x="2233" y="4237"/>
                  </a:lnTo>
                  <a:lnTo>
                    <a:pt x="2243" y="4220"/>
                  </a:lnTo>
                  <a:lnTo>
                    <a:pt x="2251" y="4202"/>
                  </a:lnTo>
                  <a:lnTo>
                    <a:pt x="2259" y="4181"/>
                  </a:lnTo>
                  <a:lnTo>
                    <a:pt x="2266" y="4160"/>
                  </a:lnTo>
                  <a:lnTo>
                    <a:pt x="2272" y="4137"/>
                  </a:lnTo>
                  <a:lnTo>
                    <a:pt x="2291" y="3946"/>
                  </a:lnTo>
                  <a:lnTo>
                    <a:pt x="2293" y="3915"/>
                  </a:lnTo>
                  <a:lnTo>
                    <a:pt x="2294" y="3885"/>
                  </a:lnTo>
                  <a:lnTo>
                    <a:pt x="2295" y="3854"/>
                  </a:lnTo>
                  <a:lnTo>
                    <a:pt x="2298" y="3822"/>
                  </a:lnTo>
                  <a:lnTo>
                    <a:pt x="2301" y="3788"/>
                  </a:lnTo>
                  <a:lnTo>
                    <a:pt x="2306" y="3756"/>
                  </a:lnTo>
                  <a:lnTo>
                    <a:pt x="2316" y="3690"/>
                  </a:lnTo>
                  <a:lnTo>
                    <a:pt x="2329" y="3621"/>
                  </a:lnTo>
                  <a:lnTo>
                    <a:pt x="2345" y="3553"/>
                  </a:lnTo>
                  <a:lnTo>
                    <a:pt x="2362" y="3483"/>
                  </a:lnTo>
                  <a:lnTo>
                    <a:pt x="2381" y="3413"/>
                  </a:lnTo>
                  <a:lnTo>
                    <a:pt x="2402" y="3343"/>
                  </a:lnTo>
                  <a:lnTo>
                    <a:pt x="2425" y="3273"/>
                  </a:lnTo>
                  <a:lnTo>
                    <a:pt x="2449" y="3202"/>
                  </a:lnTo>
                  <a:lnTo>
                    <a:pt x="2474" y="3134"/>
                  </a:lnTo>
                  <a:lnTo>
                    <a:pt x="2499" y="3065"/>
                  </a:lnTo>
                  <a:lnTo>
                    <a:pt x="2526" y="2998"/>
                  </a:lnTo>
                  <a:lnTo>
                    <a:pt x="2552" y="2931"/>
                  </a:lnTo>
                  <a:lnTo>
                    <a:pt x="2579" y="2867"/>
                  </a:lnTo>
                  <a:lnTo>
                    <a:pt x="2607" y="2804"/>
                  </a:lnTo>
                  <a:lnTo>
                    <a:pt x="2633" y="2743"/>
                  </a:lnTo>
                  <a:lnTo>
                    <a:pt x="2685" y="2631"/>
                  </a:lnTo>
                  <a:lnTo>
                    <a:pt x="2735" y="2528"/>
                  </a:lnTo>
                  <a:lnTo>
                    <a:pt x="2778" y="2439"/>
                  </a:lnTo>
                  <a:lnTo>
                    <a:pt x="2816" y="2366"/>
                  </a:lnTo>
                  <a:lnTo>
                    <a:pt x="2846" y="2312"/>
                  </a:lnTo>
                  <a:lnTo>
                    <a:pt x="2872" y="2262"/>
                  </a:lnTo>
                  <a:lnTo>
                    <a:pt x="2890" y="2228"/>
                  </a:lnTo>
                  <a:lnTo>
                    <a:pt x="2906" y="2193"/>
                  </a:lnTo>
                  <a:lnTo>
                    <a:pt x="2923" y="2157"/>
                  </a:lnTo>
                  <a:lnTo>
                    <a:pt x="2937" y="2122"/>
                  </a:lnTo>
                  <a:lnTo>
                    <a:pt x="2952" y="2085"/>
                  </a:lnTo>
                  <a:lnTo>
                    <a:pt x="2965" y="2049"/>
                  </a:lnTo>
                  <a:lnTo>
                    <a:pt x="2978" y="2012"/>
                  </a:lnTo>
                  <a:lnTo>
                    <a:pt x="2989" y="1975"/>
                  </a:lnTo>
                  <a:lnTo>
                    <a:pt x="3000" y="1937"/>
                  </a:lnTo>
                  <a:lnTo>
                    <a:pt x="3010" y="1900"/>
                  </a:lnTo>
                  <a:lnTo>
                    <a:pt x="3019" y="1862"/>
                  </a:lnTo>
                  <a:lnTo>
                    <a:pt x="3027" y="1823"/>
                  </a:lnTo>
                  <a:lnTo>
                    <a:pt x="3034" y="1785"/>
                  </a:lnTo>
                  <a:lnTo>
                    <a:pt x="3040" y="1746"/>
                  </a:lnTo>
                  <a:lnTo>
                    <a:pt x="3045" y="1707"/>
                  </a:lnTo>
                  <a:lnTo>
                    <a:pt x="3049" y="1667"/>
                  </a:lnTo>
                  <a:lnTo>
                    <a:pt x="3056" y="1527"/>
                  </a:lnTo>
                  <a:lnTo>
                    <a:pt x="3055" y="1489"/>
                  </a:lnTo>
                  <a:lnTo>
                    <a:pt x="3054" y="1452"/>
                  </a:lnTo>
                  <a:lnTo>
                    <a:pt x="3051" y="1413"/>
                  </a:lnTo>
                  <a:lnTo>
                    <a:pt x="3048" y="1376"/>
                  </a:lnTo>
                  <a:lnTo>
                    <a:pt x="3044" y="1338"/>
                  </a:lnTo>
                  <a:lnTo>
                    <a:pt x="3039" y="1301"/>
                  </a:lnTo>
                  <a:lnTo>
                    <a:pt x="3034" y="1264"/>
                  </a:lnTo>
                  <a:lnTo>
                    <a:pt x="3026" y="1227"/>
                  </a:lnTo>
                  <a:lnTo>
                    <a:pt x="3018" y="1191"/>
                  </a:lnTo>
                  <a:lnTo>
                    <a:pt x="3010" y="1154"/>
                  </a:lnTo>
                  <a:lnTo>
                    <a:pt x="3000" y="1118"/>
                  </a:lnTo>
                  <a:lnTo>
                    <a:pt x="2990" y="1082"/>
                  </a:lnTo>
                  <a:lnTo>
                    <a:pt x="2979" y="1047"/>
                  </a:lnTo>
                  <a:lnTo>
                    <a:pt x="2967" y="1012"/>
                  </a:lnTo>
                  <a:lnTo>
                    <a:pt x="2954" y="977"/>
                  </a:lnTo>
                  <a:lnTo>
                    <a:pt x="2941" y="943"/>
                  </a:lnTo>
                  <a:lnTo>
                    <a:pt x="2925" y="909"/>
                  </a:lnTo>
                  <a:lnTo>
                    <a:pt x="2910" y="875"/>
                  </a:lnTo>
                  <a:lnTo>
                    <a:pt x="2894" y="841"/>
                  </a:lnTo>
                  <a:lnTo>
                    <a:pt x="2877" y="808"/>
                  </a:lnTo>
                  <a:lnTo>
                    <a:pt x="2859" y="776"/>
                  </a:lnTo>
                  <a:lnTo>
                    <a:pt x="2840" y="744"/>
                  </a:lnTo>
                  <a:lnTo>
                    <a:pt x="2820" y="712"/>
                  </a:lnTo>
                  <a:lnTo>
                    <a:pt x="2800" y="681"/>
                  </a:lnTo>
                  <a:lnTo>
                    <a:pt x="2779" y="650"/>
                  </a:lnTo>
                  <a:lnTo>
                    <a:pt x="2757" y="619"/>
                  </a:lnTo>
                  <a:lnTo>
                    <a:pt x="2734" y="589"/>
                  </a:lnTo>
                  <a:lnTo>
                    <a:pt x="2711" y="561"/>
                  </a:lnTo>
                  <a:lnTo>
                    <a:pt x="2686" y="531"/>
                  </a:lnTo>
                  <a:lnTo>
                    <a:pt x="2661" y="503"/>
                  </a:lnTo>
                  <a:lnTo>
                    <a:pt x="2635" y="475"/>
                  </a:lnTo>
                  <a:lnTo>
                    <a:pt x="2609" y="448"/>
                  </a:lnTo>
                  <a:close/>
                  <a:moveTo>
                    <a:pt x="2661" y="1641"/>
                  </a:moveTo>
                  <a:lnTo>
                    <a:pt x="2661" y="1641"/>
                  </a:lnTo>
                  <a:lnTo>
                    <a:pt x="2658" y="1669"/>
                  </a:lnTo>
                  <a:lnTo>
                    <a:pt x="2654" y="1697"/>
                  </a:lnTo>
                  <a:lnTo>
                    <a:pt x="2650" y="1725"/>
                  </a:lnTo>
                  <a:lnTo>
                    <a:pt x="2644" y="1753"/>
                  </a:lnTo>
                  <a:lnTo>
                    <a:pt x="2639" y="1781"/>
                  </a:lnTo>
                  <a:lnTo>
                    <a:pt x="2632" y="1809"/>
                  </a:lnTo>
                  <a:lnTo>
                    <a:pt x="2624" y="1837"/>
                  </a:lnTo>
                  <a:lnTo>
                    <a:pt x="2617" y="1863"/>
                  </a:lnTo>
                  <a:lnTo>
                    <a:pt x="2608" y="1891"/>
                  </a:lnTo>
                  <a:lnTo>
                    <a:pt x="2599" y="1918"/>
                  </a:lnTo>
                  <a:lnTo>
                    <a:pt x="2589" y="1945"/>
                  </a:lnTo>
                  <a:lnTo>
                    <a:pt x="2579" y="1972"/>
                  </a:lnTo>
                  <a:lnTo>
                    <a:pt x="2567" y="1998"/>
                  </a:lnTo>
                  <a:lnTo>
                    <a:pt x="2556" y="2025"/>
                  </a:lnTo>
                  <a:lnTo>
                    <a:pt x="2543" y="2051"/>
                  </a:lnTo>
                  <a:lnTo>
                    <a:pt x="2529" y="2078"/>
                  </a:lnTo>
                  <a:lnTo>
                    <a:pt x="2485" y="2158"/>
                  </a:lnTo>
                  <a:lnTo>
                    <a:pt x="2450" y="2227"/>
                  </a:lnTo>
                  <a:lnTo>
                    <a:pt x="2408" y="2311"/>
                  </a:lnTo>
                  <a:lnTo>
                    <a:pt x="2359" y="2409"/>
                  </a:lnTo>
                  <a:lnTo>
                    <a:pt x="2307" y="2519"/>
                  </a:lnTo>
                  <a:lnTo>
                    <a:pt x="2253" y="2641"/>
                  </a:lnTo>
                  <a:lnTo>
                    <a:pt x="2225" y="2705"/>
                  </a:lnTo>
                  <a:lnTo>
                    <a:pt x="2197" y="2771"/>
                  </a:lnTo>
                  <a:lnTo>
                    <a:pt x="2170" y="2838"/>
                  </a:lnTo>
                  <a:lnTo>
                    <a:pt x="2142" y="2908"/>
                  </a:lnTo>
                  <a:lnTo>
                    <a:pt x="2116" y="2979"/>
                  </a:lnTo>
                  <a:lnTo>
                    <a:pt x="2090" y="3051"/>
                  </a:lnTo>
                  <a:lnTo>
                    <a:pt x="2065" y="3124"/>
                  </a:lnTo>
                  <a:lnTo>
                    <a:pt x="2040" y="3198"/>
                  </a:lnTo>
                  <a:lnTo>
                    <a:pt x="2018" y="3272"/>
                  </a:lnTo>
                  <a:lnTo>
                    <a:pt x="1996" y="3346"/>
                  </a:lnTo>
                  <a:lnTo>
                    <a:pt x="1977" y="3420"/>
                  </a:lnTo>
                  <a:lnTo>
                    <a:pt x="1960" y="3494"/>
                  </a:lnTo>
                  <a:lnTo>
                    <a:pt x="1944" y="3568"/>
                  </a:lnTo>
                  <a:lnTo>
                    <a:pt x="1930" y="3641"/>
                  </a:lnTo>
                  <a:lnTo>
                    <a:pt x="1919" y="3714"/>
                  </a:lnTo>
                  <a:lnTo>
                    <a:pt x="1911" y="3785"/>
                  </a:lnTo>
                  <a:lnTo>
                    <a:pt x="1908" y="3820"/>
                  </a:lnTo>
                  <a:lnTo>
                    <a:pt x="1905" y="3856"/>
                  </a:lnTo>
                  <a:lnTo>
                    <a:pt x="1903" y="3890"/>
                  </a:lnTo>
                  <a:lnTo>
                    <a:pt x="1902" y="3924"/>
                  </a:lnTo>
                  <a:lnTo>
                    <a:pt x="1901" y="3939"/>
                  </a:lnTo>
                  <a:lnTo>
                    <a:pt x="1722" y="3939"/>
                  </a:lnTo>
                  <a:lnTo>
                    <a:pt x="1722" y="3230"/>
                  </a:lnTo>
                  <a:lnTo>
                    <a:pt x="1333" y="3230"/>
                  </a:lnTo>
                  <a:lnTo>
                    <a:pt x="1333" y="3939"/>
                  </a:lnTo>
                  <a:lnTo>
                    <a:pt x="1154" y="3939"/>
                  </a:lnTo>
                  <a:lnTo>
                    <a:pt x="1152" y="3924"/>
                  </a:lnTo>
                  <a:lnTo>
                    <a:pt x="1151" y="3873"/>
                  </a:lnTo>
                  <a:lnTo>
                    <a:pt x="1148" y="3820"/>
                  </a:lnTo>
                  <a:lnTo>
                    <a:pt x="1142" y="3767"/>
                  </a:lnTo>
                  <a:lnTo>
                    <a:pt x="1136" y="3714"/>
                  </a:lnTo>
                  <a:lnTo>
                    <a:pt x="1128" y="3659"/>
                  </a:lnTo>
                  <a:lnTo>
                    <a:pt x="1118" y="3604"/>
                  </a:lnTo>
                  <a:lnTo>
                    <a:pt x="1108" y="3547"/>
                  </a:lnTo>
                  <a:lnTo>
                    <a:pt x="1096" y="3491"/>
                  </a:lnTo>
                  <a:lnTo>
                    <a:pt x="1081" y="3434"/>
                  </a:lnTo>
                  <a:lnTo>
                    <a:pt x="1067" y="3377"/>
                  </a:lnTo>
                  <a:lnTo>
                    <a:pt x="1052" y="3319"/>
                  </a:lnTo>
                  <a:lnTo>
                    <a:pt x="1035" y="3261"/>
                  </a:lnTo>
                  <a:lnTo>
                    <a:pt x="1016" y="3203"/>
                  </a:lnTo>
                  <a:lnTo>
                    <a:pt x="997" y="3145"/>
                  </a:lnTo>
                  <a:lnTo>
                    <a:pt x="977" y="3086"/>
                  </a:lnTo>
                  <a:lnTo>
                    <a:pt x="958" y="3029"/>
                  </a:lnTo>
                  <a:lnTo>
                    <a:pt x="937" y="2970"/>
                  </a:lnTo>
                  <a:lnTo>
                    <a:pt x="914" y="2911"/>
                  </a:lnTo>
                  <a:lnTo>
                    <a:pt x="868" y="2796"/>
                  </a:lnTo>
                  <a:lnTo>
                    <a:pt x="820" y="2681"/>
                  </a:lnTo>
                  <a:lnTo>
                    <a:pt x="771" y="2570"/>
                  </a:lnTo>
                  <a:lnTo>
                    <a:pt x="721" y="2459"/>
                  </a:lnTo>
                  <a:lnTo>
                    <a:pt x="669" y="2353"/>
                  </a:lnTo>
                  <a:lnTo>
                    <a:pt x="618" y="2249"/>
                  </a:lnTo>
                  <a:lnTo>
                    <a:pt x="568" y="2150"/>
                  </a:lnTo>
                  <a:lnTo>
                    <a:pt x="567" y="2144"/>
                  </a:lnTo>
                  <a:lnTo>
                    <a:pt x="530" y="2075"/>
                  </a:lnTo>
                  <a:lnTo>
                    <a:pt x="515" y="2050"/>
                  </a:lnTo>
                  <a:lnTo>
                    <a:pt x="503" y="2024"/>
                  </a:lnTo>
                  <a:lnTo>
                    <a:pt x="491" y="1998"/>
                  </a:lnTo>
                  <a:lnTo>
                    <a:pt x="479" y="1972"/>
                  </a:lnTo>
                  <a:lnTo>
                    <a:pt x="468" y="1945"/>
                  </a:lnTo>
                  <a:lnTo>
                    <a:pt x="458" y="1918"/>
                  </a:lnTo>
                  <a:lnTo>
                    <a:pt x="449" y="1892"/>
                  </a:lnTo>
                  <a:lnTo>
                    <a:pt x="440" y="1864"/>
                  </a:lnTo>
                  <a:lnTo>
                    <a:pt x="431" y="1838"/>
                  </a:lnTo>
                  <a:lnTo>
                    <a:pt x="424" y="1810"/>
                  </a:lnTo>
                  <a:lnTo>
                    <a:pt x="418" y="1782"/>
                  </a:lnTo>
                  <a:lnTo>
                    <a:pt x="411" y="1754"/>
                  </a:lnTo>
                  <a:lnTo>
                    <a:pt x="406" y="1726"/>
                  </a:lnTo>
                  <a:lnTo>
                    <a:pt x="401" y="1697"/>
                  </a:lnTo>
                  <a:lnTo>
                    <a:pt x="398" y="1670"/>
                  </a:lnTo>
                  <a:lnTo>
                    <a:pt x="395" y="1641"/>
                  </a:lnTo>
                  <a:lnTo>
                    <a:pt x="389" y="1519"/>
                  </a:lnTo>
                  <a:lnTo>
                    <a:pt x="389" y="1492"/>
                  </a:lnTo>
                  <a:lnTo>
                    <a:pt x="390" y="1463"/>
                  </a:lnTo>
                  <a:lnTo>
                    <a:pt x="392" y="1435"/>
                  </a:lnTo>
                  <a:lnTo>
                    <a:pt x="395" y="1408"/>
                  </a:lnTo>
                  <a:lnTo>
                    <a:pt x="398" y="1380"/>
                  </a:lnTo>
                  <a:lnTo>
                    <a:pt x="402" y="1352"/>
                  </a:lnTo>
                  <a:lnTo>
                    <a:pt x="407" y="1325"/>
                  </a:lnTo>
                  <a:lnTo>
                    <a:pt x="412" y="1298"/>
                  </a:lnTo>
                  <a:lnTo>
                    <a:pt x="418" y="1270"/>
                  </a:lnTo>
                  <a:lnTo>
                    <a:pt x="424" y="1244"/>
                  </a:lnTo>
                  <a:lnTo>
                    <a:pt x="431" y="1217"/>
                  </a:lnTo>
                  <a:lnTo>
                    <a:pt x="439" y="1191"/>
                  </a:lnTo>
                  <a:lnTo>
                    <a:pt x="448" y="1165"/>
                  </a:lnTo>
                  <a:lnTo>
                    <a:pt x="457" y="1139"/>
                  </a:lnTo>
                  <a:lnTo>
                    <a:pt x="466" y="1113"/>
                  </a:lnTo>
                  <a:lnTo>
                    <a:pt x="476" y="1088"/>
                  </a:lnTo>
                  <a:lnTo>
                    <a:pt x="487" y="1063"/>
                  </a:lnTo>
                  <a:lnTo>
                    <a:pt x="499" y="1038"/>
                  </a:lnTo>
                  <a:lnTo>
                    <a:pt x="511" y="1013"/>
                  </a:lnTo>
                  <a:lnTo>
                    <a:pt x="524" y="989"/>
                  </a:lnTo>
                  <a:lnTo>
                    <a:pt x="537" y="965"/>
                  </a:lnTo>
                  <a:lnTo>
                    <a:pt x="551" y="941"/>
                  </a:lnTo>
                  <a:lnTo>
                    <a:pt x="565" y="918"/>
                  </a:lnTo>
                  <a:lnTo>
                    <a:pt x="580" y="895"/>
                  </a:lnTo>
                  <a:lnTo>
                    <a:pt x="596" y="871"/>
                  </a:lnTo>
                  <a:lnTo>
                    <a:pt x="612" y="849"/>
                  </a:lnTo>
                  <a:lnTo>
                    <a:pt x="629" y="827"/>
                  </a:lnTo>
                  <a:lnTo>
                    <a:pt x="647" y="806"/>
                  </a:lnTo>
                  <a:lnTo>
                    <a:pt x="664" y="784"/>
                  </a:lnTo>
                  <a:lnTo>
                    <a:pt x="683" y="763"/>
                  </a:lnTo>
                  <a:lnTo>
                    <a:pt x="702" y="743"/>
                  </a:lnTo>
                  <a:lnTo>
                    <a:pt x="722" y="723"/>
                  </a:lnTo>
                  <a:lnTo>
                    <a:pt x="743" y="703"/>
                  </a:lnTo>
                  <a:lnTo>
                    <a:pt x="764" y="683"/>
                  </a:lnTo>
                  <a:lnTo>
                    <a:pt x="785" y="665"/>
                  </a:lnTo>
                  <a:lnTo>
                    <a:pt x="806" y="647"/>
                  </a:lnTo>
                  <a:lnTo>
                    <a:pt x="828" y="629"/>
                  </a:lnTo>
                  <a:lnTo>
                    <a:pt x="850" y="611"/>
                  </a:lnTo>
                  <a:lnTo>
                    <a:pt x="874" y="596"/>
                  </a:lnTo>
                  <a:lnTo>
                    <a:pt x="896" y="579"/>
                  </a:lnTo>
                  <a:lnTo>
                    <a:pt x="920" y="565"/>
                  </a:lnTo>
                  <a:lnTo>
                    <a:pt x="943" y="550"/>
                  </a:lnTo>
                  <a:lnTo>
                    <a:pt x="968" y="536"/>
                  </a:lnTo>
                  <a:lnTo>
                    <a:pt x="992" y="523"/>
                  </a:lnTo>
                  <a:lnTo>
                    <a:pt x="1016" y="510"/>
                  </a:lnTo>
                  <a:lnTo>
                    <a:pt x="1041" y="498"/>
                  </a:lnTo>
                  <a:lnTo>
                    <a:pt x="1066" y="486"/>
                  </a:lnTo>
                  <a:lnTo>
                    <a:pt x="1091" y="475"/>
                  </a:lnTo>
                  <a:lnTo>
                    <a:pt x="1117" y="464"/>
                  </a:lnTo>
                  <a:lnTo>
                    <a:pt x="1143" y="456"/>
                  </a:lnTo>
                  <a:lnTo>
                    <a:pt x="1170" y="446"/>
                  </a:lnTo>
                  <a:lnTo>
                    <a:pt x="1195" y="438"/>
                  </a:lnTo>
                  <a:lnTo>
                    <a:pt x="1223" y="430"/>
                  </a:lnTo>
                  <a:lnTo>
                    <a:pt x="1250" y="423"/>
                  </a:lnTo>
                  <a:lnTo>
                    <a:pt x="1276" y="417"/>
                  </a:lnTo>
                  <a:lnTo>
                    <a:pt x="1304" y="411"/>
                  </a:lnTo>
                  <a:lnTo>
                    <a:pt x="1331" y="406"/>
                  </a:lnTo>
                  <a:lnTo>
                    <a:pt x="1359" y="401"/>
                  </a:lnTo>
                  <a:lnTo>
                    <a:pt x="1387" y="398"/>
                  </a:lnTo>
                  <a:lnTo>
                    <a:pt x="1414" y="395"/>
                  </a:lnTo>
                  <a:lnTo>
                    <a:pt x="1443" y="392"/>
                  </a:lnTo>
                  <a:lnTo>
                    <a:pt x="1471" y="390"/>
                  </a:lnTo>
                  <a:lnTo>
                    <a:pt x="1500" y="389"/>
                  </a:lnTo>
                  <a:lnTo>
                    <a:pt x="1527" y="389"/>
                  </a:lnTo>
                  <a:lnTo>
                    <a:pt x="1569" y="389"/>
                  </a:lnTo>
                  <a:lnTo>
                    <a:pt x="1610" y="391"/>
                  </a:lnTo>
                  <a:lnTo>
                    <a:pt x="1651" y="396"/>
                  </a:lnTo>
                  <a:lnTo>
                    <a:pt x="1691" y="400"/>
                  </a:lnTo>
                  <a:lnTo>
                    <a:pt x="1732" y="407"/>
                  </a:lnTo>
                  <a:lnTo>
                    <a:pt x="1771" y="415"/>
                  </a:lnTo>
                  <a:lnTo>
                    <a:pt x="1810" y="423"/>
                  </a:lnTo>
                  <a:lnTo>
                    <a:pt x="1849" y="435"/>
                  </a:lnTo>
                  <a:lnTo>
                    <a:pt x="1882" y="444"/>
                  </a:lnTo>
                  <a:lnTo>
                    <a:pt x="1917" y="457"/>
                  </a:lnTo>
                  <a:lnTo>
                    <a:pt x="1950" y="470"/>
                  </a:lnTo>
                  <a:lnTo>
                    <a:pt x="1983" y="483"/>
                  </a:lnTo>
                  <a:lnTo>
                    <a:pt x="2015" y="498"/>
                  </a:lnTo>
                  <a:lnTo>
                    <a:pt x="2047" y="514"/>
                  </a:lnTo>
                  <a:lnTo>
                    <a:pt x="2078" y="531"/>
                  </a:lnTo>
                  <a:lnTo>
                    <a:pt x="2109" y="548"/>
                  </a:lnTo>
                  <a:lnTo>
                    <a:pt x="2139" y="567"/>
                  </a:lnTo>
                  <a:lnTo>
                    <a:pt x="2169" y="586"/>
                  </a:lnTo>
                  <a:lnTo>
                    <a:pt x="2197" y="607"/>
                  </a:lnTo>
                  <a:lnTo>
                    <a:pt x="2226" y="628"/>
                  </a:lnTo>
                  <a:lnTo>
                    <a:pt x="2254" y="650"/>
                  </a:lnTo>
                  <a:lnTo>
                    <a:pt x="2281" y="673"/>
                  </a:lnTo>
                  <a:lnTo>
                    <a:pt x="2308" y="698"/>
                  </a:lnTo>
                  <a:lnTo>
                    <a:pt x="2333" y="723"/>
                  </a:lnTo>
                  <a:lnTo>
                    <a:pt x="2353" y="743"/>
                  </a:lnTo>
                  <a:lnTo>
                    <a:pt x="2372" y="763"/>
                  </a:lnTo>
                  <a:lnTo>
                    <a:pt x="2391" y="784"/>
                  </a:lnTo>
                  <a:lnTo>
                    <a:pt x="2409" y="806"/>
                  </a:lnTo>
                  <a:lnTo>
                    <a:pt x="2426" y="827"/>
                  </a:lnTo>
                  <a:lnTo>
                    <a:pt x="2443" y="849"/>
                  </a:lnTo>
                  <a:lnTo>
                    <a:pt x="2460" y="872"/>
                  </a:lnTo>
                  <a:lnTo>
                    <a:pt x="2475" y="895"/>
                  </a:lnTo>
                  <a:lnTo>
                    <a:pt x="2489" y="918"/>
                  </a:lnTo>
                  <a:lnTo>
                    <a:pt x="2505" y="941"/>
                  </a:lnTo>
                  <a:lnTo>
                    <a:pt x="2518" y="965"/>
                  </a:lnTo>
                  <a:lnTo>
                    <a:pt x="2531" y="989"/>
                  </a:lnTo>
                  <a:lnTo>
                    <a:pt x="2545" y="1013"/>
                  </a:lnTo>
                  <a:lnTo>
                    <a:pt x="2557" y="1038"/>
                  </a:lnTo>
                  <a:lnTo>
                    <a:pt x="2568" y="1063"/>
                  </a:lnTo>
                  <a:lnTo>
                    <a:pt x="2579" y="1088"/>
                  </a:lnTo>
                  <a:lnTo>
                    <a:pt x="2589" y="1113"/>
                  </a:lnTo>
                  <a:lnTo>
                    <a:pt x="2599" y="1139"/>
                  </a:lnTo>
                  <a:lnTo>
                    <a:pt x="2608" y="1164"/>
                  </a:lnTo>
                  <a:lnTo>
                    <a:pt x="2617" y="1191"/>
                  </a:lnTo>
                  <a:lnTo>
                    <a:pt x="2624" y="1217"/>
                  </a:lnTo>
                  <a:lnTo>
                    <a:pt x="2631" y="1244"/>
                  </a:lnTo>
                  <a:lnTo>
                    <a:pt x="2638" y="1270"/>
                  </a:lnTo>
                  <a:lnTo>
                    <a:pt x="2643" y="1297"/>
                  </a:lnTo>
                  <a:lnTo>
                    <a:pt x="2649" y="1325"/>
                  </a:lnTo>
                  <a:lnTo>
                    <a:pt x="2653" y="1352"/>
                  </a:lnTo>
                  <a:lnTo>
                    <a:pt x="2658" y="1379"/>
                  </a:lnTo>
                  <a:lnTo>
                    <a:pt x="2660" y="1406"/>
                  </a:lnTo>
                  <a:lnTo>
                    <a:pt x="2663" y="1435"/>
                  </a:lnTo>
                  <a:lnTo>
                    <a:pt x="2664" y="1463"/>
                  </a:lnTo>
                  <a:lnTo>
                    <a:pt x="2666" y="1491"/>
                  </a:lnTo>
                  <a:lnTo>
                    <a:pt x="2666" y="1519"/>
                  </a:lnTo>
                  <a:lnTo>
                    <a:pt x="2661" y="1641"/>
                  </a:lnTo>
                  <a:close/>
                  <a:moveTo>
                    <a:pt x="907" y="4981"/>
                  </a:moveTo>
                  <a:lnTo>
                    <a:pt x="2149" y="4981"/>
                  </a:lnTo>
                  <a:lnTo>
                    <a:pt x="2149" y="4592"/>
                  </a:lnTo>
                  <a:lnTo>
                    <a:pt x="907" y="4592"/>
                  </a:lnTo>
                  <a:lnTo>
                    <a:pt x="907" y="4981"/>
                  </a:lnTo>
                  <a:close/>
                  <a:moveTo>
                    <a:pt x="1177" y="5429"/>
                  </a:moveTo>
                  <a:lnTo>
                    <a:pt x="1879" y="5429"/>
                  </a:lnTo>
                  <a:lnTo>
                    <a:pt x="1879" y="5209"/>
                  </a:lnTo>
                  <a:lnTo>
                    <a:pt x="1177" y="5209"/>
                  </a:lnTo>
                  <a:lnTo>
                    <a:pt x="1177" y="54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03" name="Rounded Rectangle 102"/>
          <p:cNvSpPr>
            <a:spLocks noChangeAspect="1"/>
          </p:cNvSpPr>
          <p:nvPr/>
        </p:nvSpPr>
        <p:spPr>
          <a:xfrm>
            <a:off x="445135" y="2615565"/>
            <a:ext cx="3997325" cy="2235835"/>
          </a:xfrm>
          <a:prstGeom prst="roundRect">
            <a:avLst>
              <a:gd name="adj" fmla="val 8813"/>
            </a:avLst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p>
            <a:pPr algn="ctr"/>
            <a:endParaRPr lang="en-US" dirty="0">
              <a:latin typeface="+mn-ea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954905" y="2660015"/>
            <a:ext cx="3831590" cy="2089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p>
            <a:pPr indent="457200" fontAlgn="auto">
              <a:lnSpc>
                <a:spcPts val="266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每年大学生毕业就业之际，各类杂志上一般都会刊登一些就业指导信息，从不同侧面和角度反映了当年大学生就业的需求情况。所以可以充分、有效利用新闻媒体获取信息。</a:t>
            </a:r>
            <a:endParaRPr lang="zh-CN" altLang="en-US" sz="1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ounded Rectangle 102"/>
          <p:cNvSpPr>
            <a:spLocks noChangeAspect="1"/>
          </p:cNvSpPr>
          <p:nvPr/>
        </p:nvSpPr>
        <p:spPr>
          <a:xfrm>
            <a:off x="4794885" y="2616200"/>
            <a:ext cx="3991610" cy="2235200"/>
          </a:xfrm>
          <a:prstGeom prst="roundRect">
            <a:avLst>
              <a:gd name="adj" fmla="val 8813"/>
            </a:avLst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p>
            <a:pPr algn="ctr"/>
            <a:endParaRPr lang="en-US" dirty="0">
              <a:latin typeface="+mn-ea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68655" y="1721485"/>
            <a:ext cx="3002280" cy="7829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ts val="2660"/>
              </a:lnSpc>
            </a:pPr>
            <a:r>
              <a:rPr lang="zh-CN" altLang="en-US" sz="1800" b="1">
                <a:solidFill>
                  <a:srgbClr val="1B4367"/>
                </a:solidFill>
              </a:rPr>
              <a:t>3. 通过社会各级人才市场获得信息</a:t>
            </a:r>
            <a:endParaRPr lang="zh-CN" altLang="en-US" sz="1800" b="1">
              <a:solidFill>
                <a:srgbClr val="1B4367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94885" y="1721485"/>
            <a:ext cx="3480435" cy="4749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ts val="2660"/>
              </a:lnSpc>
            </a:pPr>
            <a:r>
              <a:rPr lang="zh-CN" altLang="en-US" sz="1800" b="1">
                <a:solidFill>
                  <a:srgbClr val="1B4367"/>
                </a:solidFill>
              </a:rPr>
              <a:t>4. 通过各类传播媒体获得信息</a:t>
            </a:r>
            <a:endParaRPr lang="zh-CN" altLang="en-US" sz="1800" b="1">
              <a:solidFill>
                <a:srgbClr val="1B4367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/>
      <p:bldP spid="8" grpId="0"/>
      <p:bldP spid="103" grpId="0" bldLvl="0" animBg="1"/>
      <p:bldP spid="2" grpId="0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709295" y="309880"/>
            <a:ext cx="3589020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任务一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获取就业信息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387475" y="902970"/>
            <a:ext cx="748284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just"/>
            <a:r>
              <a:rPr lang="zh-CN" altLang="en-US" sz="3200" b="1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（三）通过其他可靠渠道获取就业信息</a:t>
            </a:r>
            <a:endParaRPr lang="zh-CN" altLang="en-US" sz="3200" b="1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249363" y="2660015"/>
            <a:ext cx="6645275" cy="17735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p>
            <a:pPr indent="457200" fontAlgn="auto">
              <a:lnSpc>
                <a:spcPts val="266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实践是大学生自我开发职业信息的重要途径，实践中，通过自己的努力赢得用人单位的好感、信任，取得职业信息甚至直接谋得职业的大学生不乏其人。因此，在各种社会实践活动中，大学生要在了解社会、培养社会能力的同时，善于观察，做一个搜集就业信息的有心人。</a:t>
            </a:r>
            <a:endParaRPr lang="zh-CN" altLang="en-US" sz="1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85982" y="768606"/>
            <a:ext cx="840772" cy="841772"/>
            <a:chOff x="4856202" y="1222146"/>
            <a:chExt cx="1201103" cy="1202531"/>
          </a:xfrm>
          <a:solidFill>
            <a:srgbClr val="1B4367"/>
          </a:solidFill>
        </p:grpSpPr>
        <p:sp>
          <p:nvSpPr>
            <p:cNvPr id="12" name="Rectangle 6"/>
            <p:cNvSpPr/>
            <p:nvPr>
              <p:custDataLst>
                <p:tags r:id="rId2"/>
              </p:custDataLst>
            </p:nvPr>
          </p:nvSpPr>
          <p:spPr>
            <a:xfrm>
              <a:off x="4856202" y="1222146"/>
              <a:ext cx="1201103" cy="1202531"/>
            </a:xfrm>
            <a:prstGeom prst="flowChartConnector">
              <a:avLst/>
            </a:prstGeom>
            <a:grpFill/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/>
              <a:endParaRPr lang="en-US" altLang="zh-CN" sz="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KSO_Shape"/>
            <p:cNvSpPr/>
            <p:nvPr>
              <p:custDataLst>
                <p:tags r:id="rId3"/>
              </p:custDataLst>
            </p:nvPr>
          </p:nvSpPr>
          <p:spPr bwMode="auto">
            <a:xfrm>
              <a:off x="5275038" y="1500840"/>
              <a:ext cx="363431" cy="645143"/>
            </a:xfrm>
            <a:custGeom>
              <a:avLst/>
              <a:gdLst>
                <a:gd name="T0" fmla="*/ 2147483646 w 3056"/>
                <a:gd name="T1" fmla="*/ 2147483646 h 5429"/>
                <a:gd name="T2" fmla="*/ 2147483646 w 3056"/>
                <a:gd name="T3" fmla="*/ 2147483646 h 5429"/>
                <a:gd name="T4" fmla="*/ 2147483646 w 3056"/>
                <a:gd name="T5" fmla="*/ 388832290 h 5429"/>
                <a:gd name="T6" fmla="*/ 2147483646 w 3056"/>
                <a:gd name="T7" fmla="*/ 345615213 h 5429"/>
                <a:gd name="T8" fmla="*/ 2147483646 w 3056"/>
                <a:gd name="T9" fmla="*/ 2147483646 h 5429"/>
                <a:gd name="T10" fmla="*/ 2147483646 w 3056"/>
                <a:gd name="T11" fmla="*/ 2147483646 h 5429"/>
                <a:gd name="T12" fmla="*/ 2147483646 w 3056"/>
                <a:gd name="T13" fmla="*/ 2147483646 h 5429"/>
                <a:gd name="T14" fmla="*/ 2147483646 w 3056"/>
                <a:gd name="T15" fmla="*/ 2147483646 h 5429"/>
                <a:gd name="T16" fmla="*/ 2147483646 w 3056"/>
                <a:gd name="T17" fmla="*/ 2147483646 h 5429"/>
                <a:gd name="T18" fmla="*/ 2147483646 w 3056"/>
                <a:gd name="T19" fmla="*/ 2147483646 h 5429"/>
                <a:gd name="T20" fmla="*/ 475747481 w 3056"/>
                <a:gd name="T21" fmla="*/ 2147483646 h 5429"/>
                <a:gd name="T22" fmla="*/ 432463999 w 3056"/>
                <a:gd name="T23" fmla="*/ 2147483646 h 5429"/>
                <a:gd name="T24" fmla="*/ 2147483646 w 3056"/>
                <a:gd name="T25" fmla="*/ 2147483646 h 5429"/>
                <a:gd name="T26" fmla="*/ 2147483646 w 3056"/>
                <a:gd name="T27" fmla="*/ 2147483646 h 5429"/>
                <a:gd name="T28" fmla="*/ 2147483646 w 3056"/>
                <a:gd name="T29" fmla="*/ 2147483646 h 5429"/>
                <a:gd name="T30" fmla="*/ 2147483646 w 3056"/>
                <a:gd name="T31" fmla="*/ 2147483646 h 5429"/>
                <a:gd name="T32" fmla="*/ 2147483646 w 3056"/>
                <a:gd name="T33" fmla="*/ 2147483646 h 5429"/>
                <a:gd name="T34" fmla="*/ 2147483646 w 3056"/>
                <a:gd name="T35" fmla="*/ 2147483646 h 5429"/>
                <a:gd name="T36" fmla="*/ 2147483646 w 3056"/>
                <a:gd name="T37" fmla="*/ 2147483646 h 5429"/>
                <a:gd name="T38" fmla="*/ 2147483646 w 3056"/>
                <a:gd name="T39" fmla="*/ 2147483646 h 5429"/>
                <a:gd name="T40" fmla="*/ 2147483646 w 3056"/>
                <a:gd name="T41" fmla="*/ 2147483646 h 5429"/>
                <a:gd name="T42" fmla="*/ 2147483646 w 3056"/>
                <a:gd name="T43" fmla="*/ 2147483646 h 5429"/>
                <a:gd name="T44" fmla="*/ 2147483646 w 3056"/>
                <a:gd name="T45" fmla="*/ 2147483646 h 5429"/>
                <a:gd name="T46" fmla="*/ 2147483646 w 3056"/>
                <a:gd name="T47" fmla="*/ 2147483646 h 5429"/>
                <a:gd name="T48" fmla="*/ 2147483646 w 3056"/>
                <a:gd name="T49" fmla="*/ 2147483646 h 5429"/>
                <a:gd name="T50" fmla="*/ 2147483646 w 3056"/>
                <a:gd name="T51" fmla="*/ 2147483646 h 5429"/>
                <a:gd name="T52" fmla="*/ 2147483646 w 3056"/>
                <a:gd name="T53" fmla="*/ 2147483646 h 5429"/>
                <a:gd name="T54" fmla="*/ 2147483646 w 3056"/>
                <a:gd name="T55" fmla="*/ 2147483646 h 5429"/>
                <a:gd name="T56" fmla="*/ 2147483646 w 3056"/>
                <a:gd name="T57" fmla="*/ 2147483646 h 5429"/>
                <a:gd name="T58" fmla="*/ 2147483646 w 3056"/>
                <a:gd name="T59" fmla="*/ 2147483646 h 5429"/>
                <a:gd name="T60" fmla="*/ 2147483646 w 3056"/>
                <a:gd name="T61" fmla="*/ 2147483646 h 5429"/>
                <a:gd name="T62" fmla="*/ 2147483646 w 3056"/>
                <a:gd name="T63" fmla="*/ 2147483646 h 5429"/>
                <a:gd name="T64" fmla="*/ 2147483646 w 3056"/>
                <a:gd name="T65" fmla="*/ 2147483646 h 5429"/>
                <a:gd name="T66" fmla="*/ 2147483646 w 3056"/>
                <a:gd name="T67" fmla="*/ 2147483646 h 5429"/>
                <a:gd name="T68" fmla="*/ 2147483646 w 3056"/>
                <a:gd name="T69" fmla="*/ 2147483646 h 5429"/>
                <a:gd name="T70" fmla="*/ 2147483646 w 3056"/>
                <a:gd name="T71" fmla="*/ 2147483646 h 5429"/>
                <a:gd name="T72" fmla="*/ 2147483646 w 3056"/>
                <a:gd name="T73" fmla="*/ 2147483646 h 5429"/>
                <a:gd name="T74" fmla="*/ 2147483646 w 3056"/>
                <a:gd name="T75" fmla="*/ 2147483646 h 5429"/>
                <a:gd name="T76" fmla="*/ 2147483646 w 3056"/>
                <a:gd name="T77" fmla="*/ 2147483646 h 5429"/>
                <a:gd name="T78" fmla="*/ 2147483646 w 3056"/>
                <a:gd name="T79" fmla="*/ 2147483646 h 5429"/>
                <a:gd name="T80" fmla="*/ 2147483646 w 3056"/>
                <a:gd name="T81" fmla="*/ 2147483646 h 5429"/>
                <a:gd name="T82" fmla="*/ 2147483646 w 3056"/>
                <a:gd name="T83" fmla="*/ 2147483646 h 5429"/>
                <a:gd name="T84" fmla="*/ 2147483646 w 3056"/>
                <a:gd name="T85" fmla="*/ 2147483646 h 5429"/>
                <a:gd name="T86" fmla="*/ 2147483646 w 3056"/>
                <a:gd name="T87" fmla="*/ 2147483646 h 5429"/>
                <a:gd name="T88" fmla="*/ 2147483646 w 3056"/>
                <a:gd name="T89" fmla="*/ 2147483646 h 5429"/>
                <a:gd name="T90" fmla="*/ 2147483646 w 3056"/>
                <a:gd name="T91" fmla="*/ 2147483646 h 5429"/>
                <a:gd name="T92" fmla="*/ 2147483646 w 3056"/>
                <a:gd name="T93" fmla="*/ 2147483646 h 5429"/>
                <a:gd name="T94" fmla="*/ 2147483646 w 3056"/>
                <a:gd name="T95" fmla="*/ 2147483646 h 5429"/>
                <a:gd name="T96" fmla="*/ 2147483646 w 3056"/>
                <a:gd name="T97" fmla="*/ 2147483646 h 5429"/>
                <a:gd name="T98" fmla="*/ 2147483646 w 3056"/>
                <a:gd name="T99" fmla="*/ 2147483646 h 5429"/>
                <a:gd name="T100" fmla="*/ 2147483646 w 3056"/>
                <a:gd name="T101" fmla="*/ 2147483646 h 5429"/>
                <a:gd name="T102" fmla="*/ 2147483646 w 3056"/>
                <a:gd name="T103" fmla="*/ 2147483646 h 5429"/>
                <a:gd name="T104" fmla="*/ 2147483646 w 3056"/>
                <a:gd name="T105" fmla="*/ 2147483646 h 5429"/>
                <a:gd name="T106" fmla="*/ 2147483646 w 3056"/>
                <a:gd name="T107" fmla="*/ 2147483646 h 5429"/>
                <a:gd name="T108" fmla="*/ 2147483646 w 3056"/>
                <a:gd name="T109" fmla="*/ 2147483646 h 5429"/>
                <a:gd name="T110" fmla="*/ 2147483646 w 3056"/>
                <a:gd name="T111" fmla="*/ 2147483646 h 5429"/>
                <a:gd name="T112" fmla="*/ 2147483646 w 3056"/>
                <a:gd name="T113" fmla="*/ 2147483646 h 5429"/>
                <a:gd name="T114" fmla="*/ 2147483646 w 3056"/>
                <a:gd name="T115" fmla="*/ 2147483646 h 5429"/>
                <a:gd name="T116" fmla="*/ 2147483646 w 3056"/>
                <a:gd name="T117" fmla="*/ 2147483646 h 5429"/>
                <a:gd name="T118" fmla="*/ 2147483646 w 3056"/>
                <a:gd name="T119" fmla="*/ 2147483646 h 5429"/>
                <a:gd name="T120" fmla="*/ 2147483646 w 3056"/>
                <a:gd name="T121" fmla="*/ 2147483646 h 542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056" h="5429">
                  <a:moveTo>
                    <a:pt x="2609" y="448"/>
                  </a:moveTo>
                  <a:lnTo>
                    <a:pt x="2609" y="448"/>
                  </a:lnTo>
                  <a:lnTo>
                    <a:pt x="2575" y="415"/>
                  </a:lnTo>
                  <a:lnTo>
                    <a:pt x="2538" y="383"/>
                  </a:lnTo>
                  <a:lnTo>
                    <a:pt x="2503" y="352"/>
                  </a:lnTo>
                  <a:lnTo>
                    <a:pt x="2465" y="322"/>
                  </a:lnTo>
                  <a:lnTo>
                    <a:pt x="2426" y="293"/>
                  </a:lnTo>
                  <a:lnTo>
                    <a:pt x="2388" y="265"/>
                  </a:lnTo>
                  <a:lnTo>
                    <a:pt x="2348" y="239"/>
                  </a:lnTo>
                  <a:lnTo>
                    <a:pt x="2307" y="213"/>
                  </a:lnTo>
                  <a:lnTo>
                    <a:pt x="2266" y="190"/>
                  </a:lnTo>
                  <a:lnTo>
                    <a:pt x="2224" y="168"/>
                  </a:lnTo>
                  <a:lnTo>
                    <a:pt x="2182" y="146"/>
                  </a:lnTo>
                  <a:lnTo>
                    <a:pt x="2138" y="127"/>
                  </a:lnTo>
                  <a:lnTo>
                    <a:pt x="2095" y="108"/>
                  </a:lnTo>
                  <a:lnTo>
                    <a:pt x="2049" y="91"/>
                  </a:lnTo>
                  <a:lnTo>
                    <a:pt x="2005" y="75"/>
                  </a:lnTo>
                  <a:lnTo>
                    <a:pt x="1960" y="61"/>
                  </a:lnTo>
                  <a:lnTo>
                    <a:pt x="1907" y="46"/>
                  </a:lnTo>
                  <a:lnTo>
                    <a:pt x="1853" y="34"/>
                  </a:lnTo>
                  <a:lnTo>
                    <a:pt x="1800" y="24"/>
                  </a:lnTo>
                  <a:lnTo>
                    <a:pt x="1746" y="15"/>
                  </a:lnTo>
                  <a:lnTo>
                    <a:pt x="1692" y="9"/>
                  </a:lnTo>
                  <a:lnTo>
                    <a:pt x="1638" y="3"/>
                  </a:lnTo>
                  <a:lnTo>
                    <a:pt x="1582" y="1"/>
                  </a:lnTo>
                  <a:lnTo>
                    <a:pt x="1527" y="0"/>
                  </a:lnTo>
                  <a:lnTo>
                    <a:pt x="1490" y="0"/>
                  </a:lnTo>
                  <a:lnTo>
                    <a:pt x="1451" y="2"/>
                  </a:lnTo>
                  <a:lnTo>
                    <a:pt x="1413" y="4"/>
                  </a:lnTo>
                  <a:lnTo>
                    <a:pt x="1376" y="8"/>
                  </a:lnTo>
                  <a:lnTo>
                    <a:pt x="1338" y="11"/>
                  </a:lnTo>
                  <a:lnTo>
                    <a:pt x="1302" y="17"/>
                  </a:lnTo>
                  <a:lnTo>
                    <a:pt x="1264" y="22"/>
                  </a:lnTo>
                  <a:lnTo>
                    <a:pt x="1227" y="29"/>
                  </a:lnTo>
                  <a:lnTo>
                    <a:pt x="1191" y="36"/>
                  </a:lnTo>
                  <a:lnTo>
                    <a:pt x="1154" y="45"/>
                  </a:lnTo>
                  <a:lnTo>
                    <a:pt x="1118" y="55"/>
                  </a:lnTo>
                  <a:lnTo>
                    <a:pt x="1083" y="65"/>
                  </a:lnTo>
                  <a:lnTo>
                    <a:pt x="1047" y="76"/>
                  </a:lnTo>
                  <a:lnTo>
                    <a:pt x="1012" y="88"/>
                  </a:lnTo>
                  <a:lnTo>
                    <a:pt x="977" y="102"/>
                  </a:lnTo>
                  <a:lnTo>
                    <a:pt x="942" y="115"/>
                  </a:lnTo>
                  <a:lnTo>
                    <a:pt x="909" y="130"/>
                  </a:lnTo>
                  <a:lnTo>
                    <a:pt x="875" y="146"/>
                  </a:lnTo>
                  <a:lnTo>
                    <a:pt x="841" y="161"/>
                  </a:lnTo>
                  <a:lnTo>
                    <a:pt x="808" y="179"/>
                  </a:lnTo>
                  <a:lnTo>
                    <a:pt x="775" y="197"/>
                  </a:lnTo>
                  <a:lnTo>
                    <a:pt x="743" y="216"/>
                  </a:lnTo>
                  <a:lnTo>
                    <a:pt x="712" y="235"/>
                  </a:lnTo>
                  <a:lnTo>
                    <a:pt x="680" y="255"/>
                  </a:lnTo>
                  <a:lnTo>
                    <a:pt x="649" y="277"/>
                  </a:lnTo>
                  <a:lnTo>
                    <a:pt x="619" y="300"/>
                  </a:lnTo>
                  <a:lnTo>
                    <a:pt x="589" y="322"/>
                  </a:lnTo>
                  <a:lnTo>
                    <a:pt x="559" y="345"/>
                  </a:lnTo>
                  <a:lnTo>
                    <a:pt x="531" y="370"/>
                  </a:lnTo>
                  <a:lnTo>
                    <a:pt x="502" y="395"/>
                  </a:lnTo>
                  <a:lnTo>
                    <a:pt x="474" y="421"/>
                  </a:lnTo>
                  <a:lnTo>
                    <a:pt x="447" y="448"/>
                  </a:lnTo>
                  <a:lnTo>
                    <a:pt x="420" y="475"/>
                  </a:lnTo>
                  <a:lnTo>
                    <a:pt x="395" y="503"/>
                  </a:lnTo>
                  <a:lnTo>
                    <a:pt x="369" y="531"/>
                  </a:lnTo>
                  <a:lnTo>
                    <a:pt x="345" y="561"/>
                  </a:lnTo>
                  <a:lnTo>
                    <a:pt x="322" y="589"/>
                  </a:lnTo>
                  <a:lnTo>
                    <a:pt x="298" y="619"/>
                  </a:lnTo>
                  <a:lnTo>
                    <a:pt x="276" y="650"/>
                  </a:lnTo>
                  <a:lnTo>
                    <a:pt x="255" y="681"/>
                  </a:lnTo>
                  <a:lnTo>
                    <a:pt x="235" y="712"/>
                  </a:lnTo>
                  <a:lnTo>
                    <a:pt x="215" y="744"/>
                  </a:lnTo>
                  <a:lnTo>
                    <a:pt x="197" y="776"/>
                  </a:lnTo>
                  <a:lnTo>
                    <a:pt x="179" y="808"/>
                  </a:lnTo>
                  <a:lnTo>
                    <a:pt x="161" y="841"/>
                  </a:lnTo>
                  <a:lnTo>
                    <a:pt x="145" y="875"/>
                  </a:lnTo>
                  <a:lnTo>
                    <a:pt x="129" y="909"/>
                  </a:lnTo>
                  <a:lnTo>
                    <a:pt x="115" y="943"/>
                  </a:lnTo>
                  <a:lnTo>
                    <a:pt x="101" y="977"/>
                  </a:lnTo>
                  <a:lnTo>
                    <a:pt x="88" y="1012"/>
                  </a:lnTo>
                  <a:lnTo>
                    <a:pt x="76" y="1047"/>
                  </a:lnTo>
                  <a:lnTo>
                    <a:pt x="65" y="1082"/>
                  </a:lnTo>
                  <a:lnTo>
                    <a:pt x="55" y="1118"/>
                  </a:lnTo>
                  <a:lnTo>
                    <a:pt x="45" y="1154"/>
                  </a:lnTo>
                  <a:lnTo>
                    <a:pt x="36" y="1191"/>
                  </a:lnTo>
                  <a:lnTo>
                    <a:pt x="28" y="1227"/>
                  </a:lnTo>
                  <a:lnTo>
                    <a:pt x="22" y="1264"/>
                  </a:lnTo>
                  <a:lnTo>
                    <a:pt x="16" y="1301"/>
                  </a:lnTo>
                  <a:lnTo>
                    <a:pt x="11" y="1338"/>
                  </a:lnTo>
                  <a:lnTo>
                    <a:pt x="7" y="1376"/>
                  </a:lnTo>
                  <a:lnTo>
                    <a:pt x="4" y="1413"/>
                  </a:lnTo>
                  <a:lnTo>
                    <a:pt x="2" y="1452"/>
                  </a:lnTo>
                  <a:lnTo>
                    <a:pt x="0" y="1489"/>
                  </a:lnTo>
                  <a:lnTo>
                    <a:pt x="0" y="1527"/>
                  </a:lnTo>
                  <a:lnTo>
                    <a:pt x="6" y="1667"/>
                  </a:lnTo>
                  <a:lnTo>
                    <a:pt x="10" y="1707"/>
                  </a:lnTo>
                  <a:lnTo>
                    <a:pt x="15" y="1746"/>
                  </a:lnTo>
                  <a:lnTo>
                    <a:pt x="22" y="1785"/>
                  </a:lnTo>
                  <a:lnTo>
                    <a:pt x="28" y="1823"/>
                  </a:lnTo>
                  <a:lnTo>
                    <a:pt x="36" y="1862"/>
                  </a:lnTo>
                  <a:lnTo>
                    <a:pt x="45" y="1900"/>
                  </a:lnTo>
                  <a:lnTo>
                    <a:pt x="55" y="1937"/>
                  </a:lnTo>
                  <a:lnTo>
                    <a:pt x="66" y="1975"/>
                  </a:lnTo>
                  <a:lnTo>
                    <a:pt x="78" y="2012"/>
                  </a:lnTo>
                  <a:lnTo>
                    <a:pt x="92" y="2049"/>
                  </a:lnTo>
                  <a:lnTo>
                    <a:pt x="105" y="2085"/>
                  </a:lnTo>
                  <a:lnTo>
                    <a:pt x="119" y="2122"/>
                  </a:lnTo>
                  <a:lnTo>
                    <a:pt x="136" y="2157"/>
                  </a:lnTo>
                  <a:lnTo>
                    <a:pt x="152" y="2193"/>
                  </a:lnTo>
                  <a:lnTo>
                    <a:pt x="170" y="2228"/>
                  </a:lnTo>
                  <a:lnTo>
                    <a:pt x="189" y="2262"/>
                  </a:lnTo>
                  <a:lnTo>
                    <a:pt x="195" y="2277"/>
                  </a:lnTo>
                  <a:lnTo>
                    <a:pt x="213" y="2312"/>
                  </a:lnTo>
                  <a:lnTo>
                    <a:pt x="242" y="2366"/>
                  </a:lnTo>
                  <a:lnTo>
                    <a:pt x="278" y="2439"/>
                  </a:lnTo>
                  <a:lnTo>
                    <a:pt x="323" y="2528"/>
                  </a:lnTo>
                  <a:lnTo>
                    <a:pt x="371" y="2631"/>
                  </a:lnTo>
                  <a:lnTo>
                    <a:pt x="422" y="2743"/>
                  </a:lnTo>
                  <a:lnTo>
                    <a:pt x="450" y="2804"/>
                  </a:lnTo>
                  <a:lnTo>
                    <a:pt x="476" y="2867"/>
                  </a:lnTo>
                  <a:lnTo>
                    <a:pt x="503" y="2931"/>
                  </a:lnTo>
                  <a:lnTo>
                    <a:pt x="530" y="2998"/>
                  </a:lnTo>
                  <a:lnTo>
                    <a:pt x="556" y="3065"/>
                  </a:lnTo>
                  <a:lnTo>
                    <a:pt x="582" y="3134"/>
                  </a:lnTo>
                  <a:lnTo>
                    <a:pt x="607" y="3202"/>
                  </a:lnTo>
                  <a:lnTo>
                    <a:pt x="630" y="3273"/>
                  </a:lnTo>
                  <a:lnTo>
                    <a:pt x="653" y="3343"/>
                  </a:lnTo>
                  <a:lnTo>
                    <a:pt x="674" y="3413"/>
                  </a:lnTo>
                  <a:lnTo>
                    <a:pt x="693" y="3483"/>
                  </a:lnTo>
                  <a:lnTo>
                    <a:pt x="711" y="3553"/>
                  </a:lnTo>
                  <a:lnTo>
                    <a:pt x="726" y="3621"/>
                  </a:lnTo>
                  <a:lnTo>
                    <a:pt x="739" y="3690"/>
                  </a:lnTo>
                  <a:lnTo>
                    <a:pt x="750" y="3756"/>
                  </a:lnTo>
                  <a:lnTo>
                    <a:pt x="754" y="3788"/>
                  </a:lnTo>
                  <a:lnTo>
                    <a:pt x="757" y="3822"/>
                  </a:lnTo>
                  <a:lnTo>
                    <a:pt x="760" y="3854"/>
                  </a:lnTo>
                  <a:lnTo>
                    <a:pt x="762" y="3885"/>
                  </a:lnTo>
                  <a:lnTo>
                    <a:pt x="763" y="3915"/>
                  </a:lnTo>
                  <a:lnTo>
                    <a:pt x="764" y="3946"/>
                  </a:lnTo>
                  <a:lnTo>
                    <a:pt x="783" y="4137"/>
                  </a:lnTo>
                  <a:lnTo>
                    <a:pt x="789" y="4160"/>
                  </a:lnTo>
                  <a:lnTo>
                    <a:pt x="796" y="4181"/>
                  </a:lnTo>
                  <a:lnTo>
                    <a:pt x="804" y="4202"/>
                  </a:lnTo>
                  <a:lnTo>
                    <a:pt x="813" y="4220"/>
                  </a:lnTo>
                  <a:lnTo>
                    <a:pt x="823" y="4237"/>
                  </a:lnTo>
                  <a:lnTo>
                    <a:pt x="833" y="4253"/>
                  </a:lnTo>
                  <a:lnTo>
                    <a:pt x="844" y="4267"/>
                  </a:lnTo>
                  <a:lnTo>
                    <a:pt x="855" y="4280"/>
                  </a:lnTo>
                  <a:lnTo>
                    <a:pt x="867" y="4291"/>
                  </a:lnTo>
                  <a:lnTo>
                    <a:pt x="880" y="4301"/>
                  </a:lnTo>
                  <a:lnTo>
                    <a:pt x="895" y="4309"/>
                  </a:lnTo>
                  <a:lnTo>
                    <a:pt x="909" y="4316"/>
                  </a:lnTo>
                  <a:lnTo>
                    <a:pt x="924" y="4321"/>
                  </a:lnTo>
                  <a:lnTo>
                    <a:pt x="941" y="4325"/>
                  </a:lnTo>
                  <a:lnTo>
                    <a:pt x="959" y="4328"/>
                  </a:lnTo>
                  <a:lnTo>
                    <a:pt x="976" y="4328"/>
                  </a:lnTo>
                  <a:lnTo>
                    <a:pt x="2079" y="4328"/>
                  </a:lnTo>
                  <a:lnTo>
                    <a:pt x="2097" y="4328"/>
                  </a:lnTo>
                  <a:lnTo>
                    <a:pt x="2114" y="4325"/>
                  </a:lnTo>
                  <a:lnTo>
                    <a:pt x="2130" y="4321"/>
                  </a:lnTo>
                  <a:lnTo>
                    <a:pt x="2145" y="4316"/>
                  </a:lnTo>
                  <a:lnTo>
                    <a:pt x="2161" y="4309"/>
                  </a:lnTo>
                  <a:lnTo>
                    <a:pt x="2174" y="4301"/>
                  </a:lnTo>
                  <a:lnTo>
                    <a:pt x="2187" y="4291"/>
                  </a:lnTo>
                  <a:lnTo>
                    <a:pt x="2201" y="4280"/>
                  </a:lnTo>
                  <a:lnTo>
                    <a:pt x="2212" y="4267"/>
                  </a:lnTo>
                  <a:lnTo>
                    <a:pt x="2223" y="4253"/>
                  </a:lnTo>
                  <a:lnTo>
                    <a:pt x="2233" y="4237"/>
                  </a:lnTo>
                  <a:lnTo>
                    <a:pt x="2243" y="4220"/>
                  </a:lnTo>
                  <a:lnTo>
                    <a:pt x="2251" y="4202"/>
                  </a:lnTo>
                  <a:lnTo>
                    <a:pt x="2259" y="4181"/>
                  </a:lnTo>
                  <a:lnTo>
                    <a:pt x="2266" y="4160"/>
                  </a:lnTo>
                  <a:lnTo>
                    <a:pt x="2272" y="4137"/>
                  </a:lnTo>
                  <a:lnTo>
                    <a:pt x="2291" y="3946"/>
                  </a:lnTo>
                  <a:lnTo>
                    <a:pt x="2293" y="3915"/>
                  </a:lnTo>
                  <a:lnTo>
                    <a:pt x="2294" y="3885"/>
                  </a:lnTo>
                  <a:lnTo>
                    <a:pt x="2295" y="3854"/>
                  </a:lnTo>
                  <a:lnTo>
                    <a:pt x="2298" y="3822"/>
                  </a:lnTo>
                  <a:lnTo>
                    <a:pt x="2301" y="3788"/>
                  </a:lnTo>
                  <a:lnTo>
                    <a:pt x="2306" y="3756"/>
                  </a:lnTo>
                  <a:lnTo>
                    <a:pt x="2316" y="3690"/>
                  </a:lnTo>
                  <a:lnTo>
                    <a:pt x="2329" y="3621"/>
                  </a:lnTo>
                  <a:lnTo>
                    <a:pt x="2345" y="3553"/>
                  </a:lnTo>
                  <a:lnTo>
                    <a:pt x="2362" y="3483"/>
                  </a:lnTo>
                  <a:lnTo>
                    <a:pt x="2381" y="3413"/>
                  </a:lnTo>
                  <a:lnTo>
                    <a:pt x="2402" y="3343"/>
                  </a:lnTo>
                  <a:lnTo>
                    <a:pt x="2425" y="3273"/>
                  </a:lnTo>
                  <a:lnTo>
                    <a:pt x="2449" y="3202"/>
                  </a:lnTo>
                  <a:lnTo>
                    <a:pt x="2474" y="3134"/>
                  </a:lnTo>
                  <a:lnTo>
                    <a:pt x="2499" y="3065"/>
                  </a:lnTo>
                  <a:lnTo>
                    <a:pt x="2526" y="2998"/>
                  </a:lnTo>
                  <a:lnTo>
                    <a:pt x="2552" y="2931"/>
                  </a:lnTo>
                  <a:lnTo>
                    <a:pt x="2579" y="2867"/>
                  </a:lnTo>
                  <a:lnTo>
                    <a:pt x="2607" y="2804"/>
                  </a:lnTo>
                  <a:lnTo>
                    <a:pt x="2633" y="2743"/>
                  </a:lnTo>
                  <a:lnTo>
                    <a:pt x="2685" y="2631"/>
                  </a:lnTo>
                  <a:lnTo>
                    <a:pt x="2735" y="2528"/>
                  </a:lnTo>
                  <a:lnTo>
                    <a:pt x="2778" y="2439"/>
                  </a:lnTo>
                  <a:lnTo>
                    <a:pt x="2816" y="2366"/>
                  </a:lnTo>
                  <a:lnTo>
                    <a:pt x="2846" y="2312"/>
                  </a:lnTo>
                  <a:lnTo>
                    <a:pt x="2872" y="2262"/>
                  </a:lnTo>
                  <a:lnTo>
                    <a:pt x="2890" y="2228"/>
                  </a:lnTo>
                  <a:lnTo>
                    <a:pt x="2906" y="2193"/>
                  </a:lnTo>
                  <a:lnTo>
                    <a:pt x="2923" y="2157"/>
                  </a:lnTo>
                  <a:lnTo>
                    <a:pt x="2937" y="2122"/>
                  </a:lnTo>
                  <a:lnTo>
                    <a:pt x="2952" y="2085"/>
                  </a:lnTo>
                  <a:lnTo>
                    <a:pt x="2965" y="2049"/>
                  </a:lnTo>
                  <a:lnTo>
                    <a:pt x="2978" y="2012"/>
                  </a:lnTo>
                  <a:lnTo>
                    <a:pt x="2989" y="1975"/>
                  </a:lnTo>
                  <a:lnTo>
                    <a:pt x="3000" y="1937"/>
                  </a:lnTo>
                  <a:lnTo>
                    <a:pt x="3010" y="1900"/>
                  </a:lnTo>
                  <a:lnTo>
                    <a:pt x="3019" y="1862"/>
                  </a:lnTo>
                  <a:lnTo>
                    <a:pt x="3027" y="1823"/>
                  </a:lnTo>
                  <a:lnTo>
                    <a:pt x="3034" y="1785"/>
                  </a:lnTo>
                  <a:lnTo>
                    <a:pt x="3040" y="1746"/>
                  </a:lnTo>
                  <a:lnTo>
                    <a:pt x="3045" y="1707"/>
                  </a:lnTo>
                  <a:lnTo>
                    <a:pt x="3049" y="1667"/>
                  </a:lnTo>
                  <a:lnTo>
                    <a:pt x="3056" y="1527"/>
                  </a:lnTo>
                  <a:lnTo>
                    <a:pt x="3055" y="1489"/>
                  </a:lnTo>
                  <a:lnTo>
                    <a:pt x="3054" y="1452"/>
                  </a:lnTo>
                  <a:lnTo>
                    <a:pt x="3051" y="1413"/>
                  </a:lnTo>
                  <a:lnTo>
                    <a:pt x="3048" y="1376"/>
                  </a:lnTo>
                  <a:lnTo>
                    <a:pt x="3044" y="1338"/>
                  </a:lnTo>
                  <a:lnTo>
                    <a:pt x="3039" y="1301"/>
                  </a:lnTo>
                  <a:lnTo>
                    <a:pt x="3034" y="1264"/>
                  </a:lnTo>
                  <a:lnTo>
                    <a:pt x="3026" y="1227"/>
                  </a:lnTo>
                  <a:lnTo>
                    <a:pt x="3018" y="1191"/>
                  </a:lnTo>
                  <a:lnTo>
                    <a:pt x="3010" y="1154"/>
                  </a:lnTo>
                  <a:lnTo>
                    <a:pt x="3000" y="1118"/>
                  </a:lnTo>
                  <a:lnTo>
                    <a:pt x="2990" y="1082"/>
                  </a:lnTo>
                  <a:lnTo>
                    <a:pt x="2979" y="1047"/>
                  </a:lnTo>
                  <a:lnTo>
                    <a:pt x="2967" y="1012"/>
                  </a:lnTo>
                  <a:lnTo>
                    <a:pt x="2954" y="977"/>
                  </a:lnTo>
                  <a:lnTo>
                    <a:pt x="2941" y="943"/>
                  </a:lnTo>
                  <a:lnTo>
                    <a:pt x="2925" y="909"/>
                  </a:lnTo>
                  <a:lnTo>
                    <a:pt x="2910" y="875"/>
                  </a:lnTo>
                  <a:lnTo>
                    <a:pt x="2894" y="841"/>
                  </a:lnTo>
                  <a:lnTo>
                    <a:pt x="2877" y="808"/>
                  </a:lnTo>
                  <a:lnTo>
                    <a:pt x="2859" y="776"/>
                  </a:lnTo>
                  <a:lnTo>
                    <a:pt x="2840" y="744"/>
                  </a:lnTo>
                  <a:lnTo>
                    <a:pt x="2820" y="712"/>
                  </a:lnTo>
                  <a:lnTo>
                    <a:pt x="2800" y="681"/>
                  </a:lnTo>
                  <a:lnTo>
                    <a:pt x="2779" y="650"/>
                  </a:lnTo>
                  <a:lnTo>
                    <a:pt x="2757" y="619"/>
                  </a:lnTo>
                  <a:lnTo>
                    <a:pt x="2734" y="589"/>
                  </a:lnTo>
                  <a:lnTo>
                    <a:pt x="2711" y="561"/>
                  </a:lnTo>
                  <a:lnTo>
                    <a:pt x="2686" y="531"/>
                  </a:lnTo>
                  <a:lnTo>
                    <a:pt x="2661" y="503"/>
                  </a:lnTo>
                  <a:lnTo>
                    <a:pt x="2635" y="475"/>
                  </a:lnTo>
                  <a:lnTo>
                    <a:pt x="2609" y="448"/>
                  </a:lnTo>
                  <a:close/>
                  <a:moveTo>
                    <a:pt x="2661" y="1641"/>
                  </a:moveTo>
                  <a:lnTo>
                    <a:pt x="2661" y="1641"/>
                  </a:lnTo>
                  <a:lnTo>
                    <a:pt x="2658" y="1669"/>
                  </a:lnTo>
                  <a:lnTo>
                    <a:pt x="2654" y="1697"/>
                  </a:lnTo>
                  <a:lnTo>
                    <a:pt x="2650" y="1725"/>
                  </a:lnTo>
                  <a:lnTo>
                    <a:pt x="2644" y="1753"/>
                  </a:lnTo>
                  <a:lnTo>
                    <a:pt x="2639" y="1781"/>
                  </a:lnTo>
                  <a:lnTo>
                    <a:pt x="2632" y="1809"/>
                  </a:lnTo>
                  <a:lnTo>
                    <a:pt x="2624" y="1837"/>
                  </a:lnTo>
                  <a:lnTo>
                    <a:pt x="2617" y="1863"/>
                  </a:lnTo>
                  <a:lnTo>
                    <a:pt x="2608" y="1891"/>
                  </a:lnTo>
                  <a:lnTo>
                    <a:pt x="2599" y="1918"/>
                  </a:lnTo>
                  <a:lnTo>
                    <a:pt x="2589" y="1945"/>
                  </a:lnTo>
                  <a:lnTo>
                    <a:pt x="2579" y="1972"/>
                  </a:lnTo>
                  <a:lnTo>
                    <a:pt x="2567" y="1998"/>
                  </a:lnTo>
                  <a:lnTo>
                    <a:pt x="2556" y="2025"/>
                  </a:lnTo>
                  <a:lnTo>
                    <a:pt x="2543" y="2051"/>
                  </a:lnTo>
                  <a:lnTo>
                    <a:pt x="2529" y="2078"/>
                  </a:lnTo>
                  <a:lnTo>
                    <a:pt x="2485" y="2158"/>
                  </a:lnTo>
                  <a:lnTo>
                    <a:pt x="2450" y="2227"/>
                  </a:lnTo>
                  <a:lnTo>
                    <a:pt x="2408" y="2311"/>
                  </a:lnTo>
                  <a:lnTo>
                    <a:pt x="2359" y="2409"/>
                  </a:lnTo>
                  <a:lnTo>
                    <a:pt x="2307" y="2519"/>
                  </a:lnTo>
                  <a:lnTo>
                    <a:pt x="2253" y="2641"/>
                  </a:lnTo>
                  <a:lnTo>
                    <a:pt x="2225" y="2705"/>
                  </a:lnTo>
                  <a:lnTo>
                    <a:pt x="2197" y="2771"/>
                  </a:lnTo>
                  <a:lnTo>
                    <a:pt x="2170" y="2838"/>
                  </a:lnTo>
                  <a:lnTo>
                    <a:pt x="2142" y="2908"/>
                  </a:lnTo>
                  <a:lnTo>
                    <a:pt x="2116" y="2979"/>
                  </a:lnTo>
                  <a:lnTo>
                    <a:pt x="2090" y="3051"/>
                  </a:lnTo>
                  <a:lnTo>
                    <a:pt x="2065" y="3124"/>
                  </a:lnTo>
                  <a:lnTo>
                    <a:pt x="2040" y="3198"/>
                  </a:lnTo>
                  <a:lnTo>
                    <a:pt x="2018" y="3272"/>
                  </a:lnTo>
                  <a:lnTo>
                    <a:pt x="1996" y="3346"/>
                  </a:lnTo>
                  <a:lnTo>
                    <a:pt x="1977" y="3420"/>
                  </a:lnTo>
                  <a:lnTo>
                    <a:pt x="1960" y="3494"/>
                  </a:lnTo>
                  <a:lnTo>
                    <a:pt x="1944" y="3568"/>
                  </a:lnTo>
                  <a:lnTo>
                    <a:pt x="1930" y="3641"/>
                  </a:lnTo>
                  <a:lnTo>
                    <a:pt x="1919" y="3714"/>
                  </a:lnTo>
                  <a:lnTo>
                    <a:pt x="1911" y="3785"/>
                  </a:lnTo>
                  <a:lnTo>
                    <a:pt x="1908" y="3820"/>
                  </a:lnTo>
                  <a:lnTo>
                    <a:pt x="1905" y="3856"/>
                  </a:lnTo>
                  <a:lnTo>
                    <a:pt x="1903" y="3890"/>
                  </a:lnTo>
                  <a:lnTo>
                    <a:pt x="1902" y="3924"/>
                  </a:lnTo>
                  <a:lnTo>
                    <a:pt x="1901" y="3939"/>
                  </a:lnTo>
                  <a:lnTo>
                    <a:pt x="1722" y="3939"/>
                  </a:lnTo>
                  <a:lnTo>
                    <a:pt x="1722" y="3230"/>
                  </a:lnTo>
                  <a:lnTo>
                    <a:pt x="1333" y="3230"/>
                  </a:lnTo>
                  <a:lnTo>
                    <a:pt x="1333" y="3939"/>
                  </a:lnTo>
                  <a:lnTo>
                    <a:pt x="1154" y="3939"/>
                  </a:lnTo>
                  <a:lnTo>
                    <a:pt x="1152" y="3924"/>
                  </a:lnTo>
                  <a:lnTo>
                    <a:pt x="1151" y="3873"/>
                  </a:lnTo>
                  <a:lnTo>
                    <a:pt x="1148" y="3820"/>
                  </a:lnTo>
                  <a:lnTo>
                    <a:pt x="1142" y="3767"/>
                  </a:lnTo>
                  <a:lnTo>
                    <a:pt x="1136" y="3714"/>
                  </a:lnTo>
                  <a:lnTo>
                    <a:pt x="1128" y="3659"/>
                  </a:lnTo>
                  <a:lnTo>
                    <a:pt x="1118" y="3604"/>
                  </a:lnTo>
                  <a:lnTo>
                    <a:pt x="1108" y="3547"/>
                  </a:lnTo>
                  <a:lnTo>
                    <a:pt x="1096" y="3491"/>
                  </a:lnTo>
                  <a:lnTo>
                    <a:pt x="1081" y="3434"/>
                  </a:lnTo>
                  <a:lnTo>
                    <a:pt x="1067" y="3377"/>
                  </a:lnTo>
                  <a:lnTo>
                    <a:pt x="1052" y="3319"/>
                  </a:lnTo>
                  <a:lnTo>
                    <a:pt x="1035" y="3261"/>
                  </a:lnTo>
                  <a:lnTo>
                    <a:pt x="1016" y="3203"/>
                  </a:lnTo>
                  <a:lnTo>
                    <a:pt x="997" y="3145"/>
                  </a:lnTo>
                  <a:lnTo>
                    <a:pt x="977" y="3086"/>
                  </a:lnTo>
                  <a:lnTo>
                    <a:pt x="958" y="3029"/>
                  </a:lnTo>
                  <a:lnTo>
                    <a:pt x="937" y="2970"/>
                  </a:lnTo>
                  <a:lnTo>
                    <a:pt x="914" y="2911"/>
                  </a:lnTo>
                  <a:lnTo>
                    <a:pt x="868" y="2796"/>
                  </a:lnTo>
                  <a:lnTo>
                    <a:pt x="820" y="2681"/>
                  </a:lnTo>
                  <a:lnTo>
                    <a:pt x="771" y="2570"/>
                  </a:lnTo>
                  <a:lnTo>
                    <a:pt x="721" y="2459"/>
                  </a:lnTo>
                  <a:lnTo>
                    <a:pt x="669" y="2353"/>
                  </a:lnTo>
                  <a:lnTo>
                    <a:pt x="618" y="2249"/>
                  </a:lnTo>
                  <a:lnTo>
                    <a:pt x="568" y="2150"/>
                  </a:lnTo>
                  <a:lnTo>
                    <a:pt x="567" y="2144"/>
                  </a:lnTo>
                  <a:lnTo>
                    <a:pt x="530" y="2075"/>
                  </a:lnTo>
                  <a:lnTo>
                    <a:pt x="515" y="2050"/>
                  </a:lnTo>
                  <a:lnTo>
                    <a:pt x="503" y="2024"/>
                  </a:lnTo>
                  <a:lnTo>
                    <a:pt x="491" y="1998"/>
                  </a:lnTo>
                  <a:lnTo>
                    <a:pt x="479" y="1972"/>
                  </a:lnTo>
                  <a:lnTo>
                    <a:pt x="468" y="1945"/>
                  </a:lnTo>
                  <a:lnTo>
                    <a:pt x="458" y="1918"/>
                  </a:lnTo>
                  <a:lnTo>
                    <a:pt x="449" y="1892"/>
                  </a:lnTo>
                  <a:lnTo>
                    <a:pt x="440" y="1864"/>
                  </a:lnTo>
                  <a:lnTo>
                    <a:pt x="431" y="1838"/>
                  </a:lnTo>
                  <a:lnTo>
                    <a:pt x="424" y="1810"/>
                  </a:lnTo>
                  <a:lnTo>
                    <a:pt x="418" y="1782"/>
                  </a:lnTo>
                  <a:lnTo>
                    <a:pt x="411" y="1754"/>
                  </a:lnTo>
                  <a:lnTo>
                    <a:pt x="406" y="1726"/>
                  </a:lnTo>
                  <a:lnTo>
                    <a:pt x="401" y="1697"/>
                  </a:lnTo>
                  <a:lnTo>
                    <a:pt x="398" y="1670"/>
                  </a:lnTo>
                  <a:lnTo>
                    <a:pt x="395" y="1641"/>
                  </a:lnTo>
                  <a:lnTo>
                    <a:pt x="389" y="1519"/>
                  </a:lnTo>
                  <a:lnTo>
                    <a:pt x="389" y="1492"/>
                  </a:lnTo>
                  <a:lnTo>
                    <a:pt x="390" y="1463"/>
                  </a:lnTo>
                  <a:lnTo>
                    <a:pt x="392" y="1435"/>
                  </a:lnTo>
                  <a:lnTo>
                    <a:pt x="395" y="1408"/>
                  </a:lnTo>
                  <a:lnTo>
                    <a:pt x="398" y="1380"/>
                  </a:lnTo>
                  <a:lnTo>
                    <a:pt x="402" y="1352"/>
                  </a:lnTo>
                  <a:lnTo>
                    <a:pt x="407" y="1325"/>
                  </a:lnTo>
                  <a:lnTo>
                    <a:pt x="412" y="1298"/>
                  </a:lnTo>
                  <a:lnTo>
                    <a:pt x="418" y="1270"/>
                  </a:lnTo>
                  <a:lnTo>
                    <a:pt x="424" y="1244"/>
                  </a:lnTo>
                  <a:lnTo>
                    <a:pt x="431" y="1217"/>
                  </a:lnTo>
                  <a:lnTo>
                    <a:pt x="439" y="1191"/>
                  </a:lnTo>
                  <a:lnTo>
                    <a:pt x="448" y="1165"/>
                  </a:lnTo>
                  <a:lnTo>
                    <a:pt x="457" y="1139"/>
                  </a:lnTo>
                  <a:lnTo>
                    <a:pt x="466" y="1113"/>
                  </a:lnTo>
                  <a:lnTo>
                    <a:pt x="476" y="1088"/>
                  </a:lnTo>
                  <a:lnTo>
                    <a:pt x="487" y="1063"/>
                  </a:lnTo>
                  <a:lnTo>
                    <a:pt x="499" y="1038"/>
                  </a:lnTo>
                  <a:lnTo>
                    <a:pt x="511" y="1013"/>
                  </a:lnTo>
                  <a:lnTo>
                    <a:pt x="524" y="989"/>
                  </a:lnTo>
                  <a:lnTo>
                    <a:pt x="537" y="965"/>
                  </a:lnTo>
                  <a:lnTo>
                    <a:pt x="551" y="941"/>
                  </a:lnTo>
                  <a:lnTo>
                    <a:pt x="565" y="918"/>
                  </a:lnTo>
                  <a:lnTo>
                    <a:pt x="580" y="895"/>
                  </a:lnTo>
                  <a:lnTo>
                    <a:pt x="596" y="871"/>
                  </a:lnTo>
                  <a:lnTo>
                    <a:pt x="612" y="849"/>
                  </a:lnTo>
                  <a:lnTo>
                    <a:pt x="629" y="827"/>
                  </a:lnTo>
                  <a:lnTo>
                    <a:pt x="647" y="806"/>
                  </a:lnTo>
                  <a:lnTo>
                    <a:pt x="664" y="784"/>
                  </a:lnTo>
                  <a:lnTo>
                    <a:pt x="683" y="763"/>
                  </a:lnTo>
                  <a:lnTo>
                    <a:pt x="702" y="743"/>
                  </a:lnTo>
                  <a:lnTo>
                    <a:pt x="722" y="723"/>
                  </a:lnTo>
                  <a:lnTo>
                    <a:pt x="743" y="703"/>
                  </a:lnTo>
                  <a:lnTo>
                    <a:pt x="764" y="683"/>
                  </a:lnTo>
                  <a:lnTo>
                    <a:pt x="785" y="665"/>
                  </a:lnTo>
                  <a:lnTo>
                    <a:pt x="806" y="647"/>
                  </a:lnTo>
                  <a:lnTo>
                    <a:pt x="828" y="629"/>
                  </a:lnTo>
                  <a:lnTo>
                    <a:pt x="850" y="611"/>
                  </a:lnTo>
                  <a:lnTo>
                    <a:pt x="874" y="596"/>
                  </a:lnTo>
                  <a:lnTo>
                    <a:pt x="896" y="579"/>
                  </a:lnTo>
                  <a:lnTo>
                    <a:pt x="920" y="565"/>
                  </a:lnTo>
                  <a:lnTo>
                    <a:pt x="943" y="550"/>
                  </a:lnTo>
                  <a:lnTo>
                    <a:pt x="968" y="536"/>
                  </a:lnTo>
                  <a:lnTo>
                    <a:pt x="992" y="523"/>
                  </a:lnTo>
                  <a:lnTo>
                    <a:pt x="1016" y="510"/>
                  </a:lnTo>
                  <a:lnTo>
                    <a:pt x="1041" y="498"/>
                  </a:lnTo>
                  <a:lnTo>
                    <a:pt x="1066" y="486"/>
                  </a:lnTo>
                  <a:lnTo>
                    <a:pt x="1091" y="475"/>
                  </a:lnTo>
                  <a:lnTo>
                    <a:pt x="1117" y="464"/>
                  </a:lnTo>
                  <a:lnTo>
                    <a:pt x="1143" y="456"/>
                  </a:lnTo>
                  <a:lnTo>
                    <a:pt x="1170" y="446"/>
                  </a:lnTo>
                  <a:lnTo>
                    <a:pt x="1195" y="438"/>
                  </a:lnTo>
                  <a:lnTo>
                    <a:pt x="1223" y="430"/>
                  </a:lnTo>
                  <a:lnTo>
                    <a:pt x="1250" y="423"/>
                  </a:lnTo>
                  <a:lnTo>
                    <a:pt x="1276" y="417"/>
                  </a:lnTo>
                  <a:lnTo>
                    <a:pt x="1304" y="411"/>
                  </a:lnTo>
                  <a:lnTo>
                    <a:pt x="1331" y="406"/>
                  </a:lnTo>
                  <a:lnTo>
                    <a:pt x="1359" y="401"/>
                  </a:lnTo>
                  <a:lnTo>
                    <a:pt x="1387" y="398"/>
                  </a:lnTo>
                  <a:lnTo>
                    <a:pt x="1414" y="395"/>
                  </a:lnTo>
                  <a:lnTo>
                    <a:pt x="1443" y="392"/>
                  </a:lnTo>
                  <a:lnTo>
                    <a:pt x="1471" y="390"/>
                  </a:lnTo>
                  <a:lnTo>
                    <a:pt x="1500" y="389"/>
                  </a:lnTo>
                  <a:lnTo>
                    <a:pt x="1527" y="389"/>
                  </a:lnTo>
                  <a:lnTo>
                    <a:pt x="1569" y="389"/>
                  </a:lnTo>
                  <a:lnTo>
                    <a:pt x="1610" y="391"/>
                  </a:lnTo>
                  <a:lnTo>
                    <a:pt x="1651" y="396"/>
                  </a:lnTo>
                  <a:lnTo>
                    <a:pt x="1691" y="400"/>
                  </a:lnTo>
                  <a:lnTo>
                    <a:pt x="1732" y="407"/>
                  </a:lnTo>
                  <a:lnTo>
                    <a:pt x="1771" y="415"/>
                  </a:lnTo>
                  <a:lnTo>
                    <a:pt x="1810" y="423"/>
                  </a:lnTo>
                  <a:lnTo>
                    <a:pt x="1849" y="435"/>
                  </a:lnTo>
                  <a:lnTo>
                    <a:pt x="1882" y="444"/>
                  </a:lnTo>
                  <a:lnTo>
                    <a:pt x="1917" y="457"/>
                  </a:lnTo>
                  <a:lnTo>
                    <a:pt x="1950" y="470"/>
                  </a:lnTo>
                  <a:lnTo>
                    <a:pt x="1983" y="483"/>
                  </a:lnTo>
                  <a:lnTo>
                    <a:pt x="2015" y="498"/>
                  </a:lnTo>
                  <a:lnTo>
                    <a:pt x="2047" y="514"/>
                  </a:lnTo>
                  <a:lnTo>
                    <a:pt x="2078" y="531"/>
                  </a:lnTo>
                  <a:lnTo>
                    <a:pt x="2109" y="548"/>
                  </a:lnTo>
                  <a:lnTo>
                    <a:pt x="2139" y="567"/>
                  </a:lnTo>
                  <a:lnTo>
                    <a:pt x="2169" y="586"/>
                  </a:lnTo>
                  <a:lnTo>
                    <a:pt x="2197" y="607"/>
                  </a:lnTo>
                  <a:lnTo>
                    <a:pt x="2226" y="628"/>
                  </a:lnTo>
                  <a:lnTo>
                    <a:pt x="2254" y="650"/>
                  </a:lnTo>
                  <a:lnTo>
                    <a:pt x="2281" y="673"/>
                  </a:lnTo>
                  <a:lnTo>
                    <a:pt x="2308" y="698"/>
                  </a:lnTo>
                  <a:lnTo>
                    <a:pt x="2333" y="723"/>
                  </a:lnTo>
                  <a:lnTo>
                    <a:pt x="2353" y="743"/>
                  </a:lnTo>
                  <a:lnTo>
                    <a:pt x="2372" y="763"/>
                  </a:lnTo>
                  <a:lnTo>
                    <a:pt x="2391" y="784"/>
                  </a:lnTo>
                  <a:lnTo>
                    <a:pt x="2409" y="806"/>
                  </a:lnTo>
                  <a:lnTo>
                    <a:pt x="2426" y="827"/>
                  </a:lnTo>
                  <a:lnTo>
                    <a:pt x="2443" y="849"/>
                  </a:lnTo>
                  <a:lnTo>
                    <a:pt x="2460" y="872"/>
                  </a:lnTo>
                  <a:lnTo>
                    <a:pt x="2475" y="895"/>
                  </a:lnTo>
                  <a:lnTo>
                    <a:pt x="2489" y="918"/>
                  </a:lnTo>
                  <a:lnTo>
                    <a:pt x="2505" y="941"/>
                  </a:lnTo>
                  <a:lnTo>
                    <a:pt x="2518" y="965"/>
                  </a:lnTo>
                  <a:lnTo>
                    <a:pt x="2531" y="989"/>
                  </a:lnTo>
                  <a:lnTo>
                    <a:pt x="2545" y="1013"/>
                  </a:lnTo>
                  <a:lnTo>
                    <a:pt x="2557" y="1038"/>
                  </a:lnTo>
                  <a:lnTo>
                    <a:pt x="2568" y="1063"/>
                  </a:lnTo>
                  <a:lnTo>
                    <a:pt x="2579" y="1088"/>
                  </a:lnTo>
                  <a:lnTo>
                    <a:pt x="2589" y="1113"/>
                  </a:lnTo>
                  <a:lnTo>
                    <a:pt x="2599" y="1139"/>
                  </a:lnTo>
                  <a:lnTo>
                    <a:pt x="2608" y="1164"/>
                  </a:lnTo>
                  <a:lnTo>
                    <a:pt x="2617" y="1191"/>
                  </a:lnTo>
                  <a:lnTo>
                    <a:pt x="2624" y="1217"/>
                  </a:lnTo>
                  <a:lnTo>
                    <a:pt x="2631" y="1244"/>
                  </a:lnTo>
                  <a:lnTo>
                    <a:pt x="2638" y="1270"/>
                  </a:lnTo>
                  <a:lnTo>
                    <a:pt x="2643" y="1297"/>
                  </a:lnTo>
                  <a:lnTo>
                    <a:pt x="2649" y="1325"/>
                  </a:lnTo>
                  <a:lnTo>
                    <a:pt x="2653" y="1352"/>
                  </a:lnTo>
                  <a:lnTo>
                    <a:pt x="2658" y="1379"/>
                  </a:lnTo>
                  <a:lnTo>
                    <a:pt x="2660" y="1406"/>
                  </a:lnTo>
                  <a:lnTo>
                    <a:pt x="2663" y="1435"/>
                  </a:lnTo>
                  <a:lnTo>
                    <a:pt x="2664" y="1463"/>
                  </a:lnTo>
                  <a:lnTo>
                    <a:pt x="2666" y="1491"/>
                  </a:lnTo>
                  <a:lnTo>
                    <a:pt x="2666" y="1519"/>
                  </a:lnTo>
                  <a:lnTo>
                    <a:pt x="2661" y="1641"/>
                  </a:lnTo>
                  <a:close/>
                  <a:moveTo>
                    <a:pt x="907" y="4981"/>
                  </a:moveTo>
                  <a:lnTo>
                    <a:pt x="2149" y="4981"/>
                  </a:lnTo>
                  <a:lnTo>
                    <a:pt x="2149" y="4592"/>
                  </a:lnTo>
                  <a:lnTo>
                    <a:pt x="907" y="4592"/>
                  </a:lnTo>
                  <a:lnTo>
                    <a:pt x="907" y="4981"/>
                  </a:lnTo>
                  <a:close/>
                  <a:moveTo>
                    <a:pt x="1177" y="5429"/>
                  </a:moveTo>
                  <a:lnTo>
                    <a:pt x="1879" y="5429"/>
                  </a:lnTo>
                  <a:lnTo>
                    <a:pt x="1879" y="5209"/>
                  </a:lnTo>
                  <a:lnTo>
                    <a:pt x="1177" y="5209"/>
                  </a:lnTo>
                  <a:lnTo>
                    <a:pt x="1177" y="54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03" name="Rounded Rectangle 102"/>
          <p:cNvSpPr>
            <a:spLocks noChangeAspect="1"/>
          </p:cNvSpPr>
          <p:nvPr/>
        </p:nvSpPr>
        <p:spPr>
          <a:xfrm>
            <a:off x="880110" y="2453005"/>
            <a:ext cx="7383780" cy="2235835"/>
          </a:xfrm>
          <a:prstGeom prst="roundRect">
            <a:avLst>
              <a:gd name="adj" fmla="val 8813"/>
            </a:avLst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p>
            <a:pPr algn="ctr"/>
            <a:endParaRPr lang="en-US" dirty="0">
              <a:latin typeface="+mn-ea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68655" y="1721485"/>
            <a:ext cx="3002280" cy="7829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ts val="2660"/>
              </a:lnSpc>
            </a:pPr>
            <a:r>
              <a:rPr lang="zh-CN" altLang="en-US" sz="1800" b="1">
                <a:solidFill>
                  <a:srgbClr val="1B4367"/>
                </a:solidFill>
              </a:rPr>
              <a:t>5. 在实习过程中获得信息</a:t>
            </a:r>
            <a:endParaRPr lang="zh-CN" altLang="en-US" sz="1800" b="1">
              <a:solidFill>
                <a:srgbClr val="1B4367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/>
      <p:bldP spid="8" grpId="0"/>
      <p:bldP spid="10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709295" y="309880"/>
            <a:ext cx="3997325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任务一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获取就业信息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-16510" y="909955"/>
            <a:ext cx="9220200" cy="831850"/>
            <a:chOff x="2249" y="1492"/>
            <a:chExt cx="11780" cy="1310"/>
          </a:xfrm>
        </p:grpSpPr>
        <p:sp>
          <p:nvSpPr>
            <p:cNvPr id="9" name="矩形 8"/>
            <p:cNvSpPr/>
            <p:nvPr/>
          </p:nvSpPr>
          <p:spPr>
            <a:xfrm>
              <a:off x="2249" y="1492"/>
              <a:ext cx="11780" cy="1310"/>
            </a:xfrm>
            <a:prstGeom prst="rect">
              <a:avLst/>
            </a:prstGeom>
            <a:solidFill>
              <a:srgbClr val="1D4865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p>
              <a:pPr algn="ctr" defTabSz="60896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kern="0">
                  <a:solidFill>
                    <a:srgbClr val="FFFFFF"/>
                  </a:solidFill>
                  <a:latin typeface="Century Gothic" panose="020B0502020202020204"/>
                  <a:ea typeface="微软雅黑" panose="020B0503020204020204" pitchFamily="34" charset="-122"/>
                </a:rPr>
                <a:t> </a:t>
              </a:r>
              <a:endParaRPr lang="en-US" altLang="zh-CN" sz="3200" kern="0">
                <a:solidFill>
                  <a:srgbClr val="FFFFFF"/>
                </a:solidFill>
                <a:latin typeface="Century Gothic" panose="020B0502020202020204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>
              <a:spLocks noChangeArrowheads="1"/>
            </p:cNvSpPr>
            <p:nvPr/>
          </p:nvSpPr>
          <p:spPr bwMode="auto">
            <a:xfrm>
              <a:off x="3140" y="1617"/>
              <a:ext cx="8042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just"/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二、搜集就业信息的方法</a:t>
              </a:r>
              <a:endPara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1783586" y="2062481"/>
            <a:ext cx="1067276" cy="1067276"/>
            <a:chOff x="1833245" y="2037080"/>
            <a:chExt cx="1423035" cy="1423035"/>
          </a:xfrm>
          <a:solidFill>
            <a:schemeClr val="bg1"/>
          </a:solidFill>
        </p:grpSpPr>
        <p:sp>
          <p:nvSpPr>
            <p:cNvPr id="50" name="泪滴形 49"/>
            <p:cNvSpPr/>
            <p:nvPr>
              <p:custDataLst>
                <p:tags r:id="rId2"/>
              </p:custDataLst>
            </p:nvPr>
          </p:nvSpPr>
          <p:spPr>
            <a:xfrm rot="8100000">
              <a:off x="1833245" y="2037080"/>
              <a:ext cx="1423035" cy="1423035"/>
            </a:xfrm>
            <a:prstGeom prst="teardrop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873" name="Freeform 36"/>
            <p:cNvSpPr>
              <a:spLocks noEditPoints="1"/>
            </p:cNvSpPr>
            <p:nvPr>
              <p:custDataLst>
                <p:tags r:id="rId3"/>
              </p:custDataLst>
            </p:nvPr>
          </p:nvSpPr>
          <p:spPr>
            <a:xfrm>
              <a:off x="2149475" y="2462530"/>
              <a:ext cx="752475" cy="57213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286" h="217">
                  <a:moveTo>
                    <a:pt x="100" y="62"/>
                  </a:moveTo>
                  <a:cubicBezTo>
                    <a:pt x="89" y="53"/>
                    <a:pt x="89" y="53"/>
                    <a:pt x="89" y="53"/>
                  </a:cubicBezTo>
                  <a:cubicBezTo>
                    <a:pt x="102" y="38"/>
                    <a:pt x="122" y="28"/>
                    <a:pt x="144" y="28"/>
                  </a:cubicBezTo>
                  <a:cubicBezTo>
                    <a:pt x="165" y="28"/>
                    <a:pt x="184" y="37"/>
                    <a:pt x="197" y="51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187" y="60"/>
                    <a:pt x="187" y="60"/>
                    <a:pt x="187" y="60"/>
                  </a:cubicBezTo>
                  <a:cubicBezTo>
                    <a:pt x="176" y="49"/>
                    <a:pt x="161" y="41"/>
                    <a:pt x="144" y="41"/>
                  </a:cubicBezTo>
                  <a:cubicBezTo>
                    <a:pt x="126" y="41"/>
                    <a:pt x="110" y="50"/>
                    <a:pt x="100" y="62"/>
                  </a:cubicBezTo>
                  <a:close/>
                  <a:moveTo>
                    <a:pt x="110" y="71"/>
                  </a:moveTo>
                  <a:cubicBezTo>
                    <a:pt x="120" y="80"/>
                    <a:pt x="120" y="80"/>
                    <a:pt x="120" y="80"/>
                  </a:cubicBezTo>
                  <a:cubicBezTo>
                    <a:pt x="126" y="73"/>
                    <a:pt x="134" y="69"/>
                    <a:pt x="144" y="69"/>
                  </a:cubicBezTo>
                  <a:cubicBezTo>
                    <a:pt x="153" y="69"/>
                    <a:pt x="160" y="72"/>
                    <a:pt x="166" y="78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68" y="60"/>
                    <a:pt x="157" y="55"/>
                    <a:pt x="144" y="55"/>
                  </a:cubicBezTo>
                  <a:cubicBezTo>
                    <a:pt x="130" y="55"/>
                    <a:pt x="118" y="61"/>
                    <a:pt x="110" y="71"/>
                  </a:cubicBezTo>
                  <a:close/>
                  <a:moveTo>
                    <a:pt x="144" y="82"/>
                  </a:moveTo>
                  <a:cubicBezTo>
                    <a:pt x="135" y="82"/>
                    <a:pt x="128" y="90"/>
                    <a:pt x="128" y="99"/>
                  </a:cubicBezTo>
                  <a:cubicBezTo>
                    <a:pt x="128" y="108"/>
                    <a:pt x="135" y="115"/>
                    <a:pt x="144" y="115"/>
                  </a:cubicBezTo>
                  <a:cubicBezTo>
                    <a:pt x="153" y="115"/>
                    <a:pt x="160" y="108"/>
                    <a:pt x="160" y="99"/>
                  </a:cubicBezTo>
                  <a:cubicBezTo>
                    <a:pt x="160" y="90"/>
                    <a:pt x="153" y="82"/>
                    <a:pt x="144" y="82"/>
                  </a:cubicBezTo>
                  <a:close/>
                  <a:moveTo>
                    <a:pt x="275" y="206"/>
                  </a:moveTo>
                  <a:cubicBezTo>
                    <a:pt x="11" y="206"/>
                    <a:pt x="11" y="206"/>
                    <a:pt x="11" y="206"/>
                  </a:cubicBezTo>
                  <a:cubicBezTo>
                    <a:pt x="8" y="206"/>
                    <a:pt x="5" y="205"/>
                    <a:pt x="2" y="204"/>
                  </a:cubicBezTo>
                  <a:cubicBezTo>
                    <a:pt x="2" y="207"/>
                    <a:pt x="2" y="217"/>
                    <a:pt x="11" y="217"/>
                  </a:cubicBezTo>
                  <a:cubicBezTo>
                    <a:pt x="13" y="217"/>
                    <a:pt x="273" y="217"/>
                    <a:pt x="275" y="217"/>
                  </a:cubicBezTo>
                  <a:cubicBezTo>
                    <a:pt x="284" y="217"/>
                    <a:pt x="284" y="207"/>
                    <a:pt x="284" y="204"/>
                  </a:cubicBezTo>
                  <a:cubicBezTo>
                    <a:pt x="281" y="205"/>
                    <a:pt x="278" y="206"/>
                    <a:pt x="275" y="206"/>
                  </a:cubicBezTo>
                  <a:close/>
                  <a:moveTo>
                    <a:pt x="282" y="177"/>
                  </a:moveTo>
                  <a:cubicBezTo>
                    <a:pt x="255" y="134"/>
                    <a:pt x="255" y="134"/>
                    <a:pt x="255" y="134"/>
                  </a:cubicBezTo>
                  <a:cubicBezTo>
                    <a:pt x="255" y="21"/>
                    <a:pt x="255" y="21"/>
                    <a:pt x="255" y="21"/>
                  </a:cubicBezTo>
                  <a:cubicBezTo>
                    <a:pt x="255" y="9"/>
                    <a:pt x="245" y="0"/>
                    <a:pt x="234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1" y="0"/>
                    <a:pt x="31" y="9"/>
                    <a:pt x="31" y="21"/>
                  </a:cubicBezTo>
                  <a:cubicBezTo>
                    <a:pt x="31" y="134"/>
                    <a:pt x="31" y="134"/>
                    <a:pt x="31" y="134"/>
                  </a:cubicBezTo>
                  <a:cubicBezTo>
                    <a:pt x="4" y="177"/>
                    <a:pt x="4" y="177"/>
                    <a:pt x="4" y="177"/>
                  </a:cubicBezTo>
                  <a:cubicBezTo>
                    <a:pt x="1" y="181"/>
                    <a:pt x="0" y="185"/>
                    <a:pt x="2" y="189"/>
                  </a:cubicBezTo>
                  <a:cubicBezTo>
                    <a:pt x="4" y="192"/>
                    <a:pt x="7" y="194"/>
                    <a:pt x="11" y="194"/>
                  </a:cubicBezTo>
                  <a:cubicBezTo>
                    <a:pt x="275" y="194"/>
                    <a:pt x="275" y="194"/>
                    <a:pt x="275" y="194"/>
                  </a:cubicBezTo>
                  <a:cubicBezTo>
                    <a:pt x="279" y="194"/>
                    <a:pt x="283" y="192"/>
                    <a:pt x="284" y="188"/>
                  </a:cubicBezTo>
                  <a:cubicBezTo>
                    <a:pt x="286" y="184"/>
                    <a:pt x="284" y="180"/>
                    <a:pt x="282" y="177"/>
                  </a:cubicBezTo>
                  <a:close/>
                  <a:moveTo>
                    <a:pt x="46" y="24"/>
                  </a:moveTo>
                  <a:cubicBezTo>
                    <a:pt x="46" y="22"/>
                    <a:pt x="47" y="19"/>
                    <a:pt x="49" y="17"/>
                  </a:cubicBezTo>
                  <a:cubicBezTo>
                    <a:pt x="51" y="15"/>
                    <a:pt x="53" y="14"/>
                    <a:pt x="56" y="14"/>
                  </a:cubicBezTo>
                  <a:cubicBezTo>
                    <a:pt x="230" y="14"/>
                    <a:pt x="230" y="14"/>
                    <a:pt x="230" y="14"/>
                  </a:cubicBezTo>
                  <a:cubicBezTo>
                    <a:pt x="233" y="14"/>
                    <a:pt x="235" y="15"/>
                    <a:pt x="237" y="17"/>
                  </a:cubicBezTo>
                  <a:cubicBezTo>
                    <a:pt x="239" y="19"/>
                    <a:pt x="240" y="22"/>
                    <a:pt x="240" y="24"/>
                  </a:cubicBezTo>
                  <a:cubicBezTo>
                    <a:pt x="240" y="120"/>
                    <a:pt x="240" y="120"/>
                    <a:pt x="240" y="120"/>
                  </a:cubicBezTo>
                  <a:cubicBezTo>
                    <a:pt x="240" y="123"/>
                    <a:pt x="239" y="125"/>
                    <a:pt x="237" y="127"/>
                  </a:cubicBezTo>
                  <a:cubicBezTo>
                    <a:pt x="235" y="129"/>
                    <a:pt x="233" y="130"/>
                    <a:pt x="230" y="130"/>
                  </a:cubicBezTo>
                  <a:cubicBezTo>
                    <a:pt x="228" y="130"/>
                    <a:pt x="56" y="130"/>
                    <a:pt x="56" y="130"/>
                  </a:cubicBezTo>
                  <a:cubicBezTo>
                    <a:pt x="53" y="130"/>
                    <a:pt x="51" y="129"/>
                    <a:pt x="49" y="127"/>
                  </a:cubicBezTo>
                  <a:cubicBezTo>
                    <a:pt x="47" y="125"/>
                    <a:pt x="46" y="123"/>
                    <a:pt x="46" y="120"/>
                  </a:cubicBezTo>
                  <a:lnTo>
                    <a:pt x="46" y="24"/>
                  </a:lnTo>
                  <a:close/>
                  <a:moveTo>
                    <a:pt x="43" y="143"/>
                  </a:moveTo>
                  <a:cubicBezTo>
                    <a:pt x="243" y="143"/>
                    <a:pt x="243" y="143"/>
                    <a:pt x="243" y="143"/>
                  </a:cubicBezTo>
                  <a:cubicBezTo>
                    <a:pt x="248" y="151"/>
                    <a:pt x="248" y="151"/>
                    <a:pt x="248" y="151"/>
                  </a:cubicBezTo>
                  <a:cubicBezTo>
                    <a:pt x="38" y="151"/>
                    <a:pt x="38" y="151"/>
                    <a:pt x="38" y="151"/>
                  </a:cubicBezTo>
                  <a:lnTo>
                    <a:pt x="43" y="143"/>
                  </a:lnTo>
                  <a:close/>
                  <a:moveTo>
                    <a:pt x="34" y="157"/>
                  </a:moveTo>
                  <a:cubicBezTo>
                    <a:pt x="252" y="157"/>
                    <a:pt x="252" y="157"/>
                    <a:pt x="252" y="157"/>
                  </a:cubicBezTo>
                  <a:cubicBezTo>
                    <a:pt x="257" y="165"/>
                    <a:pt x="257" y="165"/>
                    <a:pt x="257" y="165"/>
                  </a:cubicBezTo>
                  <a:cubicBezTo>
                    <a:pt x="29" y="165"/>
                    <a:pt x="29" y="165"/>
                    <a:pt x="29" y="165"/>
                  </a:cubicBezTo>
                  <a:lnTo>
                    <a:pt x="34" y="157"/>
                  </a:lnTo>
                  <a:close/>
                  <a:moveTo>
                    <a:pt x="97" y="179"/>
                  </a:moveTo>
                  <a:cubicBezTo>
                    <a:pt x="20" y="179"/>
                    <a:pt x="20" y="179"/>
                    <a:pt x="20" y="179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100" y="171"/>
                    <a:pt x="100" y="171"/>
                    <a:pt x="100" y="171"/>
                  </a:cubicBezTo>
                  <a:lnTo>
                    <a:pt x="97" y="179"/>
                  </a:lnTo>
                  <a:close/>
                  <a:moveTo>
                    <a:pt x="189" y="179"/>
                  </a:moveTo>
                  <a:cubicBezTo>
                    <a:pt x="186" y="171"/>
                    <a:pt x="186" y="171"/>
                    <a:pt x="186" y="171"/>
                  </a:cubicBezTo>
                  <a:cubicBezTo>
                    <a:pt x="261" y="171"/>
                    <a:pt x="261" y="171"/>
                    <a:pt x="261" y="171"/>
                  </a:cubicBezTo>
                  <a:cubicBezTo>
                    <a:pt x="266" y="179"/>
                    <a:pt x="266" y="179"/>
                    <a:pt x="266" y="179"/>
                  </a:cubicBezTo>
                  <a:lnTo>
                    <a:pt x="189" y="17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>
            <p:custDataLst>
              <p:tags r:id="rId4"/>
            </p:custDataLst>
          </p:nvPr>
        </p:nvGrpSpPr>
        <p:grpSpPr>
          <a:xfrm>
            <a:off x="3945602" y="2062481"/>
            <a:ext cx="1066800" cy="1067276"/>
            <a:chOff x="4164965" y="2037080"/>
            <a:chExt cx="1423035" cy="1423035"/>
          </a:xfrm>
          <a:solidFill>
            <a:schemeClr val="bg1"/>
          </a:solidFill>
        </p:grpSpPr>
        <p:sp>
          <p:nvSpPr>
            <p:cNvPr id="51" name="泪滴形 50"/>
            <p:cNvSpPr/>
            <p:nvPr>
              <p:custDataLst>
                <p:tags r:id="rId5"/>
              </p:custDataLst>
            </p:nvPr>
          </p:nvSpPr>
          <p:spPr>
            <a:xfrm rot="8100000">
              <a:off x="4164965" y="2037080"/>
              <a:ext cx="1423035" cy="1423035"/>
            </a:xfrm>
            <a:prstGeom prst="teardrop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874" name="Freeform 28"/>
            <p:cNvSpPr>
              <a:spLocks noEditPoints="1"/>
            </p:cNvSpPr>
            <p:nvPr>
              <p:custDataLst>
                <p:tags r:id="rId6"/>
              </p:custDataLst>
            </p:nvPr>
          </p:nvSpPr>
          <p:spPr>
            <a:xfrm>
              <a:off x="4559300" y="2414905"/>
              <a:ext cx="668020" cy="66802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207" h="207">
                  <a:moveTo>
                    <a:pt x="137" y="51"/>
                  </a:moveTo>
                  <a:cubicBezTo>
                    <a:pt x="153" y="51"/>
                    <a:pt x="153" y="51"/>
                    <a:pt x="153" y="51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41" y="120"/>
                    <a:pt x="141" y="125"/>
                    <a:pt x="142" y="128"/>
                  </a:cubicBezTo>
                  <a:cubicBezTo>
                    <a:pt x="143" y="132"/>
                    <a:pt x="146" y="133"/>
                    <a:pt x="150" y="133"/>
                  </a:cubicBezTo>
                  <a:cubicBezTo>
                    <a:pt x="154" y="133"/>
                    <a:pt x="158" y="132"/>
                    <a:pt x="161" y="130"/>
                  </a:cubicBezTo>
                  <a:cubicBezTo>
                    <a:pt x="165" y="129"/>
                    <a:pt x="169" y="126"/>
                    <a:pt x="172" y="122"/>
                  </a:cubicBezTo>
                  <a:cubicBezTo>
                    <a:pt x="175" y="118"/>
                    <a:pt x="177" y="114"/>
                    <a:pt x="179" y="108"/>
                  </a:cubicBezTo>
                  <a:cubicBezTo>
                    <a:pt x="181" y="102"/>
                    <a:pt x="182" y="95"/>
                    <a:pt x="182" y="87"/>
                  </a:cubicBezTo>
                  <a:cubicBezTo>
                    <a:pt x="182" y="76"/>
                    <a:pt x="180" y="66"/>
                    <a:pt x="176" y="58"/>
                  </a:cubicBezTo>
                  <a:cubicBezTo>
                    <a:pt x="172" y="50"/>
                    <a:pt x="167" y="44"/>
                    <a:pt x="161" y="38"/>
                  </a:cubicBezTo>
                  <a:cubicBezTo>
                    <a:pt x="154" y="33"/>
                    <a:pt x="146" y="29"/>
                    <a:pt x="137" y="27"/>
                  </a:cubicBezTo>
                  <a:cubicBezTo>
                    <a:pt x="128" y="24"/>
                    <a:pt x="119" y="23"/>
                    <a:pt x="109" y="23"/>
                  </a:cubicBezTo>
                  <a:cubicBezTo>
                    <a:pt x="97" y="23"/>
                    <a:pt x="86" y="25"/>
                    <a:pt x="76" y="30"/>
                  </a:cubicBezTo>
                  <a:cubicBezTo>
                    <a:pt x="65" y="34"/>
                    <a:pt x="57" y="40"/>
                    <a:pt x="49" y="47"/>
                  </a:cubicBezTo>
                  <a:cubicBezTo>
                    <a:pt x="42" y="55"/>
                    <a:pt x="36" y="63"/>
                    <a:pt x="31" y="74"/>
                  </a:cubicBezTo>
                  <a:cubicBezTo>
                    <a:pt x="27" y="84"/>
                    <a:pt x="25" y="95"/>
                    <a:pt x="25" y="107"/>
                  </a:cubicBezTo>
                  <a:cubicBezTo>
                    <a:pt x="25" y="119"/>
                    <a:pt x="27" y="129"/>
                    <a:pt x="30" y="139"/>
                  </a:cubicBezTo>
                  <a:cubicBezTo>
                    <a:pt x="34" y="148"/>
                    <a:pt x="39" y="156"/>
                    <a:pt x="46" y="163"/>
                  </a:cubicBezTo>
                  <a:cubicBezTo>
                    <a:pt x="53" y="169"/>
                    <a:pt x="61" y="174"/>
                    <a:pt x="71" y="178"/>
                  </a:cubicBezTo>
                  <a:cubicBezTo>
                    <a:pt x="81" y="181"/>
                    <a:pt x="93" y="183"/>
                    <a:pt x="106" y="183"/>
                  </a:cubicBezTo>
                  <a:cubicBezTo>
                    <a:pt x="110" y="183"/>
                    <a:pt x="115" y="183"/>
                    <a:pt x="121" y="182"/>
                  </a:cubicBezTo>
                  <a:cubicBezTo>
                    <a:pt x="127" y="181"/>
                    <a:pt x="132" y="179"/>
                    <a:pt x="136" y="177"/>
                  </a:cubicBezTo>
                  <a:cubicBezTo>
                    <a:pt x="143" y="199"/>
                    <a:pt x="143" y="199"/>
                    <a:pt x="143" y="199"/>
                  </a:cubicBezTo>
                  <a:cubicBezTo>
                    <a:pt x="137" y="202"/>
                    <a:pt x="131" y="204"/>
                    <a:pt x="124" y="205"/>
                  </a:cubicBezTo>
                  <a:cubicBezTo>
                    <a:pt x="118" y="206"/>
                    <a:pt x="110" y="207"/>
                    <a:pt x="102" y="207"/>
                  </a:cubicBezTo>
                  <a:cubicBezTo>
                    <a:pt x="87" y="207"/>
                    <a:pt x="74" y="205"/>
                    <a:pt x="61" y="200"/>
                  </a:cubicBezTo>
                  <a:cubicBezTo>
                    <a:pt x="49" y="196"/>
                    <a:pt x="38" y="190"/>
                    <a:pt x="29" y="182"/>
                  </a:cubicBezTo>
                  <a:cubicBezTo>
                    <a:pt x="20" y="173"/>
                    <a:pt x="13" y="163"/>
                    <a:pt x="7" y="151"/>
                  </a:cubicBezTo>
                  <a:cubicBezTo>
                    <a:pt x="2" y="138"/>
                    <a:pt x="0" y="124"/>
                    <a:pt x="0" y="108"/>
                  </a:cubicBezTo>
                  <a:cubicBezTo>
                    <a:pt x="0" y="91"/>
                    <a:pt x="3" y="76"/>
                    <a:pt x="9" y="63"/>
                  </a:cubicBezTo>
                  <a:cubicBezTo>
                    <a:pt x="14" y="50"/>
                    <a:pt x="22" y="38"/>
                    <a:pt x="32" y="29"/>
                  </a:cubicBezTo>
                  <a:cubicBezTo>
                    <a:pt x="42" y="20"/>
                    <a:pt x="54" y="12"/>
                    <a:pt x="67" y="7"/>
                  </a:cubicBezTo>
                  <a:cubicBezTo>
                    <a:pt x="80" y="2"/>
                    <a:pt x="94" y="0"/>
                    <a:pt x="109" y="0"/>
                  </a:cubicBezTo>
                  <a:cubicBezTo>
                    <a:pt x="123" y="0"/>
                    <a:pt x="136" y="2"/>
                    <a:pt x="148" y="6"/>
                  </a:cubicBezTo>
                  <a:cubicBezTo>
                    <a:pt x="160" y="10"/>
                    <a:pt x="170" y="15"/>
                    <a:pt x="179" y="23"/>
                  </a:cubicBezTo>
                  <a:cubicBezTo>
                    <a:pt x="188" y="30"/>
                    <a:pt x="195" y="40"/>
                    <a:pt x="200" y="50"/>
                  </a:cubicBezTo>
                  <a:cubicBezTo>
                    <a:pt x="205" y="61"/>
                    <a:pt x="207" y="74"/>
                    <a:pt x="207" y="87"/>
                  </a:cubicBezTo>
                  <a:cubicBezTo>
                    <a:pt x="207" y="97"/>
                    <a:pt x="205" y="106"/>
                    <a:pt x="202" y="115"/>
                  </a:cubicBezTo>
                  <a:cubicBezTo>
                    <a:pt x="199" y="123"/>
                    <a:pt x="194" y="130"/>
                    <a:pt x="188" y="137"/>
                  </a:cubicBezTo>
                  <a:cubicBezTo>
                    <a:pt x="182" y="143"/>
                    <a:pt x="175" y="148"/>
                    <a:pt x="167" y="151"/>
                  </a:cubicBezTo>
                  <a:cubicBezTo>
                    <a:pt x="159" y="155"/>
                    <a:pt x="151" y="157"/>
                    <a:pt x="141" y="157"/>
                  </a:cubicBezTo>
                  <a:cubicBezTo>
                    <a:pt x="138" y="157"/>
                    <a:pt x="134" y="156"/>
                    <a:pt x="131" y="156"/>
                  </a:cubicBezTo>
                  <a:cubicBezTo>
                    <a:pt x="128" y="155"/>
                    <a:pt x="125" y="153"/>
                    <a:pt x="123" y="151"/>
                  </a:cubicBezTo>
                  <a:cubicBezTo>
                    <a:pt x="121" y="149"/>
                    <a:pt x="119" y="147"/>
                    <a:pt x="118" y="144"/>
                  </a:cubicBezTo>
                  <a:cubicBezTo>
                    <a:pt x="117" y="140"/>
                    <a:pt x="116" y="137"/>
                    <a:pt x="117" y="132"/>
                  </a:cubicBezTo>
                  <a:cubicBezTo>
                    <a:pt x="116" y="132"/>
                    <a:pt x="116" y="132"/>
                    <a:pt x="116" y="132"/>
                  </a:cubicBezTo>
                  <a:cubicBezTo>
                    <a:pt x="114" y="135"/>
                    <a:pt x="111" y="138"/>
                    <a:pt x="109" y="141"/>
                  </a:cubicBezTo>
                  <a:cubicBezTo>
                    <a:pt x="106" y="144"/>
                    <a:pt x="103" y="147"/>
                    <a:pt x="100" y="149"/>
                  </a:cubicBezTo>
                  <a:cubicBezTo>
                    <a:pt x="97" y="152"/>
                    <a:pt x="93" y="153"/>
                    <a:pt x="89" y="155"/>
                  </a:cubicBezTo>
                  <a:cubicBezTo>
                    <a:pt x="86" y="156"/>
                    <a:pt x="81" y="157"/>
                    <a:pt x="77" y="157"/>
                  </a:cubicBezTo>
                  <a:cubicBezTo>
                    <a:pt x="73" y="157"/>
                    <a:pt x="70" y="156"/>
                    <a:pt x="66" y="154"/>
                  </a:cubicBezTo>
                  <a:cubicBezTo>
                    <a:pt x="63" y="153"/>
                    <a:pt x="60" y="151"/>
                    <a:pt x="58" y="148"/>
                  </a:cubicBezTo>
                  <a:cubicBezTo>
                    <a:pt x="55" y="145"/>
                    <a:pt x="53" y="141"/>
                    <a:pt x="52" y="137"/>
                  </a:cubicBezTo>
                  <a:cubicBezTo>
                    <a:pt x="51" y="133"/>
                    <a:pt x="50" y="129"/>
                    <a:pt x="50" y="124"/>
                  </a:cubicBezTo>
                  <a:cubicBezTo>
                    <a:pt x="50" y="114"/>
                    <a:pt x="51" y="105"/>
                    <a:pt x="54" y="96"/>
                  </a:cubicBezTo>
                  <a:cubicBezTo>
                    <a:pt x="57" y="87"/>
                    <a:pt x="62" y="80"/>
                    <a:pt x="67" y="73"/>
                  </a:cubicBezTo>
                  <a:cubicBezTo>
                    <a:pt x="72" y="66"/>
                    <a:pt x="78" y="60"/>
                    <a:pt x="85" y="56"/>
                  </a:cubicBezTo>
                  <a:cubicBezTo>
                    <a:pt x="92" y="52"/>
                    <a:pt x="99" y="50"/>
                    <a:pt x="107" y="50"/>
                  </a:cubicBezTo>
                  <a:cubicBezTo>
                    <a:pt x="112" y="50"/>
                    <a:pt x="117" y="51"/>
                    <a:pt x="120" y="52"/>
                  </a:cubicBezTo>
                  <a:cubicBezTo>
                    <a:pt x="124" y="54"/>
                    <a:pt x="127" y="56"/>
                    <a:pt x="130" y="59"/>
                  </a:cubicBezTo>
                  <a:lnTo>
                    <a:pt x="137" y="51"/>
                  </a:lnTo>
                  <a:close/>
                  <a:moveTo>
                    <a:pt x="123" y="79"/>
                  </a:moveTo>
                  <a:cubicBezTo>
                    <a:pt x="121" y="77"/>
                    <a:pt x="119" y="76"/>
                    <a:pt x="117" y="75"/>
                  </a:cubicBezTo>
                  <a:cubicBezTo>
                    <a:pt x="115" y="74"/>
                    <a:pt x="112" y="74"/>
                    <a:pt x="109" y="74"/>
                  </a:cubicBezTo>
                  <a:cubicBezTo>
                    <a:pt x="104" y="74"/>
                    <a:pt x="100" y="75"/>
                    <a:pt x="96" y="78"/>
                  </a:cubicBezTo>
                  <a:cubicBezTo>
                    <a:pt x="92" y="80"/>
                    <a:pt x="89" y="83"/>
                    <a:pt x="86" y="88"/>
                  </a:cubicBezTo>
                  <a:cubicBezTo>
                    <a:pt x="84" y="92"/>
                    <a:pt x="81" y="96"/>
                    <a:pt x="80" y="101"/>
                  </a:cubicBezTo>
                  <a:cubicBezTo>
                    <a:pt x="78" y="106"/>
                    <a:pt x="78" y="111"/>
                    <a:pt x="78" y="116"/>
                  </a:cubicBezTo>
                  <a:cubicBezTo>
                    <a:pt x="78" y="121"/>
                    <a:pt x="79" y="125"/>
                    <a:pt x="81" y="128"/>
                  </a:cubicBezTo>
                  <a:cubicBezTo>
                    <a:pt x="83" y="132"/>
                    <a:pt x="86" y="133"/>
                    <a:pt x="91" y="133"/>
                  </a:cubicBezTo>
                  <a:cubicBezTo>
                    <a:pt x="93" y="133"/>
                    <a:pt x="96" y="133"/>
                    <a:pt x="98" y="131"/>
                  </a:cubicBezTo>
                  <a:cubicBezTo>
                    <a:pt x="100" y="130"/>
                    <a:pt x="103" y="128"/>
                    <a:pt x="105" y="126"/>
                  </a:cubicBezTo>
                  <a:cubicBezTo>
                    <a:pt x="107" y="124"/>
                    <a:pt x="110" y="122"/>
                    <a:pt x="112" y="119"/>
                  </a:cubicBezTo>
                  <a:cubicBezTo>
                    <a:pt x="114" y="116"/>
                    <a:pt x="116" y="113"/>
                    <a:pt x="117" y="1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>
            <p:custDataLst>
              <p:tags r:id="rId7"/>
            </p:custDataLst>
          </p:nvPr>
        </p:nvGrpSpPr>
        <p:grpSpPr>
          <a:xfrm>
            <a:off x="6107142" y="2062481"/>
            <a:ext cx="1066800" cy="1067276"/>
            <a:chOff x="6496050" y="2037080"/>
            <a:chExt cx="1423035" cy="1423035"/>
          </a:xfrm>
          <a:solidFill>
            <a:schemeClr val="bg1"/>
          </a:solidFill>
        </p:grpSpPr>
        <p:sp>
          <p:nvSpPr>
            <p:cNvPr id="52" name="泪滴形 51"/>
            <p:cNvSpPr/>
            <p:nvPr>
              <p:custDataLst>
                <p:tags r:id="rId8"/>
              </p:custDataLst>
            </p:nvPr>
          </p:nvSpPr>
          <p:spPr>
            <a:xfrm rot="8100000">
              <a:off x="6496050" y="2037080"/>
              <a:ext cx="1423035" cy="1423035"/>
            </a:xfrm>
            <a:prstGeom prst="teardrop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875" name="Freeform 12"/>
            <p:cNvSpPr>
              <a:spLocks noEditPoints="1"/>
            </p:cNvSpPr>
            <p:nvPr>
              <p:custDataLst>
                <p:tags r:id="rId9"/>
              </p:custDataLst>
            </p:nvPr>
          </p:nvSpPr>
          <p:spPr>
            <a:xfrm>
              <a:off x="6882765" y="2398395"/>
              <a:ext cx="663575" cy="69913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96" h="101">
                  <a:moveTo>
                    <a:pt x="20" y="86"/>
                  </a:moveTo>
                  <a:cubicBezTo>
                    <a:pt x="12" y="78"/>
                    <a:pt x="8" y="68"/>
                    <a:pt x="7" y="58"/>
                  </a:cubicBezTo>
                  <a:cubicBezTo>
                    <a:pt x="7" y="48"/>
                    <a:pt x="10" y="38"/>
                    <a:pt x="18" y="29"/>
                  </a:cubicBezTo>
                  <a:cubicBezTo>
                    <a:pt x="24" y="22"/>
                    <a:pt x="33" y="18"/>
                    <a:pt x="42" y="17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56" y="16"/>
                    <a:pt x="66" y="19"/>
                    <a:pt x="74" y="27"/>
                  </a:cubicBezTo>
                  <a:cubicBezTo>
                    <a:pt x="82" y="34"/>
                    <a:pt x="87" y="44"/>
                    <a:pt x="87" y="54"/>
                  </a:cubicBezTo>
                  <a:cubicBezTo>
                    <a:pt x="88" y="65"/>
                    <a:pt x="84" y="75"/>
                    <a:pt x="77" y="83"/>
                  </a:cubicBezTo>
                  <a:cubicBezTo>
                    <a:pt x="76" y="84"/>
                    <a:pt x="76" y="84"/>
                    <a:pt x="75" y="85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4" y="101"/>
                    <a:pt x="74" y="101"/>
                    <a:pt x="74" y="101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59" y="95"/>
                    <a:pt x="54" y="96"/>
                    <a:pt x="49" y="96"/>
                  </a:cubicBezTo>
                  <a:cubicBezTo>
                    <a:pt x="44" y="96"/>
                    <a:pt x="38" y="95"/>
                    <a:pt x="32" y="93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21" y="86"/>
                    <a:pt x="21" y="86"/>
                    <a:pt x="21" y="86"/>
                  </a:cubicBezTo>
                  <a:cubicBezTo>
                    <a:pt x="20" y="86"/>
                    <a:pt x="20" y="86"/>
                    <a:pt x="20" y="86"/>
                  </a:cubicBezTo>
                  <a:close/>
                  <a:moveTo>
                    <a:pt x="82" y="6"/>
                  </a:moveTo>
                  <a:cubicBezTo>
                    <a:pt x="74" y="3"/>
                    <a:pt x="66" y="5"/>
                    <a:pt x="60" y="11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6" y="24"/>
                    <a:pt x="94" y="15"/>
                    <a:pt x="88" y="9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2" y="6"/>
                    <a:pt x="82" y="6"/>
                    <a:pt x="82" y="6"/>
                  </a:cubicBezTo>
                  <a:close/>
                  <a:moveTo>
                    <a:pt x="14" y="6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2" y="15"/>
                    <a:pt x="0" y="24"/>
                    <a:pt x="4" y="3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0" y="5"/>
                    <a:pt x="21" y="3"/>
                    <a:pt x="14" y="6"/>
                  </a:cubicBezTo>
                  <a:close/>
                  <a:moveTo>
                    <a:pt x="43" y="54"/>
                  </a:moveTo>
                  <a:cubicBezTo>
                    <a:pt x="42" y="55"/>
                    <a:pt x="42" y="55"/>
                    <a:pt x="42" y="56"/>
                  </a:cubicBezTo>
                  <a:cubicBezTo>
                    <a:pt x="35" y="57"/>
                    <a:pt x="28" y="58"/>
                    <a:pt x="22" y="61"/>
                  </a:cubicBezTo>
                  <a:cubicBezTo>
                    <a:pt x="22" y="62"/>
                    <a:pt x="22" y="63"/>
                    <a:pt x="22" y="64"/>
                  </a:cubicBezTo>
                  <a:cubicBezTo>
                    <a:pt x="29" y="63"/>
                    <a:pt x="37" y="62"/>
                    <a:pt x="43" y="59"/>
                  </a:cubicBezTo>
                  <a:cubicBezTo>
                    <a:pt x="44" y="60"/>
                    <a:pt x="45" y="61"/>
                    <a:pt x="46" y="61"/>
                  </a:cubicBezTo>
                  <a:cubicBezTo>
                    <a:pt x="49" y="62"/>
                    <a:pt x="53" y="61"/>
                    <a:pt x="54" y="58"/>
                  </a:cubicBezTo>
                  <a:cubicBezTo>
                    <a:pt x="55" y="55"/>
                    <a:pt x="53" y="51"/>
                    <a:pt x="50" y="50"/>
                  </a:cubicBezTo>
                  <a:cubicBezTo>
                    <a:pt x="50" y="50"/>
                    <a:pt x="49" y="50"/>
                    <a:pt x="49" y="50"/>
                  </a:cubicBezTo>
                  <a:cubicBezTo>
                    <a:pt x="47" y="46"/>
                    <a:pt x="44" y="41"/>
                    <a:pt x="41" y="37"/>
                  </a:cubicBezTo>
                  <a:cubicBezTo>
                    <a:pt x="40" y="38"/>
                    <a:pt x="39" y="39"/>
                    <a:pt x="38" y="39"/>
                  </a:cubicBezTo>
                  <a:cubicBezTo>
                    <a:pt x="39" y="44"/>
                    <a:pt x="41" y="48"/>
                    <a:pt x="44" y="52"/>
                  </a:cubicBezTo>
                  <a:cubicBezTo>
                    <a:pt x="43" y="52"/>
                    <a:pt x="43" y="53"/>
                    <a:pt x="43" y="54"/>
                  </a:cubicBezTo>
                  <a:close/>
                  <a:moveTo>
                    <a:pt x="18" y="58"/>
                  </a:moveTo>
                  <a:cubicBezTo>
                    <a:pt x="19" y="65"/>
                    <a:pt x="22" y="72"/>
                    <a:pt x="28" y="78"/>
                  </a:cubicBezTo>
                  <a:cubicBezTo>
                    <a:pt x="34" y="83"/>
                    <a:pt x="41" y="86"/>
                    <a:pt x="49" y="85"/>
                  </a:cubicBezTo>
                  <a:cubicBezTo>
                    <a:pt x="56" y="85"/>
                    <a:pt x="63" y="82"/>
                    <a:pt x="69" y="76"/>
                  </a:cubicBezTo>
                  <a:cubicBezTo>
                    <a:pt x="74" y="70"/>
                    <a:pt x="77" y="62"/>
                    <a:pt x="76" y="55"/>
                  </a:cubicBezTo>
                  <a:cubicBezTo>
                    <a:pt x="76" y="47"/>
                    <a:pt x="73" y="40"/>
                    <a:pt x="67" y="35"/>
                  </a:cubicBezTo>
                  <a:cubicBezTo>
                    <a:pt x="61" y="29"/>
                    <a:pt x="53" y="27"/>
                    <a:pt x="46" y="27"/>
                  </a:cubicBezTo>
                  <a:cubicBezTo>
                    <a:pt x="38" y="28"/>
                    <a:pt x="31" y="31"/>
                    <a:pt x="26" y="37"/>
                  </a:cubicBezTo>
                  <a:cubicBezTo>
                    <a:pt x="20" y="43"/>
                    <a:pt x="18" y="50"/>
                    <a:pt x="18" y="58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矩形 5"/>
          <p:cNvSpPr/>
          <p:nvPr>
            <p:custDataLst>
              <p:tags r:id="rId10"/>
            </p:custDataLst>
          </p:nvPr>
        </p:nvSpPr>
        <p:spPr>
          <a:xfrm>
            <a:off x="1663700" y="3668395"/>
            <a:ext cx="1408430" cy="51879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>
                <a:solidFill>
                  <a:srgbClr val="1B4367"/>
                </a:solidFill>
                <a:latin typeface="+mn-ea"/>
                <a:cs typeface="+mn-ea"/>
              </a:rPr>
              <a:t>全向搜集法</a:t>
            </a:r>
            <a:endParaRPr lang="zh-CN" altLang="en-US" sz="1800" b="1">
              <a:solidFill>
                <a:srgbClr val="1B4367"/>
              </a:solidFill>
              <a:latin typeface="+mn-ea"/>
              <a:cs typeface="+mn-ea"/>
            </a:endParaRPr>
          </a:p>
        </p:txBody>
      </p:sp>
      <p:sp>
        <p:nvSpPr>
          <p:cNvPr id="10" name="矩形 9"/>
          <p:cNvSpPr/>
          <p:nvPr>
            <p:custDataLst>
              <p:tags r:id="rId11"/>
            </p:custDataLst>
          </p:nvPr>
        </p:nvSpPr>
        <p:spPr>
          <a:xfrm>
            <a:off x="3532505" y="3668395"/>
            <a:ext cx="1910715" cy="51879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>
                <a:solidFill>
                  <a:srgbClr val="1B4367"/>
                </a:solidFill>
                <a:latin typeface="+mn-ea"/>
                <a:cs typeface="+mn-ea"/>
              </a:rPr>
              <a:t>定向搜集法</a:t>
            </a:r>
            <a:endParaRPr lang="zh-CN" altLang="en-US" sz="1800" b="1">
              <a:solidFill>
                <a:srgbClr val="1B4367"/>
              </a:solidFill>
              <a:latin typeface="+mn-ea"/>
              <a:cs typeface="+mn-ea"/>
            </a:endParaRPr>
          </a:p>
        </p:txBody>
      </p:sp>
      <p:sp>
        <p:nvSpPr>
          <p:cNvPr id="14" name="矩形 13"/>
          <p:cNvSpPr/>
          <p:nvPr>
            <p:custDataLst>
              <p:tags r:id="rId12"/>
            </p:custDataLst>
          </p:nvPr>
        </p:nvSpPr>
        <p:spPr>
          <a:xfrm>
            <a:off x="5903595" y="3668395"/>
            <a:ext cx="1684020" cy="51879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>
                <a:solidFill>
                  <a:srgbClr val="1B4367"/>
                </a:solidFill>
                <a:latin typeface="+mn-ea"/>
                <a:cs typeface="+mn-ea"/>
              </a:rPr>
              <a:t>区域搜集法</a:t>
            </a:r>
            <a:endParaRPr lang="zh-CN" altLang="en-US" sz="1800" b="1">
              <a:solidFill>
                <a:srgbClr val="1B4367"/>
              </a:solidFill>
              <a:latin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709295" y="309880"/>
            <a:ext cx="3589020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任务一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获取就业信息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32" name="AutoShape 12"/>
          <p:cNvSpPr/>
          <p:nvPr/>
        </p:nvSpPr>
        <p:spPr>
          <a:xfrm>
            <a:off x="5821363" y="3268663"/>
            <a:ext cx="3024187" cy="911225"/>
          </a:xfrm>
          <a:prstGeom prst="roundRect">
            <a:avLst>
              <a:gd name="adj" fmla="val 11505"/>
            </a:avLst>
          </a:prstGeom>
          <a:solidFill>
            <a:srgbClr val="4D4D4D">
              <a:alpha val="5098"/>
            </a:srgbClr>
          </a:solidFill>
          <a:ln w="6350" cap="flat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9731" name="AutoShape 12"/>
          <p:cNvSpPr/>
          <p:nvPr/>
        </p:nvSpPr>
        <p:spPr>
          <a:xfrm>
            <a:off x="5821363" y="2187575"/>
            <a:ext cx="3024187" cy="911225"/>
          </a:xfrm>
          <a:prstGeom prst="roundRect">
            <a:avLst>
              <a:gd name="adj" fmla="val 11505"/>
            </a:avLst>
          </a:prstGeom>
          <a:solidFill>
            <a:srgbClr val="4D4D4D">
              <a:alpha val="5098"/>
            </a:srgbClr>
          </a:solidFill>
          <a:ln w="6350" cap="flat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9729" name="AutoShape 12"/>
          <p:cNvSpPr/>
          <p:nvPr/>
        </p:nvSpPr>
        <p:spPr>
          <a:xfrm>
            <a:off x="5821363" y="1098550"/>
            <a:ext cx="3024187" cy="911225"/>
          </a:xfrm>
          <a:prstGeom prst="roundRect">
            <a:avLst>
              <a:gd name="adj" fmla="val 11505"/>
            </a:avLst>
          </a:prstGeom>
          <a:solidFill>
            <a:srgbClr val="4D4D4D">
              <a:alpha val="5098"/>
            </a:srgbClr>
          </a:solidFill>
          <a:ln w="6350" cap="flat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29698" name="Group 2"/>
          <p:cNvGrpSpPr/>
          <p:nvPr/>
        </p:nvGrpSpPr>
        <p:grpSpPr>
          <a:xfrm>
            <a:off x="349250" y="795338"/>
            <a:ext cx="2295525" cy="3432175"/>
            <a:chOff x="672" y="1783"/>
            <a:chExt cx="1161" cy="1737"/>
          </a:xfrm>
          <a:solidFill>
            <a:srgbClr val="1B4367"/>
          </a:solidFill>
        </p:grpSpPr>
        <p:grpSp>
          <p:nvGrpSpPr>
            <p:cNvPr id="29738" name="Group 3"/>
            <p:cNvGrpSpPr/>
            <p:nvPr/>
          </p:nvGrpSpPr>
          <p:grpSpPr>
            <a:xfrm>
              <a:off x="672" y="2829"/>
              <a:ext cx="1161" cy="691"/>
              <a:chOff x="471" y="272"/>
              <a:chExt cx="1161" cy="1539"/>
            </a:xfrm>
            <a:grpFill/>
          </p:grpSpPr>
          <p:sp>
            <p:nvSpPr>
              <p:cNvPr id="29745" name="Oval 4"/>
              <p:cNvSpPr/>
              <p:nvPr/>
            </p:nvSpPr>
            <p:spPr>
              <a:xfrm>
                <a:off x="471" y="1438"/>
                <a:ext cx="1159" cy="362"/>
              </a:xfrm>
              <a:prstGeom prst="ellipse">
                <a:avLst/>
              </a:prstGeom>
              <a:grpFill/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6" name="AutoShape 5"/>
              <p:cNvSpPr>
                <a:spLocks noChangeArrowheads="1"/>
              </p:cNvSpPr>
              <p:nvPr/>
            </p:nvSpPr>
            <p:spPr bwMode="gray">
              <a:xfrm>
                <a:off x="473" y="272"/>
                <a:ext cx="1159" cy="1539"/>
              </a:xfrm>
              <a:prstGeom prst="can">
                <a:avLst>
                  <a:gd name="adj" fmla="val 33197"/>
                </a:avLst>
              </a:prstGeom>
              <a:grpFill/>
              <a:ln w="9525">
                <a:noFill/>
                <a:round/>
              </a:ln>
              <a:effectLst/>
            </p:spPr>
            <p:txBody>
              <a:bodyPr wrap="none" anchor="ctr"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739" name="Group 6"/>
            <p:cNvGrpSpPr/>
            <p:nvPr/>
          </p:nvGrpSpPr>
          <p:grpSpPr>
            <a:xfrm>
              <a:off x="672" y="2307"/>
              <a:ext cx="1161" cy="691"/>
              <a:chOff x="471" y="272"/>
              <a:chExt cx="1161" cy="1539"/>
            </a:xfrm>
            <a:grpFill/>
          </p:grpSpPr>
          <p:sp>
            <p:nvSpPr>
              <p:cNvPr id="29743" name="Oval 7"/>
              <p:cNvSpPr/>
              <p:nvPr/>
            </p:nvSpPr>
            <p:spPr>
              <a:xfrm>
                <a:off x="471" y="1438"/>
                <a:ext cx="1159" cy="362"/>
              </a:xfrm>
              <a:prstGeom prst="ellipse">
                <a:avLst/>
              </a:prstGeom>
              <a:grpFill/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" name="AutoShape 8"/>
              <p:cNvSpPr>
                <a:spLocks noChangeArrowheads="1"/>
              </p:cNvSpPr>
              <p:nvPr/>
            </p:nvSpPr>
            <p:spPr bwMode="gray">
              <a:xfrm>
                <a:off x="473" y="272"/>
                <a:ext cx="1159" cy="1539"/>
              </a:xfrm>
              <a:prstGeom prst="can">
                <a:avLst>
                  <a:gd name="adj" fmla="val 33197"/>
                </a:avLst>
              </a:prstGeom>
              <a:grpFill/>
              <a:ln w="9525">
                <a:noFill/>
                <a:round/>
              </a:ln>
              <a:effectLst/>
            </p:spPr>
            <p:txBody>
              <a:bodyPr wrap="none" anchor="ctr"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740" name="Group 9"/>
            <p:cNvGrpSpPr/>
            <p:nvPr/>
          </p:nvGrpSpPr>
          <p:grpSpPr>
            <a:xfrm>
              <a:off x="672" y="1783"/>
              <a:ext cx="1161" cy="691"/>
              <a:chOff x="471" y="272"/>
              <a:chExt cx="1161" cy="1539"/>
            </a:xfrm>
            <a:grpFill/>
          </p:grpSpPr>
          <p:sp>
            <p:nvSpPr>
              <p:cNvPr id="29741" name="Oval 10"/>
              <p:cNvSpPr/>
              <p:nvPr/>
            </p:nvSpPr>
            <p:spPr>
              <a:xfrm>
                <a:off x="471" y="1438"/>
                <a:ext cx="1159" cy="362"/>
              </a:xfrm>
              <a:prstGeom prst="ellipse">
                <a:avLst/>
              </a:prstGeom>
              <a:grpFill/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" name="AutoShape 11"/>
              <p:cNvSpPr>
                <a:spLocks noChangeArrowheads="1"/>
              </p:cNvSpPr>
              <p:nvPr/>
            </p:nvSpPr>
            <p:spPr bwMode="gray">
              <a:xfrm>
                <a:off x="473" y="272"/>
                <a:ext cx="1159" cy="1539"/>
              </a:xfrm>
              <a:prstGeom prst="can">
                <a:avLst>
                  <a:gd name="adj" fmla="val 33197"/>
                </a:avLst>
              </a:prstGeom>
              <a:grpFill/>
              <a:ln w="9525">
                <a:noFill/>
                <a:round/>
              </a:ln>
              <a:effectLst/>
            </p:spPr>
            <p:txBody>
              <a:bodyPr wrap="none" anchor="ctr"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9699" name="AutoShape 12"/>
          <p:cNvSpPr/>
          <p:nvPr/>
        </p:nvSpPr>
        <p:spPr>
          <a:xfrm>
            <a:off x="2917825" y="1100138"/>
            <a:ext cx="2759075" cy="911225"/>
          </a:xfrm>
          <a:prstGeom prst="roundRect">
            <a:avLst>
              <a:gd name="adj" fmla="val 11505"/>
            </a:avLst>
          </a:prstGeom>
          <a:solidFill>
            <a:srgbClr val="4D4D4D">
              <a:alpha val="5098"/>
            </a:srgbClr>
          </a:solidFill>
          <a:ln w="6350" cap="flat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9700" name="Text Box 14"/>
          <p:cNvSpPr txBox="1"/>
          <p:nvPr/>
        </p:nvSpPr>
        <p:spPr>
          <a:xfrm>
            <a:off x="431800" y="1389063"/>
            <a:ext cx="2128838" cy="398780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chemeClr val="tx1">
                <a:alpha val="50000"/>
              </a:schemeClr>
            </a:outerShdw>
          </a:effectLst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全向搜集法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1" name="Text Box 15"/>
          <p:cNvSpPr txBox="1"/>
          <p:nvPr/>
        </p:nvSpPr>
        <p:spPr>
          <a:xfrm>
            <a:off x="3249613" y="1246188"/>
            <a:ext cx="242728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1800" b="1" dirty="0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把与专业有关联的就业信息统统收集起来</a:t>
            </a:r>
            <a:endParaRPr lang="zh-CN" altLang="zh-CN" sz="1800" b="1" dirty="0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2" name="Text Box 16"/>
          <p:cNvSpPr txBox="1"/>
          <p:nvPr/>
        </p:nvSpPr>
        <p:spPr>
          <a:xfrm>
            <a:off x="431800" y="2428875"/>
            <a:ext cx="2128838" cy="398780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chemeClr val="tx1">
                <a:alpha val="50000"/>
              </a:schemeClr>
            </a:outerShdw>
          </a:effectLst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定向搜集法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3" name="Text Box 17"/>
          <p:cNvSpPr txBox="1"/>
          <p:nvPr/>
        </p:nvSpPr>
        <p:spPr>
          <a:xfrm>
            <a:off x="431800" y="3495675"/>
            <a:ext cx="2128838" cy="398780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chemeClr val="tx1">
                <a:alpha val="50000"/>
              </a:schemeClr>
            </a:outerShdw>
          </a:effectLst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区域搜集法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4" name="AutoShape 18"/>
          <p:cNvSpPr/>
          <p:nvPr/>
        </p:nvSpPr>
        <p:spPr>
          <a:xfrm>
            <a:off x="2917825" y="2157413"/>
            <a:ext cx="2759075" cy="911225"/>
          </a:xfrm>
          <a:prstGeom prst="roundRect">
            <a:avLst>
              <a:gd name="adj" fmla="val 11505"/>
            </a:avLst>
          </a:prstGeom>
          <a:solidFill>
            <a:srgbClr val="4D4D4D">
              <a:alpha val="5098"/>
            </a:srgbClr>
          </a:solidFill>
          <a:ln w="6350" cap="flat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  <p:txBody>
          <a:bodyPr wrap="none" anchor="ctr"/>
          <a:p>
            <a:pPr eaLnBrk="0" hangingPunct="0"/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5" name="AutoShape 20"/>
          <p:cNvSpPr/>
          <p:nvPr/>
        </p:nvSpPr>
        <p:spPr>
          <a:xfrm>
            <a:off x="2917825" y="3224213"/>
            <a:ext cx="2759075" cy="911225"/>
          </a:xfrm>
          <a:prstGeom prst="roundRect">
            <a:avLst>
              <a:gd name="adj" fmla="val 11505"/>
            </a:avLst>
          </a:prstGeom>
          <a:solidFill>
            <a:srgbClr val="4D4D4D">
              <a:alpha val="5098"/>
            </a:srgbClr>
          </a:solidFill>
          <a:ln w="6350" cap="flat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9706" name="Text Box 21"/>
          <p:cNvSpPr txBox="1"/>
          <p:nvPr/>
        </p:nvSpPr>
        <p:spPr>
          <a:xfrm>
            <a:off x="3249613" y="3243263"/>
            <a:ext cx="2408237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1800" b="1" dirty="0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根据个人对某个或某几个地区的偏好来搜集信息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7" name="AutoShape 23"/>
          <p:cNvSpPr/>
          <p:nvPr/>
        </p:nvSpPr>
        <p:spPr>
          <a:xfrm rot="-8100000">
            <a:off x="2765425" y="1404938"/>
            <a:ext cx="298450" cy="298450"/>
          </a:xfrm>
          <a:prstGeom prst="rtTriangle">
            <a:avLst/>
          </a:prstGeom>
          <a:solidFill>
            <a:srgbClr val="1B4367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9708" name="AutoShape 24"/>
          <p:cNvSpPr/>
          <p:nvPr/>
        </p:nvSpPr>
        <p:spPr>
          <a:xfrm rot="-8100000">
            <a:off x="2765425" y="2486025"/>
            <a:ext cx="298450" cy="298450"/>
          </a:xfrm>
          <a:prstGeom prst="rtTriangle">
            <a:avLst/>
          </a:prstGeom>
          <a:solidFill>
            <a:srgbClr val="1B4367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9709" name="AutoShape 25"/>
          <p:cNvSpPr/>
          <p:nvPr/>
        </p:nvSpPr>
        <p:spPr>
          <a:xfrm rot="-8100000">
            <a:off x="2765425" y="3552825"/>
            <a:ext cx="298450" cy="298450"/>
          </a:xfrm>
          <a:prstGeom prst="rtTriangle">
            <a:avLst/>
          </a:prstGeom>
          <a:solidFill>
            <a:srgbClr val="1B4367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867380" y="1160552"/>
            <a:ext cx="216024" cy="24298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5867380" y="1730896"/>
            <a:ext cx="216024" cy="242988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5882620" y="3349068"/>
            <a:ext cx="216024" cy="24298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5894736" y="2296188"/>
            <a:ext cx="216024" cy="24298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5897860" y="2840820"/>
            <a:ext cx="216024" cy="242988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5897860" y="3890460"/>
            <a:ext cx="216024" cy="242988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730" name="Text Box 15"/>
          <p:cNvSpPr txBox="1"/>
          <p:nvPr/>
        </p:nvSpPr>
        <p:spPr>
          <a:xfrm>
            <a:off x="6056313" y="878840"/>
            <a:ext cx="2849562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lnSpc>
                <a:spcPct val="200000"/>
              </a:lnSpc>
            </a:pPr>
            <a:r>
              <a:rPr lang="zh-CN" altLang="zh-CN" sz="1800" b="1" dirty="0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信息广泛，选择余地大</a:t>
            </a:r>
            <a:endParaRPr lang="en-US" altLang="zh-CN" sz="1800" b="1" dirty="0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zh-CN" altLang="zh-CN" sz="1800" b="1" dirty="0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较浪费时间和精力</a:t>
            </a:r>
            <a:endParaRPr lang="zh-CN" altLang="zh-CN" sz="1800" b="1" dirty="0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33" name="Text Box 15"/>
          <p:cNvSpPr txBox="1"/>
          <p:nvPr/>
        </p:nvSpPr>
        <p:spPr>
          <a:xfrm>
            <a:off x="3228975" y="2162175"/>
            <a:ext cx="2428875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1800" b="1" dirty="0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根据你选定的职业方向和求职的行业范围来搜集相关的信息</a:t>
            </a:r>
            <a:endParaRPr lang="zh-CN" altLang="zh-CN" sz="1800" b="1" dirty="0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34" name="Text Box 15"/>
          <p:cNvSpPr txBox="1"/>
          <p:nvPr/>
        </p:nvSpPr>
        <p:spPr>
          <a:xfrm>
            <a:off x="6056313" y="1987550"/>
            <a:ext cx="284956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lnSpc>
                <a:spcPct val="200000"/>
              </a:lnSpc>
            </a:pPr>
            <a:r>
              <a:rPr lang="zh-CN" altLang="zh-CN" sz="1800" b="1" dirty="0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便于找到更适合自己</a:t>
            </a:r>
            <a:r>
              <a:rPr lang="zh-CN" altLang="en-US" sz="1800" b="1" dirty="0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en-US" altLang="zh-CN" sz="1800" b="1" dirty="0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zh-CN" altLang="en-US" sz="1800" b="1" dirty="0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可能选择少，竞争激烈</a:t>
            </a:r>
            <a:endParaRPr lang="zh-CN" altLang="en-US" sz="1800" b="1" dirty="0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35" name="Text Box 15"/>
          <p:cNvSpPr txBox="1"/>
          <p:nvPr/>
        </p:nvSpPr>
        <p:spPr>
          <a:xfrm>
            <a:off x="6056313" y="3053715"/>
            <a:ext cx="284956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lnSpc>
                <a:spcPct val="200000"/>
              </a:lnSpc>
            </a:pPr>
            <a:r>
              <a:rPr lang="zh-CN" altLang="en-US" sz="1800" b="1" dirty="0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重地区、轻专业</a:t>
            </a:r>
            <a:endParaRPr lang="en-US" altLang="zh-CN" sz="1800" b="1" dirty="0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zh-CN" altLang="en-US" sz="1800" b="1" dirty="0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可能竞争大，择业困难</a:t>
            </a:r>
            <a:endParaRPr lang="zh-CN" altLang="en-US" sz="1800" b="1" dirty="0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36" name="矩形 5"/>
          <p:cNvSpPr/>
          <p:nvPr/>
        </p:nvSpPr>
        <p:spPr>
          <a:xfrm>
            <a:off x="945833" y="4386898"/>
            <a:ext cx="813276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000" b="1" dirty="0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同学们应该</a:t>
            </a:r>
            <a:r>
              <a:rPr lang="zh-CN" altLang="zh-CN" sz="2000" b="1" dirty="0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</a:t>
            </a:r>
            <a:r>
              <a:rPr lang="zh-CN" altLang="zh-CN" sz="2400" b="1" dirty="0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自己的实际情况</a:t>
            </a:r>
            <a:r>
              <a:rPr lang="zh-CN" altLang="zh-CN" sz="2000" b="1" dirty="0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将几种方法综合起来搜集信息</a:t>
            </a:r>
            <a:r>
              <a:rPr lang="zh-CN" altLang="en-US" sz="2000" b="1" dirty="0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000" b="1" dirty="0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709295" y="309880"/>
            <a:ext cx="3589020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任务一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获取就业信息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231775" y="2477770"/>
            <a:ext cx="4137660" cy="2044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p>
            <a:pPr marL="342900" indent="0" algn="just" eaLnBrk="0" fontAlgn="auto" hangingPunct="0">
              <a:lnSpc>
                <a:spcPts val="2660"/>
              </a:lnSpc>
              <a:spcBef>
                <a:spcPts val="1000"/>
              </a:spcBef>
              <a:buClr>
                <a:schemeClr val="tx1"/>
              </a:buClr>
              <a:buFont typeface="Wingdings 2" pitchFamily="18" charset="2"/>
              <a:buNone/>
            </a:pPr>
            <a:r>
              <a:rPr lang="zh-CN" altLang="en-US" sz="1800" b="1" dirty="0">
                <a:solidFill>
                  <a:srgbClr val="1B4367"/>
                </a:solidFill>
                <a:latin typeface="+mn-ea"/>
              </a:rPr>
              <a:t>准确性</a:t>
            </a:r>
            <a:r>
              <a:rPr lang="zh-CN" altLang="en-US" sz="1800" dirty="0">
                <a:solidFill>
                  <a:srgbClr val="1B4367"/>
                </a:solidFill>
                <a:latin typeface="+mn-ea"/>
              </a:rPr>
              <a:t>（人数、岗位、条件）</a:t>
            </a:r>
            <a:endParaRPr lang="zh-CN" altLang="en-US" sz="1800" dirty="0">
              <a:solidFill>
                <a:srgbClr val="1B4367"/>
              </a:solidFill>
              <a:latin typeface="+mn-ea"/>
            </a:endParaRPr>
          </a:p>
          <a:p>
            <a:pPr marL="342900" indent="0" algn="just" eaLnBrk="0" fontAlgn="auto" hangingPunct="0">
              <a:lnSpc>
                <a:spcPts val="2660"/>
              </a:lnSpc>
              <a:spcBef>
                <a:spcPts val="1000"/>
              </a:spcBef>
              <a:buClr>
                <a:schemeClr val="tx1"/>
              </a:buClr>
              <a:buFont typeface="Wingdings 2" pitchFamily="18" charset="2"/>
              <a:buNone/>
            </a:pPr>
            <a:r>
              <a:rPr lang="zh-CN" altLang="en-US" sz="1800" b="1" dirty="0">
                <a:solidFill>
                  <a:srgbClr val="1B4367"/>
                </a:solidFill>
                <a:latin typeface="+mn-ea"/>
                <a:sym typeface="+mn-ea"/>
              </a:rPr>
              <a:t>时效性 </a:t>
            </a:r>
            <a:r>
              <a:rPr lang="zh-CN" altLang="en-US" sz="1800" dirty="0">
                <a:solidFill>
                  <a:srgbClr val="1B4367"/>
                </a:solidFill>
                <a:latin typeface="+mn-ea"/>
                <a:sym typeface="+mn-ea"/>
              </a:rPr>
              <a:t>（起止时间）</a:t>
            </a:r>
            <a:endParaRPr lang="zh-CN" altLang="en-US" sz="1800" dirty="0">
              <a:solidFill>
                <a:srgbClr val="1B4367"/>
              </a:solidFill>
              <a:latin typeface="+mn-ea"/>
              <a:sym typeface="+mn-ea"/>
            </a:endParaRPr>
          </a:p>
          <a:p>
            <a:pPr marL="342900" indent="0" algn="just" eaLnBrk="0" fontAlgn="auto" hangingPunct="0">
              <a:lnSpc>
                <a:spcPts val="2660"/>
              </a:lnSpc>
              <a:spcBef>
                <a:spcPts val="1000"/>
              </a:spcBef>
              <a:buClr>
                <a:schemeClr val="tx1"/>
              </a:buClr>
              <a:buFont typeface="Wingdings 2" pitchFamily="18" charset="2"/>
              <a:buNone/>
            </a:pPr>
            <a:r>
              <a:rPr lang="zh-CN" altLang="en-US" sz="1800" b="1" dirty="0">
                <a:solidFill>
                  <a:srgbClr val="1B4367"/>
                </a:solidFill>
                <a:latin typeface="+mn-ea"/>
              </a:rPr>
              <a:t>系统性</a:t>
            </a:r>
            <a:r>
              <a:rPr lang="zh-CN" altLang="en-US" sz="1800" dirty="0">
                <a:solidFill>
                  <a:srgbClr val="1B4367"/>
                </a:solidFill>
                <a:latin typeface="+mn-ea"/>
              </a:rPr>
              <a:t> （搜集与研究要全面）</a:t>
            </a:r>
            <a:endParaRPr lang="zh-CN" altLang="en-US" sz="1800" dirty="0">
              <a:solidFill>
                <a:srgbClr val="1B4367"/>
              </a:solidFill>
              <a:latin typeface="+mn-ea"/>
            </a:endParaRPr>
          </a:p>
          <a:p>
            <a:pPr marL="342900" indent="0" algn="just" eaLnBrk="0" fontAlgn="auto" hangingPunct="0">
              <a:lnSpc>
                <a:spcPts val="2660"/>
              </a:lnSpc>
              <a:spcBef>
                <a:spcPts val="1000"/>
              </a:spcBef>
              <a:buClr>
                <a:schemeClr val="tx1"/>
              </a:buClr>
              <a:buFont typeface="Wingdings 2" pitchFamily="18" charset="2"/>
              <a:buNone/>
            </a:pPr>
            <a:r>
              <a:rPr lang="zh-CN" altLang="en-US" sz="1800" b="1" dirty="0">
                <a:solidFill>
                  <a:srgbClr val="1B4367"/>
                </a:solidFill>
                <a:latin typeface="+mn-ea"/>
                <a:sym typeface="+mn-ea"/>
              </a:rPr>
              <a:t>目的性</a:t>
            </a:r>
            <a:r>
              <a:rPr lang="zh-CN" altLang="en-US" sz="1800" dirty="0">
                <a:solidFill>
                  <a:srgbClr val="1B4367"/>
                </a:solidFill>
                <a:latin typeface="+mn-ea"/>
                <a:sym typeface="+mn-ea"/>
              </a:rPr>
              <a:t>（有方向性目标）</a:t>
            </a:r>
            <a:endParaRPr lang="zh-CN" altLang="en-US" sz="1800" dirty="0">
              <a:solidFill>
                <a:srgbClr val="1B4367"/>
              </a:solidFill>
              <a:latin typeface="+mn-ea"/>
            </a:endParaRPr>
          </a:p>
        </p:txBody>
      </p:sp>
      <p:grpSp>
        <p:nvGrpSpPr>
          <p:cNvPr id="30" name="Group 3"/>
          <p:cNvGrpSpPr/>
          <p:nvPr/>
        </p:nvGrpSpPr>
        <p:grpSpPr bwMode="auto">
          <a:xfrm>
            <a:off x="3651450" y="2045335"/>
            <a:ext cx="4972050" cy="2728912"/>
            <a:chOff x="1017" y="1152"/>
            <a:chExt cx="3735" cy="2486"/>
          </a:xfrm>
        </p:grpSpPr>
        <p:grpSp>
          <p:nvGrpSpPr>
            <p:cNvPr id="31" name="Group 4"/>
            <p:cNvGrpSpPr/>
            <p:nvPr/>
          </p:nvGrpSpPr>
          <p:grpSpPr bwMode="auto">
            <a:xfrm>
              <a:off x="2132" y="1152"/>
              <a:ext cx="1487" cy="1247"/>
              <a:chOff x="2057" y="862"/>
              <a:chExt cx="1549" cy="1351"/>
            </a:xfrm>
          </p:grpSpPr>
          <p:sp>
            <p:nvSpPr>
              <p:cNvPr id="48" name="AutoShape 5"/>
              <p:cNvSpPr>
                <a:spLocks noChangeArrowheads="1"/>
              </p:cNvSpPr>
              <p:nvPr/>
            </p:nvSpPr>
            <p:spPr bwMode="gray">
              <a:xfrm>
                <a:off x="2070" y="885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</a:ln>
            </p:spPr>
            <p:txBody>
              <a:bodyPr wrap="none" anchor="ctr"/>
              <a:p>
                <a:pPr algn="ctr"/>
                <a:endParaRPr lang="zh-CN" altLang="en-US"/>
              </a:p>
            </p:txBody>
          </p:sp>
          <p:sp>
            <p:nvSpPr>
              <p:cNvPr id="49" name="AutoShape 6"/>
              <p:cNvSpPr>
                <a:spLocks noChangeArrowheads="1"/>
              </p:cNvSpPr>
              <p:nvPr/>
            </p:nvSpPr>
            <p:spPr bwMode="gray">
              <a:xfrm>
                <a:off x="2057" y="862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</a:ln>
            </p:spPr>
            <p:txBody>
              <a:bodyPr wrap="none" anchor="ctr"/>
              <a:p>
                <a:pPr algn="ctr"/>
                <a:endParaRPr lang="zh-CN" altLang="en-US"/>
              </a:p>
            </p:txBody>
          </p:sp>
          <p:sp>
            <p:nvSpPr>
              <p:cNvPr id="50" name="AutoShape 7"/>
              <p:cNvSpPr>
                <a:spLocks noChangeArrowheads="1"/>
              </p:cNvSpPr>
              <p:nvPr/>
            </p:nvSpPr>
            <p:spPr bwMode="gray">
              <a:xfrm>
                <a:off x="2147" y="942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1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5" name="Group 8"/>
            <p:cNvGrpSpPr/>
            <p:nvPr/>
          </p:nvGrpSpPr>
          <p:grpSpPr bwMode="auto">
            <a:xfrm>
              <a:off x="1017" y="1773"/>
              <a:ext cx="1488" cy="1247"/>
              <a:chOff x="1110" y="2656"/>
              <a:chExt cx="1549" cy="1351"/>
            </a:xfrm>
          </p:grpSpPr>
          <p:sp>
            <p:nvSpPr>
              <p:cNvPr id="45" name="AutoShape 9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</a:ln>
            </p:spPr>
            <p:txBody>
              <a:bodyPr wrap="none" anchor="ctr"/>
              <a:p>
                <a:pPr algn="ctr"/>
                <a:endParaRPr lang="zh-CN" altLang="en-US"/>
              </a:p>
            </p:txBody>
          </p:sp>
          <p:sp>
            <p:nvSpPr>
              <p:cNvPr id="46" name="AutoShape 10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</a:ln>
            </p:spPr>
            <p:txBody>
              <a:bodyPr wrap="none" anchor="ctr"/>
              <a:p>
                <a:pPr algn="ctr"/>
                <a:endParaRPr lang="zh-CN" altLang="en-US"/>
              </a:p>
            </p:txBody>
          </p:sp>
          <p:sp>
            <p:nvSpPr>
              <p:cNvPr id="47" name="AutoShape 11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1">
                  <a:lumMod val="50000"/>
                </a:schemeClr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p>
                <a:pPr algn="ctr"/>
                <a:endParaRPr lang="zh-CN" altLang="en-US"/>
              </a:p>
            </p:txBody>
          </p:sp>
        </p:grpSp>
        <p:sp>
          <p:nvSpPr>
            <p:cNvPr id="6" name="Text Box 12"/>
            <p:cNvSpPr txBox="1">
              <a:spLocks noChangeArrowheads="1"/>
            </p:cNvSpPr>
            <p:nvPr/>
          </p:nvSpPr>
          <p:spPr bwMode="gray">
            <a:xfrm>
              <a:off x="2468" y="1546"/>
              <a:ext cx="836" cy="121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p>
              <a:pPr algn="ctr">
                <a:lnSpc>
                  <a:spcPct val="120000"/>
                </a:lnSpc>
                <a:spcBef>
                  <a:spcPct val="20000"/>
                </a:spcBef>
                <a:buClr>
                  <a:schemeClr val="tx1"/>
                </a:buClr>
                <a:buSzPct val="65000"/>
                <a:buFont typeface="Wingdings" panose="05000000000000000000" pitchFamily="2" charset="2"/>
                <a:buNone/>
              </a:pPr>
              <a:r>
                <a:rPr lang="zh-CN" altLang="en-US" sz="2400" b="1" dirty="0">
                  <a:solidFill>
                    <a:schemeClr val="bg1"/>
                  </a:solidFill>
                  <a:ea typeface="黑体" panose="02010609060101010101" pitchFamily="2" charset="-122"/>
                </a:rPr>
                <a:t>目的性</a:t>
              </a:r>
              <a:endParaRPr lang="zh-CN" altLang="en-US" sz="2400" b="1" dirty="0">
                <a:solidFill>
                  <a:schemeClr val="bg1"/>
                </a:solidFill>
                <a:ea typeface="黑体" panose="02010609060101010101" pitchFamily="2" charset="-122"/>
              </a:endParaRPr>
            </a:p>
            <a:p>
              <a:pPr algn="ctr">
                <a:lnSpc>
                  <a:spcPct val="120000"/>
                </a:lnSpc>
                <a:spcBef>
                  <a:spcPct val="20000"/>
                </a:spcBef>
                <a:buClr>
                  <a:schemeClr val="tx1"/>
                </a:buClr>
                <a:buSzPct val="65000"/>
                <a:buFont typeface="Wingdings" panose="05000000000000000000" pitchFamily="2" charset="2"/>
                <a:buNone/>
              </a:pPr>
              <a:endParaRPr lang="zh-CN" altLang="en-US" sz="2400" b="1" dirty="0">
                <a:solidFill>
                  <a:schemeClr val="bg1"/>
                </a:solidFill>
                <a:ea typeface="黑体" panose="02010609060101010101" pitchFamily="2" charset="-122"/>
              </a:endParaRPr>
            </a:p>
            <a:p>
              <a:pPr algn="ctr">
                <a:lnSpc>
                  <a:spcPct val="120000"/>
                </a:lnSpc>
                <a:spcBef>
                  <a:spcPct val="20000"/>
                </a:spcBef>
                <a:buClr>
                  <a:schemeClr val="tx1"/>
                </a:buClr>
                <a:buSzPct val="65000"/>
                <a:buFont typeface="Wingdings" panose="05000000000000000000" pitchFamily="2" charset="2"/>
                <a:buNone/>
              </a:pPr>
              <a:endParaRPr lang="zh-CN" altLang="en-US" sz="1400" dirty="0">
                <a:solidFill>
                  <a:srgbClr val="FFFFFF"/>
                </a:solidFill>
              </a:endParaRPr>
            </a:p>
          </p:txBody>
        </p:sp>
        <p:sp>
          <p:nvSpPr>
            <p:cNvPr id="7" name="Text Box 13"/>
            <p:cNvSpPr txBox="1">
              <a:spLocks noChangeArrowheads="1"/>
            </p:cNvSpPr>
            <p:nvPr/>
          </p:nvSpPr>
          <p:spPr bwMode="gray">
            <a:xfrm>
              <a:off x="1362" y="2170"/>
              <a:ext cx="836" cy="42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p>
              <a:pPr algn="ctr" eaLnBrk="0" hangingPunct="0"/>
              <a:r>
                <a:rPr lang="zh-CN" altLang="en-US" sz="2400" b="1" dirty="0">
                  <a:solidFill>
                    <a:srgbClr val="FFFFFF"/>
                  </a:solidFill>
                  <a:ea typeface="黑体" panose="02010609060101010101" pitchFamily="2" charset="-122"/>
                </a:rPr>
                <a:t>系统性</a:t>
              </a:r>
              <a:endParaRPr lang="zh-CN" altLang="en-US" sz="2400" dirty="0">
                <a:solidFill>
                  <a:srgbClr val="FFFFFF"/>
                </a:solidFill>
                <a:ea typeface="黑体" panose="02010609060101010101" pitchFamily="2" charset="-122"/>
              </a:endParaRPr>
            </a:p>
          </p:txBody>
        </p:sp>
        <p:grpSp>
          <p:nvGrpSpPr>
            <p:cNvPr id="8" name="Group 14"/>
            <p:cNvGrpSpPr/>
            <p:nvPr/>
          </p:nvGrpSpPr>
          <p:grpSpPr bwMode="auto">
            <a:xfrm>
              <a:off x="3264" y="1776"/>
              <a:ext cx="1488" cy="1247"/>
              <a:chOff x="3174" y="2656"/>
              <a:chExt cx="1549" cy="1351"/>
            </a:xfrm>
          </p:grpSpPr>
          <p:sp>
            <p:nvSpPr>
              <p:cNvPr id="42" name="AutoShape 15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</a:ln>
            </p:spPr>
            <p:txBody>
              <a:bodyPr wrap="none" anchor="ctr"/>
              <a:p>
                <a:pPr algn="ctr"/>
                <a:endParaRPr lang="zh-CN" altLang="en-US"/>
              </a:p>
            </p:txBody>
          </p:sp>
          <p:sp>
            <p:nvSpPr>
              <p:cNvPr id="43" name="AutoShape 16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</a:ln>
            </p:spPr>
            <p:txBody>
              <a:bodyPr wrap="none" anchor="ctr"/>
              <a:p>
                <a:pPr algn="ctr"/>
                <a:endParaRPr lang="zh-CN" altLang="en-US"/>
              </a:p>
            </p:txBody>
          </p:sp>
          <p:sp>
            <p:nvSpPr>
              <p:cNvPr id="44" name="AutoShape 17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p>
                <a:pPr algn="ctr"/>
                <a:endParaRPr lang="zh-CN" altLang="en-US"/>
              </a:p>
            </p:txBody>
          </p:sp>
        </p:grpSp>
        <p:sp>
          <p:nvSpPr>
            <p:cNvPr id="9" name="Text Box 18"/>
            <p:cNvSpPr txBox="1">
              <a:spLocks noChangeArrowheads="1"/>
            </p:cNvSpPr>
            <p:nvPr/>
          </p:nvSpPr>
          <p:spPr bwMode="gray">
            <a:xfrm>
              <a:off x="3641" y="2170"/>
              <a:ext cx="695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p>
              <a:pPr algn="ctr" eaLnBrk="0" hangingPunct="0"/>
              <a:r>
                <a:rPr lang="zh-CN" altLang="en-US" sz="2400" b="1">
                  <a:solidFill>
                    <a:srgbClr val="FFFFFF"/>
                  </a:solidFill>
                  <a:ea typeface="黑体" panose="02010609060101010101" pitchFamily="2" charset="-122"/>
                </a:rPr>
                <a:t>时效性</a:t>
              </a:r>
              <a:endParaRPr lang="zh-CN" altLang="en-US" sz="1400">
                <a:solidFill>
                  <a:srgbClr val="FFFFFF"/>
                </a:solidFill>
                <a:ea typeface="黑体" panose="02010609060101010101" pitchFamily="2" charset="-122"/>
              </a:endParaRPr>
            </a:p>
          </p:txBody>
        </p:sp>
        <p:grpSp>
          <p:nvGrpSpPr>
            <p:cNvPr id="37" name="Group 19"/>
            <p:cNvGrpSpPr/>
            <p:nvPr/>
          </p:nvGrpSpPr>
          <p:grpSpPr bwMode="auto">
            <a:xfrm>
              <a:off x="2142" y="2391"/>
              <a:ext cx="1488" cy="1247"/>
              <a:chOff x="3174" y="2656"/>
              <a:chExt cx="1549" cy="1351"/>
            </a:xfrm>
          </p:grpSpPr>
          <p:sp>
            <p:nvSpPr>
              <p:cNvPr id="39" name="AutoShape 20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</a:ln>
            </p:spPr>
            <p:txBody>
              <a:bodyPr wrap="none" anchor="ctr"/>
              <a:p>
                <a:pPr algn="ctr"/>
                <a:endParaRPr lang="zh-CN" altLang="en-US"/>
              </a:p>
            </p:txBody>
          </p:sp>
          <p:sp>
            <p:nvSpPr>
              <p:cNvPr id="40" name="AutoShape 21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</a:ln>
            </p:spPr>
            <p:txBody>
              <a:bodyPr wrap="none" anchor="ctr"/>
              <a:p>
                <a:pPr algn="ctr"/>
                <a:endParaRPr lang="zh-CN" altLang="en-US"/>
              </a:p>
            </p:txBody>
          </p:sp>
          <p:sp>
            <p:nvSpPr>
              <p:cNvPr id="41" name="AutoShape 22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rgbClr val="1B4367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p>
                <a:pPr algn="ctr"/>
                <a:endParaRPr lang="zh-CN" altLang="en-US"/>
              </a:p>
            </p:txBody>
          </p:sp>
        </p:grpSp>
        <p:sp>
          <p:nvSpPr>
            <p:cNvPr id="38" name="Text Box 23"/>
            <p:cNvSpPr txBox="1">
              <a:spLocks noChangeArrowheads="1"/>
            </p:cNvSpPr>
            <p:nvPr/>
          </p:nvSpPr>
          <p:spPr bwMode="gray">
            <a:xfrm>
              <a:off x="2552" y="2746"/>
              <a:ext cx="695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p>
              <a:pPr algn="ctr" eaLnBrk="0" hangingPunct="0"/>
              <a:r>
                <a:rPr lang="zh-CN" altLang="en-US" sz="2400" b="1" dirty="0">
                  <a:solidFill>
                    <a:srgbClr val="FFFFFF"/>
                  </a:solidFill>
                  <a:ea typeface="黑体" panose="02010609060101010101" pitchFamily="2" charset="-122"/>
                </a:rPr>
                <a:t>准确性</a:t>
              </a:r>
              <a:endParaRPr lang="zh-CN" altLang="en-US" sz="1400" dirty="0">
                <a:solidFill>
                  <a:srgbClr val="FFFFFF"/>
                </a:solidFill>
                <a:ea typeface="黑体" panose="02010609060101010101" pitchFamily="2" charset="-122"/>
              </a:endParaRPr>
            </a:p>
          </p:txBody>
        </p:sp>
      </p:grp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80875" y="989330"/>
            <a:ext cx="6294469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just"/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二、搜集就业信息的方法</a:t>
            </a:r>
            <a:endParaRPr lang="zh-CN" altLang="en-US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-16510" y="909955"/>
            <a:ext cx="9220200" cy="831850"/>
            <a:chOff x="2249" y="1492"/>
            <a:chExt cx="11780" cy="1310"/>
          </a:xfrm>
        </p:grpSpPr>
        <p:sp>
          <p:nvSpPr>
            <p:cNvPr id="12" name="矩形 11"/>
            <p:cNvSpPr/>
            <p:nvPr/>
          </p:nvSpPr>
          <p:spPr>
            <a:xfrm>
              <a:off x="2249" y="1492"/>
              <a:ext cx="11780" cy="1310"/>
            </a:xfrm>
            <a:prstGeom prst="rect">
              <a:avLst/>
            </a:prstGeom>
            <a:solidFill>
              <a:srgbClr val="1D4865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p>
              <a:pPr algn="ctr" defTabSz="60896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kern="0">
                  <a:solidFill>
                    <a:srgbClr val="FFFFFF"/>
                  </a:solidFill>
                  <a:latin typeface="Century Gothic" panose="020B0502020202020204"/>
                  <a:ea typeface="微软雅黑" panose="020B0503020204020204" pitchFamily="34" charset="-122"/>
                </a:rPr>
                <a:t> </a:t>
              </a:r>
              <a:endParaRPr lang="en-US" altLang="zh-CN" sz="3200" kern="0">
                <a:solidFill>
                  <a:srgbClr val="FFFFFF"/>
                </a:solidFill>
                <a:latin typeface="Century Gothic" panose="020B0502020202020204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>
              <a:spLocks noChangeArrowheads="1"/>
            </p:cNvSpPr>
            <p:nvPr/>
          </p:nvSpPr>
          <p:spPr bwMode="auto">
            <a:xfrm>
              <a:off x="3140" y="1617"/>
              <a:ext cx="8042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just"/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三、搜集就业信息的原则</a:t>
              </a:r>
              <a:endPara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709295" y="309880"/>
            <a:ext cx="3997325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任务二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整合就业信息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-16510" y="909955"/>
            <a:ext cx="9220200" cy="831850"/>
            <a:chOff x="2249" y="1492"/>
            <a:chExt cx="11780" cy="1310"/>
          </a:xfrm>
        </p:grpSpPr>
        <p:sp>
          <p:nvSpPr>
            <p:cNvPr id="9" name="矩形 8"/>
            <p:cNvSpPr/>
            <p:nvPr/>
          </p:nvSpPr>
          <p:spPr>
            <a:xfrm>
              <a:off x="2249" y="1492"/>
              <a:ext cx="11780" cy="1310"/>
            </a:xfrm>
            <a:prstGeom prst="rect">
              <a:avLst/>
            </a:prstGeom>
            <a:solidFill>
              <a:srgbClr val="1D4865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p>
              <a:pPr algn="ctr" defTabSz="60896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kern="0">
                  <a:solidFill>
                    <a:srgbClr val="FFFFFF"/>
                  </a:solidFill>
                  <a:latin typeface="Century Gothic" panose="020B0502020202020204"/>
                  <a:ea typeface="微软雅黑" panose="020B0503020204020204" pitchFamily="34" charset="-122"/>
                </a:rPr>
                <a:t> </a:t>
              </a:r>
              <a:endParaRPr lang="en-US" altLang="zh-CN" sz="3200" kern="0">
                <a:solidFill>
                  <a:srgbClr val="FFFFFF"/>
                </a:solidFill>
                <a:latin typeface="Century Gothic" panose="020B0502020202020204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>
              <a:spLocks noChangeArrowheads="1"/>
            </p:cNvSpPr>
            <p:nvPr/>
          </p:nvSpPr>
          <p:spPr bwMode="auto">
            <a:xfrm>
              <a:off x="3140" y="1617"/>
              <a:ext cx="8042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just"/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一、分类整理就业信息</a:t>
              </a:r>
              <a:endPara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838706" y="2042161"/>
            <a:ext cx="1067276" cy="1067276"/>
            <a:chOff x="1833245" y="2037080"/>
            <a:chExt cx="1423035" cy="1423035"/>
          </a:xfrm>
          <a:solidFill>
            <a:schemeClr val="bg1"/>
          </a:solidFill>
        </p:grpSpPr>
        <p:sp>
          <p:nvSpPr>
            <p:cNvPr id="50" name="泪滴形 49"/>
            <p:cNvSpPr/>
            <p:nvPr>
              <p:custDataLst>
                <p:tags r:id="rId2"/>
              </p:custDataLst>
            </p:nvPr>
          </p:nvSpPr>
          <p:spPr>
            <a:xfrm rot="8100000">
              <a:off x="1833245" y="2037080"/>
              <a:ext cx="1423035" cy="1423035"/>
            </a:xfrm>
            <a:prstGeom prst="teardrop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873" name="Freeform 36"/>
            <p:cNvSpPr>
              <a:spLocks noEditPoints="1"/>
            </p:cNvSpPr>
            <p:nvPr>
              <p:custDataLst>
                <p:tags r:id="rId3"/>
              </p:custDataLst>
            </p:nvPr>
          </p:nvSpPr>
          <p:spPr>
            <a:xfrm>
              <a:off x="2149475" y="2462530"/>
              <a:ext cx="752475" cy="57213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286" h="217">
                  <a:moveTo>
                    <a:pt x="100" y="62"/>
                  </a:moveTo>
                  <a:cubicBezTo>
                    <a:pt x="89" y="53"/>
                    <a:pt x="89" y="53"/>
                    <a:pt x="89" y="53"/>
                  </a:cubicBezTo>
                  <a:cubicBezTo>
                    <a:pt x="102" y="38"/>
                    <a:pt x="122" y="28"/>
                    <a:pt x="144" y="28"/>
                  </a:cubicBezTo>
                  <a:cubicBezTo>
                    <a:pt x="165" y="28"/>
                    <a:pt x="184" y="37"/>
                    <a:pt x="197" y="51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187" y="60"/>
                    <a:pt x="187" y="60"/>
                    <a:pt x="187" y="60"/>
                  </a:cubicBezTo>
                  <a:cubicBezTo>
                    <a:pt x="176" y="49"/>
                    <a:pt x="161" y="41"/>
                    <a:pt x="144" y="41"/>
                  </a:cubicBezTo>
                  <a:cubicBezTo>
                    <a:pt x="126" y="41"/>
                    <a:pt x="110" y="50"/>
                    <a:pt x="100" y="62"/>
                  </a:cubicBezTo>
                  <a:close/>
                  <a:moveTo>
                    <a:pt x="110" y="71"/>
                  </a:moveTo>
                  <a:cubicBezTo>
                    <a:pt x="120" y="80"/>
                    <a:pt x="120" y="80"/>
                    <a:pt x="120" y="80"/>
                  </a:cubicBezTo>
                  <a:cubicBezTo>
                    <a:pt x="126" y="73"/>
                    <a:pt x="134" y="69"/>
                    <a:pt x="144" y="69"/>
                  </a:cubicBezTo>
                  <a:cubicBezTo>
                    <a:pt x="153" y="69"/>
                    <a:pt x="160" y="72"/>
                    <a:pt x="166" y="78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68" y="60"/>
                    <a:pt x="157" y="55"/>
                    <a:pt x="144" y="55"/>
                  </a:cubicBezTo>
                  <a:cubicBezTo>
                    <a:pt x="130" y="55"/>
                    <a:pt x="118" y="61"/>
                    <a:pt x="110" y="71"/>
                  </a:cubicBezTo>
                  <a:close/>
                  <a:moveTo>
                    <a:pt x="144" y="82"/>
                  </a:moveTo>
                  <a:cubicBezTo>
                    <a:pt x="135" y="82"/>
                    <a:pt x="128" y="90"/>
                    <a:pt x="128" y="99"/>
                  </a:cubicBezTo>
                  <a:cubicBezTo>
                    <a:pt x="128" y="108"/>
                    <a:pt x="135" y="115"/>
                    <a:pt x="144" y="115"/>
                  </a:cubicBezTo>
                  <a:cubicBezTo>
                    <a:pt x="153" y="115"/>
                    <a:pt x="160" y="108"/>
                    <a:pt x="160" y="99"/>
                  </a:cubicBezTo>
                  <a:cubicBezTo>
                    <a:pt x="160" y="90"/>
                    <a:pt x="153" y="82"/>
                    <a:pt x="144" y="82"/>
                  </a:cubicBezTo>
                  <a:close/>
                  <a:moveTo>
                    <a:pt x="275" y="206"/>
                  </a:moveTo>
                  <a:cubicBezTo>
                    <a:pt x="11" y="206"/>
                    <a:pt x="11" y="206"/>
                    <a:pt x="11" y="206"/>
                  </a:cubicBezTo>
                  <a:cubicBezTo>
                    <a:pt x="8" y="206"/>
                    <a:pt x="5" y="205"/>
                    <a:pt x="2" y="204"/>
                  </a:cubicBezTo>
                  <a:cubicBezTo>
                    <a:pt x="2" y="207"/>
                    <a:pt x="2" y="217"/>
                    <a:pt x="11" y="217"/>
                  </a:cubicBezTo>
                  <a:cubicBezTo>
                    <a:pt x="13" y="217"/>
                    <a:pt x="273" y="217"/>
                    <a:pt x="275" y="217"/>
                  </a:cubicBezTo>
                  <a:cubicBezTo>
                    <a:pt x="284" y="217"/>
                    <a:pt x="284" y="207"/>
                    <a:pt x="284" y="204"/>
                  </a:cubicBezTo>
                  <a:cubicBezTo>
                    <a:pt x="281" y="205"/>
                    <a:pt x="278" y="206"/>
                    <a:pt x="275" y="206"/>
                  </a:cubicBezTo>
                  <a:close/>
                  <a:moveTo>
                    <a:pt x="282" y="177"/>
                  </a:moveTo>
                  <a:cubicBezTo>
                    <a:pt x="255" y="134"/>
                    <a:pt x="255" y="134"/>
                    <a:pt x="255" y="134"/>
                  </a:cubicBezTo>
                  <a:cubicBezTo>
                    <a:pt x="255" y="21"/>
                    <a:pt x="255" y="21"/>
                    <a:pt x="255" y="21"/>
                  </a:cubicBezTo>
                  <a:cubicBezTo>
                    <a:pt x="255" y="9"/>
                    <a:pt x="245" y="0"/>
                    <a:pt x="234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1" y="0"/>
                    <a:pt x="31" y="9"/>
                    <a:pt x="31" y="21"/>
                  </a:cubicBezTo>
                  <a:cubicBezTo>
                    <a:pt x="31" y="134"/>
                    <a:pt x="31" y="134"/>
                    <a:pt x="31" y="134"/>
                  </a:cubicBezTo>
                  <a:cubicBezTo>
                    <a:pt x="4" y="177"/>
                    <a:pt x="4" y="177"/>
                    <a:pt x="4" y="177"/>
                  </a:cubicBezTo>
                  <a:cubicBezTo>
                    <a:pt x="1" y="181"/>
                    <a:pt x="0" y="185"/>
                    <a:pt x="2" y="189"/>
                  </a:cubicBezTo>
                  <a:cubicBezTo>
                    <a:pt x="4" y="192"/>
                    <a:pt x="7" y="194"/>
                    <a:pt x="11" y="194"/>
                  </a:cubicBezTo>
                  <a:cubicBezTo>
                    <a:pt x="275" y="194"/>
                    <a:pt x="275" y="194"/>
                    <a:pt x="275" y="194"/>
                  </a:cubicBezTo>
                  <a:cubicBezTo>
                    <a:pt x="279" y="194"/>
                    <a:pt x="283" y="192"/>
                    <a:pt x="284" y="188"/>
                  </a:cubicBezTo>
                  <a:cubicBezTo>
                    <a:pt x="286" y="184"/>
                    <a:pt x="284" y="180"/>
                    <a:pt x="282" y="177"/>
                  </a:cubicBezTo>
                  <a:close/>
                  <a:moveTo>
                    <a:pt x="46" y="24"/>
                  </a:moveTo>
                  <a:cubicBezTo>
                    <a:pt x="46" y="22"/>
                    <a:pt x="47" y="19"/>
                    <a:pt x="49" y="17"/>
                  </a:cubicBezTo>
                  <a:cubicBezTo>
                    <a:pt x="51" y="15"/>
                    <a:pt x="53" y="14"/>
                    <a:pt x="56" y="14"/>
                  </a:cubicBezTo>
                  <a:cubicBezTo>
                    <a:pt x="230" y="14"/>
                    <a:pt x="230" y="14"/>
                    <a:pt x="230" y="14"/>
                  </a:cubicBezTo>
                  <a:cubicBezTo>
                    <a:pt x="233" y="14"/>
                    <a:pt x="235" y="15"/>
                    <a:pt x="237" y="17"/>
                  </a:cubicBezTo>
                  <a:cubicBezTo>
                    <a:pt x="239" y="19"/>
                    <a:pt x="240" y="22"/>
                    <a:pt x="240" y="24"/>
                  </a:cubicBezTo>
                  <a:cubicBezTo>
                    <a:pt x="240" y="120"/>
                    <a:pt x="240" y="120"/>
                    <a:pt x="240" y="120"/>
                  </a:cubicBezTo>
                  <a:cubicBezTo>
                    <a:pt x="240" y="123"/>
                    <a:pt x="239" y="125"/>
                    <a:pt x="237" y="127"/>
                  </a:cubicBezTo>
                  <a:cubicBezTo>
                    <a:pt x="235" y="129"/>
                    <a:pt x="233" y="130"/>
                    <a:pt x="230" y="130"/>
                  </a:cubicBezTo>
                  <a:cubicBezTo>
                    <a:pt x="228" y="130"/>
                    <a:pt x="56" y="130"/>
                    <a:pt x="56" y="130"/>
                  </a:cubicBezTo>
                  <a:cubicBezTo>
                    <a:pt x="53" y="130"/>
                    <a:pt x="51" y="129"/>
                    <a:pt x="49" y="127"/>
                  </a:cubicBezTo>
                  <a:cubicBezTo>
                    <a:pt x="47" y="125"/>
                    <a:pt x="46" y="123"/>
                    <a:pt x="46" y="120"/>
                  </a:cubicBezTo>
                  <a:lnTo>
                    <a:pt x="46" y="24"/>
                  </a:lnTo>
                  <a:close/>
                  <a:moveTo>
                    <a:pt x="43" y="143"/>
                  </a:moveTo>
                  <a:cubicBezTo>
                    <a:pt x="243" y="143"/>
                    <a:pt x="243" y="143"/>
                    <a:pt x="243" y="143"/>
                  </a:cubicBezTo>
                  <a:cubicBezTo>
                    <a:pt x="248" y="151"/>
                    <a:pt x="248" y="151"/>
                    <a:pt x="248" y="151"/>
                  </a:cubicBezTo>
                  <a:cubicBezTo>
                    <a:pt x="38" y="151"/>
                    <a:pt x="38" y="151"/>
                    <a:pt x="38" y="151"/>
                  </a:cubicBezTo>
                  <a:lnTo>
                    <a:pt x="43" y="143"/>
                  </a:lnTo>
                  <a:close/>
                  <a:moveTo>
                    <a:pt x="34" y="157"/>
                  </a:moveTo>
                  <a:cubicBezTo>
                    <a:pt x="252" y="157"/>
                    <a:pt x="252" y="157"/>
                    <a:pt x="252" y="157"/>
                  </a:cubicBezTo>
                  <a:cubicBezTo>
                    <a:pt x="257" y="165"/>
                    <a:pt x="257" y="165"/>
                    <a:pt x="257" y="165"/>
                  </a:cubicBezTo>
                  <a:cubicBezTo>
                    <a:pt x="29" y="165"/>
                    <a:pt x="29" y="165"/>
                    <a:pt x="29" y="165"/>
                  </a:cubicBezTo>
                  <a:lnTo>
                    <a:pt x="34" y="157"/>
                  </a:lnTo>
                  <a:close/>
                  <a:moveTo>
                    <a:pt x="97" y="179"/>
                  </a:moveTo>
                  <a:cubicBezTo>
                    <a:pt x="20" y="179"/>
                    <a:pt x="20" y="179"/>
                    <a:pt x="20" y="179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100" y="171"/>
                    <a:pt x="100" y="171"/>
                    <a:pt x="100" y="171"/>
                  </a:cubicBezTo>
                  <a:lnTo>
                    <a:pt x="97" y="179"/>
                  </a:lnTo>
                  <a:close/>
                  <a:moveTo>
                    <a:pt x="189" y="179"/>
                  </a:moveTo>
                  <a:cubicBezTo>
                    <a:pt x="186" y="171"/>
                    <a:pt x="186" y="171"/>
                    <a:pt x="186" y="171"/>
                  </a:cubicBezTo>
                  <a:cubicBezTo>
                    <a:pt x="261" y="171"/>
                    <a:pt x="261" y="171"/>
                    <a:pt x="261" y="171"/>
                  </a:cubicBezTo>
                  <a:cubicBezTo>
                    <a:pt x="266" y="179"/>
                    <a:pt x="266" y="179"/>
                    <a:pt x="266" y="179"/>
                  </a:cubicBezTo>
                  <a:lnTo>
                    <a:pt x="189" y="17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>
            <p:custDataLst>
              <p:tags r:id="rId4"/>
            </p:custDataLst>
          </p:nvPr>
        </p:nvGrpSpPr>
        <p:grpSpPr>
          <a:xfrm>
            <a:off x="3000722" y="2042161"/>
            <a:ext cx="1066800" cy="1067276"/>
            <a:chOff x="4164965" y="2037080"/>
            <a:chExt cx="1423035" cy="1423035"/>
          </a:xfrm>
          <a:solidFill>
            <a:schemeClr val="bg1"/>
          </a:solidFill>
        </p:grpSpPr>
        <p:sp>
          <p:nvSpPr>
            <p:cNvPr id="51" name="泪滴形 50"/>
            <p:cNvSpPr/>
            <p:nvPr>
              <p:custDataLst>
                <p:tags r:id="rId5"/>
              </p:custDataLst>
            </p:nvPr>
          </p:nvSpPr>
          <p:spPr>
            <a:xfrm rot="8100000">
              <a:off x="4164965" y="2037080"/>
              <a:ext cx="1423035" cy="1423035"/>
            </a:xfrm>
            <a:prstGeom prst="teardrop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874" name="Freeform 28"/>
            <p:cNvSpPr>
              <a:spLocks noEditPoints="1"/>
            </p:cNvSpPr>
            <p:nvPr>
              <p:custDataLst>
                <p:tags r:id="rId6"/>
              </p:custDataLst>
            </p:nvPr>
          </p:nvSpPr>
          <p:spPr>
            <a:xfrm>
              <a:off x="4559300" y="2414905"/>
              <a:ext cx="668020" cy="66802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207" h="207">
                  <a:moveTo>
                    <a:pt x="137" y="51"/>
                  </a:moveTo>
                  <a:cubicBezTo>
                    <a:pt x="153" y="51"/>
                    <a:pt x="153" y="51"/>
                    <a:pt x="153" y="51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41" y="120"/>
                    <a:pt x="141" y="125"/>
                    <a:pt x="142" y="128"/>
                  </a:cubicBezTo>
                  <a:cubicBezTo>
                    <a:pt x="143" y="132"/>
                    <a:pt x="146" y="133"/>
                    <a:pt x="150" y="133"/>
                  </a:cubicBezTo>
                  <a:cubicBezTo>
                    <a:pt x="154" y="133"/>
                    <a:pt x="158" y="132"/>
                    <a:pt x="161" y="130"/>
                  </a:cubicBezTo>
                  <a:cubicBezTo>
                    <a:pt x="165" y="129"/>
                    <a:pt x="169" y="126"/>
                    <a:pt x="172" y="122"/>
                  </a:cubicBezTo>
                  <a:cubicBezTo>
                    <a:pt x="175" y="118"/>
                    <a:pt x="177" y="114"/>
                    <a:pt x="179" y="108"/>
                  </a:cubicBezTo>
                  <a:cubicBezTo>
                    <a:pt x="181" y="102"/>
                    <a:pt x="182" y="95"/>
                    <a:pt x="182" y="87"/>
                  </a:cubicBezTo>
                  <a:cubicBezTo>
                    <a:pt x="182" y="76"/>
                    <a:pt x="180" y="66"/>
                    <a:pt x="176" y="58"/>
                  </a:cubicBezTo>
                  <a:cubicBezTo>
                    <a:pt x="172" y="50"/>
                    <a:pt x="167" y="44"/>
                    <a:pt x="161" y="38"/>
                  </a:cubicBezTo>
                  <a:cubicBezTo>
                    <a:pt x="154" y="33"/>
                    <a:pt x="146" y="29"/>
                    <a:pt x="137" y="27"/>
                  </a:cubicBezTo>
                  <a:cubicBezTo>
                    <a:pt x="128" y="24"/>
                    <a:pt x="119" y="23"/>
                    <a:pt x="109" y="23"/>
                  </a:cubicBezTo>
                  <a:cubicBezTo>
                    <a:pt x="97" y="23"/>
                    <a:pt x="86" y="25"/>
                    <a:pt x="76" y="30"/>
                  </a:cubicBezTo>
                  <a:cubicBezTo>
                    <a:pt x="65" y="34"/>
                    <a:pt x="57" y="40"/>
                    <a:pt x="49" y="47"/>
                  </a:cubicBezTo>
                  <a:cubicBezTo>
                    <a:pt x="42" y="55"/>
                    <a:pt x="36" y="63"/>
                    <a:pt x="31" y="74"/>
                  </a:cubicBezTo>
                  <a:cubicBezTo>
                    <a:pt x="27" y="84"/>
                    <a:pt x="25" y="95"/>
                    <a:pt x="25" y="107"/>
                  </a:cubicBezTo>
                  <a:cubicBezTo>
                    <a:pt x="25" y="119"/>
                    <a:pt x="27" y="129"/>
                    <a:pt x="30" y="139"/>
                  </a:cubicBezTo>
                  <a:cubicBezTo>
                    <a:pt x="34" y="148"/>
                    <a:pt x="39" y="156"/>
                    <a:pt x="46" y="163"/>
                  </a:cubicBezTo>
                  <a:cubicBezTo>
                    <a:pt x="53" y="169"/>
                    <a:pt x="61" y="174"/>
                    <a:pt x="71" y="178"/>
                  </a:cubicBezTo>
                  <a:cubicBezTo>
                    <a:pt x="81" y="181"/>
                    <a:pt x="93" y="183"/>
                    <a:pt x="106" y="183"/>
                  </a:cubicBezTo>
                  <a:cubicBezTo>
                    <a:pt x="110" y="183"/>
                    <a:pt x="115" y="183"/>
                    <a:pt x="121" y="182"/>
                  </a:cubicBezTo>
                  <a:cubicBezTo>
                    <a:pt x="127" y="181"/>
                    <a:pt x="132" y="179"/>
                    <a:pt x="136" y="177"/>
                  </a:cubicBezTo>
                  <a:cubicBezTo>
                    <a:pt x="143" y="199"/>
                    <a:pt x="143" y="199"/>
                    <a:pt x="143" y="199"/>
                  </a:cubicBezTo>
                  <a:cubicBezTo>
                    <a:pt x="137" y="202"/>
                    <a:pt x="131" y="204"/>
                    <a:pt x="124" y="205"/>
                  </a:cubicBezTo>
                  <a:cubicBezTo>
                    <a:pt x="118" y="206"/>
                    <a:pt x="110" y="207"/>
                    <a:pt x="102" y="207"/>
                  </a:cubicBezTo>
                  <a:cubicBezTo>
                    <a:pt x="87" y="207"/>
                    <a:pt x="74" y="205"/>
                    <a:pt x="61" y="200"/>
                  </a:cubicBezTo>
                  <a:cubicBezTo>
                    <a:pt x="49" y="196"/>
                    <a:pt x="38" y="190"/>
                    <a:pt x="29" y="182"/>
                  </a:cubicBezTo>
                  <a:cubicBezTo>
                    <a:pt x="20" y="173"/>
                    <a:pt x="13" y="163"/>
                    <a:pt x="7" y="151"/>
                  </a:cubicBezTo>
                  <a:cubicBezTo>
                    <a:pt x="2" y="138"/>
                    <a:pt x="0" y="124"/>
                    <a:pt x="0" y="108"/>
                  </a:cubicBezTo>
                  <a:cubicBezTo>
                    <a:pt x="0" y="91"/>
                    <a:pt x="3" y="76"/>
                    <a:pt x="9" y="63"/>
                  </a:cubicBezTo>
                  <a:cubicBezTo>
                    <a:pt x="14" y="50"/>
                    <a:pt x="22" y="38"/>
                    <a:pt x="32" y="29"/>
                  </a:cubicBezTo>
                  <a:cubicBezTo>
                    <a:pt x="42" y="20"/>
                    <a:pt x="54" y="12"/>
                    <a:pt x="67" y="7"/>
                  </a:cubicBezTo>
                  <a:cubicBezTo>
                    <a:pt x="80" y="2"/>
                    <a:pt x="94" y="0"/>
                    <a:pt x="109" y="0"/>
                  </a:cubicBezTo>
                  <a:cubicBezTo>
                    <a:pt x="123" y="0"/>
                    <a:pt x="136" y="2"/>
                    <a:pt x="148" y="6"/>
                  </a:cubicBezTo>
                  <a:cubicBezTo>
                    <a:pt x="160" y="10"/>
                    <a:pt x="170" y="15"/>
                    <a:pt x="179" y="23"/>
                  </a:cubicBezTo>
                  <a:cubicBezTo>
                    <a:pt x="188" y="30"/>
                    <a:pt x="195" y="40"/>
                    <a:pt x="200" y="50"/>
                  </a:cubicBezTo>
                  <a:cubicBezTo>
                    <a:pt x="205" y="61"/>
                    <a:pt x="207" y="74"/>
                    <a:pt x="207" y="87"/>
                  </a:cubicBezTo>
                  <a:cubicBezTo>
                    <a:pt x="207" y="97"/>
                    <a:pt x="205" y="106"/>
                    <a:pt x="202" y="115"/>
                  </a:cubicBezTo>
                  <a:cubicBezTo>
                    <a:pt x="199" y="123"/>
                    <a:pt x="194" y="130"/>
                    <a:pt x="188" y="137"/>
                  </a:cubicBezTo>
                  <a:cubicBezTo>
                    <a:pt x="182" y="143"/>
                    <a:pt x="175" y="148"/>
                    <a:pt x="167" y="151"/>
                  </a:cubicBezTo>
                  <a:cubicBezTo>
                    <a:pt x="159" y="155"/>
                    <a:pt x="151" y="157"/>
                    <a:pt x="141" y="157"/>
                  </a:cubicBezTo>
                  <a:cubicBezTo>
                    <a:pt x="138" y="157"/>
                    <a:pt x="134" y="156"/>
                    <a:pt x="131" y="156"/>
                  </a:cubicBezTo>
                  <a:cubicBezTo>
                    <a:pt x="128" y="155"/>
                    <a:pt x="125" y="153"/>
                    <a:pt x="123" y="151"/>
                  </a:cubicBezTo>
                  <a:cubicBezTo>
                    <a:pt x="121" y="149"/>
                    <a:pt x="119" y="147"/>
                    <a:pt x="118" y="144"/>
                  </a:cubicBezTo>
                  <a:cubicBezTo>
                    <a:pt x="117" y="140"/>
                    <a:pt x="116" y="137"/>
                    <a:pt x="117" y="132"/>
                  </a:cubicBezTo>
                  <a:cubicBezTo>
                    <a:pt x="116" y="132"/>
                    <a:pt x="116" y="132"/>
                    <a:pt x="116" y="132"/>
                  </a:cubicBezTo>
                  <a:cubicBezTo>
                    <a:pt x="114" y="135"/>
                    <a:pt x="111" y="138"/>
                    <a:pt x="109" y="141"/>
                  </a:cubicBezTo>
                  <a:cubicBezTo>
                    <a:pt x="106" y="144"/>
                    <a:pt x="103" y="147"/>
                    <a:pt x="100" y="149"/>
                  </a:cubicBezTo>
                  <a:cubicBezTo>
                    <a:pt x="97" y="152"/>
                    <a:pt x="93" y="153"/>
                    <a:pt x="89" y="155"/>
                  </a:cubicBezTo>
                  <a:cubicBezTo>
                    <a:pt x="86" y="156"/>
                    <a:pt x="81" y="157"/>
                    <a:pt x="77" y="157"/>
                  </a:cubicBezTo>
                  <a:cubicBezTo>
                    <a:pt x="73" y="157"/>
                    <a:pt x="70" y="156"/>
                    <a:pt x="66" y="154"/>
                  </a:cubicBezTo>
                  <a:cubicBezTo>
                    <a:pt x="63" y="153"/>
                    <a:pt x="60" y="151"/>
                    <a:pt x="58" y="148"/>
                  </a:cubicBezTo>
                  <a:cubicBezTo>
                    <a:pt x="55" y="145"/>
                    <a:pt x="53" y="141"/>
                    <a:pt x="52" y="137"/>
                  </a:cubicBezTo>
                  <a:cubicBezTo>
                    <a:pt x="51" y="133"/>
                    <a:pt x="50" y="129"/>
                    <a:pt x="50" y="124"/>
                  </a:cubicBezTo>
                  <a:cubicBezTo>
                    <a:pt x="50" y="114"/>
                    <a:pt x="51" y="105"/>
                    <a:pt x="54" y="96"/>
                  </a:cubicBezTo>
                  <a:cubicBezTo>
                    <a:pt x="57" y="87"/>
                    <a:pt x="62" y="80"/>
                    <a:pt x="67" y="73"/>
                  </a:cubicBezTo>
                  <a:cubicBezTo>
                    <a:pt x="72" y="66"/>
                    <a:pt x="78" y="60"/>
                    <a:pt x="85" y="56"/>
                  </a:cubicBezTo>
                  <a:cubicBezTo>
                    <a:pt x="92" y="52"/>
                    <a:pt x="99" y="50"/>
                    <a:pt x="107" y="50"/>
                  </a:cubicBezTo>
                  <a:cubicBezTo>
                    <a:pt x="112" y="50"/>
                    <a:pt x="117" y="51"/>
                    <a:pt x="120" y="52"/>
                  </a:cubicBezTo>
                  <a:cubicBezTo>
                    <a:pt x="124" y="54"/>
                    <a:pt x="127" y="56"/>
                    <a:pt x="130" y="59"/>
                  </a:cubicBezTo>
                  <a:lnTo>
                    <a:pt x="137" y="51"/>
                  </a:lnTo>
                  <a:close/>
                  <a:moveTo>
                    <a:pt x="123" y="79"/>
                  </a:moveTo>
                  <a:cubicBezTo>
                    <a:pt x="121" y="77"/>
                    <a:pt x="119" y="76"/>
                    <a:pt x="117" y="75"/>
                  </a:cubicBezTo>
                  <a:cubicBezTo>
                    <a:pt x="115" y="74"/>
                    <a:pt x="112" y="74"/>
                    <a:pt x="109" y="74"/>
                  </a:cubicBezTo>
                  <a:cubicBezTo>
                    <a:pt x="104" y="74"/>
                    <a:pt x="100" y="75"/>
                    <a:pt x="96" y="78"/>
                  </a:cubicBezTo>
                  <a:cubicBezTo>
                    <a:pt x="92" y="80"/>
                    <a:pt x="89" y="83"/>
                    <a:pt x="86" y="88"/>
                  </a:cubicBezTo>
                  <a:cubicBezTo>
                    <a:pt x="84" y="92"/>
                    <a:pt x="81" y="96"/>
                    <a:pt x="80" y="101"/>
                  </a:cubicBezTo>
                  <a:cubicBezTo>
                    <a:pt x="78" y="106"/>
                    <a:pt x="78" y="111"/>
                    <a:pt x="78" y="116"/>
                  </a:cubicBezTo>
                  <a:cubicBezTo>
                    <a:pt x="78" y="121"/>
                    <a:pt x="79" y="125"/>
                    <a:pt x="81" y="128"/>
                  </a:cubicBezTo>
                  <a:cubicBezTo>
                    <a:pt x="83" y="132"/>
                    <a:pt x="86" y="133"/>
                    <a:pt x="91" y="133"/>
                  </a:cubicBezTo>
                  <a:cubicBezTo>
                    <a:pt x="93" y="133"/>
                    <a:pt x="96" y="133"/>
                    <a:pt x="98" y="131"/>
                  </a:cubicBezTo>
                  <a:cubicBezTo>
                    <a:pt x="100" y="130"/>
                    <a:pt x="103" y="128"/>
                    <a:pt x="105" y="126"/>
                  </a:cubicBezTo>
                  <a:cubicBezTo>
                    <a:pt x="107" y="124"/>
                    <a:pt x="110" y="122"/>
                    <a:pt x="112" y="119"/>
                  </a:cubicBezTo>
                  <a:cubicBezTo>
                    <a:pt x="114" y="116"/>
                    <a:pt x="116" y="113"/>
                    <a:pt x="117" y="1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>
            <p:custDataLst>
              <p:tags r:id="rId7"/>
            </p:custDataLst>
          </p:nvPr>
        </p:nvGrpSpPr>
        <p:grpSpPr>
          <a:xfrm>
            <a:off x="5162262" y="2042161"/>
            <a:ext cx="1066800" cy="1067276"/>
            <a:chOff x="6496050" y="2037080"/>
            <a:chExt cx="1423035" cy="1423035"/>
          </a:xfrm>
          <a:solidFill>
            <a:schemeClr val="bg1"/>
          </a:solidFill>
        </p:grpSpPr>
        <p:sp>
          <p:nvSpPr>
            <p:cNvPr id="52" name="泪滴形 51"/>
            <p:cNvSpPr/>
            <p:nvPr>
              <p:custDataLst>
                <p:tags r:id="rId8"/>
              </p:custDataLst>
            </p:nvPr>
          </p:nvSpPr>
          <p:spPr>
            <a:xfrm rot="8100000">
              <a:off x="6496050" y="2037080"/>
              <a:ext cx="1423035" cy="1423035"/>
            </a:xfrm>
            <a:prstGeom prst="teardrop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875" name="Freeform 12"/>
            <p:cNvSpPr>
              <a:spLocks noEditPoints="1"/>
            </p:cNvSpPr>
            <p:nvPr>
              <p:custDataLst>
                <p:tags r:id="rId9"/>
              </p:custDataLst>
            </p:nvPr>
          </p:nvSpPr>
          <p:spPr>
            <a:xfrm>
              <a:off x="6882765" y="2398395"/>
              <a:ext cx="663575" cy="69913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96" h="101">
                  <a:moveTo>
                    <a:pt x="20" y="86"/>
                  </a:moveTo>
                  <a:cubicBezTo>
                    <a:pt x="12" y="78"/>
                    <a:pt x="8" y="68"/>
                    <a:pt x="7" y="58"/>
                  </a:cubicBezTo>
                  <a:cubicBezTo>
                    <a:pt x="7" y="48"/>
                    <a:pt x="10" y="38"/>
                    <a:pt x="18" y="29"/>
                  </a:cubicBezTo>
                  <a:cubicBezTo>
                    <a:pt x="24" y="22"/>
                    <a:pt x="33" y="18"/>
                    <a:pt x="42" y="17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56" y="16"/>
                    <a:pt x="66" y="19"/>
                    <a:pt x="74" y="27"/>
                  </a:cubicBezTo>
                  <a:cubicBezTo>
                    <a:pt x="82" y="34"/>
                    <a:pt x="87" y="44"/>
                    <a:pt x="87" y="54"/>
                  </a:cubicBezTo>
                  <a:cubicBezTo>
                    <a:pt x="88" y="65"/>
                    <a:pt x="84" y="75"/>
                    <a:pt x="77" y="83"/>
                  </a:cubicBezTo>
                  <a:cubicBezTo>
                    <a:pt x="76" y="84"/>
                    <a:pt x="76" y="84"/>
                    <a:pt x="75" y="85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4" y="101"/>
                    <a:pt x="74" y="101"/>
                    <a:pt x="74" y="101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59" y="95"/>
                    <a:pt x="54" y="96"/>
                    <a:pt x="49" y="96"/>
                  </a:cubicBezTo>
                  <a:cubicBezTo>
                    <a:pt x="44" y="96"/>
                    <a:pt x="38" y="95"/>
                    <a:pt x="32" y="93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21" y="86"/>
                    <a:pt x="21" y="86"/>
                    <a:pt x="21" y="86"/>
                  </a:cubicBezTo>
                  <a:cubicBezTo>
                    <a:pt x="20" y="86"/>
                    <a:pt x="20" y="86"/>
                    <a:pt x="20" y="86"/>
                  </a:cubicBezTo>
                  <a:close/>
                  <a:moveTo>
                    <a:pt x="82" y="6"/>
                  </a:moveTo>
                  <a:cubicBezTo>
                    <a:pt x="74" y="3"/>
                    <a:pt x="66" y="5"/>
                    <a:pt x="60" y="11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6" y="24"/>
                    <a:pt x="94" y="15"/>
                    <a:pt x="88" y="9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2" y="6"/>
                    <a:pt x="82" y="6"/>
                    <a:pt x="82" y="6"/>
                  </a:cubicBezTo>
                  <a:close/>
                  <a:moveTo>
                    <a:pt x="14" y="6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2" y="15"/>
                    <a:pt x="0" y="24"/>
                    <a:pt x="4" y="3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0" y="5"/>
                    <a:pt x="21" y="3"/>
                    <a:pt x="14" y="6"/>
                  </a:cubicBezTo>
                  <a:close/>
                  <a:moveTo>
                    <a:pt x="43" y="54"/>
                  </a:moveTo>
                  <a:cubicBezTo>
                    <a:pt x="42" y="55"/>
                    <a:pt x="42" y="55"/>
                    <a:pt x="42" y="56"/>
                  </a:cubicBezTo>
                  <a:cubicBezTo>
                    <a:pt x="35" y="57"/>
                    <a:pt x="28" y="58"/>
                    <a:pt x="22" y="61"/>
                  </a:cubicBezTo>
                  <a:cubicBezTo>
                    <a:pt x="22" y="62"/>
                    <a:pt x="22" y="63"/>
                    <a:pt x="22" y="64"/>
                  </a:cubicBezTo>
                  <a:cubicBezTo>
                    <a:pt x="29" y="63"/>
                    <a:pt x="37" y="62"/>
                    <a:pt x="43" y="59"/>
                  </a:cubicBezTo>
                  <a:cubicBezTo>
                    <a:pt x="44" y="60"/>
                    <a:pt x="45" y="61"/>
                    <a:pt x="46" y="61"/>
                  </a:cubicBezTo>
                  <a:cubicBezTo>
                    <a:pt x="49" y="62"/>
                    <a:pt x="53" y="61"/>
                    <a:pt x="54" y="58"/>
                  </a:cubicBezTo>
                  <a:cubicBezTo>
                    <a:pt x="55" y="55"/>
                    <a:pt x="53" y="51"/>
                    <a:pt x="50" y="50"/>
                  </a:cubicBezTo>
                  <a:cubicBezTo>
                    <a:pt x="50" y="50"/>
                    <a:pt x="49" y="50"/>
                    <a:pt x="49" y="50"/>
                  </a:cubicBezTo>
                  <a:cubicBezTo>
                    <a:pt x="47" y="46"/>
                    <a:pt x="44" y="41"/>
                    <a:pt x="41" y="37"/>
                  </a:cubicBezTo>
                  <a:cubicBezTo>
                    <a:pt x="40" y="38"/>
                    <a:pt x="39" y="39"/>
                    <a:pt x="38" y="39"/>
                  </a:cubicBezTo>
                  <a:cubicBezTo>
                    <a:pt x="39" y="44"/>
                    <a:pt x="41" y="48"/>
                    <a:pt x="44" y="52"/>
                  </a:cubicBezTo>
                  <a:cubicBezTo>
                    <a:pt x="43" y="52"/>
                    <a:pt x="43" y="53"/>
                    <a:pt x="43" y="54"/>
                  </a:cubicBezTo>
                  <a:close/>
                  <a:moveTo>
                    <a:pt x="18" y="58"/>
                  </a:moveTo>
                  <a:cubicBezTo>
                    <a:pt x="19" y="65"/>
                    <a:pt x="22" y="72"/>
                    <a:pt x="28" y="78"/>
                  </a:cubicBezTo>
                  <a:cubicBezTo>
                    <a:pt x="34" y="83"/>
                    <a:pt x="41" y="86"/>
                    <a:pt x="49" y="85"/>
                  </a:cubicBezTo>
                  <a:cubicBezTo>
                    <a:pt x="56" y="85"/>
                    <a:pt x="63" y="82"/>
                    <a:pt x="69" y="76"/>
                  </a:cubicBezTo>
                  <a:cubicBezTo>
                    <a:pt x="74" y="70"/>
                    <a:pt x="77" y="62"/>
                    <a:pt x="76" y="55"/>
                  </a:cubicBezTo>
                  <a:cubicBezTo>
                    <a:pt x="76" y="47"/>
                    <a:pt x="73" y="40"/>
                    <a:pt x="67" y="35"/>
                  </a:cubicBezTo>
                  <a:cubicBezTo>
                    <a:pt x="61" y="29"/>
                    <a:pt x="53" y="27"/>
                    <a:pt x="46" y="27"/>
                  </a:cubicBezTo>
                  <a:cubicBezTo>
                    <a:pt x="38" y="28"/>
                    <a:pt x="31" y="31"/>
                    <a:pt x="26" y="37"/>
                  </a:cubicBezTo>
                  <a:cubicBezTo>
                    <a:pt x="20" y="43"/>
                    <a:pt x="18" y="50"/>
                    <a:pt x="18" y="58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>
            <p:custDataLst>
              <p:tags r:id="rId10"/>
            </p:custDataLst>
          </p:nvPr>
        </p:nvGrpSpPr>
        <p:grpSpPr>
          <a:xfrm>
            <a:off x="7323802" y="2042161"/>
            <a:ext cx="1066800" cy="1067276"/>
            <a:chOff x="8827770" y="2037080"/>
            <a:chExt cx="1423035" cy="1423035"/>
          </a:xfrm>
          <a:solidFill>
            <a:schemeClr val="bg1"/>
          </a:solidFill>
        </p:grpSpPr>
        <p:sp>
          <p:nvSpPr>
            <p:cNvPr id="53" name="泪滴形 52"/>
            <p:cNvSpPr/>
            <p:nvPr>
              <p:custDataLst>
                <p:tags r:id="rId11"/>
              </p:custDataLst>
            </p:nvPr>
          </p:nvSpPr>
          <p:spPr>
            <a:xfrm rot="8100000">
              <a:off x="8827770" y="2037080"/>
              <a:ext cx="1423035" cy="1423035"/>
            </a:xfrm>
            <a:prstGeom prst="teardrop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876" name="Freeform 10"/>
            <p:cNvSpPr>
              <a:spLocks noEditPoints="1"/>
            </p:cNvSpPr>
            <p:nvPr>
              <p:custDataLst>
                <p:tags r:id="rId12"/>
              </p:custDataLst>
            </p:nvPr>
          </p:nvSpPr>
          <p:spPr>
            <a:xfrm>
              <a:off x="9253220" y="2385695"/>
              <a:ext cx="639445" cy="72517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90" h="102">
                  <a:moveTo>
                    <a:pt x="14" y="40"/>
                  </a:moveTo>
                  <a:cubicBezTo>
                    <a:pt x="65" y="40"/>
                    <a:pt x="65" y="40"/>
                    <a:pt x="65" y="40"/>
                  </a:cubicBezTo>
                  <a:cubicBezTo>
                    <a:pt x="72" y="40"/>
                    <a:pt x="79" y="47"/>
                    <a:pt x="79" y="54"/>
                  </a:cubicBezTo>
                  <a:cubicBezTo>
                    <a:pt x="79" y="63"/>
                    <a:pt x="79" y="63"/>
                    <a:pt x="79" y="6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79" y="96"/>
                    <a:pt x="72" y="102"/>
                    <a:pt x="65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cubicBezTo>
                    <a:pt x="0" y="33"/>
                    <a:pt x="0" y="30"/>
                    <a:pt x="1" y="28"/>
                  </a:cubicBezTo>
                  <a:cubicBezTo>
                    <a:pt x="3" y="24"/>
                    <a:pt x="5" y="22"/>
                    <a:pt x="7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8" y="38"/>
                    <a:pt x="78" y="38"/>
                    <a:pt x="78" y="38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30"/>
                    <a:pt x="9" y="31"/>
                  </a:cubicBezTo>
                  <a:cubicBezTo>
                    <a:pt x="9" y="32"/>
                    <a:pt x="9" y="33"/>
                    <a:pt x="9" y="34"/>
                  </a:cubicBezTo>
                  <a:cubicBezTo>
                    <a:pt x="9" y="36"/>
                    <a:pt x="9" y="37"/>
                    <a:pt x="10" y="38"/>
                  </a:cubicBezTo>
                  <a:cubicBezTo>
                    <a:pt x="11" y="39"/>
                    <a:pt x="12" y="40"/>
                    <a:pt x="14" y="40"/>
                  </a:cubicBezTo>
                  <a:close/>
                  <a:moveTo>
                    <a:pt x="57" y="67"/>
                  </a:moveTo>
                  <a:cubicBezTo>
                    <a:pt x="53" y="67"/>
                    <a:pt x="51" y="69"/>
                    <a:pt x="51" y="73"/>
                  </a:cubicBezTo>
                  <a:cubicBezTo>
                    <a:pt x="51" y="76"/>
                    <a:pt x="53" y="79"/>
                    <a:pt x="57" y="79"/>
                  </a:cubicBezTo>
                  <a:cubicBezTo>
                    <a:pt x="60" y="79"/>
                    <a:pt x="63" y="76"/>
                    <a:pt x="63" y="73"/>
                  </a:cubicBezTo>
                  <a:cubicBezTo>
                    <a:pt x="63" y="69"/>
                    <a:pt x="60" y="67"/>
                    <a:pt x="57" y="67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矩形 5"/>
          <p:cNvSpPr/>
          <p:nvPr>
            <p:custDataLst>
              <p:tags r:id="rId13"/>
            </p:custDataLst>
          </p:nvPr>
        </p:nvSpPr>
        <p:spPr>
          <a:xfrm>
            <a:off x="718820" y="3648075"/>
            <a:ext cx="1408430" cy="51879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>
                <a:solidFill>
                  <a:srgbClr val="1B4367"/>
                </a:solidFill>
                <a:latin typeface="+mn-ea"/>
                <a:cs typeface="+mn-ea"/>
              </a:rPr>
              <a:t>按就业信息的专业分类</a:t>
            </a:r>
            <a:endParaRPr lang="zh-CN" altLang="en-US" sz="1800" b="1">
              <a:solidFill>
                <a:srgbClr val="1B4367"/>
              </a:solidFill>
              <a:latin typeface="+mn-ea"/>
              <a:cs typeface="+mn-ea"/>
            </a:endParaRPr>
          </a:p>
        </p:txBody>
      </p:sp>
      <p:sp>
        <p:nvSpPr>
          <p:cNvPr id="10" name="矩形 9"/>
          <p:cNvSpPr/>
          <p:nvPr>
            <p:custDataLst>
              <p:tags r:id="rId14"/>
            </p:custDataLst>
          </p:nvPr>
        </p:nvSpPr>
        <p:spPr>
          <a:xfrm>
            <a:off x="2811145" y="3648075"/>
            <a:ext cx="1466850" cy="51879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>
                <a:solidFill>
                  <a:srgbClr val="1B4367"/>
                </a:solidFill>
                <a:latin typeface="+mn-ea"/>
                <a:cs typeface="+mn-ea"/>
              </a:rPr>
              <a:t>按就业信息的时效分类</a:t>
            </a:r>
            <a:endParaRPr lang="zh-CN" altLang="en-US" sz="1800" b="1">
              <a:solidFill>
                <a:srgbClr val="1B4367"/>
              </a:solidFill>
              <a:latin typeface="+mn-ea"/>
              <a:cs typeface="+mn-ea"/>
            </a:endParaRPr>
          </a:p>
        </p:txBody>
      </p:sp>
      <p:sp>
        <p:nvSpPr>
          <p:cNvPr id="14" name="矩形 13"/>
          <p:cNvSpPr/>
          <p:nvPr>
            <p:custDataLst>
              <p:tags r:id="rId15"/>
            </p:custDataLst>
          </p:nvPr>
        </p:nvSpPr>
        <p:spPr>
          <a:xfrm>
            <a:off x="5039995" y="3648075"/>
            <a:ext cx="1401445" cy="51879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>
                <a:solidFill>
                  <a:srgbClr val="1B4367"/>
                </a:solidFill>
                <a:latin typeface="+mn-ea"/>
                <a:cs typeface="+mn-ea"/>
              </a:rPr>
              <a:t>按就业信息的地域分类</a:t>
            </a:r>
            <a:endParaRPr lang="zh-CN" altLang="en-US" sz="1800" b="1">
              <a:solidFill>
                <a:srgbClr val="1B4367"/>
              </a:solidFill>
              <a:latin typeface="+mn-ea"/>
              <a:cs typeface="+mn-ea"/>
            </a:endParaRPr>
          </a:p>
        </p:txBody>
      </p:sp>
      <p:sp>
        <p:nvSpPr>
          <p:cNvPr id="15" name="矩形 14"/>
          <p:cNvSpPr/>
          <p:nvPr>
            <p:custDataLst>
              <p:tags r:id="rId16"/>
            </p:custDataLst>
          </p:nvPr>
        </p:nvSpPr>
        <p:spPr>
          <a:xfrm>
            <a:off x="7153910" y="3648075"/>
            <a:ext cx="1408430" cy="51879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>
                <a:solidFill>
                  <a:srgbClr val="1B4367"/>
                </a:solidFill>
                <a:latin typeface="+mn-ea"/>
                <a:cs typeface="+mn-ea"/>
              </a:rPr>
              <a:t>按自己的择业标准分类</a:t>
            </a:r>
            <a:endParaRPr lang="zh-CN" altLang="en-US" sz="1800" b="1">
              <a:solidFill>
                <a:srgbClr val="1B4367"/>
              </a:solidFill>
              <a:latin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>
            <a:spLocks noChangeAspect="1"/>
          </p:cNvSpPr>
          <p:nvPr/>
        </p:nvSpPr>
        <p:spPr>
          <a:xfrm>
            <a:off x="3549521" y="975995"/>
            <a:ext cx="2040255" cy="2040255"/>
          </a:xfrm>
          <a:prstGeom prst="ellipse">
            <a:avLst/>
          </a:prstGeom>
          <a:solidFill>
            <a:srgbClr val="1B43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624103" y="3278716"/>
            <a:ext cx="4171762" cy="5911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400" b="1" dirty="0">
                <a:solidFill>
                  <a:srgbClr val="1B4367"/>
                </a:solidFill>
                <a:cs typeface="+mn-ea"/>
                <a:sym typeface="+mn-lt"/>
              </a:rPr>
              <a:t>就业技能提升</a:t>
            </a:r>
            <a:endParaRPr lang="zh-CN" altLang="en-US" sz="34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95" name="文本框 11"/>
          <p:cNvSpPr txBox="1"/>
          <p:nvPr/>
        </p:nvSpPr>
        <p:spPr>
          <a:xfrm>
            <a:off x="3176459" y="1769745"/>
            <a:ext cx="2786380" cy="45275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sz="4000" dirty="0">
                <a:solidFill>
                  <a:schemeClr val="bg1"/>
                </a:solidFill>
                <a:cs typeface="+mn-ea"/>
                <a:sym typeface="+mn-lt"/>
              </a:rPr>
              <a:t>模块七</a:t>
            </a:r>
            <a:r>
              <a:rPr lang="en-US" altLang="zh-CN" sz="40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altLang="zh-CN" sz="4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6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" grpId="0"/>
      <p:bldP spid="9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709295" y="309880"/>
            <a:ext cx="3589020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任务二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整合就业信息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353185" y="866140"/>
            <a:ext cx="624776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just"/>
            <a:r>
              <a:rPr lang="zh-CN" altLang="en-US" sz="3200" b="1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二、筛选就业信息</a:t>
            </a:r>
            <a:endParaRPr lang="zh-CN" altLang="en-US" sz="3200" b="1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56137" y="710821"/>
            <a:ext cx="828761" cy="829747"/>
            <a:chOff x="4856202" y="1222146"/>
            <a:chExt cx="1201103" cy="1202531"/>
          </a:xfrm>
          <a:solidFill>
            <a:srgbClr val="1B4367"/>
          </a:solidFill>
        </p:grpSpPr>
        <p:sp>
          <p:nvSpPr>
            <p:cNvPr id="4" name="Rectangle 6"/>
            <p:cNvSpPr/>
            <p:nvPr>
              <p:custDataLst>
                <p:tags r:id="rId2"/>
              </p:custDataLst>
            </p:nvPr>
          </p:nvSpPr>
          <p:spPr>
            <a:xfrm>
              <a:off x="4856202" y="1222146"/>
              <a:ext cx="1201103" cy="1202531"/>
            </a:xfrm>
            <a:prstGeom prst="flowChartConnector">
              <a:avLst/>
            </a:prstGeom>
            <a:grpFill/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/>
              <a:endParaRPr lang="en-US" altLang="zh-CN" sz="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" name="KSO_Shape"/>
            <p:cNvSpPr/>
            <p:nvPr>
              <p:custDataLst>
                <p:tags r:id="rId3"/>
              </p:custDataLst>
            </p:nvPr>
          </p:nvSpPr>
          <p:spPr bwMode="auto">
            <a:xfrm>
              <a:off x="5275038" y="1500840"/>
              <a:ext cx="363431" cy="645143"/>
            </a:xfrm>
            <a:custGeom>
              <a:avLst/>
              <a:gdLst>
                <a:gd name="T0" fmla="*/ 2147483646 w 3056"/>
                <a:gd name="T1" fmla="*/ 2147483646 h 5429"/>
                <a:gd name="T2" fmla="*/ 2147483646 w 3056"/>
                <a:gd name="T3" fmla="*/ 2147483646 h 5429"/>
                <a:gd name="T4" fmla="*/ 2147483646 w 3056"/>
                <a:gd name="T5" fmla="*/ 388832290 h 5429"/>
                <a:gd name="T6" fmla="*/ 2147483646 w 3056"/>
                <a:gd name="T7" fmla="*/ 345615213 h 5429"/>
                <a:gd name="T8" fmla="*/ 2147483646 w 3056"/>
                <a:gd name="T9" fmla="*/ 2147483646 h 5429"/>
                <a:gd name="T10" fmla="*/ 2147483646 w 3056"/>
                <a:gd name="T11" fmla="*/ 2147483646 h 5429"/>
                <a:gd name="T12" fmla="*/ 2147483646 w 3056"/>
                <a:gd name="T13" fmla="*/ 2147483646 h 5429"/>
                <a:gd name="T14" fmla="*/ 2147483646 w 3056"/>
                <a:gd name="T15" fmla="*/ 2147483646 h 5429"/>
                <a:gd name="T16" fmla="*/ 2147483646 w 3056"/>
                <a:gd name="T17" fmla="*/ 2147483646 h 5429"/>
                <a:gd name="T18" fmla="*/ 2147483646 w 3056"/>
                <a:gd name="T19" fmla="*/ 2147483646 h 5429"/>
                <a:gd name="T20" fmla="*/ 475747481 w 3056"/>
                <a:gd name="T21" fmla="*/ 2147483646 h 5429"/>
                <a:gd name="T22" fmla="*/ 432463999 w 3056"/>
                <a:gd name="T23" fmla="*/ 2147483646 h 5429"/>
                <a:gd name="T24" fmla="*/ 2147483646 w 3056"/>
                <a:gd name="T25" fmla="*/ 2147483646 h 5429"/>
                <a:gd name="T26" fmla="*/ 2147483646 w 3056"/>
                <a:gd name="T27" fmla="*/ 2147483646 h 5429"/>
                <a:gd name="T28" fmla="*/ 2147483646 w 3056"/>
                <a:gd name="T29" fmla="*/ 2147483646 h 5429"/>
                <a:gd name="T30" fmla="*/ 2147483646 w 3056"/>
                <a:gd name="T31" fmla="*/ 2147483646 h 5429"/>
                <a:gd name="T32" fmla="*/ 2147483646 w 3056"/>
                <a:gd name="T33" fmla="*/ 2147483646 h 5429"/>
                <a:gd name="T34" fmla="*/ 2147483646 w 3056"/>
                <a:gd name="T35" fmla="*/ 2147483646 h 5429"/>
                <a:gd name="T36" fmla="*/ 2147483646 w 3056"/>
                <a:gd name="T37" fmla="*/ 2147483646 h 5429"/>
                <a:gd name="T38" fmla="*/ 2147483646 w 3056"/>
                <a:gd name="T39" fmla="*/ 2147483646 h 5429"/>
                <a:gd name="T40" fmla="*/ 2147483646 w 3056"/>
                <a:gd name="T41" fmla="*/ 2147483646 h 5429"/>
                <a:gd name="T42" fmla="*/ 2147483646 w 3056"/>
                <a:gd name="T43" fmla="*/ 2147483646 h 5429"/>
                <a:gd name="T44" fmla="*/ 2147483646 w 3056"/>
                <a:gd name="T45" fmla="*/ 2147483646 h 5429"/>
                <a:gd name="T46" fmla="*/ 2147483646 w 3056"/>
                <a:gd name="T47" fmla="*/ 2147483646 h 5429"/>
                <a:gd name="T48" fmla="*/ 2147483646 w 3056"/>
                <a:gd name="T49" fmla="*/ 2147483646 h 5429"/>
                <a:gd name="T50" fmla="*/ 2147483646 w 3056"/>
                <a:gd name="T51" fmla="*/ 2147483646 h 5429"/>
                <a:gd name="T52" fmla="*/ 2147483646 w 3056"/>
                <a:gd name="T53" fmla="*/ 2147483646 h 5429"/>
                <a:gd name="T54" fmla="*/ 2147483646 w 3056"/>
                <a:gd name="T55" fmla="*/ 2147483646 h 5429"/>
                <a:gd name="T56" fmla="*/ 2147483646 w 3056"/>
                <a:gd name="T57" fmla="*/ 2147483646 h 5429"/>
                <a:gd name="T58" fmla="*/ 2147483646 w 3056"/>
                <a:gd name="T59" fmla="*/ 2147483646 h 5429"/>
                <a:gd name="T60" fmla="*/ 2147483646 w 3056"/>
                <a:gd name="T61" fmla="*/ 2147483646 h 5429"/>
                <a:gd name="T62" fmla="*/ 2147483646 w 3056"/>
                <a:gd name="T63" fmla="*/ 2147483646 h 5429"/>
                <a:gd name="T64" fmla="*/ 2147483646 w 3056"/>
                <a:gd name="T65" fmla="*/ 2147483646 h 5429"/>
                <a:gd name="T66" fmla="*/ 2147483646 w 3056"/>
                <a:gd name="T67" fmla="*/ 2147483646 h 5429"/>
                <a:gd name="T68" fmla="*/ 2147483646 w 3056"/>
                <a:gd name="T69" fmla="*/ 2147483646 h 5429"/>
                <a:gd name="T70" fmla="*/ 2147483646 w 3056"/>
                <a:gd name="T71" fmla="*/ 2147483646 h 5429"/>
                <a:gd name="T72" fmla="*/ 2147483646 w 3056"/>
                <a:gd name="T73" fmla="*/ 2147483646 h 5429"/>
                <a:gd name="T74" fmla="*/ 2147483646 w 3056"/>
                <a:gd name="T75" fmla="*/ 2147483646 h 5429"/>
                <a:gd name="T76" fmla="*/ 2147483646 w 3056"/>
                <a:gd name="T77" fmla="*/ 2147483646 h 5429"/>
                <a:gd name="T78" fmla="*/ 2147483646 w 3056"/>
                <a:gd name="T79" fmla="*/ 2147483646 h 5429"/>
                <a:gd name="T80" fmla="*/ 2147483646 w 3056"/>
                <a:gd name="T81" fmla="*/ 2147483646 h 5429"/>
                <a:gd name="T82" fmla="*/ 2147483646 w 3056"/>
                <a:gd name="T83" fmla="*/ 2147483646 h 5429"/>
                <a:gd name="T84" fmla="*/ 2147483646 w 3056"/>
                <a:gd name="T85" fmla="*/ 2147483646 h 5429"/>
                <a:gd name="T86" fmla="*/ 2147483646 w 3056"/>
                <a:gd name="T87" fmla="*/ 2147483646 h 5429"/>
                <a:gd name="T88" fmla="*/ 2147483646 w 3056"/>
                <a:gd name="T89" fmla="*/ 2147483646 h 5429"/>
                <a:gd name="T90" fmla="*/ 2147483646 w 3056"/>
                <a:gd name="T91" fmla="*/ 2147483646 h 5429"/>
                <a:gd name="T92" fmla="*/ 2147483646 w 3056"/>
                <a:gd name="T93" fmla="*/ 2147483646 h 5429"/>
                <a:gd name="T94" fmla="*/ 2147483646 w 3056"/>
                <a:gd name="T95" fmla="*/ 2147483646 h 5429"/>
                <a:gd name="T96" fmla="*/ 2147483646 w 3056"/>
                <a:gd name="T97" fmla="*/ 2147483646 h 5429"/>
                <a:gd name="T98" fmla="*/ 2147483646 w 3056"/>
                <a:gd name="T99" fmla="*/ 2147483646 h 5429"/>
                <a:gd name="T100" fmla="*/ 2147483646 w 3056"/>
                <a:gd name="T101" fmla="*/ 2147483646 h 5429"/>
                <a:gd name="T102" fmla="*/ 2147483646 w 3056"/>
                <a:gd name="T103" fmla="*/ 2147483646 h 5429"/>
                <a:gd name="T104" fmla="*/ 2147483646 w 3056"/>
                <a:gd name="T105" fmla="*/ 2147483646 h 5429"/>
                <a:gd name="T106" fmla="*/ 2147483646 w 3056"/>
                <a:gd name="T107" fmla="*/ 2147483646 h 5429"/>
                <a:gd name="T108" fmla="*/ 2147483646 w 3056"/>
                <a:gd name="T109" fmla="*/ 2147483646 h 5429"/>
                <a:gd name="T110" fmla="*/ 2147483646 w 3056"/>
                <a:gd name="T111" fmla="*/ 2147483646 h 5429"/>
                <a:gd name="T112" fmla="*/ 2147483646 w 3056"/>
                <a:gd name="T113" fmla="*/ 2147483646 h 5429"/>
                <a:gd name="T114" fmla="*/ 2147483646 w 3056"/>
                <a:gd name="T115" fmla="*/ 2147483646 h 5429"/>
                <a:gd name="T116" fmla="*/ 2147483646 w 3056"/>
                <a:gd name="T117" fmla="*/ 2147483646 h 5429"/>
                <a:gd name="T118" fmla="*/ 2147483646 w 3056"/>
                <a:gd name="T119" fmla="*/ 2147483646 h 5429"/>
                <a:gd name="T120" fmla="*/ 2147483646 w 3056"/>
                <a:gd name="T121" fmla="*/ 2147483646 h 542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056" h="5429">
                  <a:moveTo>
                    <a:pt x="2609" y="448"/>
                  </a:moveTo>
                  <a:lnTo>
                    <a:pt x="2609" y="448"/>
                  </a:lnTo>
                  <a:lnTo>
                    <a:pt x="2575" y="415"/>
                  </a:lnTo>
                  <a:lnTo>
                    <a:pt x="2538" y="383"/>
                  </a:lnTo>
                  <a:lnTo>
                    <a:pt x="2503" y="352"/>
                  </a:lnTo>
                  <a:lnTo>
                    <a:pt x="2465" y="322"/>
                  </a:lnTo>
                  <a:lnTo>
                    <a:pt x="2426" y="293"/>
                  </a:lnTo>
                  <a:lnTo>
                    <a:pt x="2388" y="265"/>
                  </a:lnTo>
                  <a:lnTo>
                    <a:pt x="2348" y="239"/>
                  </a:lnTo>
                  <a:lnTo>
                    <a:pt x="2307" y="213"/>
                  </a:lnTo>
                  <a:lnTo>
                    <a:pt x="2266" y="190"/>
                  </a:lnTo>
                  <a:lnTo>
                    <a:pt x="2224" y="168"/>
                  </a:lnTo>
                  <a:lnTo>
                    <a:pt x="2182" y="146"/>
                  </a:lnTo>
                  <a:lnTo>
                    <a:pt x="2138" y="127"/>
                  </a:lnTo>
                  <a:lnTo>
                    <a:pt x="2095" y="108"/>
                  </a:lnTo>
                  <a:lnTo>
                    <a:pt x="2049" y="91"/>
                  </a:lnTo>
                  <a:lnTo>
                    <a:pt x="2005" y="75"/>
                  </a:lnTo>
                  <a:lnTo>
                    <a:pt x="1960" y="61"/>
                  </a:lnTo>
                  <a:lnTo>
                    <a:pt x="1907" y="46"/>
                  </a:lnTo>
                  <a:lnTo>
                    <a:pt x="1853" y="34"/>
                  </a:lnTo>
                  <a:lnTo>
                    <a:pt x="1800" y="24"/>
                  </a:lnTo>
                  <a:lnTo>
                    <a:pt x="1746" y="15"/>
                  </a:lnTo>
                  <a:lnTo>
                    <a:pt x="1692" y="9"/>
                  </a:lnTo>
                  <a:lnTo>
                    <a:pt x="1638" y="3"/>
                  </a:lnTo>
                  <a:lnTo>
                    <a:pt x="1582" y="1"/>
                  </a:lnTo>
                  <a:lnTo>
                    <a:pt x="1527" y="0"/>
                  </a:lnTo>
                  <a:lnTo>
                    <a:pt x="1490" y="0"/>
                  </a:lnTo>
                  <a:lnTo>
                    <a:pt x="1451" y="2"/>
                  </a:lnTo>
                  <a:lnTo>
                    <a:pt x="1413" y="4"/>
                  </a:lnTo>
                  <a:lnTo>
                    <a:pt x="1376" y="8"/>
                  </a:lnTo>
                  <a:lnTo>
                    <a:pt x="1338" y="11"/>
                  </a:lnTo>
                  <a:lnTo>
                    <a:pt x="1302" y="17"/>
                  </a:lnTo>
                  <a:lnTo>
                    <a:pt x="1264" y="22"/>
                  </a:lnTo>
                  <a:lnTo>
                    <a:pt x="1227" y="29"/>
                  </a:lnTo>
                  <a:lnTo>
                    <a:pt x="1191" y="36"/>
                  </a:lnTo>
                  <a:lnTo>
                    <a:pt x="1154" y="45"/>
                  </a:lnTo>
                  <a:lnTo>
                    <a:pt x="1118" y="55"/>
                  </a:lnTo>
                  <a:lnTo>
                    <a:pt x="1083" y="65"/>
                  </a:lnTo>
                  <a:lnTo>
                    <a:pt x="1047" y="76"/>
                  </a:lnTo>
                  <a:lnTo>
                    <a:pt x="1012" y="88"/>
                  </a:lnTo>
                  <a:lnTo>
                    <a:pt x="977" y="102"/>
                  </a:lnTo>
                  <a:lnTo>
                    <a:pt x="942" y="115"/>
                  </a:lnTo>
                  <a:lnTo>
                    <a:pt x="909" y="130"/>
                  </a:lnTo>
                  <a:lnTo>
                    <a:pt x="875" y="146"/>
                  </a:lnTo>
                  <a:lnTo>
                    <a:pt x="841" y="161"/>
                  </a:lnTo>
                  <a:lnTo>
                    <a:pt x="808" y="179"/>
                  </a:lnTo>
                  <a:lnTo>
                    <a:pt x="775" y="197"/>
                  </a:lnTo>
                  <a:lnTo>
                    <a:pt x="743" y="216"/>
                  </a:lnTo>
                  <a:lnTo>
                    <a:pt x="712" y="235"/>
                  </a:lnTo>
                  <a:lnTo>
                    <a:pt x="680" y="255"/>
                  </a:lnTo>
                  <a:lnTo>
                    <a:pt x="649" y="277"/>
                  </a:lnTo>
                  <a:lnTo>
                    <a:pt x="619" y="300"/>
                  </a:lnTo>
                  <a:lnTo>
                    <a:pt x="589" y="322"/>
                  </a:lnTo>
                  <a:lnTo>
                    <a:pt x="559" y="345"/>
                  </a:lnTo>
                  <a:lnTo>
                    <a:pt x="531" y="370"/>
                  </a:lnTo>
                  <a:lnTo>
                    <a:pt x="502" y="395"/>
                  </a:lnTo>
                  <a:lnTo>
                    <a:pt x="474" y="421"/>
                  </a:lnTo>
                  <a:lnTo>
                    <a:pt x="447" y="448"/>
                  </a:lnTo>
                  <a:lnTo>
                    <a:pt x="420" y="475"/>
                  </a:lnTo>
                  <a:lnTo>
                    <a:pt x="395" y="503"/>
                  </a:lnTo>
                  <a:lnTo>
                    <a:pt x="369" y="531"/>
                  </a:lnTo>
                  <a:lnTo>
                    <a:pt x="345" y="561"/>
                  </a:lnTo>
                  <a:lnTo>
                    <a:pt x="322" y="589"/>
                  </a:lnTo>
                  <a:lnTo>
                    <a:pt x="298" y="619"/>
                  </a:lnTo>
                  <a:lnTo>
                    <a:pt x="276" y="650"/>
                  </a:lnTo>
                  <a:lnTo>
                    <a:pt x="255" y="681"/>
                  </a:lnTo>
                  <a:lnTo>
                    <a:pt x="235" y="712"/>
                  </a:lnTo>
                  <a:lnTo>
                    <a:pt x="215" y="744"/>
                  </a:lnTo>
                  <a:lnTo>
                    <a:pt x="197" y="776"/>
                  </a:lnTo>
                  <a:lnTo>
                    <a:pt x="179" y="808"/>
                  </a:lnTo>
                  <a:lnTo>
                    <a:pt x="161" y="841"/>
                  </a:lnTo>
                  <a:lnTo>
                    <a:pt x="145" y="875"/>
                  </a:lnTo>
                  <a:lnTo>
                    <a:pt x="129" y="909"/>
                  </a:lnTo>
                  <a:lnTo>
                    <a:pt x="115" y="943"/>
                  </a:lnTo>
                  <a:lnTo>
                    <a:pt x="101" y="977"/>
                  </a:lnTo>
                  <a:lnTo>
                    <a:pt x="88" y="1012"/>
                  </a:lnTo>
                  <a:lnTo>
                    <a:pt x="76" y="1047"/>
                  </a:lnTo>
                  <a:lnTo>
                    <a:pt x="65" y="1082"/>
                  </a:lnTo>
                  <a:lnTo>
                    <a:pt x="55" y="1118"/>
                  </a:lnTo>
                  <a:lnTo>
                    <a:pt x="45" y="1154"/>
                  </a:lnTo>
                  <a:lnTo>
                    <a:pt x="36" y="1191"/>
                  </a:lnTo>
                  <a:lnTo>
                    <a:pt x="28" y="1227"/>
                  </a:lnTo>
                  <a:lnTo>
                    <a:pt x="22" y="1264"/>
                  </a:lnTo>
                  <a:lnTo>
                    <a:pt x="16" y="1301"/>
                  </a:lnTo>
                  <a:lnTo>
                    <a:pt x="11" y="1338"/>
                  </a:lnTo>
                  <a:lnTo>
                    <a:pt x="7" y="1376"/>
                  </a:lnTo>
                  <a:lnTo>
                    <a:pt x="4" y="1413"/>
                  </a:lnTo>
                  <a:lnTo>
                    <a:pt x="2" y="1452"/>
                  </a:lnTo>
                  <a:lnTo>
                    <a:pt x="0" y="1489"/>
                  </a:lnTo>
                  <a:lnTo>
                    <a:pt x="0" y="1527"/>
                  </a:lnTo>
                  <a:lnTo>
                    <a:pt x="6" y="1667"/>
                  </a:lnTo>
                  <a:lnTo>
                    <a:pt x="10" y="1707"/>
                  </a:lnTo>
                  <a:lnTo>
                    <a:pt x="15" y="1746"/>
                  </a:lnTo>
                  <a:lnTo>
                    <a:pt x="22" y="1785"/>
                  </a:lnTo>
                  <a:lnTo>
                    <a:pt x="28" y="1823"/>
                  </a:lnTo>
                  <a:lnTo>
                    <a:pt x="36" y="1862"/>
                  </a:lnTo>
                  <a:lnTo>
                    <a:pt x="45" y="1900"/>
                  </a:lnTo>
                  <a:lnTo>
                    <a:pt x="55" y="1937"/>
                  </a:lnTo>
                  <a:lnTo>
                    <a:pt x="66" y="1975"/>
                  </a:lnTo>
                  <a:lnTo>
                    <a:pt x="78" y="2012"/>
                  </a:lnTo>
                  <a:lnTo>
                    <a:pt x="92" y="2049"/>
                  </a:lnTo>
                  <a:lnTo>
                    <a:pt x="105" y="2085"/>
                  </a:lnTo>
                  <a:lnTo>
                    <a:pt x="119" y="2122"/>
                  </a:lnTo>
                  <a:lnTo>
                    <a:pt x="136" y="2157"/>
                  </a:lnTo>
                  <a:lnTo>
                    <a:pt x="152" y="2193"/>
                  </a:lnTo>
                  <a:lnTo>
                    <a:pt x="170" y="2228"/>
                  </a:lnTo>
                  <a:lnTo>
                    <a:pt x="189" y="2262"/>
                  </a:lnTo>
                  <a:lnTo>
                    <a:pt x="195" y="2277"/>
                  </a:lnTo>
                  <a:lnTo>
                    <a:pt x="213" y="2312"/>
                  </a:lnTo>
                  <a:lnTo>
                    <a:pt x="242" y="2366"/>
                  </a:lnTo>
                  <a:lnTo>
                    <a:pt x="278" y="2439"/>
                  </a:lnTo>
                  <a:lnTo>
                    <a:pt x="323" y="2528"/>
                  </a:lnTo>
                  <a:lnTo>
                    <a:pt x="371" y="2631"/>
                  </a:lnTo>
                  <a:lnTo>
                    <a:pt x="422" y="2743"/>
                  </a:lnTo>
                  <a:lnTo>
                    <a:pt x="450" y="2804"/>
                  </a:lnTo>
                  <a:lnTo>
                    <a:pt x="476" y="2867"/>
                  </a:lnTo>
                  <a:lnTo>
                    <a:pt x="503" y="2931"/>
                  </a:lnTo>
                  <a:lnTo>
                    <a:pt x="530" y="2998"/>
                  </a:lnTo>
                  <a:lnTo>
                    <a:pt x="556" y="3065"/>
                  </a:lnTo>
                  <a:lnTo>
                    <a:pt x="582" y="3134"/>
                  </a:lnTo>
                  <a:lnTo>
                    <a:pt x="607" y="3202"/>
                  </a:lnTo>
                  <a:lnTo>
                    <a:pt x="630" y="3273"/>
                  </a:lnTo>
                  <a:lnTo>
                    <a:pt x="653" y="3343"/>
                  </a:lnTo>
                  <a:lnTo>
                    <a:pt x="674" y="3413"/>
                  </a:lnTo>
                  <a:lnTo>
                    <a:pt x="693" y="3483"/>
                  </a:lnTo>
                  <a:lnTo>
                    <a:pt x="711" y="3553"/>
                  </a:lnTo>
                  <a:lnTo>
                    <a:pt x="726" y="3621"/>
                  </a:lnTo>
                  <a:lnTo>
                    <a:pt x="739" y="3690"/>
                  </a:lnTo>
                  <a:lnTo>
                    <a:pt x="750" y="3756"/>
                  </a:lnTo>
                  <a:lnTo>
                    <a:pt x="754" y="3788"/>
                  </a:lnTo>
                  <a:lnTo>
                    <a:pt x="757" y="3822"/>
                  </a:lnTo>
                  <a:lnTo>
                    <a:pt x="760" y="3854"/>
                  </a:lnTo>
                  <a:lnTo>
                    <a:pt x="762" y="3885"/>
                  </a:lnTo>
                  <a:lnTo>
                    <a:pt x="763" y="3915"/>
                  </a:lnTo>
                  <a:lnTo>
                    <a:pt x="764" y="3946"/>
                  </a:lnTo>
                  <a:lnTo>
                    <a:pt x="783" y="4137"/>
                  </a:lnTo>
                  <a:lnTo>
                    <a:pt x="789" y="4160"/>
                  </a:lnTo>
                  <a:lnTo>
                    <a:pt x="796" y="4181"/>
                  </a:lnTo>
                  <a:lnTo>
                    <a:pt x="804" y="4202"/>
                  </a:lnTo>
                  <a:lnTo>
                    <a:pt x="813" y="4220"/>
                  </a:lnTo>
                  <a:lnTo>
                    <a:pt x="823" y="4237"/>
                  </a:lnTo>
                  <a:lnTo>
                    <a:pt x="833" y="4253"/>
                  </a:lnTo>
                  <a:lnTo>
                    <a:pt x="844" y="4267"/>
                  </a:lnTo>
                  <a:lnTo>
                    <a:pt x="855" y="4280"/>
                  </a:lnTo>
                  <a:lnTo>
                    <a:pt x="867" y="4291"/>
                  </a:lnTo>
                  <a:lnTo>
                    <a:pt x="880" y="4301"/>
                  </a:lnTo>
                  <a:lnTo>
                    <a:pt x="895" y="4309"/>
                  </a:lnTo>
                  <a:lnTo>
                    <a:pt x="909" y="4316"/>
                  </a:lnTo>
                  <a:lnTo>
                    <a:pt x="924" y="4321"/>
                  </a:lnTo>
                  <a:lnTo>
                    <a:pt x="941" y="4325"/>
                  </a:lnTo>
                  <a:lnTo>
                    <a:pt x="959" y="4328"/>
                  </a:lnTo>
                  <a:lnTo>
                    <a:pt x="976" y="4328"/>
                  </a:lnTo>
                  <a:lnTo>
                    <a:pt x="2079" y="4328"/>
                  </a:lnTo>
                  <a:lnTo>
                    <a:pt x="2097" y="4328"/>
                  </a:lnTo>
                  <a:lnTo>
                    <a:pt x="2114" y="4325"/>
                  </a:lnTo>
                  <a:lnTo>
                    <a:pt x="2130" y="4321"/>
                  </a:lnTo>
                  <a:lnTo>
                    <a:pt x="2145" y="4316"/>
                  </a:lnTo>
                  <a:lnTo>
                    <a:pt x="2161" y="4309"/>
                  </a:lnTo>
                  <a:lnTo>
                    <a:pt x="2174" y="4301"/>
                  </a:lnTo>
                  <a:lnTo>
                    <a:pt x="2187" y="4291"/>
                  </a:lnTo>
                  <a:lnTo>
                    <a:pt x="2201" y="4280"/>
                  </a:lnTo>
                  <a:lnTo>
                    <a:pt x="2212" y="4267"/>
                  </a:lnTo>
                  <a:lnTo>
                    <a:pt x="2223" y="4253"/>
                  </a:lnTo>
                  <a:lnTo>
                    <a:pt x="2233" y="4237"/>
                  </a:lnTo>
                  <a:lnTo>
                    <a:pt x="2243" y="4220"/>
                  </a:lnTo>
                  <a:lnTo>
                    <a:pt x="2251" y="4202"/>
                  </a:lnTo>
                  <a:lnTo>
                    <a:pt x="2259" y="4181"/>
                  </a:lnTo>
                  <a:lnTo>
                    <a:pt x="2266" y="4160"/>
                  </a:lnTo>
                  <a:lnTo>
                    <a:pt x="2272" y="4137"/>
                  </a:lnTo>
                  <a:lnTo>
                    <a:pt x="2291" y="3946"/>
                  </a:lnTo>
                  <a:lnTo>
                    <a:pt x="2293" y="3915"/>
                  </a:lnTo>
                  <a:lnTo>
                    <a:pt x="2294" y="3885"/>
                  </a:lnTo>
                  <a:lnTo>
                    <a:pt x="2295" y="3854"/>
                  </a:lnTo>
                  <a:lnTo>
                    <a:pt x="2298" y="3822"/>
                  </a:lnTo>
                  <a:lnTo>
                    <a:pt x="2301" y="3788"/>
                  </a:lnTo>
                  <a:lnTo>
                    <a:pt x="2306" y="3756"/>
                  </a:lnTo>
                  <a:lnTo>
                    <a:pt x="2316" y="3690"/>
                  </a:lnTo>
                  <a:lnTo>
                    <a:pt x="2329" y="3621"/>
                  </a:lnTo>
                  <a:lnTo>
                    <a:pt x="2345" y="3553"/>
                  </a:lnTo>
                  <a:lnTo>
                    <a:pt x="2362" y="3483"/>
                  </a:lnTo>
                  <a:lnTo>
                    <a:pt x="2381" y="3413"/>
                  </a:lnTo>
                  <a:lnTo>
                    <a:pt x="2402" y="3343"/>
                  </a:lnTo>
                  <a:lnTo>
                    <a:pt x="2425" y="3273"/>
                  </a:lnTo>
                  <a:lnTo>
                    <a:pt x="2449" y="3202"/>
                  </a:lnTo>
                  <a:lnTo>
                    <a:pt x="2474" y="3134"/>
                  </a:lnTo>
                  <a:lnTo>
                    <a:pt x="2499" y="3065"/>
                  </a:lnTo>
                  <a:lnTo>
                    <a:pt x="2526" y="2998"/>
                  </a:lnTo>
                  <a:lnTo>
                    <a:pt x="2552" y="2931"/>
                  </a:lnTo>
                  <a:lnTo>
                    <a:pt x="2579" y="2867"/>
                  </a:lnTo>
                  <a:lnTo>
                    <a:pt x="2607" y="2804"/>
                  </a:lnTo>
                  <a:lnTo>
                    <a:pt x="2633" y="2743"/>
                  </a:lnTo>
                  <a:lnTo>
                    <a:pt x="2685" y="2631"/>
                  </a:lnTo>
                  <a:lnTo>
                    <a:pt x="2735" y="2528"/>
                  </a:lnTo>
                  <a:lnTo>
                    <a:pt x="2778" y="2439"/>
                  </a:lnTo>
                  <a:lnTo>
                    <a:pt x="2816" y="2366"/>
                  </a:lnTo>
                  <a:lnTo>
                    <a:pt x="2846" y="2312"/>
                  </a:lnTo>
                  <a:lnTo>
                    <a:pt x="2872" y="2262"/>
                  </a:lnTo>
                  <a:lnTo>
                    <a:pt x="2890" y="2228"/>
                  </a:lnTo>
                  <a:lnTo>
                    <a:pt x="2906" y="2193"/>
                  </a:lnTo>
                  <a:lnTo>
                    <a:pt x="2923" y="2157"/>
                  </a:lnTo>
                  <a:lnTo>
                    <a:pt x="2937" y="2122"/>
                  </a:lnTo>
                  <a:lnTo>
                    <a:pt x="2952" y="2085"/>
                  </a:lnTo>
                  <a:lnTo>
                    <a:pt x="2965" y="2049"/>
                  </a:lnTo>
                  <a:lnTo>
                    <a:pt x="2978" y="2012"/>
                  </a:lnTo>
                  <a:lnTo>
                    <a:pt x="2989" y="1975"/>
                  </a:lnTo>
                  <a:lnTo>
                    <a:pt x="3000" y="1937"/>
                  </a:lnTo>
                  <a:lnTo>
                    <a:pt x="3010" y="1900"/>
                  </a:lnTo>
                  <a:lnTo>
                    <a:pt x="3019" y="1862"/>
                  </a:lnTo>
                  <a:lnTo>
                    <a:pt x="3027" y="1823"/>
                  </a:lnTo>
                  <a:lnTo>
                    <a:pt x="3034" y="1785"/>
                  </a:lnTo>
                  <a:lnTo>
                    <a:pt x="3040" y="1746"/>
                  </a:lnTo>
                  <a:lnTo>
                    <a:pt x="3045" y="1707"/>
                  </a:lnTo>
                  <a:lnTo>
                    <a:pt x="3049" y="1667"/>
                  </a:lnTo>
                  <a:lnTo>
                    <a:pt x="3056" y="1527"/>
                  </a:lnTo>
                  <a:lnTo>
                    <a:pt x="3055" y="1489"/>
                  </a:lnTo>
                  <a:lnTo>
                    <a:pt x="3054" y="1452"/>
                  </a:lnTo>
                  <a:lnTo>
                    <a:pt x="3051" y="1413"/>
                  </a:lnTo>
                  <a:lnTo>
                    <a:pt x="3048" y="1376"/>
                  </a:lnTo>
                  <a:lnTo>
                    <a:pt x="3044" y="1338"/>
                  </a:lnTo>
                  <a:lnTo>
                    <a:pt x="3039" y="1301"/>
                  </a:lnTo>
                  <a:lnTo>
                    <a:pt x="3034" y="1264"/>
                  </a:lnTo>
                  <a:lnTo>
                    <a:pt x="3026" y="1227"/>
                  </a:lnTo>
                  <a:lnTo>
                    <a:pt x="3018" y="1191"/>
                  </a:lnTo>
                  <a:lnTo>
                    <a:pt x="3010" y="1154"/>
                  </a:lnTo>
                  <a:lnTo>
                    <a:pt x="3000" y="1118"/>
                  </a:lnTo>
                  <a:lnTo>
                    <a:pt x="2990" y="1082"/>
                  </a:lnTo>
                  <a:lnTo>
                    <a:pt x="2979" y="1047"/>
                  </a:lnTo>
                  <a:lnTo>
                    <a:pt x="2967" y="1012"/>
                  </a:lnTo>
                  <a:lnTo>
                    <a:pt x="2954" y="977"/>
                  </a:lnTo>
                  <a:lnTo>
                    <a:pt x="2941" y="943"/>
                  </a:lnTo>
                  <a:lnTo>
                    <a:pt x="2925" y="909"/>
                  </a:lnTo>
                  <a:lnTo>
                    <a:pt x="2910" y="875"/>
                  </a:lnTo>
                  <a:lnTo>
                    <a:pt x="2894" y="841"/>
                  </a:lnTo>
                  <a:lnTo>
                    <a:pt x="2877" y="808"/>
                  </a:lnTo>
                  <a:lnTo>
                    <a:pt x="2859" y="776"/>
                  </a:lnTo>
                  <a:lnTo>
                    <a:pt x="2840" y="744"/>
                  </a:lnTo>
                  <a:lnTo>
                    <a:pt x="2820" y="712"/>
                  </a:lnTo>
                  <a:lnTo>
                    <a:pt x="2800" y="681"/>
                  </a:lnTo>
                  <a:lnTo>
                    <a:pt x="2779" y="650"/>
                  </a:lnTo>
                  <a:lnTo>
                    <a:pt x="2757" y="619"/>
                  </a:lnTo>
                  <a:lnTo>
                    <a:pt x="2734" y="589"/>
                  </a:lnTo>
                  <a:lnTo>
                    <a:pt x="2711" y="561"/>
                  </a:lnTo>
                  <a:lnTo>
                    <a:pt x="2686" y="531"/>
                  </a:lnTo>
                  <a:lnTo>
                    <a:pt x="2661" y="503"/>
                  </a:lnTo>
                  <a:lnTo>
                    <a:pt x="2635" y="475"/>
                  </a:lnTo>
                  <a:lnTo>
                    <a:pt x="2609" y="448"/>
                  </a:lnTo>
                  <a:close/>
                  <a:moveTo>
                    <a:pt x="2661" y="1641"/>
                  </a:moveTo>
                  <a:lnTo>
                    <a:pt x="2661" y="1641"/>
                  </a:lnTo>
                  <a:lnTo>
                    <a:pt x="2658" y="1669"/>
                  </a:lnTo>
                  <a:lnTo>
                    <a:pt x="2654" y="1697"/>
                  </a:lnTo>
                  <a:lnTo>
                    <a:pt x="2650" y="1725"/>
                  </a:lnTo>
                  <a:lnTo>
                    <a:pt x="2644" y="1753"/>
                  </a:lnTo>
                  <a:lnTo>
                    <a:pt x="2639" y="1781"/>
                  </a:lnTo>
                  <a:lnTo>
                    <a:pt x="2632" y="1809"/>
                  </a:lnTo>
                  <a:lnTo>
                    <a:pt x="2624" y="1837"/>
                  </a:lnTo>
                  <a:lnTo>
                    <a:pt x="2617" y="1863"/>
                  </a:lnTo>
                  <a:lnTo>
                    <a:pt x="2608" y="1891"/>
                  </a:lnTo>
                  <a:lnTo>
                    <a:pt x="2599" y="1918"/>
                  </a:lnTo>
                  <a:lnTo>
                    <a:pt x="2589" y="1945"/>
                  </a:lnTo>
                  <a:lnTo>
                    <a:pt x="2579" y="1972"/>
                  </a:lnTo>
                  <a:lnTo>
                    <a:pt x="2567" y="1998"/>
                  </a:lnTo>
                  <a:lnTo>
                    <a:pt x="2556" y="2025"/>
                  </a:lnTo>
                  <a:lnTo>
                    <a:pt x="2543" y="2051"/>
                  </a:lnTo>
                  <a:lnTo>
                    <a:pt x="2529" y="2078"/>
                  </a:lnTo>
                  <a:lnTo>
                    <a:pt x="2485" y="2158"/>
                  </a:lnTo>
                  <a:lnTo>
                    <a:pt x="2450" y="2227"/>
                  </a:lnTo>
                  <a:lnTo>
                    <a:pt x="2408" y="2311"/>
                  </a:lnTo>
                  <a:lnTo>
                    <a:pt x="2359" y="2409"/>
                  </a:lnTo>
                  <a:lnTo>
                    <a:pt x="2307" y="2519"/>
                  </a:lnTo>
                  <a:lnTo>
                    <a:pt x="2253" y="2641"/>
                  </a:lnTo>
                  <a:lnTo>
                    <a:pt x="2225" y="2705"/>
                  </a:lnTo>
                  <a:lnTo>
                    <a:pt x="2197" y="2771"/>
                  </a:lnTo>
                  <a:lnTo>
                    <a:pt x="2170" y="2838"/>
                  </a:lnTo>
                  <a:lnTo>
                    <a:pt x="2142" y="2908"/>
                  </a:lnTo>
                  <a:lnTo>
                    <a:pt x="2116" y="2979"/>
                  </a:lnTo>
                  <a:lnTo>
                    <a:pt x="2090" y="3051"/>
                  </a:lnTo>
                  <a:lnTo>
                    <a:pt x="2065" y="3124"/>
                  </a:lnTo>
                  <a:lnTo>
                    <a:pt x="2040" y="3198"/>
                  </a:lnTo>
                  <a:lnTo>
                    <a:pt x="2018" y="3272"/>
                  </a:lnTo>
                  <a:lnTo>
                    <a:pt x="1996" y="3346"/>
                  </a:lnTo>
                  <a:lnTo>
                    <a:pt x="1977" y="3420"/>
                  </a:lnTo>
                  <a:lnTo>
                    <a:pt x="1960" y="3494"/>
                  </a:lnTo>
                  <a:lnTo>
                    <a:pt x="1944" y="3568"/>
                  </a:lnTo>
                  <a:lnTo>
                    <a:pt x="1930" y="3641"/>
                  </a:lnTo>
                  <a:lnTo>
                    <a:pt x="1919" y="3714"/>
                  </a:lnTo>
                  <a:lnTo>
                    <a:pt x="1911" y="3785"/>
                  </a:lnTo>
                  <a:lnTo>
                    <a:pt x="1908" y="3820"/>
                  </a:lnTo>
                  <a:lnTo>
                    <a:pt x="1905" y="3856"/>
                  </a:lnTo>
                  <a:lnTo>
                    <a:pt x="1903" y="3890"/>
                  </a:lnTo>
                  <a:lnTo>
                    <a:pt x="1902" y="3924"/>
                  </a:lnTo>
                  <a:lnTo>
                    <a:pt x="1901" y="3939"/>
                  </a:lnTo>
                  <a:lnTo>
                    <a:pt x="1722" y="3939"/>
                  </a:lnTo>
                  <a:lnTo>
                    <a:pt x="1722" y="3230"/>
                  </a:lnTo>
                  <a:lnTo>
                    <a:pt x="1333" y="3230"/>
                  </a:lnTo>
                  <a:lnTo>
                    <a:pt x="1333" y="3939"/>
                  </a:lnTo>
                  <a:lnTo>
                    <a:pt x="1154" y="3939"/>
                  </a:lnTo>
                  <a:lnTo>
                    <a:pt x="1152" y="3924"/>
                  </a:lnTo>
                  <a:lnTo>
                    <a:pt x="1151" y="3873"/>
                  </a:lnTo>
                  <a:lnTo>
                    <a:pt x="1148" y="3820"/>
                  </a:lnTo>
                  <a:lnTo>
                    <a:pt x="1142" y="3767"/>
                  </a:lnTo>
                  <a:lnTo>
                    <a:pt x="1136" y="3714"/>
                  </a:lnTo>
                  <a:lnTo>
                    <a:pt x="1128" y="3659"/>
                  </a:lnTo>
                  <a:lnTo>
                    <a:pt x="1118" y="3604"/>
                  </a:lnTo>
                  <a:lnTo>
                    <a:pt x="1108" y="3547"/>
                  </a:lnTo>
                  <a:lnTo>
                    <a:pt x="1096" y="3491"/>
                  </a:lnTo>
                  <a:lnTo>
                    <a:pt x="1081" y="3434"/>
                  </a:lnTo>
                  <a:lnTo>
                    <a:pt x="1067" y="3377"/>
                  </a:lnTo>
                  <a:lnTo>
                    <a:pt x="1052" y="3319"/>
                  </a:lnTo>
                  <a:lnTo>
                    <a:pt x="1035" y="3261"/>
                  </a:lnTo>
                  <a:lnTo>
                    <a:pt x="1016" y="3203"/>
                  </a:lnTo>
                  <a:lnTo>
                    <a:pt x="997" y="3145"/>
                  </a:lnTo>
                  <a:lnTo>
                    <a:pt x="977" y="3086"/>
                  </a:lnTo>
                  <a:lnTo>
                    <a:pt x="958" y="3029"/>
                  </a:lnTo>
                  <a:lnTo>
                    <a:pt x="937" y="2970"/>
                  </a:lnTo>
                  <a:lnTo>
                    <a:pt x="914" y="2911"/>
                  </a:lnTo>
                  <a:lnTo>
                    <a:pt x="868" y="2796"/>
                  </a:lnTo>
                  <a:lnTo>
                    <a:pt x="820" y="2681"/>
                  </a:lnTo>
                  <a:lnTo>
                    <a:pt x="771" y="2570"/>
                  </a:lnTo>
                  <a:lnTo>
                    <a:pt x="721" y="2459"/>
                  </a:lnTo>
                  <a:lnTo>
                    <a:pt x="669" y="2353"/>
                  </a:lnTo>
                  <a:lnTo>
                    <a:pt x="618" y="2249"/>
                  </a:lnTo>
                  <a:lnTo>
                    <a:pt x="568" y="2150"/>
                  </a:lnTo>
                  <a:lnTo>
                    <a:pt x="567" y="2144"/>
                  </a:lnTo>
                  <a:lnTo>
                    <a:pt x="530" y="2075"/>
                  </a:lnTo>
                  <a:lnTo>
                    <a:pt x="515" y="2050"/>
                  </a:lnTo>
                  <a:lnTo>
                    <a:pt x="503" y="2024"/>
                  </a:lnTo>
                  <a:lnTo>
                    <a:pt x="491" y="1998"/>
                  </a:lnTo>
                  <a:lnTo>
                    <a:pt x="479" y="1972"/>
                  </a:lnTo>
                  <a:lnTo>
                    <a:pt x="468" y="1945"/>
                  </a:lnTo>
                  <a:lnTo>
                    <a:pt x="458" y="1918"/>
                  </a:lnTo>
                  <a:lnTo>
                    <a:pt x="449" y="1892"/>
                  </a:lnTo>
                  <a:lnTo>
                    <a:pt x="440" y="1864"/>
                  </a:lnTo>
                  <a:lnTo>
                    <a:pt x="431" y="1838"/>
                  </a:lnTo>
                  <a:lnTo>
                    <a:pt x="424" y="1810"/>
                  </a:lnTo>
                  <a:lnTo>
                    <a:pt x="418" y="1782"/>
                  </a:lnTo>
                  <a:lnTo>
                    <a:pt x="411" y="1754"/>
                  </a:lnTo>
                  <a:lnTo>
                    <a:pt x="406" y="1726"/>
                  </a:lnTo>
                  <a:lnTo>
                    <a:pt x="401" y="1697"/>
                  </a:lnTo>
                  <a:lnTo>
                    <a:pt x="398" y="1670"/>
                  </a:lnTo>
                  <a:lnTo>
                    <a:pt x="395" y="1641"/>
                  </a:lnTo>
                  <a:lnTo>
                    <a:pt x="389" y="1519"/>
                  </a:lnTo>
                  <a:lnTo>
                    <a:pt x="389" y="1492"/>
                  </a:lnTo>
                  <a:lnTo>
                    <a:pt x="390" y="1463"/>
                  </a:lnTo>
                  <a:lnTo>
                    <a:pt x="392" y="1435"/>
                  </a:lnTo>
                  <a:lnTo>
                    <a:pt x="395" y="1408"/>
                  </a:lnTo>
                  <a:lnTo>
                    <a:pt x="398" y="1380"/>
                  </a:lnTo>
                  <a:lnTo>
                    <a:pt x="402" y="1352"/>
                  </a:lnTo>
                  <a:lnTo>
                    <a:pt x="407" y="1325"/>
                  </a:lnTo>
                  <a:lnTo>
                    <a:pt x="412" y="1298"/>
                  </a:lnTo>
                  <a:lnTo>
                    <a:pt x="418" y="1270"/>
                  </a:lnTo>
                  <a:lnTo>
                    <a:pt x="424" y="1244"/>
                  </a:lnTo>
                  <a:lnTo>
                    <a:pt x="431" y="1217"/>
                  </a:lnTo>
                  <a:lnTo>
                    <a:pt x="439" y="1191"/>
                  </a:lnTo>
                  <a:lnTo>
                    <a:pt x="448" y="1165"/>
                  </a:lnTo>
                  <a:lnTo>
                    <a:pt x="457" y="1139"/>
                  </a:lnTo>
                  <a:lnTo>
                    <a:pt x="466" y="1113"/>
                  </a:lnTo>
                  <a:lnTo>
                    <a:pt x="476" y="1088"/>
                  </a:lnTo>
                  <a:lnTo>
                    <a:pt x="487" y="1063"/>
                  </a:lnTo>
                  <a:lnTo>
                    <a:pt x="499" y="1038"/>
                  </a:lnTo>
                  <a:lnTo>
                    <a:pt x="511" y="1013"/>
                  </a:lnTo>
                  <a:lnTo>
                    <a:pt x="524" y="989"/>
                  </a:lnTo>
                  <a:lnTo>
                    <a:pt x="537" y="965"/>
                  </a:lnTo>
                  <a:lnTo>
                    <a:pt x="551" y="941"/>
                  </a:lnTo>
                  <a:lnTo>
                    <a:pt x="565" y="918"/>
                  </a:lnTo>
                  <a:lnTo>
                    <a:pt x="580" y="895"/>
                  </a:lnTo>
                  <a:lnTo>
                    <a:pt x="596" y="871"/>
                  </a:lnTo>
                  <a:lnTo>
                    <a:pt x="612" y="849"/>
                  </a:lnTo>
                  <a:lnTo>
                    <a:pt x="629" y="827"/>
                  </a:lnTo>
                  <a:lnTo>
                    <a:pt x="647" y="806"/>
                  </a:lnTo>
                  <a:lnTo>
                    <a:pt x="664" y="784"/>
                  </a:lnTo>
                  <a:lnTo>
                    <a:pt x="683" y="763"/>
                  </a:lnTo>
                  <a:lnTo>
                    <a:pt x="702" y="743"/>
                  </a:lnTo>
                  <a:lnTo>
                    <a:pt x="722" y="723"/>
                  </a:lnTo>
                  <a:lnTo>
                    <a:pt x="743" y="703"/>
                  </a:lnTo>
                  <a:lnTo>
                    <a:pt x="764" y="683"/>
                  </a:lnTo>
                  <a:lnTo>
                    <a:pt x="785" y="665"/>
                  </a:lnTo>
                  <a:lnTo>
                    <a:pt x="806" y="647"/>
                  </a:lnTo>
                  <a:lnTo>
                    <a:pt x="828" y="629"/>
                  </a:lnTo>
                  <a:lnTo>
                    <a:pt x="850" y="611"/>
                  </a:lnTo>
                  <a:lnTo>
                    <a:pt x="874" y="596"/>
                  </a:lnTo>
                  <a:lnTo>
                    <a:pt x="896" y="579"/>
                  </a:lnTo>
                  <a:lnTo>
                    <a:pt x="920" y="565"/>
                  </a:lnTo>
                  <a:lnTo>
                    <a:pt x="943" y="550"/>
                  </a:lnTo>
                  <a:lnTo>
                    <a:pt x="968" y="536"/>
                  </a:lnTo>
                  <a:lnTo>
                    <a:pt x="992" y="523"/>
                  </a:lnTo>
                  <a:lnTo>
                    <a:pt x="1016" y="510"/>
                  </a:lnTo>
                  <a:lnTo>
                    <a:pt x="1041" y="498"/>
                  </a:lnTo>
                  <a:lnTo>
                    <a:pt x="1066" y="486"/>
                  </a:lnTo>
                  <a:lnTo>
                    <a:pt x="1091" y="475"/>
                  </a:lnTo>
                  <a:lnTo>
                    <a:pt x="1117" y="464"/>
                  </a:lnTo>
                  <a:lnTo>
                    <a:pt x="1143" y="456"/>
                  </a:lnTo>
                  <a:lnTo>
                    <a:pt x="1170" y="446"/>
                  </a:lnTo>
                  <a:lnTo>
                    <a:pt x="1195" y="438"/>
                  </a:lnTo>
                  <a:lnTo>
                    <a:pt x="1223" y="430"/>
                  </a:lnTo>
                  <a:lnTo>
                    <a:pt x="1250" y="423"/>
                  </a:lnTo>
                  <a:lnTo>
                    <a:pt x="1276" y="417"/>
                  </a:lnTo>
                  <a:lnTo>
                    <a:pt x="1304" y="411"/>
                  </a:lnTo>
                  <a:lnTo>
                    <a:pt x="1331" y="406"/>
                  </a:lnTo>
                  <a:lnTo>
                    <a:pt x="1359" y="401"/>
                  </a:lnTo>
                  <a:lnTo>
                    <a:pt x="1387" y="398"/>
                  </a:lnTo>
                  <a:lnTo>
                    <a:pt x="1414" y="395"/>
                  </a:lnTo>
                  <a:lnTo>
                    <a:pt x="1443" y="392"/>
                  </a:lnTo>
                  <a:lnTo>
                    <a:pt x="1471" y="390"/>
                  </a:lnTo>
                  <a:lnTo>
                    <a:pt x="1500" y="389"/>
                  </a:lnTo>
                  <a:lnTo>
                    <a:pt x="1527" y="389"/>
                  </a:lnTo>
                  <a:lnTo>
                    <a:pt x="1569" y="389"/>
                  </a:lnTo>
                  <a:lnTo>
                    <a:pt x="1610" y="391"/>
                  </a:lnTo>
                  <a:lnTo>
                    <a:pt x="1651" y="396"/>
                  </a:lnTo>
                  <a:lnTo>
                    <a:pt x="1691" y="400"/>
                  </a:lnTo>
                  <a:lnTo>
                    <a:pt x="1732" y="407"/>
                  </a:lnTo>
                  <a:lnTo>
                    <a:pt x="1771" y="415"/>
                  </a:lnTo>
                  <a:lnTo>
                    <a:pt x="1810" y="423"/>
                  </a:lnTo>
                  <a:lnTo>
                    <a:pt x="1849" y="435"/>
                  </a:lnTo>
                  <a:lnTo>
                    <a:pt x="1882" y="444"/>
                  </a:lnTo>
                  <a:lnTo>
                    <a:pt x="1917" y="457"/>
                  </a:lnTo>
                  <a:lnTo>
                    <a:pt x="1950" y="470"/>
                  </a:lnTo>
                  <a:lnTo>
                    <a:pt x="1983" y="483"/>
                  </a:lnTo>
                  <a:lnTo>
                    <a:pt x="2015" y="498"/>
                  </a:lnTo>
                  <a:lnTo>
                    <a:pt x="2047" y="514"/>
                  </a:lnTo>
                  <a:lnTo>
                    <a:pt x="2078" y="531"/>
                  </a:lnTo>
                  <a:lnTo>
                    <a:pt x="2109" y="548"/>
                  </a:lnTo>
                  <a:lnTo>
                    <a:pt x="2139" y="567"/>
                  </a:lnTo>
                  <a:lnTo>
                    <a:pt x="2169" y="586"/>
                  </a:lnTo>
                  <a:lnTo>
                    <a:pt x="2197" y="607"/>
                  </a:lnTo>
                  <a:lnTo>
                    <a:pt x="2226" y="628"/>
                  </a:lnTo>
                  <a:lnTo>
                    <a:pt x="2254" y="650"/>
                  </a:lnTo>
                  <a:lnTo>
                    <a:pt x="2281" y="673"/>
                  </a:lnTo>
                  <a:lnTo>
                    <a:pt x="2308" y="698"/>
                  </a:lnTo>
                  <a:lnTo>
                    <a:pt x="2333" y="723"/>
                  </a:lnTo>
                  <a:lnTo>
                    <a:pt x="2353" y="743"/>
                  </a:lnTo>
                  <a:lnTo>
                    <a:pt x="2372" y="763"/>
                  </a:lnTo>
                  <a:lnTo>
                    <a:pt x="2391" y="784"/>
                  </a:lnTo>
                  <a:lnTo>
                    <a:pt x="2409" y="806"/>
                  </a:lnTo>
                  <a:lnTo>
                    <a:pt x="2426" y="827"/>
                  </a:lnTo>
                  <a:lnTo>
                    <a:pt x="2443" y="849"/>
                  </a:lnTo>
                  <a:lnTo>
                    <a:pt x="2460" y="872"/>
                  </a:lnTo>
                  <a:lnTo>
                    <a:pt x="2475" y="895"/>
                  </a:lnTo>
                  <a:lnTo>
                    <a:pt x="2489" y="918"/>
                  </a:lnTo>
                  <a:lnTo>
                    <a:pt x="2505" y="941"/>
                  </a:lnTo>
                  <a:lnTo>
                    <a:pt x="2518" y="965"/>
                  </a:lnTo>
                  <a:lnTo>
                    <a:pt x="2531" y="989"/>
                  </a:lnTo>
                  <a:lnTo>
                    <a:pt x="2545" y="1013"/>
                  </a:lnTo>
                  <a:lnTo>
                    <a:pt x="2557" y="1038"/>
                  </a:lnTo>
                  <a:lnTo>
                    <a:pt x="2568" y="1063"/>
                  </a:lnTo>
                  <a:lnTo>
                    <a:pt x="2579" y="1088"/>
                  </a:lnTo>
                  <a:lnTo>
                    <a:pt x="2589" y="1113"/>
                  </a:lnTo>
                  <a:lnTo>
                    <a:pt x="2599" y="1139"/>
                  </a:lnTo>
                  <a:lnTo>
                    <a:pt x="2608" y="1164"/>
                  </a:lnTo>
                  <a:lnTo>
                    <a:pt x="2617" y="1191"/>
                  </a:lnTo>
                  <a:lnTo>
                    <a:pt x="2624" y="1217"/>
                  </a:lnTo>
                  <a:lnTo>
                    <a:pt x="2631" y="1244"/>
                  </a:lnTo>
                  <a:lnTo>
                    <a:pt x="2638" y="1270"/>
                  </a:lnTo>
                  <a:lnTo>
                    <a:pt x="2643" y="1297"/>
                  </a:lnTo>
                  <a:lnTo>
                    <a:pt x="2649" y="1325"/>
                  </a:lnTo>
                  <a:lnTo>
                    <a:pt x="2653" y="1352"/>
                  </a:lnTo>
                  <a:lnTo>
                    <a:pt x="2658" y="1379"/>
                  </a:lnTo>
                  <a:lnTo>
                    <a:pt x="2660" y="1406"/>
                  </a:lnTo>
                  <a:lnTo>
                    <a:pt x="2663" y="1435"/>
                  </a:lnTo>
                  <a:lnTo>
                    <a:pt x="2664" y="1463"/>
                  </a:lnTo>
                  <a:lnTo>
                    <a:pt x="2666" y="1491"/>
                  </a:lnTo>
                  <a:lnTo>
                    <a:pt x="2666" y="1519"/>
                  </a:lnTo>
                  <a:lnTo>
                    <a:pt x="2661" y="1641"/>
                  </a:lnTo>
                  <a:close/>
                  <a:moveTo>
                    <a:pt x="907" y="4981"/>
                  </a:moveTo>
                  <a:lnTo>
                    <a:pt x="2149" y="4981"/>
                  </a:lnTo>
                  <a:lnTo>
                    <a:pt x="2149" y="4592"/>
                  </a:lnTo>
                  <a:lnTo>
                    <a:pt x="907" y="4592"/>
                  </a:lnTo>
                  <a:lnTo>
                    <a:pt x="907" y="4981"/>
                  </a:lnTo>
                  <a:close/>
                  <a:moveTo>
                    <a:pt x="1177" y="5429"/>
                  </a:moveTo>
                  <a:lnTo>
                    <a:pt x="1879" y="5429"/>
                  </a:lnTo>
                  <a:lnTo>
                    <a:pt x="1879" y="5209"/>
                  </a:lnTo>
                  <a:lnTo>
                    <a:pt x="1177" y="5209"/>
                  </a:lnTo>
                  <a:lnTo>
                    <a:pt x="1177" y="54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66" name="Freeform 125"/>
          <p:cNvSpPr>
            <a:spLocks noChangeAspect="1"/>
          </p:cNvSpPr>
          <p:nvPr/>
        </p:nvSpPr>
        <p:spPr bwMode="auto">
          <a:xfrm>
            <a:off x="4327387" y="2105143"/>
            <a:ext cx="893128" cy="704337"/>
          </a:xfrm>
          <a:custGeom>
            <a:avLst/>
            <a:gdLst>
              <a:gd name="T0" fmla="*/ 37 w 52"/>
              <a:gd name="T1" fmla="*/ 12 h 41"/>
              <a:gd name="T2" fmla="*/ 35 w 52"/>
              <a:gd name="T3" fmla="*/ 0 h 41"/>
              <a:gd name="T4" fmla="*/ 24 w 52"/>
              <a:gd name="T5" fmla="*/ 6 h 41"/>
              <a:gd name="T6" fmla="*/ 6 w 52"/>
              <a:gd name="T7" fmla="*/ 3 h 41"/>
              <a:gd name="T8" fmla="*/ 0 w 52"/>
              <a:gd name="T9" fmla="*/ 3 h 41"/>
              <a:gd name="T10" fmla="*/ 2 w 52"/>
              <a:gd name="T11" fmla="*/ 28 h 41"/>
              <a:gd name="T12" fmla="*/ 6 w 52"/>
              <a:gd name="T13" fmla="*/ 28 h 41"/>
              <a:gd name="T14" fmla="*/ 32 w 52"/>
              <a:gd name="T15" fmla="*/ 41 h 41"/>
              <a:gd name="T16" fmla="*/ 52 w 52"/>
              <a:gd name="T17" fmla="*/ 25 h 41"/>
              <a:gd name="T18" fmla="*/ 37 w 52"/>
              <a:gd name="T19" fmla="*/ 1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" h="41">
                <a:moveTo>
                  <a:pt x="37" y="12"/>
                </a:moveTo>
                <a:cubicBezTo>
                  <a:pt x="35" y="0"/>
                  <a:pt x="35" y="0"/>
                  <a:pt x="35" y="0"/>
                </a:cubicBezTo>
                <a:cubicBezTo>
                  <a:pt x="24" y="6"/>
                  <a:pt x="24" y="6"/>
                  <a:pt x="24" y="6"/>
                </a:cubicBezTo>
                <a:cubicBezTo>
                  <a:pt x="18" y="4"/>
                  <a:pt x="12" y="3"/>
                  <a:pt x="6" y="3"/>
                </a:cubicBezTo>
                <a:cubicBezTo>
                  <a:pt x="4" y="3"/>
                  <a:pt x="2" y="3"/>
                  <a:pt x="0" y="3"/>
                </a:cubicBezTo>
                <a:cubicBezTo>
                  <a:pt x="2" y="28"/>
                  <a:pt x="2" y="28"/>
                  <a:pt x="2" y="28"/>
                </a:cubicBezTo>
                <a:cubicBezTo>
                  <a:pt x="3" y="28"/>
                  <a:pt x="4" y="28"/>
                  <a:pt x="6" y="28"/>
                </a:cubicBezTo>
                <a:cubicBezTo>
                  <a:pt x="16" y="28"/>
                  <a:pt x="26" y="33"/>
                  <a:pt x="32" y="41"/>
                </a:cubicBezTo>
                <a:cubicBezTo>
                  <a:pt x="52" y="25"/>
                  <a:pt x="52" y="25"/>
                  <a:pt x="52" y="25"/>
                </a:cubicBezTo>
                <a:cubicBezTo>
                  <a:pt x="47" y="20"/>
                  <a:pt x="43" y="16"/>
                  <a:pt x="37" y="12"/>
                </a:cubicBezTo>
                <a:close/>
              </a:path>
            </a:pathLst>
          </a:custGeom>
          <a:solidFill>
            <a:srgbClr val="843C0B"/>
          </a:solidFill>
          <a:ln>
            <a:noFill/>
          </a:ln>
        </p:spPr>
        <p:txBody>
          <a:bodyPr vert="horz" wrap="square" lIns="91431" tIns="45715" rIns="91431" bIns="45715" numCol="1" anchor="t" anchorCtr="0" compatLnSpc="1"/>
          <a:p>
            <a:endParaRPr lang="zh-CN" altLang="en-US"/>
          </a:p>
        </p:txBody>
      </p:sp>
      <p:sp>
        <p:nvSpPr>
          <p:cNvPr id="67" name="Freeform 126"/>
          <p:cNvSpPr>
            <a:spLocks noChangeAspect="1"/>
          </p:cNvSpPr>
          <p:nvPr/>
        </p:nvSpPr>
        <p:spPr bwMode="auto">
          <a:xfrm>
            <a:off x="3616667" y="2126389"/>
            <a:ext cx="740641" cy="668029"/>
          </a:xfrm>
          <a:custGeom>
            <a:avLst/>
            <a:gdLst>
              <a:gd name="T0" fmla="*/ 41 w 43"/>
              <a:gd name="T1" fmla="*/ 2 h 39"/>
              <a:gd name="T2" fmla="*/ 25 w 43"/>
              <a:gd name="T3" fmla="*/ 6 h 39"/>
              <a:gd name="T4" fmla="*/ 14 w 43"/>
              <a:gd name="T5" fmla="*/ 0 h 39"/>
              <a:gd name="T6" fmla="*/ 12 w 43"/>
              <a:gd name="T7" fmla="*/ 13 h 39"/>
              <a:gd name="T8" fmla="*/ 0 w 43"/>
              <a:gd name="T9" fmla="*/ 24 h 39"/>
              <a:gd name="T10" fmla="*/ 20 w 43"/>
              <a:gd name="T11" fmla="*/ 39 h 39"/>
              <a:gd name="T12" fmla="*/ 43 w 43"/>
              <a:gd name="T13" fmla="*/ 27 h 39"/>
              <a:gd name="T14" fmla="*/ 41 w 43"/>
              <a:gd name="T15" fmla="*/ 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" h="39">
                <a:moveTo>
                  <a:pt x="41" y="2"/>
                </a:moveTo>
                <a:cubicBezTo>
                  <a:pt x="35" y="2"/>
                  <a:pt x="30" y="4"/>
                  <a:pt x="25" y="6"/>
                </a:cubicBezTo>
                <a:cubicBezTo>
                  <a:pt x="14" y="0"/>
                  <a:pt x="14" y="0"/>
                  <a:pt x="14" y="0"/>
                </a:cubicBezTo>
                <a:cubicBezTo>
                  <a:pt x="12" y="13"/>
                  <a:pt x="12" y="13"/>
                  <a:pt x="12" y="13"/>
                </a:cubicBezTo>
                <a:cubicBezTo>
                  <a:pt x="8" y="16"/>
                  <a:pt x="4" y="20"/>
                  <a:pt x="0" y="24"/>
                </a:cubicBezTo>
                <a:cubicBezTo>
                  <a:pt x="20" y="39"/>
                  <a:pt x="20" y="39"/>
                  <a:pt x="20" y="39"/>
                </a:cubicBezTo>
                <a:cubicBezTo>
                  <a:pt x="25" y="32"/>
                  <a:pt x="34" y="28"/>
                  <a:pt x="43" y="27"/>
                </a:cubicBezTo>
                <a:lnTo>
                  <a:pt x="41" y="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31" tIns="45715" rIns="91431" bIns="45715" numCol="1" anchor="t" anchorCtr="0" compatLnSpc="1"/>
          <a:p>
            <a:endParaRPr lang="zh-CN" altLang="en-US"/>
          </a:p>
        </p:txBody>
      </p:sp>
      <p:sp>
        <p:nvSpPr>
          <p:cNvPr id="68" name="Freeform 127"/>
          <p:cNvSpPr>
            <a:spLocks noChangeAspect="1"/>
          </p:cNvSpPr>
          <p:nvPr/>
        </p:nvSpPr>
        <p:spPr bwMode="auto">
          <a:xfrm>
            <a:off x="3254041" y="2540879"/>
            <a:ext cx="704338" cy="820516"/>
          </a:xfrm>
          <a:custGeom>
            <a:avLst/>
            <a:gdLst>
              <a:gd name="T0" fmla="*/ 41 w 41"/>
              <a:gd name="T1" fmla="*/ 15 h 48"/>
              <a:gd name="T2" fmla="*/ 21 w 41"/>
              <a:gd name="T3" fmla="*/ 0 h 48"/>
              <a:gd name="T4" fmla="*/ 12 w 41"/>
              <a:gd name="T5" fmla="*/ 16 h 48"/>
              <a:gd name="T6" fmla="*/ 0 w 41"/>
              <a:gd name="T7" fmla="*/ 21 h 48"/>
              <a:gd name="T8" fmla="*/ 9 w 41"/>
              <a:gd name="T9" fmla="*/ 30 h 48"/>
              <a:gd name="T10" fmla="*/ 9 w 41"/>
              <a:gd name="T11" fmla="*/ 37 h 48"/>
              <a:gd name="T12" fmla="*/ 10 w 41"/>
              <a:gd name="T13" fmla="*/ 48 h 48"/>
              <a:gd name="T14" fmla="*/ 34 w 41"/>
              <a:gd name="T15" fmla="*/ 43 h 48"/>
              <a:gd name="T16" fmla="*/ 33 w 41"/>
              <a:gd name="T17" fmla="*/ 37 h 48"/>
              <a:gd name="T18" fmla="*/ 41 w 41"/>
              <a:gd name="T19" fmla="*/ 15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" h="48">
                <a:moveTo>
                  <a:pt x="41" y="15"/>
                </a:moveTo>
                <a:cubicBezTo>
                  <a:pt x="21" y="0"/>
                  <a:pt x="21" y="0"/>
                  <a:pt x="21" y="0"/>
                </a:cubicBezTo>
                <a:cubicBezTo>
                  <a:pt x="18" y="5"/>
                  <a:pt x="15" y="10"/>
                  <a:pt x="12" y="16"/>
                </a:cubicBezTo>
                <a:cubicBezTo>
                  <a:pt x="0" y="21"/>
                  <a:pt x="0" y="21"/>
                  <a:pt x="0" y="21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2"/>
                  <a:pt x="9" y="34"/>
                  <a:pt x="9" y="37"/>
                </a:cubicBezTo>
                <a:cubicBezTo>
                  <a:pt x="9" y="40"/>
                  <a:pt x="9" y="44"/>
                  <a:pt x="10" y="48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1"/>
                  <a:pt x="33" y="39"/>
                  <a:pt x="33" y="37"/>
                </a:cubicBezTo>
                <a:cubicBezTo>
                  <a:pt x="33" y="29"/>
                  <a:pt x="36" y="21"/>
                  <a:pt x="41" y="15"/>
                </a:cubicBezTo>
                <a:close/>
              </a:path>
            </a:pathLst>
          </a:custGeom>
          <a:solidFill>
            <a:srgbClr val="1B4367"/>
          </a:solidFill>
          <a:ln>
            <a:noFill/>
          </a:ln>
        </p:spPr>
        <p:txBody>
          <a:bodyPr vert="horz" wrap="square" lIns="91431" tIns="45715" rIns="91431" bIns="45715" numCol="1" anchor="t" anchorCtr="0" compatLnSpc="1"/>
          <a:p>
            <a:endParaRPr lang="zh-CN" altLang="en-US"/>
          </a:p>
        </p:txBody>
      </p:sp>
      <p:sp>
        <p:nvSpPr>
          <p:cNvPr id="69" name="Freeform 128"/>
          <p:cNvSpPr>
            <a:spLocks noChangeAspect="1"/>
          </p:cNvSpPr>
          <p:nvPr/>
        </p:nvSpPr>
        <p:spPr bwMode="auto">
          <a:xfrm>
            <a:off x="3375002" y="3273986"/>
            <a:ext cx="631725" cy="617203"/>
          </a:xfrm>
          <a:custGeom>
            <a:avLst/>
            <a:gdLst>
              <a:gd name="T0" fmla="*/ 37 w 37"/>
              <a:gd name="T1" fmla="*/ 18 h 36"/>
              <a:gd name="T2" fmla="*/ 27 w 37"/>
              <a:gd name="T3" fmla="*/ 0 h 36"/>
              <a:gd name="T4" fmla="*/ 3 w 37"/>
              <a:gd name="T5" fmla="*/ 5 h 36"/>
              <a:gd name="T6" fmla="*/ 5 w 37"/>
              <a:gd name="T7" fmla="*/ 15 h 36"/>
              <a:gd name="T8" fmla="*/ 0 w 37"/>
              <a:gd name="T9" fmla="*/ 26 h 36"/>
              <a:gd name="T10" fmla="*/ 12 w 37"/>
              <a:gd name="T11" fmla="*/ 28 h 36"/>
              <a:gd name="T12" fmla="*/ 19 w 37"/>
              <a:gd name="T13" fmla="*/ 36 h 36"/>
              <a:gd name="T14" fmla="*/ 37 w 37"/>
              <a:gd name="T15" fmla="*/ 18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" h="36">
                <a:moveTo>
                  <a:pt x="37" y="18"/>
                </a:moveTo>
                <a:cubicBezTo>
                  <a:pt x="32" y="13"/>
                  <a:pt x="28" y="7"/>
                  <a:pt x="27" y="0"/>
                </a:cubicBezTo>
                <a:cubicBezTo>
                  <a:pt x="3" y="5"/>
                  <a:pt x="3" y="5"/>
                  <a:pt x="3" y="5"/>
                </a:cubicBezTo>
                <a:cubicBezTo>
                  <a:pt x="3" y="8"/>
                  <a:pt x="4" y="11"/>
                  <a:pt x="5" y="15"/>
                </a:cubicBezTo>
                <a:cubicBezTo>
                  <a:pt x="0" y="26"/>
                  <a:pt x="0" y="26"/>
                  <a:pt x="0" y="26"/>
                </a:cubicBezTo>
                <a:cubicBezTo>
                  <a:pt x="12" y="28"/>
                  <a:pt x="12" y="28"/>
                  <a:pt x="12" y="28"/>
                </a:cubicBezTo>
                <a:cubicBezTo>
                  <a:pt x="14" y="31"/>
                  <a:pt x="17" y="33"/>
                  <a:pt x="19" y="36"/>
                </a:cubicBezTo>
                <a:lnTo>
                  <a:pt x="37" y="1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31" tIns="45715" rIns="91431" bIns="45715" numCol="1" anchor="t" anchorCtr="0" compatLnSpc="1"/>
          <a:p>
            <a:endParaRPr lang="zh-CN" altLang="en-US"/>
          </a:p>
        </p:txBody>
      </p:sp>
      <p:sp>
        <p:nvSpPr>
          <p:cNvPr id="70" name="Freeform 129"/>
          <p:cNvSpPr>
            <a:spLocks noChangeAspect="1"/>
          </p:cNvSpPr>
          <p:nvPr/>
        </p:nvSpPr>
        <p:spPr bwMode="auto">
          <a:xfrm>
            <a:off x="3699581" y="2523624"/>
            <a:ext cx="1713639" cy="1656455"/>
          </a:xfrm>
          <a:custGeom>
            <a:avLst/>
            <a:gdLst>
              <a:gd name="T0" fmla="*/ 87 w 100"/>
              <a:gd name="T1" fmla="*/ 74 h 96"/>
              <a:gd name="T2" fmla="*/ 100 w 100"/>
              <a:gd name="T3" fmla="*/ 37 h 96"/>
              <a:gd name="T4" fmla="*/ 88 w 100"/>
              <a:gd name="T5" fmla="*/ 0 h 96"/>
              <a:gd name="T6" fmla="*/ 68 w 100"/>
              <a:gd name="T7" fmla="*/ 15 h 96"/>
              <a:gd name="T8" fmla="*/ 76 w 100"/>
              <a:gd name="T9" fmla="*/ 37 h 96"/>
              <a:gd name="T10" fmla="*/ 42 w 100"/>
              <a:gd name="T11" fmla="*/ 71 h 96"/>
              <a:gd name="T12" fmla="*/ 18 w 100"/>
              <a:gd name="T13" fmla="*/ 61 h 96"/>
              <a:gd name="T14" fmla="*/ 0 w 100"/>
              <a:gd name="T15" fmla="*/ 79 h 96"/>
              <a:gd name="T16" fmla="*/ 42 w 100"/>
              <a:gd name="T17" fmla="*/ 96 h 96"/>
              <a:gd name="T18" fmla="*/ 76 w 100"/>
              <a:gd name="T19" fmla="*/ 84 h 96"/>
              <a:gd name="T20" fmla="*/ 89 w 100"/>
              <a:gd name="T21" fmla="*/ 87 h 96"/>
              <a:gd name="T22" fmla="*/ 87 w 100"/>
              <a:gd name="T23" fmla="*/ 74 h 96"/>
              <a:gd name="connsiteX0" fmla="*/ 8700 w 10000"/>
              <a:gd name="connsiteY0" fmla="*/ 7708 h 10000"/>
              <a:gd name="connsiteX1" fmla="*/ 10000 w 10000"/>
              <a:gd name="connsiteY1" fmla="*/ 3854 h 10000"/>
              <a:gd name="connsiteX2" fmla="*/ 8800 w 10000"/>
              <a:gd name="connsiteY2" fmla="*/ 0 h 10000"/>
              <a:gd name="connsiteX3" fmla="*/ 6800 w 10000"/>
              <a:gd name="connsiteY3" fmla="*/ 1563 h 10000"/>
              <a:gd name="connsiteX4" fmla="*/ 7600 w 10000"/>
              <a:gd name="connsiteY4" fmla="*/ 3854 h 10000"/>
              <a:gd name="connsiteX5" fmla="*/ 4200 w 10000"/>
              <a:gd name="connsiteY5" fmla="*/ 7396 h 10000"/>
              <a:gd name="connsiteX6" fmla="*/ 1800 w 10000"/>
              <a:gd name="connsiteY6" fmla="*/ 6354 h 10000"/>
              <a:gd name="connsiteX7" fmla="*/ 0 w 10000"/>
              <a:gd name="connsiteY7" fmla="*/ 8229 h 10000"/>
              <a:gd name="connsiteX8" fmla="*/ 4200 w 10000"/>
              <a:gd name="connsiteY8" fmla="*/ 10000 h 10000"/>
              <a:gd name="connsiteX9" fmla="*/ 7600 w 10000"/>
              <a:gd name="connsiteY9" fmla="*/ 8750 h 10000"/>
              <a:gd name="connsiteX10" fmla="*/ 8900 w 10000"/>
              <a:gd name="connsiteY10" fmla="*/ 9063 h 10000"/>
              <a:gd name="connsiteX11" fmla="*/ 8700 w 10000"/>
              <a:gd name="connsiteY11" fmla="*/ 7708 h 10000"/>
              <a:gd name="connsiteX0-1" fmla="*/ 8700 w 10000"/>
              <a:gd name="connsiteY0-2" fmla="*/ 7802 h 10094"/>
              <a:gd name="connsiteX1-3" fmla="*/ 10000 w 10000"/>
              <a:gd name="connsiteY1-4" fmla="*/ 3948 h 10094"/>
              <a:gd name="connsiteX2-5" fmla="*/ 8800 w 10000"/>
              <a:gd name="connsiteY2-6" fmla="*/ 0 h 10094"/>
              <a:gd name="connsiteX3-7" fmla="*/ 6800 w 10000"/>
              <a:gd name="connsiteY3-8" fmla="*/ 1657 h 10094"/>
              <a:gd name="connsiteX4-9" fmla="*/ 7600 w 10000"/>
              <a:gd name="connsiteY4-10" fmla="*/ 3948 h 10094"/>
              <a:gd name="connsiteX5-11" fmla="*/ 4200 w 10000"/>
              <a:gd name="connsiteY5-12" fmla="*/ 7490 h 10094"/>
              <a:gd name="connsiteX6-13" fmla="*/ 1800 w 10000"/>
              <a:gd name="connsiteY6-14" fmla="*/ 6448 h 10094"/>
              <a:gd name="connsiteX7-15" fmla="*/ 0 w 10000"/>
              <a:gd name="connsiteY7-16" fmla="*/ 8323 h 10094"/>
              <a:gd name="connsiteX8-17" fmla="*/ 4200 w 10000"/>
              <a:gd name="connsiteY8-18" fmla="*/ 10094 h 10094"/>
              <a:gd name="connsiteX9-19" fmla="*/ 7600 w 10000"/>
              <a:gd name="connsiteY9-20" fmla="*/ 8844 h 10094"/>
              <a:gd name="connsiteX10-21" fmla="*/ 8900 w 10000"/>
              <a:gd name="connsiteY10-22" fmla="*/ 9157 h 10094"/>
              <a:gd name="connsiteX11-23" fmla="*/ 8700 w 10000"/>
              <a:gd name="connsiteY11-24" fmla="*/ 7802 h 1009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</a:cxnLst>
            <a:rect l="l" t="t" r="r" b="b"/>
            <a:pathLst>
              <a:path w="10000" h="10094">
                <a:moveTo>
                  <a:pt x="8700" y="7802"/>
                </a:moveTo>
                <a:cubicBezTo>
                  <a:pt x="9500" y="6761"/>
                  <a:pt x="9983" y="5248"/>
                  <a:pt x="10000" y="3948"/>
                </a:cubicBezTo>
                <a:cubicBezTo>
                  <a:pt x="10017" y="2648"/>
                  <a:pt x="9600" y="1042"/>
                  <a:pt x="8800" y="0"/>
                </a:cubicBezTo>
                <a:lnTo>
                  <a:pt x="6800" y="1657"/>
                </a:lnTo>
                <a:cubicBezTo>
                  <a:pt x="7300" y="2282"/>
                  <a:pt x="7600" y="3011"/>
                  <a:pt x="7600" y="3948"/>
                </a:cubicBezTo>
                <a:cubicBezTo>
                  <a:pt x="7600" y="5823"/>
                  <a:pt x="6000" y="7490"/>
                  <a:pt x="4200" y="7490"/>
                </a:cubicBezTo>
                <a:cubicBezTo>
                  <a:pt x="3200" y="7490"/>
                  <a:pt x="2400" y="7073"/>
                  <a:pt x="1800" y="6448"/>
                </a:cubicBezTo>
                <a:lnTo>
                  <a:pt x="0" y="8323"/>
                </a:lnTo>
                <a:cubicBezTo>
                  <a:pt x="1100" y="9365"/>
                  <a:pt x="2500" y="10094"/>
                  <a:pt x="4200" y="10094"/>
                </a:cubicBezTo>
                <a:cubicBezTo>
                  <a:pt x="5400" y="10094"/>
                  <a:pt x="6600" y="9573"/>
                  <a:pt x="7600" y="8844"/>
                </a:cubicBezTo>
                <a:lnTo>
                  <a:pt x="8900" y="9157"/>
                </a:lnTo>
                <a:cubicBezTo>
                  <a:pt x="8833" y="8705"/>
                  <a:pt x="8767" y="8254"/>
                  <a:pt x="8700" y="7802"/>
                </a:cubicBezTo>
                <a:close/>
              </a:path>
            </a:pathLst>
          </a:custGeom>
          <a:solidFill>
            <a:srgbClr val="1D4865"/>
          </a:solidFill>
          <a:ln>
            <a:noFill/>
          </a:ln>
          <a:effectLst/>
        </p:spPr>
        <p:txBody>
          <a:bodyPr vert="horz" wrap="square" lIns="91431" tIns="45715" rIns="91431" bIns="45715" numCol="1" anchor="t" anchorCtr="0" compatLnSpc="1"/>
          <a:p>
            <a:endParaRPr lang="zh-CN" altLang="en-US"/>
          </a:p>
        </p:txBody>
      </p:sp>
      <p:cxnSp>
        <p:nvCxnSpPr>
          <p:cNvPr id="77" name="直接连接符 76"/>
          <p:cNvCxnSpPr>
            <a:cxnSpLocks noChangeAspect="1"/>
          </p:cNvCxnSpPr>
          <p:nvPr/>
        </p:nvCxnSpPr>
        <p:spPr>
          <a:xfrm>
            <a:off x="5220301" y="4020265"/>
            <a:ext cx="355394" cy="125310"/>
          </a:xfrm>
          <a:prstGeom prst="line">
            <a:avLst/>
          </a:prstGeom>
          <a:ln>
            <a:solidFill>
              <a:srgbClr val="1314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>
            <a:cxnSpLocks noChangeAspect="1"/>
          </p:cNvCxnSpPr>
          <p:nvPr/>
        </p:nvCxnSpPr>
        <p:spPr>
          <a:xfrm>
            <a:off x="5575649" y="4151373"/>
            <a:ext cx="1256124" cy="0"/>
          </a:xfrm>
          <a:prstGeom prst="line">
            <a:avLst/>
          </a:prstGeom>
          <a:ln>
            <a:solidFill>
              <a:srgbClr val="1314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>
            <a:cxnSpLocks noChangeAspect="1"/>
          </p:cNvCxnSpPr>
          <p:nvPr/>
        </p:nvCxnSpPr>
        <p:spPr>
          <a:xfrm flipV="1">
            <a:off x="4918919" y="1819224"/>
            <a:ext cx="334416" cy="296074"/>
          </a:xfrm>
          <a:prstGeom prst="line">
            <a:avLst/>
          </a:prstGeom>
          <a:ln>
            <a:solidFill>
              <a:srgbClr val="1314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>
            <a:cxnSpLocks noChangeAspect="1"/>
          </p:cNvCxnSpPr>
          <p:nvPr/>
        </p:nvCxnSpPr>
        <p:spPr>
          <a:xfrm>
            <a:off x="5249507" y="1819225"/>
            <a:ext cx="1717661" cy="1"/>
          </a:xfrm>
          <a:prstGeom prst="line">
            <a:avLst/>
          </a:prstGeom>
          <a:ln>
            <a:solidFill>
              <a:srgbClr val="1314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>
            <a:cxnSpLocks noChangeAspect="1"/>
            <a:stCxn id="67" idx="2"/>
          </p:cNvCxnSpPr>
          <p:nvPr/>
        </p:nvCxnSpPr>
        <p:spPr>
          <a:xfrm flipH="1" flipV="1">
            <a:off x="3606462" y="1810336"/>
            <a:ext cx="252029" cy="316101"/>
          </a:xfrm>
          <a:prstGeom prst="line">
            <a:avLst/>
          </a:prstGeom>
          <a:ln>
            <a:solidFill>
              <a:srgbClr val="1314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>
            <a:cxnSpLocks noChangeAspect="1"/>
            <a:stCxn id="68" idx="3"/>
          </p:cNvCxnSpPr>
          <p:nvPr/>
        </p:nvCxnSpPr>
        <p:spPr>
          <a:xfrm flipH="1" flipV="1">
            <a:off x="3018879" y="2634565"/>
            <a:ext cx="234950" cy="265430"/>
          </a:xfrm>
          <a:prstGeom prst="line">
            <a:avLst/>
          </a:prstGeom>
          <a:ln>
            <a:solidFill>
              <a:srgbClr val="1314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>
            <a:cxnSpLocks noChangeAspect="1"/>
          </p:cNvCxnSpPr>
          <p:nvPr/>
        </p:nvCxnSpPr>
        <p:spPr>
          <a:xfrm>
            <a:off x="1793046" y="2634393"/>
            <a:ext cx="1225493" cy="0"/>
          </a:xfrm>
          <a:prstGeom prst="line">
            <a:avLst/>
          </a:prstGeom>
          <a:ln>
            <a:solidFill>
              <a:srgbClr val="1314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>
            <a:cxnSpLocks noChangeAspect="1"/>
            <a:stCxn id="69" idx="4"/>
          </p:cNvCxnSpPr>
          <p:nvPr/>
        </p:nvCxnSpPr>
        <p:spPr>
          <a:xfrm flipH="1">
            <a:off x="3104896" y="3719629"/>
            <a:ext cx="270258" cy="241822"/>
          </a:xfrm>
          <a:prstGeom prst="line">
            <a:avLst/>
          </a:prstGeom>
          <a:ln>
            <a:solidFill>
              <a:srgbClr val="1314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>
            <a:cxnSpLocks noChangeAspect="1"/>
          </p:cNvCxnSpPr>
          <p:nvPr/>
        </p:nvCxnSpPr>
        <p:spPr>
          <a:xfrm>
            <a:off x="1677575" y="3961854"/>
            <a:ext cx="1427398" cy="0"/>
          </a:xfrm>
          <a:prstGeom prst="line">
            <a:avLst/>
          </a:prstGeom>
          <a:ln>
            <a:solidFill>
              <a:srgbClr val="1314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>
            <a:cxnSpLocks noChangeAspect="1"/>
          </p:cNvCxnSpPr>
          <p:nvPr/>
        </p:nvCxnSpPr>
        <p:spPr>
          <a:xfrm>
            <a:off x="1744787" y="1811009"/>
            <a:ext cx="1871472" cy="0"/>
          </a:xfrm>
          <a:prstGeom prst="line">
            <a:avLst/>
          </a:prstGeom>
          <a:ln>
            <a:solidFill>
              <a:srgbClr val="1314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矩形 86"/>
          <p:cNvSpPr>
            <a:spLocks noChangeAspect="1"/>
          </p:cNvSpPr>
          <p:nvPr/>
        </p:nvSpPr>
        <p:spPr>
          <a:xfrm>
            <a:off x="536575" y="1829435"/>
            <a:ext cx="3155950" cy="689610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p>
            <a:pPr indent="0" fontAlgn="auto">
              <a:lnSpc>
                <a:spcPts val="2220"/>
              </a:lnSpc>
            </a:pPr>
            <a:r>
              <a:rPr lang="zh-CN" altLang="en-US" sz="2000" b="1" dirty="0">
                <a:solidFill>
                  <a:srgbClr val="1D48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突出重点</a:t>
            </a:r>
            <a:r>
              <a:rPr lang="en-US" altLang="zh-CN" sz="2000" b="1" dirty="0">
                <a:solidFill>
                  <a:srgbClr val="1D48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按照重要程度进行排序，并注意信息的有效时间。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矩形 87"/>
          <p:cNvSpPr>
            <a:spLocks noChangeAspect="1"/>
          </p:cNvSpPr>
          <p:nvPr/>
        </p:nvSpPr>
        <p:spPr>
          <a:xfrm>
            <a:off x="774700" y="3999230"/>
            <a:ext cx="2680335" cy="689610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p>
            <a:pPr indent="0" fontAlgn="auto">
              <a:lnSpc>
                <a:spcPts val="2220"/>
              </a:lnSpc>
            </a:pPr>
            <a:r>
              <a:rPr lang="zh-CN" altLang="en-US" sz="2000" b="1" dirty="0">
                <a:solidFill>
                  <a:srgbClr val="1D48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深入了解</a:t>
            </a:r>
            <a:r>
              <a:rPr lang="en-US" altLang="zh-CN" sz="2000" b="1" dirty="0">
                <a:solidFill>
                  <a:srgbClr val="1D48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对于重要信息，毕业生要注意寻根究底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矩形 88"/>
          <p:cNvSpPr>
            <a:spLocks noChangeAspect="1"/>
          </p:cNvSpPr>
          <p:nvPr/>
        </p:nvSpPr>
        <p:spPr>
          <a:xfrm>
            <a:off x="5589270" y="1819275"/>
            <a:ext cx="3027045" cy="974725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p>
            <a:pPr indent="0" fontAlgn="auto">
              <a:lnSpc>
                <a:spcPts val="2220"/>
              </a:lnSpc>
            </a:pPr>
            <a:r>
              <a:rPr lang="zh-CN" altLang="en-US" sz="2000" b="1" dirty="0">
                <a:solidFill>
                  <a:srgbClr val="1D48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避免盲从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绝不要未经筛选就轻率地做出选择，这样有时会上当受骗或耽误自身时间。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>
            <a:spLocks noChangeAspect="1"/>
          </p:cNvSpPr>
          <p:nvPr/>
        </p:nvSpPr>
        <p:spPr>
          <a:xfrm>
            <a:off x="5589270" y="3159760"/>
            <a:ext cx="3046095" cy="974725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p>
            <a:pPr indent="0" fontAlgn="auto">
              <a:lnSpc>
                <a:spcPts val="2220"/>
              </a:lnSpc>
            </a:pPr>
            <a:r>
              <a:rPr lang="zh-CN" altLang="en-US" sz="2000" b="1" dirty="0">
                <a:solidFill>
                  <a:srgbClr val="1D48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适合自己</a:t>
            </a:r>
            <a:r>
              <a:rPr lang="en-US" altLang="zh-CN" sz="2000" b="1" dirty="0">
                <a:solidFill>
                  <a:srgbClr val="1D48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结合自己的兴趣、爱好、能力等条件，确定自己能够适应和胜任的职业。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矩形 90"/>
          <p:cNvSpPr>
            <a:spLocks noChangeAspect="1"/>
          </p:cNvSpPr>
          <p:nvPr/>
        </p:nvSpPr>
        <p:spPr>
          <a:xfrm>
            <a:off x="356235" y="2611755"/>
            <a:ext cx="2872105" cy="974725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p>
            <a:pPr indent="0" fontAlgn="auto">
              <a:lnSpc>
                <a:spcPts val="2220"/>
              </a:lnSpc>
            </a:pPr>
            <a:r>
              <a:rPr lang="zh-CN" altLang="en-US" sz="2000" b="1" dirty="0">
                <a:solidFill>
                  <a:srgbClr val="1D48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善于对比</a:t>
            </a:r>
            <a:r>
              <a:rPr lang="en-US" altLang="zh-CN" sz="2000" b="1" dirty="0">
                <a:solidFill>
                  <a:srgbClr val="1D48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对于具有不同优势的信息，要做好对比，选择对自己最重要的一条。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3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2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2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2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2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2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2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2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500"/>
                            </p:stCondLst>
                            <p:childTnLst>
                              <p:par>
                                <p:cTn id="8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000"/>
                            </p:stCondLst>
                            <p:childTnLst>
                              <p:par>
                                <p:cTn id="8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500"/>
                            </p:stCondLst>
                            <p:childTnLst>
                              <p:par>
                                <p:cTn id="9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0"/>
                            </p:stCondLst>
                            <p:childTnLst>
                              <p:par>
                                <p:cTn id="9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500"/>
                            </p:stCondLst>
                            <p:childTnLst>
                              <p:par>
                                <p:cTn id="9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" grpId="0"/>
      <p:bldP spid="66" grpId="0" bldLvl="0" animBg="1"/>
      <p:bldP spid="67" grpId="0" bldLvl="0" animBg="1"/>
      <p:bldP spid="68" grpId="0" bldLvl="0" animBg="1"/>
      <p:bldP spid="69" grpId="0" bldLvl="0" animBg="1"/>
      <p:bldP spid="70" grpId="0" bldLvl="0" animBg="1"/>
      <p:bldP spid="87" grpId="0"/>
      <p:bldP spid="88" grpId="0"/>
      <p:bldP spid="89" grpId="0"/>
      <p:bldP spid="90" grpId="0"/>
      <p:bldP spid="9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709295" y="309880"/>
            <a:ext cx="2832735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项目二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求职面试技巧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组合 68"/>
          <p:cNvGrpSpPr/>
          <p:nvPr>
            <p:custDataLst>
              <p:tags r:id="rId1"/>
            </p:custDataLst>
          </p:nvPr>
        </p:nvGrpSpPr>
        <p:grpSpPr>
          <a:xfrm>
            <a:off x="1740740" y="1455363"/>
            <a:ext cx="828000" cy="828000"/>
            <a:chOff x="3909356" y="1685526"/>
            <a:chExt cx="828000" cy="828000"/>
          </a:xfrm>
        </p:grpSpPr>
        <p:sp>
          <p:nvSpPr>
            <p:cNvPr id="17" name="文本框 16"/>
            <p:cNvSpPr txBox="1"/>
            <p:nvPr>
              <p:custDataLst>
                <p:tags r:id="rId2"/>
              </p:custDataLst>
            </p:nvPr>
          </p:nvSpPr>
          <p:spPr>
            <a:xfrm>
              <a:off x="3909356" y="1745583"/>
              <a:ext cx="828000" cy="706755"/>
            </a:xfrm>
            <a:prstGeom prst="rect">
              <a:avLst/>
            </a:prstGeom>
            <a:noFill/>
            <a:ln>
              <a:solidFill>
                <a:srgbClr val="1B4367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1B436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altLang="zh-CN" sz="4000" b="1" dirty="0" smtClean="0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矩形 2"/>
            <p:cNvSpPr/>
            <p:nvPr>
              <p:custDataLst>
                <p:tags r:id="rId3"/>
              </p:custDataLst>
            </p:nvPr>
          </p:nvSpPr>
          <p:spPr>
            <a:xfrm>
              <a:off x="3909356" y="1685526"/>
              <a:ext cx="828000" cy="828000"/>
            </a:xfrm>
            <a:prstGeom prst="rect">
              <a:avLst/>
            </a:prstGeom>
            <a:noFill/>
            <a:ln>
              <a:solidFill>
                <a:srgbClr val="1B43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>
            <p:custDataLst>
              <p:tags r:id="rId4"/>
            </p:custDataLst>
          </p:nvPr>
        </p:nvGrpSpPr>
        <p:grpSpPr>
          <a:xfrm>
            <a:off x="1740740" y="3020598"/>
            <a:ext cx="828000" cy="827405"/>
            <a:chOff x="3909356" y="1685526"/>
            <a:chExt cx="828000" cy="828000"/>
          </a:xfrm>
        </p:grpSpPr>
        <p:sp>
          <p:nvSpPr>
            <p:cNvPr id="12" name="文本框 11"/>
            <p:cNvSpPr txBox="1"/>
            <p:nvPr>
              <p:custDataLst>
                <p:tags r:id="rId5"/>
              </p:custDataLst>
            </p:nvPr>
          </p:nvSpPr>
          <p:spPr>
            <a:xfrm>
              <a:off x="3909356" y="1745583"/>
              <a:ext cx="828000" cy="706755"/>
            </a:xfrm>
            <a:prstGeom prst="rect">
              <a:avLst/>
            </a:prstGeom>
            <a:noFill/>
            <a:ln>
              <a:solidFill>
                <a:srgbClr val="1B4367"/>
              </a:solidFill>
            </a:ln>
          </p:spPr>
          <p:txBody>
            <a:bodyPr wrap="square" rtlCol="0">
              <a:spAutoFit/>
            </a:bodyPr>
            <a:p>
              <a:pPr algn="ctr"/>
              <a:r>
                <a:rPr lang="en-US" altLang="zh-CN" sz="4000" b="1" dirty="0" smtClean="0">
                  <a:solidFill>
                    <a:srgbClr val="1B436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altLang="zh-CN" sz="4000" b="1" dirty="0" smtClean="0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>
              <p:custDataLst>
                <p:tags r:id="rId6"/>
              </p:custDataLst>
            </p:nvPr>
          </p:nvSpPr>
          <p:spPr>
            <a:xfrm>
              <a:off x="3909356" y="1685526"/>
              <a:ext cx="828000" cy="828000"/>
            </a:xfrm>
            <a:prstGeom prst="rect">
              <a:avLst/>
            </a:prstGeom>
            <a:noFill/>
            <a:ln>
              <a:solidFill>
                <a:srgbClr val="1B43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>
            <p:custDataLst>
              <p:tags r:id="rId7"/>
            </p:custDataLst>
          </p:nvPr>
        </p:nvSpPr>
        <p:spPr>
          <a:xfrm>
            <a:off x="2767965" y="1515110"/>
            <a:ext cx="4846955" cy="5911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just"/>
            <a:r>
              <a:rPr lang="zh-CN" altLang="en-US" sz="3400" dirty="0">
                <a:solidFill>
                  <a:srgbClr val="1B4367"/>
                </a:solidFill>
                <a:cs typeface="+mn-ea"/>
                <a:sym typeface="+mn-lt"/>
              </a:rPr>
              <a:t>任务一</a:t>
            </a:r>
            <a:r>
              <a:rPr lang="en-US" altLang="zh-CN" sz="3400" dirty="0">
                <a:solidFill>
                  <a:srgbClr val="1B4367"/>
                </a:solidFill>
                <a:cs typeface="+mn-ea"/>
                <a:sym typeface="+mn-lt"/>
              </a:rPr>
              <a:t>   </a:t>
            </a:r>
            <a:r>
              <a:rPr lang="zh-CN" altLang="en-US" sz="3400" dirty="0">
                <a:solidFill>
                  <a:srgbClr val="1B4367"/>
                </a:solidFill>
                <a:cs typeface="+mn-ea"/>
                <a:sym typeface="+mn-lt"/>
              </a:rPr>
              <a:t>面试类型</a:t>
            </a:r>
            <a:endParaRPr lang="zh-CN" altLang="en-US" sz="3400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>
            <p:custDataLst>
              <p:tags r:id="rId8"/>
            </p:custDataLst>
          </p:nvPr>
        </p:nvSpPr>
        <p:spPr>
          <a:xfrm>
            <a:off x="2767965" y="3080385"/>
            <a:ext cx="6282690" cy="5911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just"/>
            <a:r>
              <a:rPr lang="zh-CN" altLang="en-US" sz="3400" dirty="0">
                <a:solidFill>
                  <a:srgbClr val="1B4367"/>
                </a:solidFill>
                <a:cs typeface="+mn-ea"/>
                <a:sym typeface="+mn-lt"/>
              </a:rPr>
              <a:t>任务二</a:t>
            </a:r>
            <a:r>
              <a:rPr lang="en-US" altLang="zh-CN" sz="3400" dirty="0">
                <a:solidFill>
                  <a:srgbClr val="1B4367"/>
                </a:solidFill>
                <a:cs typeface="+mn-ea"/>
                <a:sym typeface="+mn-lt"/>
              </a:rPr>
              <a:t>   </a:t>
            </a:r>
            <a:r>
              <a:rPr lang="zh-CN" altLang="en-US" sz="3400" dirty="0">
                <a:solidFill>
                  <a:srgbClr val="1B4367"/>
                </a:solidFill>
                <a:cs typeface="+mn-ea"/>
                <a:sym typeface="+mn-lt"/>
              </a:rPr>
              <a:t>面试进行时</a:t>
            </a:r>
            <a:endParaRPr lang="zh-CN" altLang="en-US" sz="3400" dirty="0">
              <a:solidFill>
                <a:srgbClr val="1B4367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8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709295" y="309880"/>
            <a:ext cx="3589020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任务一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面试类型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621155" y="1183005"/>
            <a:ext cx="680593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just"/>
            <a:r>
              <a:rPr lang="zh-CN" altLang="en-US" sz="3200" b="1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一、常见的面试模式</a:t>
            </a:r>
            <a:endParaRPr lang="zh-CN" altLang="en-US" sz="3200" b="1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049655" y="2120900"/>
            <a:ext cx="4444365" cy="24561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p>
            <a:pPr indent="457200" fontAlgn="auto">
              <a:lnSpc>
                <a:spcPts val="266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使招聘者和求职者之间相互了解，并促进双方做出聘用与否、受聘与否的决定。面试是招聘者在设置的特定环境下，通过多种手段，由表及里地考察求职者的相关知识、能力、经验等素质的一种形式。通过面试，招聘者可以初步判断求职者是否可以胜任岗位，融入团队。</a:t>
            </a:r>
            <a:endParaRPr lang="zh-CN" altLang="en-US" sz="1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>
            <p:custDataLst>
              <p:tags r:id="rId1"/>
            </p:custDataLst>
          </p:nvPr>
        </p:nvGrpSpPr>
        <p:grpSpPr>
          <a:xfrm>
            <a:off x="374857" y="842901"/>
            <a:ext cx="1201103" cy="1202531"/>
            <a:chOff x="4856202" y="1222146"/>
            <a:chExt cx="1201103" cy="1202531"/>
          </a:xfrm>
          <a:solidFill>
            <a:srgbClr val="1B4367"/>
          </a:solidFill>
        </p:grpSpPr>
        <p:sp>
          <p:nvSpPr>
            <p:cNvPr id="12" name="Rectangle 6"/>
            <p:cNvSpPr/>
            <p:nvPr>
              <p:custDataLst>
                <p:tags r:id="rId2"/>
              </p:custDataLst>
            </p:nvPr>
          </p:nvSpPr>
          <p:spPr>
            <a:xfrm>
              <a:off x="4856202" y="1222146"/>
              <a:ext cx="1201103" cy="1202531"/>
            </a:xfrm>
            <a:prstGeom prst="flowChartConnector">
              <a:avLst/>
            </a:prstGeom>
            <a:grpFill/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/>
              <a:endParaRPr lang="en-US" altLang="zh-CN" sz="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KSO_Shape"/>
            <p:cNvSpPr/>
            <p:nvPr>
              <p:custDataLst>
                <p:tags r:id="rId3"/>
              </p:custDataLst>
            </p:nvPr>
          </p:nvSpPr>
          <p:spPr bwMode="auto">
            <a:xfrm>
              <a:off x="5275038" y="1500840"/>
              <a:ext cx="363431" cy="645143"/>
            </a:xfrm>
            <a:custGeom>
              <a:avLst/>
              <a:gdLst>
                <a:gd name="T0" fmla="*/ 2147483646 w 3056"/>
                <a:gd name="T1" fmla="*/ 2147483646 h 5429"/>
                <a:gd name="T2" fmla="*/ 2147483646 w 3056"/>
                <a:gd name="T3" fmla="*/ 2147483646 h 5429"/>
                <a:gd name="T4" fmla="*/ 2147483646 w 3056"/>
                <a:gd name="T5" fmla="*/ 388832290 h 5429"/>
                <a:gd name="T6" fmla="*/ 2147483646 w 3056"/>
                <a:gd name="T7" fmla="*/ 345615213 h 5429"/>
                <a:gd name="T8" fmla="*/ 2147483646 w 3056"/>
                <a:gd name="T9" fmla="*/ 2147483646 h 5429"/>
                <a:gd name="T10" fmla="*/ 2147483646 w 3056"/>
                <a:gd name="T11" fmla="*/ 2147483646 h 5429"/>
                <a:gd name="T12" fmla="*/ 2147483646 w 3056"/>
                <a:gd name="T13" fmla="*/ 2147483646 h 5429"/>
                <a:gd name="T14" fmla="*/ 2147483646 w 3056"/>
                <a:gd name="T15" fmla="*/ 2147483646 h 5429"/>
                <a:gd name="T16" fmla="*/ 2147483646 w 3056"/>
                <a:gd name="T17" fmla="*/ 2147483646 h 5429"/>
                <a:gd name="T18" fmla="*/ 2147483646 w 3056"/>
                <a:gd name="T19" fmla="*/ 2147483646 h 5429"/>
                <a:gd name="T20" fmla="*/ 475747481 w 3056"/>
                <a:gd name="T21" fmla="*/ 2147483646 h 5429"/>
                <a:gd name="T22" fmla="*/ 432463999 w 3056"/>
                <a:gd name="T23" fmla="*/ 2147483646 h 5429"/>
                <a:gd name="T24" fmla="*/ 2147483646 w 3056"/>
                <a:gd name="T25" fmla="*/ 2147483646 h 5429"/>
                <a:gd name="T26" fmla="*/ 2147483646 w 3056"/>
                <a:gd name="T27" fmla="*/ 2147483646 h 5429"/>
                <a:gd name="T28" fmla="*/ 2147483646 w 3056"/>
                <a:gd name="T29" fmla="*/ 2147483646 h 5429"/>
                <a:gd name="T30" fmla="*/ 2147483646 w 3056"/>
                <a:gd name="T31" fmla="*/ 2147483646 h 5429"/>
                <a:gd name="T32" fmla="*/ 2147483646 w 3056"/>
                <a:gd name="T33" fmla="*/ 2147483646 h 5429"/>
                <a:gd name="T34" fmla="*/ 2147483646 w 3056"/>
                <a:gd name="T35" fmla="*/ 2147483646 h 5429"/>
                <a:gd name="T36" fmla="*/ 2147483646 w 3056"/>
                <a:gd name="T37" fmla="*/ 2147483646 h 5429"/>
                <a:gd name="T38" fmla="*/ 2147483646 w 3056"/>
                <a:gd name="T39" fmla="*/ 2147483646 h 5429"/>
                <a:gd name="T40" fmla="*/ 2147483646 w 3056"/>
                <a:gd name="T41" fmla="*/ 2147483646 h 5429"/>
                <a:gd name="T42" fmla="*/ 2147483646 w 3056"/>
                <a:gd name="T43" fmla="*/ 2147483646 h 5429"/>
                <a:gd name="T44" fmla="*/ 2147483646 w 3056"/>
                <a:gd name="T45" fmla="*/ 2147483646 h 5429"/>
                <a:gd name="T46" fmla="*/ 2147483646 w 3056"/>
                <a:gd name="T47" fmla="*/ 2147483646 h 5429"/>
                <a:gd name="T48" fmla="*/ 2147483646 w 3056"/>
                <a:gd name="T49" fmla="*/ 2147483646 h 5429"/>
                <a:gd name="T50" fmla="*/ 2147483646 w 3056"/>
                <a:gd name="T51" fmla="*/ 2147483646 h 5429"/>
                <a:gd name="T52" fmla="*/ 2147483646 w 3056"/>
                <a:gd name="T53" fmla="*/ 2147483646 h 5429"/>
                <a:gd name="T54" fmla="*/ 2147483646 w 3056"/>
                <a:gd name="T55" fmla="*/ 2147483646 h 5429"/>
                <a:gd name="T56" fmla="*/ 2147483646 w 3056"/>
                <a:gd name="T57" fmla="*/ 2147483646 h 5429"/>
                <a:gd name="T58" fmla="*/ 2147483646 w 3056"/>
                <a:gd name="T59" fmla="*/ 2147483646 h 5429"/>
                <a:gd name="T60" fmla="*/ 2147483646 w 3056"/>
                <a:gd name="T61" fmla="*/ 2147483646 h 5429"/>
                <a:gd name="T62" fmla="*/ 2147483646 w 3056"/>
                <a:gd name="T63" fmla="*/ 2147483646 h 5429"/>
                <a:gd name="T64" fmla="*/ 2147483646 w 3056"/>
                <a:gd name="T65" fmla="*/ 2147483646 h 5429"/>
                <a:gd name="T66" fmla="*/ 2147483646 w 3056"/>
                <a:gd name="T67" fmla="*/ 2147483646 h 5429"/>
                <a:gd name="T68" fmla="*/ 2147483646 w 3056"/>
                <a:gd name="T69" fmla="*/ 2147483646 h 5429"/>
                <a:gd name="T70" fmla="*/ 2147483646 w 3056"/>
                <a:gd name="T71" fmla="*/ 2147483646 h 5429"/>
                <a:gd name="T72" fmla="*/ 2147483646 w 3056"/>
                <a:gd name="T73" fmla="*/ 2147483646 h 5429"/>
                <a:gd name="T74" fmla="*/ 2147483646 w 3056"/>
                <a:gd name="T75" fmla="*/ 2147483646 h 5429"/>
                <a:gd name="T76" fmla="*/ 2147483646 w 3056"/>
                <a:gd name="T77" fmla="*/ 2147483646 h 5429"/>
                <a:gd name="T78" fmla="*/ 2147483646 w 3056"/>
                <a:gd name="T79" fmla="*/ 2147483646 h 5429"/>
                <a:gd name="T80" fmla="*/ 2147483646 w 3056"/>
                <a:gd name="T81" fmla="*/ 2147483646 h 5429"/>
                <a:gd name="T82" fmla="*/ 2147483646 w 3056"/>
                <a:gd name="T83" fmla="*/ 2147483646 h 5429"/>
                <a:gd name="T84" fmla="*/ 2147483646 w 3056"/>
                <a:gd name="T85" fmla="*/ 2147483646 h 5429"/>
                <a:gd name="T86" fmla="*/ 2147483646 w 3056"/>
                <a:gd name="T87" fmla="*/ 2147483646 h 5429"/>
                <a:gd name="T88" fmla="*/ 2147483646 w 3056"/>
                <a:gd name="T89" fmla="*/ 2147483646 h 5429"/>
                <a:gd name="T90" fmla="*/ 2147483646 w 3056"/>
                <a:gd name="T91" fmla="*/ 2147483646 h 5429"/>
                <a:gd name="T92" fmla="*/ 2147483646 w 3056"/>
                <a:gd name="T93" fmla="*/ 2147483646 h 5429"/>
                <a:gd name="T94" fmla="*/ 2147483646 w 3056"/>
                <a:gd name="T95" fmla="*/ 2147483646 h 5429"/>
                <a:gd name="T96" fmla="*/ 2147483646 w 3056"/>
                <a:gd name="T97" fmla="*/ 2147483646 h 5429"/>
                <a:gd name="T98" fmla="*/ 2147483646 w 3056"/>
                <a:gd name="T99" fmla="*/ 2147483646 h 5429"/>
                <a:gd name="T100" fmla="*/ 2147483646 w 3056"/>
                <a:gd name="T101" fmla="*/ 2147483646 h 5429"/>
                <a:gd name="T102" fmla="*/ 2147483646 w 3056"/>
                <a:gd name="T103" fmla="*/ 2147483646 h 5429"/>
                <a:gd name="T104" fmla="*/ 2147483646 w 3056"/>
                <a:gd name="T105" fmla="*/ 2147483646 h 5429"/>
                <a:gd name="T106" fmla="*/ 2147483646 w 3056"/>
                <a:gd name="T107" fmla="*/ 2147483646 h 5429"/>
                <a:gd name="T108" fmla="*/ 2147483646 w 3056"/>
                <a:gd name="T109" fmla="*/ 2147483646 h 5429"/>
                <a:gd name="T110" fmla="*/ 2147483646 w 3056"/>
                <a:gd name="T111" fmla="*/ 2147483646 h 5429"/>
                <a:gd name="T112" fmla="*/ 2147483646 w 3056"/>
                <a:gd name="T113" fmla="*/ 2147483646 h 5429"/>
                <a:gd name="T114" fmla="*/ 2147483646 w 3056"/>
                <a:gd name="T115" fmla="*/ 2147483646 h 5429"/>
                <a:gd name="T116" fmla="*/ 2147483646 w 3056"/>
                <a:gd name="T117" fmla="*/ 2147483646 h 5429"/>
                <a:gd name="T118" fmla="*/ 2147483646 w 3056"/>
                <a:gd name="T119" fmla="*/ 2147483646 h 5429"/>
                <a:gd name="T120" fmla="*/ 2147483646 w 3056"/>
                <a:gd name="T121" fmla="*/ 2147483646 h 542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056" h="5429">
                  <a:moveTo>
                    <a:pt x="2609" y="448"/>
                  </a:moveTo>
                  <a:lnTo>
                    <a:pt x="2609" y="448"/>
                  </a:lnTo>
                  <a:lnTo>
                    <a:pt x="2575" y="415"/>
                  </a:lnTo>
                  <a:lnTo>
                    <a:pt x="2538" y="383"/>
                  </a:lnTo>
                  <a:lnTo>
                    <a:pt x="2503" y="352"/>
                  </a:lnTo>
                  <a:lnTo>
                    <a:pt x="2465" y="322"/>
                  </a:lnTo>
                  <a:lnTo>
                    <a:pt x="2426" y="293"/>
                  </a:lnTo>
                  <a:lnTo>
                    <a:pt x="2388" y="265"/>
                  </a:lnTo>
                  <a:lnTo>
                    <a:pt x="2348" y="239"/>
                  </a:lnTo>
                  <a:lnTo>
                    <a:pt x="2307" y="213"/>
                  </a:lnTo>
                  <a:lnTo>
                    <a:pt x="2266" y="190"/>
                  </a:lnTo>
                  <a:lnTo>
                    <a:pt x="2224" y="168"/>
                  </a:lnTo>
                  <a:lnTo>
                    <a:pt x="2182" y="146"/>
                  </a:lnTo>
                  <a:lnTo>
                    <a:pt x="2138" y="127"/>
                  </a:lnTo>
                  <a:lnTo>
                    <a:pt x="2095" y="108"/>
                  </a:lnTo>
                  <a:lnTo>
                    <a:pt x="2049" y="91"/>
                  </a:lnTo>
                  <a:lnTo>
                    <a:pt x="2005" y="75"/>
                  </a:lnTo>
                  <a:lnTo>
                    <a:pt x="1960" y="61"/>
                  </a:lnTo>
                  <a:lnTo>
                    <a:pt x="1907" y="46"/>
                  </a:lnTo>
                  <a:lnTo>
                    <a:pt x="1853" y="34"/>
                  </a:lnTo>
                  <a:lnTo>
                    <a:pt x="1800" y="24"/>
                  </a:lnTo>
                  <a:lnTo>
                    <a:pt x="1746" y="15"/>
                  </a:lnTo>
                  <a:lnTo>
                    <a:pt x="1692" y="9"/>
                  </a:lnTo>
                  <a:lnTo>
                    <a:pt x="1638" y="3"/>
                  </a:lnTo>
                  <a:lnTo>
                    <a:pt x="1582" y="1"/>
                  </a:lnTo>
                  <a:lnTo>
                    <a:pt x="1527" y="0"/>
                  </a:lnTo>
                  <a:lnTo>
                    <a:pt x="1490" y="0"/>
                  </a:lnTo>
                  <a:lnTo>
                    <a:pt x="1451" y="2"/>
                  </a:lnTo>
                  <a:lnTo>
                    <a:pt x="1413" y="4"/>
                  </a:lnTo>
                  <a:lnTo>
                    <a:pt x="1376" y="8"/>
                  </a:lnTo>
                  <a:lnTo>
                    <a:pt x="1338" y="11"/>
                  </a:lnTo>
                  <a:lnTo>
                    <a:pt x="1302" y="17"/>
                  </a:lnTo>
                  <a:lnTo>
                    <a:pt x="1264" y="22"/>
                  </a:lnTo>
                  <a:lnTo>
                    <a:pt x="1227" y="29"/>
                  </a:lnTo>
                  <a:lnTo>
                    <a:pt x="1191" y="36"/>
                  </a:lnTo>
                  <a:lnTo>
                    <a:pt x="1154" y="45"/>
                  </a:lnTo>
                  <a:lnTo>
                    <a:pt x="1118" y="55"/>
                  </a:lnTo>
                  <a:lnTo>
                    <a:pt x="1083" y="65"/>
                  </a:lnTo>
                  <a:lnTo>
                    <a:pt x="1047" y="76"/>
                  </a:lnTo>
                  <a:lnTo>
                    <a:pt x="1012" y="88"/>
                  </a:lnTo>
                  <a:lnTo>
                    <a:pt x="977" y="102"/>
                  </a:lnTo>
                  <a:lnTo>
                    <a:pt x="942" y="115"/>
                  </a:lnTo>
                  <a:lnTo>
                    <a:pt x="909" y="130"/>
                  </a:lnTo>
                  <a:lnTo>
                    <a:pt x="875" y="146"/>
                  </a:lnTo>
                  <a:lnTo>
                    <a:pt x="841" y="161"/>
                  </a:lnTo>
                  <a:lnTo>
                    <a:pt x="808" y="179"/>
                  </a:lnTo>
                  <a:lnTo>
                    <a:pt x="775" y="197"/>
                  </a:lnTo>
                  <a:lnTo>
                    <a:pt x="743" y="216"/>
                  </a:lnTo>
                  <a:lnTo>
                    <a:pt x="712" y="235"/>
                  </a:lnTo>
                  <a:lnTo>
                    <a:pt x="680" y="255"/>
                  </a:lnTo>
                  <a:lnTo>
                    <a:pt x="649" y="277"/>
                  </a:lnTo>
                  <a:lnTo>
                    <a:pt x="619" y="300"/>
                  </a:lnTo>
                  <a:lnTo>
                    <a:pt x="589" y="322"/>
                  </a:lnTo>
                  <a:lnTo>
                    <a:pt x="559" y="345"/>
                  </a:lnTo>
                  <a:lnTo>
                    <a:pt x="531" y="370"/>
                  </a:lnTo>
                  <a:lnTo>
                    <a:pt x="502" y="395"/>
                  </a:lnTo>
                  <a:lnTo>
                    <a:pt x="474" y="421"/>
                  </a:lnTo>
                  <a:lnTo>
                    <a:pt x="447" y="448"/>
                  </a:lnTo>
                  <a:lnTo>
                    <a:pt x="420" y="475"/>
                  </a:lnTo>
                  <a:lnTo>
                    <a:pt x="395" y="503"/>
                  </a:lnTo>
                  <a:lnTo>
                    <a:pt x="369" y="531"/>
                  </a:lnTo>
                  <a:lnTo>
                    <a:pt x="345" y="561"/>
                  </a:lnTo>
                  <a:lnTo>
                    <a:pt x="322" y="589"/>
                  </a:lnTo>
                  <a:lnTo>
                    <a:pt x="298" y="619"/>
                  </a:lnTo>
                  <a:lnTo>
                    <a:pt x="276" y="650"/>
                  </a:lnTo>
                  <a:lnTo>
                    <a:pt x="255" y="681"/>
                  </a:lnTo>
                  <a:lnTo>
                    <a:pt x="235" y="712"/>
                  </a:lnTo>
                  <a:lnTo>
                    <a:pt x="215" y="744"/>
                  </a:lnTo>
                  <a:lnTo>
                    <a:pt x="197" y="776"/>
                  </a:lnTo>
                  <a:lnTo>
                    <a:pt x="179" y="808"/>
                  </a:lnTo>
                  <a:lnTo>
                    <a:pt x="161" y="841"/>
                  </a:lnTo>
                  <a:lnTo>
                    <a:pt x="145" y="875"/>
                  </a:lnTo>
                  <a:lnTo>
                    <a:pt x="129" y="909"/>
                  </a:lnTo>
                  <a:lnTo>
                    <a:pt x="115" y="943"/>
                  </a:lnTo>
                  <a:lnTo>
                    <a:pt x="101" y="977"/>
                  </a:lnTo>
                  <a:lnTo>
                    <a:pt x="88" y="1012"/>
                  </a:lnTo>
                  <a:lnTo>
                    <a:pt x="76" y="1047"/>
                  </a:lnTo>
                  <a:lnTo>
                    <a:pt x="65" y="1082"/>
                  </a:lnTo>
                  <a:lnTo>
                    <a:pt x="55" y="1118"/>
                  </a:lnTo>
                  <a:lnTo>
                    <a:pt x="45" y="1154"/>
                  </a:lnTo>
                  <a:lnTo>
                    <a:pt x="36" y="1191"/>
                  </a:lnTo>
                  <a:lnTo>
                    <a:pt x="28" y="1227"/>
                  </a:lnTo>
                  <a:lnTo>
                    <a:pt x="22" y="1264"/>
                  </a:lnTo>
                  <a:lnTo>
                    <a:pt x="16" y="1301"/>
                  </a:lnTo>
                  <a:lnTo>
                    <a:pt x="11" y="1338"/>
                  </a:lnTo>
                  <a:lnTo>
                    <a:pt x="7" y="1376"/>
                  </a:lnTo>
                  <a:lnTo>
                    <a:pt x="4" y="1413"/>
                  </a:lnTo>
                  <a:lnTo>
                    <a:pt x="2" y="1452"/>
                  </a:lnTo>
                  <a:lnTo>
                    <a:pt x="0" y="1489"/>
                  </a:lnTo>
                  <a:lnTo>
                    <a:pt x="0" y="1527"/>
                  </a:lnTo>
                  <a:lnTo>
                    <a:pt x="6" y="1667"/>
                  </a:lnTo>
                  <a:lnTo>
                    <a:pt x="10" y="1707"/>
                  </a:lnTo>
                  <a:lnTo>
                    <a:pt x="15" y="1746"/>
                  </a:lnTo>
                  <a:lnTo>
                    <a:pt x="22" y="1785"/>
                  </a:lnTo>
                  <a:lnTo>
                    <a:pt x="28" y="1823"/>
                  </a:lnTo>
                  <a:lnTo>
                    <a:pt x="36" y="1862"/>
                  </a:lnTo>
                  <a:lnTo>
                    <a:pt x="45" y="1900"/>
                  </a:lnTo>
                  <a:lnTo>
                    <a:pt x="55" y="1937"/>
                  </a:lnTo>
                  <a:lnTo>
                    <a:pt x="66" y="1975"/>
                  </a:lnTo>
                  <a:lnTo>
                    <a:pt x="78" y="2012"/>
                  </a:lnTo>
                  <a:lnTo>
                    <a:pt x="92" y="2049"/>
                  </a:lnTo>
                  <a:lnTo>
                    <a:pt x="105" y="2085"/>
                  </a:lnTo>
                  <a:lnTo>
                    <a:pt x="119" y="2122"/>
                  </a:lnTo>
                  <a:lnTo>
                    <a:pt x="136" y="2157"/>
                  </a:lnTo>
                  <a:lnTo>
                    <a:pt x="152" y="2193"/>
                  </a:lnTo>
                  <a:lnTo>
                    <a:pt x="170" y="2228"/>
                  </a:lnTo>
                  <a:lnTo>
                    <a:pt x="189" y="2262"/>
                  </a:lnTo>
                  <a:lnTo>
                    <a:pt x="195" y="2277"/>
                  </a:lnTo>
                  <a:lnTo>
                    <a:pt x="213" y="2312"/>
                  </a:lnTo>
                  <a:lnTo>
                    <a:pt x="242" y="2366"/>
                  </a:lnTo>
                  <a:lnTo>
                    <a:pt x="278" y="2439"/>
                  </a:lnTo>
                  <a:lnTo>
                    <a:pt x="323" y="2528"/>
                  </a:lnTo>
                  <a:lnTo>
                    <a:pt x="371" y="2631"/>
                  </a:lnTo>
                  <a:lnTo>
                    <a:pt x="422" y="2743"/>
                  </a:lnTo>
                  <a:lnTo>
                    <a:pt x="450" y="2804"/>
                  </a:lnTo>
                  <a:lnTo>
                    <a:pt x="476" y="2867"/>
                  </a:lnTo>
                  <a:lnTo>
                    <a:pt x="503" y="2931"/>
                  </a:lnTo>
                  <a:lnTo>
                    <a:pt x="530" y="2998"/>
                  </a:lnTo>
                  <a:lnTo>
                    <a:pt x="556" y="3065"/>
                  </a:lnTo>
                  <a:lnTo>
                    <a:pt x="582" y="3134"/>
                  </a:lnTo>
                  <a:lnTo>
                    <a:pt x="607" y="3202"/>
                  </a:lnTo>
                  <a:lnTo>
                    <a:pt x="630" y="3273"/>
                  </a:lnTo>
                  <a:lnTo>
                    <a:pt x="653" y="3343"/>
                  </a:lnTo>
                  <a:lnTo>
                    <a:pt x="674" y="3413"/>
                  </a:lnTo>
                  <a:lnTo>
                    <a:pt x="693" y="3483"/>
                  </a:lnTo>
                  <a:lnTo>
                    <a:pt x="711" y="3553"/>
                  </a:lnTo>
                  <a:lnTo>
                    <a:pt x="726" y="3621"/>
                  </a:lnTo>
                  <a:lnTo>
                    <a:pt x="739" y="3690"/>
                  </a:lnTo>
                  <a:lnTo>
                    <a:pt x="750" y="3756"/>
                  </a:lnTo>
                  <a:lnTo>
                    <a:pt x="754" y="3788"/>
                  </a:lnTo>
                  <a:lnTo>
                    <a:pt x="757" y="3822"/>
                  </a:lnTo>
                  <a:lnTo>
                    <a:pt x="760" y="3854"/>
                  </a:lnTo>
                  <a:lnTo>
                    <a:pt x="762" y="3885"/>
                  </a:lnTo>
                  <a:lnTo>
                    <a:pt x="763" y="3915"/>
                  </a:lnTo>
                  <a:lnTo>
                    <a:pt x="764" y="3946"/>
                  </a:lnTo>
                  <a:lnTo>
                    <a:pt x="783" y="4137"/>
                  </a:lnTo>
                  <a:lnTo>
                    <a:pt x="789" y="4160"/>
                  </a:lnTo>
                  <a:lnTo>
                    <a:pt x="796" y="4181"/>
                  </a:lnTo>
                  <a:lnTo>
                    <a:pt x="804" y="4202"/>
                  </a:lnTo>
                  <a:lnTo>
                    <a:pt x="813" y="4220"/>
                  </a:lnTo>
                  <a:lnTo>
                    <a:pt x="823" y="4237"/>
                  </a:lnTo>
                  <a:lnTo>
                    <a:pt x="833" y="4253"/>
                  </a:lnTo>
                  <a:lnTo>
                    <a:pt x="844" y="4267"/>
                  </a:lnTo>
                  <a:lnTo>
                    <a:pt x="855" y="4280"/>
                  </a:lnTo>
                  <a:lnTo>
                    <a:pt x="867" y="4291"/>
                  </a:lnTo>
                  <a:lnTo>
                    <a:pt x="880" y="4301"/>
                  </a:lnTo>
                  <a:lnTo>
                    <a:pt x="895" y="4309"/>
                  </a:lnTo>
                  <a:lnTo>
                    <a:pt x="909" y="4316"/>
                  </a:lnTo>
                  <a:lnTo>
                    <a:pt x="924" y="4321"/>
                  </a:lnTo>
                  <a:lnTo>
                    <a:pt x="941" y="4325"/>
                  </a:lnTo>
                  <a:lnTo>
                    <a:pt x="959" y="4328"/>
                  </a:lnTo>
                  <a:lnTo>
                    <a:pt x="976" y="4328"/>
                  </a:lnTo>
                  <a:lnTo>
                    <a:pt x="2079" y="4328"/>
                  </a:lnTo>
                  <a:lnTo>
                    <a:pt x="2097" y="4328"/>
                  </a:lnTo>
                  <a:lnTo>
                    <a:pt x="2114" y="4325"/>
                  </a:lnTo>
                  <a:lnTo>
                    <a:pt x="2130" y="4321"/>
                  </a:lnTo>
                  <a:lnTo>
                    <a:pt x="2145" y="4316"/>
                  </a:lnTo>
                  <a:lnTo>
                    <a:pt x="2161" y="4309"/>
                  </a:lnTo>
                  <a:lnTo>
                    <a:pt x="2174" y="4301"/>
                  </a:lnTo>
                  <a:lnTo>
                    <a:pt x="2187" y="4291"/>
                  </a:lnTo>
                  <a:lnTo>
                    <a:pt x="2201" y="4280"/>
                  </a:lnTo>
                  <a:lnTo>
                    <a:pt x="2212" y="4267"/>
                  </a:lnTo>
                  <a:lnTo>
                    <a:pt x="2223" y="4253"/>
                  </a:lnTo>
                  <a:lnTo>
                    <a:pt x="2233" y="4237"/>
                  </a:lnTo>
                  <a:lnTo>
                    <a:pt x="2243" y="4220"/>
                  </a:lnTo>
                  <a:lnTo>
                    <a:pt x="2251" y="4202"/>
                  </a:lnTo>
                  <a:lnTo>
                    <a:pt x="2259" y="4181"/>
                  </a:lnTo>
                  <a:lnTo>
                    <a:pt x="2266" y="4160"/>
                  </a:lnTo>
                  <a:lnTo>
                    <a:pt x="2272" y="4137"/>
                  </a:lnTo>
                  <a:lnTo>
                    <a:pt x="2291" y="3946"/>
                  </a:lnTo>
                  <a:lnTo>
                    <a:pt x="2293" y="3915"/>
                  </a:lnTo>
                  <a:lnTo>
                    <a:pt x="2294" y="3885"/>
                  </a:lnTo>
                  <a:lnTo>
                    <a:pt x="2295" y="3854"/>
                  </a:lnTo>
                  <a:lnTo>
                    <a:pt x="2298" y="3822"/>
                  </a:lnTo>
                  <a:lnTo>
                    <a:pt x="2301" y="3788"/>
                  </a:lnTo>
                  <a:lnTo>
                    <a:pt x="2306" y="3756"/>
                  </a:lnTo>
                  <a:lnTo>
                    <a:pt x="2316" y="3690"/>
                  </a:lnTo>
                  <a:lnTo>
                    <a:pt x="2329" y="3621"/>
                  </a:lnTo>
                  <a:lnTo>
                    <a:pt x="2345" y="3553"/>
                  </a:lnTo>
                  <a:lnTo>
                    <a:pt x="2362" y="3483"/>
                  </a:lnTo>
                  <a:lnTo>
                    <a:pt x="2381" y="3413"/>
                  </a:lnTo>
                  <a:lnTo>
                    <a:pt x="2402" y="3343"/>
                  </a:lnTo>
                  <a:lnTo>
                    <a:pt x="2425" y="3273"/>
                  </a:lnTo>
                  <a:lnTo>
                    <a:pt x="2449" y="3202"/>
                  </a:lnTo>
                  <a:lnTo>
                    <a:pt x="2474" y="3134"/>
                  </a:lnTo>
                  <a:lnTo>
                    <a:pt x="2499" y="3065"/>
                  </a:lnTo>
                  <a:lnTo>
                    <a:pt x="2526" y="2998"/>
                  </a:lnTo>
                  <a:lnTo>
                    <a:pt x="2552" y="2931"/>
                  </a:lnTo>
                  <a:lnTo>
                    <a:pt x="2579" y="2867"/>
                  </a:lnTo>
                  <a:lnTo>
                    <a:pt x="2607" y="2804"/>
                  </a:lnTo>
                  <a:lnTo>
                    <a:pt x="2633" y="2743"/>
                  </a:lnTo>
                  <a:lnTo>
                    <a:pt x="2685" y="2631"/>
                  </a:lnTo>
                  <a:lnTo>
                    <a:pt x="2735" y="2528"/>
                  </a:lnTo>
                  <a:lnTo>
                    <a:pt x="2778" y="2439"/>
                  </a:lnTo>
                  <a:lnTo>
                    <a:pt x="2816" y="2366"/>
                  </a:lnTo>
                  <a:lnTo>
                    <a:pt x="2846" y="2312"/>
                  </a:lnTo>
                  <a:lnTo>
                    <a:pt x="2872" y="2262"/>
                  </a:lnTo>
                  <a:lnTo>
                    <a:pt x="2890" y="2228"/>
                  </a:lnTo>
                  <a:lnTo>
                    <a:pt x="2906" y="2193"/>
                  </a:lnTo>
                  <a:lnTo>
                    <a:pt x="2923" y="2157"/>
                  </a:lnTo>
                  <a:lnTo>
                    <a:pt x="2937" y="2122"/>
                  </a:lnTo>
                  <a:lnTo>
                    <a:pt x="2952" y="2085"/>
                  </a:lnTo>
                  <a:lnTo>
                    <a:pt x="2965" y="2049"/>
                  </a:lnTo>
                  <a:lnTo>
                    <a:pt x="2978" y="2012"/>
                  </a:lnTo>
                  <a:lnTo>
                    <a:pt x="2989" y="1975"/>
                  </a:lnTo>
                  <a:lnTo>
                    <a:pt x="3000" y="1937"/>
                  </a:lnTo>
                  <a:lnTo>
                    <a:pt x="3010" y="1900"/>
                  </a:lnTo>
                  <a:lnTo>
                    <a:pt x="3019" y="1862"/>
                  </a:lnTo>
                  <a:lnTo>
                    <a:pt x="3027" y="1823"/>
                  </a:lnTo>
                  <a:lnTo>
                    <a:pt x="3034" y="1785"/>
                  </a:lnTo>
                  <a:lnTo>
                    <a:pt x="3040" y="1746"/>
                  </a:lnTo>
                  <a:lnTo>
                    <a:pt x="3045" y="1707"/>
                  </a:lnTo>
                  <a:lnTo>
                    <a:pt x="3049" y="1667"/>
                  </a:lnTo>
                  <a:lnTo>
                    <a:pt x="3056" y="1527"/>
                  </a:lnTo>
                  <a:lnTo>
                    <a:pt x="3055" y="1489"/>
                  </a:lnTo>
                  <a:lnTo>
                    <a:pt x="3054" y="1452"/>
                  </a:lnTo>
                  <a:lnTo>
                    <a:pt x="3051" y="1413"/>
                  </a:lnTo>
                  <a:lnTo>
                    <a:pt x="3048" y="1376"/>
                  </a:lnTo>
                  <a:lnTo>
                    <a:pt x="3044" y="1338"/>
                  </a:lnTo>
                  <a:lnTo>
                    <a:pt x="3039" y="1301"/>
                  </a:lnTo>
                  <a:lnTo>
                    <a:pt x="3034" y="1264"/>
                  </a:lnTo>
                  <a:lnTo>
                    <a:pt x="3026" y="1227"/>
                  </a:lnTo>
                  <a:lnTo>
                    <a:pt x="3018" y="1191"/>
                  </a:lnTo>
                  <a:lnTo>
                    <a:pt x="3010" y="1154"/>
                  </a:lnTo>
                  <a:lnTo>
                    <a:pt x="3000" y="1118"/>
                  </a:lnTo>
                  <a:lnTo>
                    <a:pt x="2990" y="1082"/>
                  </a:lnTo>
                  <a:lnTo>
                    <a:pt x="2979" y="1047"/>
                  </a:lnTo>
                  <a:lnTo>
                    <a:pt x="2967" y="1012"/>
                  </a:lnTo>
                  <a:lnTo>
                    <a:pt x="2954" y="977"/>
                  </a:lnTo>
                  <a:lnTo>
                    <a:pt x="2941" y="943"/>
                  </a:lnTo>
                  <a:lnTo>
                    <a:pt x="2925" y="909"/>
                  </a:lnTo>
                  <a:lnTo>
                    <a:pt x="2910" y="875"/>
                  </a:lnTo>
                  <a:lnTo>
                    <a:pt x="2894" y="841"/>
                  </a:lnTo>
                  <a:lnTo>
                    <a:pt x="2877" y="808"/>
                  </a:lnTo>
                  <a:lnTo>
                    <a:pt x="2859" y="776"/>
                  </a:lnTo>
                  <a:lnTo>
                    <a:pt x="2840" y="744"/>
                  </a:lnTo>
                  <a:lnTo>
                    <a:pt x="2820" y="712"/>
                  </a:lnTo>
                  <a:lnTo>
                    <a:pt x="2800" y="681"/>
                  </a:lnTo>
                  <a:lnTo>
                    <a:pt x="2779" y="650"/>
                  </a:lnTo>
                  <a:lnTo>
                    <a:pt x="2757" y="619"/>
                  </a:lnTo>
                  <a:lnTo>
                    <a:pt x="2734" y="589"/>
                  </a:lnTo>
                  <a:lnTo>
                    <a:pt x="2711" y="561"/>
                  </a:lnTo>
                  <a:lnTo>
                    <a:pt x="2686" y="531"/>
                  </a:lnTo>
                  <a:lnTo>
                    <a:pt x="2661" y="503"/>
                  </a:lnTo>
                  <a:lnTo>
                    <a:pt x="2635" y="475"/>
                  </a:lnTo>
                  <a:lnTo>
                    <a:pt x="2609" y="448"/>
                  </a:lnTo>
                  <a:close/>
                  <a:moveTo>
                    <a:pt x="2661" y="1641"/>
                  </a:moveTo>
                  <a:lnTo>
                    <a:pt x="2661" y="1641"/>
                  </a:lnTo>
                  <a:lnTo>
                    <a:pt x="2658" y="1669"/>
                  </a:lnTo>
                  <a:lnTo>
                    <a:pt x="2654" y="1697"/>
                  </a:lnTo>
                  <a:lnTo>
                    <a:pt x="2650" y="1725"/>
                  </a:lnTo>
                  <a:lnTo>
                    <a:pt x="2644" y="1753"/>
                  </a:lnTo>
                  <a:lnTo>
                    <a:pt x="2639" y="1781"/>
                  </a:lnTo>
                  <a:lnTo>
                    <a:pt x="2632" y="1809"/>
                  </a:lnTo>
                  <a:lnTo>
                    <a:pt x="2624" y="1837"/>
                  </a:lnTo>
                  <a:lnTo>
                    <a:pt x="2617" y="1863"/>
                  </a:lnTo>
                  <a:lnTo>
                    <a:pt x="2608" y="1891"/>
                  </a:lnTo>
                  <a:lnTo>
                    <a:pt x="2599" y="1918"/>
                  </a:lnTo>
                  <a:lnTo>
                    <a:pt x="2589" y="1945"/>
                  </a:lnTo>
                  <a:lnTo>
                    <a:pt x="2579" y="1972"/>
                  </a:lnTo>
                  <a:lnTo>
                    <a:pt x="2567" y="1998"/>
                  </a:lnTo>
                  <a:lnTo>
                    <a:pt x="2556" y="2025"/>
                  </a:lnTo>
                  <a:lnTo>
                    <a:pt x="2543" y="2051"/>
                  </a:lnTo>
                  <a:lnTo>
                    <a:pt x="2529" y="2078"/>
                  </a:lnTo>
                  <a:lnTo>
                    <a:pt x="2485" y="2158"/>
                  </a:lnTo>
                  <a:lnTo>
                    <a:pt x="2450" y="2227"/>
                  </a:lnTo>
                  <a:lnTo>
                    <a:pt x="2408" y="2311"/>
                  </a:lnTo>
                  <a:lnTo>
                    <a:pt x="2359" y="2409"/>
                  </a:lnTo>
                  <a:lnTo>
                    <a:pt x="2307" y="2519"/>
                  </a:lnTo>
                  <a:lnTo>
                    <a:pt x="2253" y="2641"/>
                  </a:lnTo>
                  <a:lnTo>
                    <a:pt x="2225" y="2705"/>
                  </a:lnTo>
                  <a:lnTo>
                    <a:pt x="2197" y="2771"/>
                  </a:lnTo>
                  <a:lnTo>
                    <a:pt x="2170" y="2838"/>
                  </a:lnTo>
                  <a:lnTo>
                    <a:pt x="2142" y="2908"/>
                  </a:lnTo>
                  <a:lnTo>
                    <a:pt x="2116" y="2979"/>
                  </a:lnTo>
                  <a:lnTo>
                    <a:pt x="2090" y="3051"/>
                  </a:lnTo>
                  <a:lnTo>
                    <a:pt x="2065" y="3124"/>
                  </a:lnTo>
                  <a:lnTo>
                    <a:pt x="2040" y="3198"/>
                  </a:lnTo>
                  <a:lnTo>
                    <a:pt x="2018" y="3272"/>
                  </a:lnTo>
                  <a:lnTo>
                    <a:pt x="1996" y="3346"/>
                  </a:lnTo>
                  <a:lnTo>
                    <a:pt x="1977" y="3420"/>
                  </a:lnTo>
                  <a:lnTo>
                    <a:pt x="1960" y="3494"/>
                  </a:lnTo>
                  <a:lnTo>
                    <a:pt x="1944" y="3568"/>
                  </a:lnTo>
                  <a:lnTo>
                    <a:pt x="1930" y="3641"/>
                  </a:lnTo>
                  <a:lnTo>
                    <a:pt x="1919" y="3714"/>
                  </a:lnTo>
                  <a:lnTo>
                    <a:pt x="1911" y="3785"/>
                  </a:lnTo>
                  <a:lnTo>
                    <a:pt x="1908" y="3820"/>
                  </a:lnTo>
                  <a:lnTo>
                    <a:pt x="1905" y="3856"/>
                  </a:lnTo>
                  <a:lnTo>
                    <a:pt x="1903" y="3890"/>
                  </a:lnTo>
                  <a:lnTo>
                    <a:pt x="1902" y="3924"/>
                  </a:lnTo>
                  <a:lnTo>
                    <a:pt x="1901" y="3939"/>
                  </a:lnTo>
                  <a:lnTo>
                    <a:pt x="1722" y="3939"/>
                  </a:lnTo>
                  <a:lnTo>
                    <a:pt x="1722" y="3230"/>
                  </a:lnTo>
                  <a:lnTo>
                    <a:pt x="1333" y="3230"/>
                  </a:lnTo>
                  <a:lnTo>
                    <a:pt x="1333" y="3939"/>
                  </a:lnTo>
                  <a:lnTo>
                    <a:pt x="1154" y="3939"/>
                  </a:lnTo>
                  <a:lnTo>
                    <a:pt x="1152" y="3924"/>
                  </a:lnTo>
                  <a:lnTo>
                    <a:pt x="1151" y="3873"/>
                  </a:lnTo>
                  <a:lnTo>
                    <a:pt x="1148" y="3820"/>
                  </a:lnTo>
                  <a:lnTo>
                    <a:pt x="1142" y="3767"/>
                  </a:lnTo>
                  <a:lnTo>
                    <a:pt x="1136" y="3714"/>
                  </a:lnTo>
                  <a:lnTo>
                    <a:pt x="1128" y="3659"/>
                  </a:lnTo>
                  <a:lnTo>
                    <a:pt x="1118" y="3604"/>
                  </a:lnTo>
                  <a:lnTo>
                    <a:pt x="1108" y="3547"/>
                  </a:lnTo>
                  <a:lnTo>
                    <a:pt x="1096" y="3491"/>
                  </a:lnTo>
                  <a:lnTo>
                    <a:pt x="1081" y="3434"/>
                  </a:lnTo>
                  <a:lnTo>
                    <a:pt x="1067" y="3377"/>
                  </a:lnTo>
                  <a:lnTo>
                    <a:pt x="1052" y="3319"/>
                  </a:lnTo>
                  <a:lnTo>
                    <a:pt x="1035" y="3261"/>
                  </a:lnTo>
                  <a:lnTo>
                    <a:pt x="1016" y="3203"/>
                  </a:lnTo>
                  <a:lnTo>
                    <a:pt x="997" y="3145"/>
                  </a:lnTo>
                  <a:lnTo>
                    <a:pt x="977" y="3086"/>
                  </a:lnTo>
                  <a:lnTo>
                    <a:pt x="958" y="3029"/>
                  </a:lnTo>
                  <a:lnTo>
                    <a:pt x="937" y="2970"/>
                  </a:lnTo>
                  <a:lnTo>
                    <a:pt x="914" y="2911"/>
                  </a:lnTo>
                  <a:lnTo>
                    <a:pt x="868" y="2796"/>
                  </a:lnTo>
                  <a:lnTo>
                    <a:pt x="820" y="2681"/>
                  </a:lnTo>
                  <a:lnTo>
                    <a:pt x="771" y="2570"/>
                  </a:lnTo>
                  <a:lnTo>
                    <a:pt x="721" y="2459"/>
                  </a:lnTo>
                  <a:lnTo>
                    <a:pt x="669" y="2353"/>
                  </a:lnTo>
                  <a:lnTo>
                    <a:pt x="618" y="2249"/>
                  </a:lnTo>
                  <a:lnTo>
                    <a:pt x="568" y="2150"/>
                  </a:lnTo>
                  <a:lnTo>
                    <a:pt x="567" y="2144"/>
                  </a:lnTo>
                  <a:lnTo>
                    <a:pt x="530" y="2075"/>
                  </a:lnTo>
                  <a:lnTo>
                    <a:pt x="515" y="2050"/>
                  </a:lnTo>
                  <a:lnTo>
                    <a:pt x="503" y="2024"/>
                  </a:lnTo>
                  <a:lnTo>
                    <a:pt x="491" y="1998"/>
                  </a:lnTo>
                  <a:lnTo>
                    <a:pt x="479" y="1972"/>
                  </a:lnTo>
                  <a:lnTo>
                    <a:pt x="468" y="1945"/>
                  </a:lnTo>
                  <a:lnTo>
                    <a:pt x="458" y="1918"/>
                  </a:lnTo>
                  <a:lnTo>
                    <a:pt x="449" y="1892"/>
                  </a:lnTo>
                  <a:lnTo>
                    <a:pt x="440" y="1864"/>
                  </a:lnTo>
                  <a:lnTo>
                    <a:pt x="431" y="1838"/>
                  </a:lnTo>
                  <a:lnTo>
                    <a:pt x="424" y="1810"/>
                  </a:lnTo>
                  <a:lnTo>
                    <a:pt x="418" y="1782"/>
                  </a:lnTo>
                  <a:lnTo>
                    <a:pt x="411" y="1754"/>
                  </a:lnTo>
                  <a:lnTo>
                    <a:pt x="406" y="1726"/>
                  </a:lnTo>
                  <a:lnTo>
                    <a:pt x="401" y="1697"/>
                  </a:lnTo>
                  <a:lnTo>
                    <a:pt x="398" y="1670"/>
                  </a:lnTo>
                  <a:lnTo>
                    <a:pt x="395" y="1641"/>
                  </a:lnTo>
                  <a:lnTo>
                    <a:pt x="389" y="1519"/>
                  </a:lnTo>
                  <a:lnTo>
                    <a:pt x="389" y="1492"/>
                  </a:lnTo>
                  <a:lnTo>
                    <a:pt x="390" y="1463"/>
                  </a:lnTo>
                  <a:lnTo>
                    <a:pt x="392" y="1435"/>
                  </a:lnTo>
                  <a:lnTo>
                    <a:pt x="395" y="1408"/>
                  </a:lnTo>
                  <a:lnTo>
                    <a:pt x="398" y="1380"/>
                  </a:lnTo>
                  <a:lnTo>
                    <a:pt x="402" y="1352"/>
                  </a:lnTo>
                  <a:lnTo>
                    <a:pt x="407" y="1325"/>
                  </a:lnTo>
                  <a:lnTo>
                    <a:pt x="412" y="1298"/>
                  </a:lnTo>
                  <a:lnTo>
                    <a:pt x="418" y="1270"/>
                  </a:lnTo>
                  <a:lnTo>
                    <a:pt x="424" y="1244"/>
                  </a:lnTo>
                  <a:lnTo>
                    <a:pt x="431" y="1217"/>
                  </a:lnTo>
                  <a:lnTo>
                    <a:pt x="439" y="1191"/>
                  </a:lnTo>
                  <a:lnTo>
                    <a:pt x="448" y="1165"/>
                  </a:lnTo>
                  <a:lnTo>
                    <a:pt x="457" y="1139"/>
                  </a:lnTo>
                  <a:lnTo>
                    <a:pt x="466" y="1113"/>
                  </a:lnTo>
                  <a:lnTo>
                    <a:pt x="476" y="1088"/>
                  </a:lnTo>
                  <a:lnTo>
                    <a:pt x="487" y="1063"/>
                  </a:lnTo>
                  <a:lnTo>
                    <a:pt x="499" y="1038"/>
                  </a:lnTo>
                  <a:lnTo>
                    <a:pt x="511" y="1013"/>
                  </a:lnTo>
                  <a:lnTo>
                    <a:pt x="524" y="989"/>
                  </a:lnTo>
                  <a:lnTo>
                    <a:pt x="537" y="965"/>
                  </a:lnTo>
                  <a:lnTo>
                    <a:pt x="551" y="941"/>
                  </a:lnTo>
                  <a:lnTo>
                    <a:pt x="565" y="918"/>
                  </a:lnTo>
                  <a:lnTo>
                    <a:pt x="580" y="895"/>
                  </a:lnTo>
                  <a:lnTo>
                    <a:pt x="596" y="871"/>
                  </a:lnTo>
                  <a:lnTo>
                    <a:pt x="612" y="849"/>
                  </a:lnTo>
                  <a:lnTo>
                    <a:pt x="629" y="827"/>
                  </a:lnTo>
                  <a:lnTo>
                    <a:pt x="647" y="806"/>
                  </a:lnTo>
                  <a:lnTo>
                    <a:pt x="664" y="784"/>
                  </a:lnTo>
                  <a:lnTo>
                    <a:pt x="683" y="763"/>
                  </a:lnTo>
                  <a:lnTo>
                    <a:pt x="702" y="743"/>
                  </a:lnTo>
                  <a:lnTo>
                    <a:pt x="722" y="723"/>
                  </a:lnTo>
                  <a:lnTo>
                    <a:pt x="743" y="703"/>
                  </a:lnTo>
                  <a:lnTo>
                    <a:pt x="764" y="683"/>
                  </a:lnTo>
                  <a:lnTo>
                    <a:pt x="785" y="665"/>
                  </a:lnTo>
                  <a:lnTo>
                    <a:pt x="806" y="647"/>
                  </a:lnTo>
                  <a:lnTo>
                    <a:pt x="828" y="629"/>
                  </a:lnTo>
                  <a:lnTo>
                    <a:pt x="850" y="611"/>
                  </a:lnTo>
                  <a:lnTo>
                    <a:pt x="874" y="596"/>
                  </a:lnTo>
                  <a:lnTo>
                    <a:pt x="896" y="579"/>
                  </a:lnTo>
                  <a:lnTo>
                    <a:pt x="920" y="565"/>
                  </a:lnTo>
                  <a:lnTo>
                    <a:pt x="943" y="550"/>
                  </a:lnTo>
                  <a:lnTo>
                    <a:pt x="968" y="536"/>
                  </a:lnTo>
                  <a:lnTo>
                    <a:pt x="992" y="523"/>
                  </a:lnTo>
                  <a:lnTo>
                    <a:pt x="1016" y="510"/>
                  </a:lnTo>
                  <a:lnTo>
                    <a:pt x="1041" y="498"/>
                  </a:lnTo>
                  <a:lnTo>
                    <a:pt x="1066" y="486"/>
                  </a:lnTo>
                  <a:lnTo>
                    <a:pt x="1091" y="475"/>
                  </a:lnTo>
                  <a:lnTo>
                    <a:pt x="1117" y="464"/>
                  </a:lnTo>
                  <a:lnTo>
                    <a:pt x="1143" y="456"/>
                  </a:lnTo>
                  <a:lnTo>
                    <a:pt x="1170" y="446"/>
                  </a:lnTo>
                  <a:lnTo>
                    <a:pt x="1195" y="438"/>
                  </a:lnTo>
                  <a:lnTo>
                    <a:pt x="1223" y="430"/>
                  </a:lnTo>
                  <a:lnTo>
                    <a:pt x="1250" y="423"/>
                  </a:lnTo>
                  <a:lnTo>
                    <a:pt x="1276" y="417"/>
                  </a:lnTo>
                  <a:lnTo>
                    <a:pt x="1304" y="411"/>
                  </a:lnTo>
                  <a:lnTo>
                    <a:pt x="1331" y="406"/>
                  </a:lnTo>
                  <a:lnTo>
                    <a:pt x="1359" y="401"/>
                  </a:lnTo>
                  <a:lnTo>
                    <a:pt x="1387" y="398"/>
                  </a:lnTo>
                  <a:lnTo>
                    <a:pt x="1414" y="395"/>
                  </a:lnTo>
                  <a:lnTo>
                    <a:pt x="1443" y="392"/>
                  </a:lnTo>
                  <a:lnTo>
                    <a:pt x="1471" y="390"/>
                  </a:lnTo>
                  <a:lnTo>
                    <a:pt x="1500" y="389"/>
                  </a:lnTo>
                  <a:lnTo>
                    <a:pt x="1527" y="389"/>
                  </a:lnTo>
                  <a:lnTo>
                    <a:pt x="1569" y="389"/>
                  </a:lnTo>
                  <a:lnTo>
                    <a:pt x="1610" y="391"/>
                  </a:lnTo>
                  <a:lnTo>
                    <a:pt x="1651" y="396"/>
                  </a:lnTo>
                  <a:lnTo>
                    <a:pt x="1691" y="400"/>
                  </a:lnTo>
                  <a:lnTo>
                    <a:pt x="1732" y="407"/>
                  </a:lnTo>
                  <a:lnTo>
                    <a:pt x="1771" y="415"/>
                  </a:lnTo>
                  <a:lnTo>
                    <a:pt x="1810" y="423"/>
                  </a:lnTo>
                  <a:lnTo>
                    <a:pt x="1849" y="435"/>
                  </a:lnTo>
                  <a:lnTo>
                    <a:pt x="1882" y="444"/>
                  </a:lnTo>
                  <a:lnTo>
                    <a:pt x="1917" y="457"/>
                  </a:lnTo>
                  <a:lnTo>
                    <a:pt x="1950" y="470"/>
                  </a:lnTo>
                  <a:lnTo>
                    <a:pt x="1983" y="483"/>
                  </a:lnTo>
                  <a:lnTo>
                    <a:pt x="2015" y="498"/>
                  </a:lnTo>
                  <a:lnTo>
                    <a:pt x="2047" y="514"/>
                  </a:lnTo>
                  <a:lnTo>
                    <a:pt x="2078" y="531"/>
                  </a:lnTo>
                  <a:lnTo>
                    <a:pt x="2109" y="548"/>
                  </a:lnTo>
                  <a:lnTo>
                    <a:pt x="2139" y="567"/>
                  </a:lnTo>
                  <a:lnTo>
                    <a:pt x="2169" y="586"/>
                  </a:lnTo>
                  <a:lnTo>
                    <a:pt x="2197" y="607"/>
                  </a:lnTo>
                  <a:lnTo>
                    <a:pt x="2226" y="628"/>
                  </a:lnTo>
                  <a:lnTo>
                    <a:pt x="2254" y="650"/>
                  </a:lnTo>
                  <a:lnTo>
                    <a:pt x="2281" y="673"/>
                  </a:lnTo>
                  <a:lnTo>
                    <a:pt x="2308" y="698"/>
                  </a:lnTo>
                  <a:lnTo>
                    <a:pt x="2333" y="723"/>
                  </a:lnTo>
                  <a:lnTo>
                    <a:pt x="2353" y="743"/>
                  </a:lnTo>
                  <a:lnTo>
                    <a:pt x="2372" y="763"/>
                  </a:lnTo>
                  <a:lnTo>
                    <a:pt x="2391" y="784"/>
                  </a:lnTo>
                  <a:lnTo>
                    <a:pt x="2409" y="806"/>
                  </a:lnTo>
                  <a:lnTo>
                    <a:pt x="2426" y="827"/>
                  </a:lnTo>
                  <a:lnTo>
                    <a:pt x="2443" y="849"/>
                  </a:lnTo>
                  <a:lnTo>
                    <a:pt x="2460" y="872"/>
                  </a:lnTo>
                  <a:lnTo>
                    <a:pt x="2475" y="895"/>
                  </a:lnTo>
                  <a:lnTo>
                    <a:pt x="2489" y="918"/>
                  </a:lnTo>
                  <a:lnTo>
                    <a:pt x="2505" y="941"/>
                  </a:lnTo>
                  <a:lnTo>
                    <a:pt x="2518" y="965"/>
                  </a:lnTo>
                  <a:lnTo>
                    <a:pt x="2531" y="989"/>
                  </a:lnTo>
                  <a:lnTo>
                    <a:pt x="2545" y="1013"/>
                  </a:lnTo>
                  <a:lnTo>
                    <a:pt x="2557" y="1038"/>
                  </a:lnTo>
                  <a:lnTo>
                    <a:pt x="2568" y="1063"/>
                  </a:lnTo>
                  <a:lnTo>
                    <a:pt x="2579" y="1088"/>
                  </a:lnTo>
                  <a:lnTo>
                    <a:pt x="2589" y="1113"/>
                  </a:lnTo>
                  <a:lnTo>
                    <a:pt x="2599" y="1139"/>
                  </a:lnTo>
                  <a:lnTo>
                    <a:pt x="2608" y="1164"/>
                  </a:lnTo>
                  <a:lnTo>
                    <a:pt x="2617" y="1191"/>
                  </a:lnTo>
                  <a:lnTo>
                    <a:pt x="2624" y="1217"/>
                  </a:lnTo>
                  <a:lnTo>
                    <a:pt x="2631" y="1244"/>
                  </a:lnTo>
                  <a:lnTo>
                    <a:pt x="2638" y="1270"/>
                  </a:lnTo>
                  <a:lnTo>
                    <a:pt x="2643" y="1297"/>
                  </a:lnTo>
                  <a:lnTo>
                    <a:pt x="2649" y="1325"/>
                  </a:lnTo>
                  <a:lnTo>
                    <a:pt x="2653" y="1352"/>
                  </a:lnTo>
                  <a:lnTo>
                    <a:pt x="2658" y="1379"/>
                  </a:lnTo>
                  <a:lnTo>
                    <a:pt x="2660" y="1406"/>
                  </a:lnTo>
                  <a:lnTo>
                    <a:pt x="2663" y="1435"/>
                  </a:lnTo>
                  <a:lnTo>
                    <a:pt x="2664" y="1463"/>
                  </a:lnTo>
                  <a:lnTo>
                    <a:pt x="2666" y="1491"/>
                  </a:lnTo>
                  <a:lnTo>
                    <a:pt x="2666" y="1519"/>
                  </a:lnTo>
                  <a:lnTo>
                    <a:pt x="2661" y="1641"/>
                  </a:lnTo>
                  <a:close/>
                  <a:moveTo>
                    <a:pt x="907" y="4981"/>
                  </a:moveTo>
                  <a:lnTo>
                    <a:pt x="2149" y="4981"/>
                  </a:lnTo>
                  <a:lnTo>
                    <a:pt x="2149" y="4592"/>
                  </a:lnTo>
                  <a:lnTo>
                    <a:pt x="907" y="4592"/>
                  </a:lnTo>
                  <a:lnTo>
                    <a:pt x="907" y="4981"/>
                  </a:lnTo>
                  <a:close/>
                  <a:moveTo>
                    <a:pt x="1177" y="5429"/>
                  </a:moveTo>
                  <a:lnTo>
                    <a:pt x="1879" y="5429"/>
                  </a:lnTo>
                  <a:lnTo>
                    <a:pt x="1879" y="5209"/>
                  </a:lnTo>
                  <a:lnTo>
                    <a:pt x="1177" y="5209"/>
                  </a:lnTo>
                  <a:lnTo>
                    <a:pt x="1177" y="54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03" name="Rounded Rectangle 102"/>
          <p:cNvSpPr>
            <a:spLocks noChangeAspect="1"/>
          </p:cNvSpPr>
          <p:nvPr/>
        </p:nvSpPr>
        <p:spPr>
          <a:xfrm>
            <a:off x="859790" y="2049145"/>
            <a:ext cx="4685030" cy="2644775"/>
          </a:xfrm>
          <a:prstGeom prst="roundRect">
            <a:avLst>
              <a:gd name="adj" fmla="val 8813"/>
            </a:avLst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p>
            <a:pPr algn="ctr"/>
            <a:endParaRPr lang="en-US" dirty="0">
              <a:latin typeface="+mn-ea"/>
            </a:endParaRPr>
          </a:p>
        </p:txBody>
      </p:sp>
      <p:pic>
        <p:nvPicPr>
          <p:cNvPr id="2" name="图片 1" descr="OIP-C (7)"/>
          <p:cNvPicPr>
            <a:picLocks noChangeAspect="1"/>
          </p:cNvPicPr>
          <p:nvPr/>
        </p:nvPicPr>
        <p:blipFill>
          <a:blip r:embed="rId4">
            <a:clrChange>
              <a:clrFrom>
                <a:srgbClr val="F5F5F5">
                  <a:alpha val="100000"/>
                </a:srgbClr>
              </a:clrFrom>
              <a:clrTo>
                <a:srgbClr val="F5F5F5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6605" y="2089785"/>
            <a:ext cx="2570480" cy="26041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99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99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99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/>
      <p:bldP spid="8" grpId="0"/>
      <p:bldP spid="10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709295" y="309880"/>
            <a:ext cx="3589020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任务一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面试类型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709295" y="872490"/>
            <a:ext cx="680593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just"/>
            <a:r>
              <a:rPr lang="zh-CN" altLang="en-US" sz="3200" b="1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一、常见的面试模式</a:t>
            </a:r>
            <a:endParaRPr lang="zh-CN" altLang="en-US" sz="3200" b="1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椭圆 2"/>
          <p:cNvSpPr/>
          <p:nvPr>
            <p:custDataLst>
              <p:tags r:id="rId1"/>
            </p:custDataLst>
          </p:nvPr>
        </p:nvSpPr>
        <p:spPr>
          <a:xfrm>
            <a:off x="3739066" y="2483551"/>
            <a:ext cx="1431096" cy="1431096"/>
          </a:xfrm>
          <a:prstGeom prst="ellipse">
            <a:avLst/>
          </a:prstGeom>
          <a:solidFill>
            <a:srgbClr val="1B4367"/>
          </a:solidFill>
          <a:ln w="19050"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lin ang="16200000" scaled="1"/>
            </a:gradFill>
          </a:ln>
          <a:effectLst>
            <a:outerShdw blurRad="215900" dist="1143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tIns="396240" rIns="71755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800" b="1" spc="130" dirty="0">
                <a:solidFill>
                  <a:schemeClr val="lt1">
                    <a:lumMod val="100000"/>
                  </a:schemeClr>
                </a:solidFill>
                <a:uFillTx/>
                <a:latin typeface="+中文标题" charset="0"/>
                <a:ea typeface="+mj-ea"/>
                <a:cs typeface="+mj-ea"/>
                <a:sym typeface="+mn-ea"/>
              </a:rPr>
              <a:t>面试</a:t>
            </a:r>
            <a:endParaRPr lang="zh-CN" altLang="en-US" sz="2800" b="1" spc="130" dirty="0">
              <a:solidFill>
                <a:schemeClr val="lt1">
                  <a:lumMod val="100000"/>
                </a:schemeClr>
              </a:solidFill>
              <a:uFillTx/>
              <a:latin typeface="+中文标题" charset="0"/>
              <a:ea typeface="+mj-ea"/>
              <a:cs typeface="+mj-ea"/>
              <a:sym typeface="+mn-ea"/>
            </a:endParaRPr>
          </a:p>
          <a:p>
            <a:pPr lvl="0" algn="ctr">
              <a:buClrTx/>
              <a:buSzTx/>
              <a:buFontTx/>
            </a:pPr>
            <a:r>
              <a:rPr lang="zh-CN" altLang="en-US" sz="2800" b="1" spc="130" dirty="0">
                <a:solidFill>
                  <a:schemeClr val="lt1">
                    <a:lumMod val="100000"/>
                  </a:schemeClr>
                </a:solidFill>
                <a:uFillTx/>
                <a:latin typeface="+中文标题" charset="0"/>
                <a:ea typeface="+mj-ea"/>
                <a:cs typeface="+mj-ea"/>
                <a:sym typeface="+mn-ea"/>
              </a:rPr>
              <a:t>种类</a:t>
            </a:r>
            <a:endParaRPr lang="zh-CN" altLang="en-US" sz="2800" b="1" spc="130" dirty="0">
              <a:solidFill>
                <a:schemeClr val="lt1">
                  <a:lumMod val="100000"/>
                </a:schemeClr>
              </a:solidFill>
              <a:uFillTx/>
              <a:latin typeface="+中文标题" charset="0"/>
              <a:ea typeface="+mj-ea"/>
              <a:cs typeface="+mj-ea"/>
              <a:sym typeface="+mn-ea"/>
            </a:endParaRPr>
          </a:p>
        </p:txBody>
      </p:sp>
      <p:sp>
        <p:nvSpPr>
          <p:cNvPr id="31" name="弧形 30"/>
          <p:cNvSpPr/>
          <p:nvPr>
            <p:custDataLst>
              <p:tags r:id="rId2"/>
            </p:custDataLst>
          </p:nvPr>
        </p:nvSpPr>
        <p:spPr>
          <a:xfrm rot="20460000">
            <a:off x="3625052" y="2389604"/>
            <a:ext cx="1660035" cy="1660035"/>
          </a:xfrm>
          <a:prstGeom prst="arc">
            <a:avLst>
              <a:gd name="adj1" fmla="val 13075779"/>
              <a:gd name="adj2" fmla="val 0"/>
            </a:avLst>
          </a:prstGeom>
          <a:ln>
            <a:solidFill>
              <a:srgbClr val="1B4367"/>
            </a:solidFill>
            <a:headEnd type="oval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弧形 36"/>
          <p:cNvSpPr/>
          <p:nvPr>
            <p:custDataLst>
              <p:tags r:id="rId3"/>
            </p:custDataLst>
          </p:nvPr>
        </p:nvSpPr>
        <p:spPr>
          <a:xfrm rot="9660000">
            <a:off x="3625052" y="2369082"/>
            <a:ext cx="1660035" cy="1660035"/>
          </a:xfrm>
          <a:prstGeom prst="arc">
            <a:avLst>
              <a:gd name="adj1" fmla="val 13075779"/>
              <a:gd name="adj2" fmla="val 0"/>
            </a:avLst>
          </a:prstGeom>
          <a:noFill/>
          <a:ln>
            <a:solidFill>
              <a:srgbClr val="1B4367"/>
            </a:solidFill>
            <a:headEnd type="oval"/>
          </a:ln>
          <a:extLst>
            <a:ext uri="{909E8E84-426E-40DD-AFC4-6F175D3DCCD1}">
              <a14:hiddenFill xmlns:a14="http://schemas.microsoft.com/office/drawing/2010/main">
                <a:solidFill>
                  <a:srgbClr val="1B4367"/>
                </a:solidFill>
              </a14:hiddenFill>
            </a:ext>
          </a:extLst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vertOverflow="overflow" horzOverflow="overflow" vert="horz" wrap="square" tIns="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40" name="椭圆 39"/>
          <p:cNvSpPr/>
          <p:nvPr>
            <p:custDataLst>
              <p:tags r:id="rId4"/>
            </p:custDataLst>
          </p:nvPr>
        </p:nvSpPr>
        <p:spPr>
          <a:xfrm>
            <a:off x="3532929" y="2276959"/>
            <a:ext cx="1844280" cy="1844280"/>
          </a:xfrm>
          <a:prstGeom prst="ellipse">
            <a:avLst/>
          </a:prstGeom>
          <a:noFill/>
          <a:ln w="44450">
            <a:gradFill>
              <a:gsLst>
                <a:gs pos="100000">
                  <a:schemeClr val="accent1">
                    <a:lumMod val="11000"/>
                    <a:lumOff val="89000"/>
                  </a:schemeClr>
                </a:gs>
                <a:gs pos="0">
                  <a:schemeClr val="accent1">
                    <a:lumMod val="11000"/>
                    <a:lumOff val="89000"/>
                  </a:schemeClr>
                </a:gs>
              </a:gsLst>
              <a:lin ang="16200000" scaled="1"/>
            </a:gra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tIns="53975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2000" b="1" spc="130" dirty="0">
              <a:solidFill>
                <a:schemeClr val="bg1"/>
              </a:solidFill>
              <a:uFillTx/>
              <a:latin typeface="+中文标题" charset="0"/>
              <a:ea typeface="+mj-ea"/>
              <a:cs typeface="+mj-ea"/>
              <a:sym typeface="+mn-ea"/>
            </a:endParaRPr>
          </a:p>
        </p:txBody>
      </p:sp>
      <p:sp>
        <p:nvSpPr>
          <p:cNvPr id="41" name="椭圆 40"/>
          <p:cNvSpPr/>
          <p:nvPr>
            <p:custDataLst>
              <p:tags r:id="rId5"/>
            </p:custDataLst>
          </p:nvPr>
        </p:nvSpPr>
        <p:spPr>
          <a:xfrm>
            <a:off x="3420284" y="2184836"/>
            <a:ext cx="2069571" cy="2069571"/>
          </a:xfrm>
          <a:prstGeom prst="ellipse">
            <a:avLst/>
          </a:prstGeom>
          <a:noFill/>
          <a:ln w="44450">
            <a:gradFill>
              <a:gsLst>
                <a:gs pos="100000">
                  <a:schemeClr val="accent1">
                    <a:lumMod val="3000"/>
                    <a:lumOff val="97000"/>
                  </a:schemeClr>
                </a:gs>
                <a:gs pos="0">
                  <a:schemeClr val="accent1">
                    <a:lumMod val="3000"/>
                    <a:lumOff val="97000"/>
                  </a:schemeClr>
                </a:gs>
              </a:gsLst>
              <a:lin ang="16200000" scaled="1"/>
            </a:gra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tIns="575945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2000" b="1" spc="130" dirty="0">
              <a:solidFill>
                <a:schemeClr val="bg1"/>
              </a:solidFill>
              <a:uFillTx/>
              <a:latin typeface="+中文标题" charset="0"/>
              <a:ea typeface="+mj-ea"/>
              <a:cs typeface="+mj-ea"/>
              <a:sym typeface="+mn-ea"/>
            </a:endParaRPr>
          </a:p>
        </p:txBody>
      </p:sp>
      <p:sp>
        <p:nvSpPr>
          <p:cNvPr id="6" name="图形 4"/>
          <p:cNvSpPr/>
          <p:nvPr>
            <p:custDataLst>
              <p:tags r:id="rId6"/>
            </p:custDataLst>
          </p:nvPr>
        </p:nvSpPr>
        <p:spPr>
          <a:xfrm>
            <a:off x="6972028" y="1671320"/>
            <a:ext cx="678437" cy="3056128"/>
          </a:xfrm>
          <a:custGeom>
            <a:avLst/>
            <a:gdLst>
              <a:gd name="connsiteX0" fmla="*/ -259 w 944642"/>
              <a:gd name="connsiteY0" fmla="*/ 4255111 h 4255294"/>
              <a:gd name="connsiteX1" fmla="*/ 203548 w 944642"/>
              <a:gd name="connsiteY1" fmla="*/ 203623 h 4255294"/>
              <a:gd name="connsiteX2" fmla="*/ -259 w 944642"/>
              <a:gd name="connsiteY2" fmla="*/ -183 h 4255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4642" h="4255294">
                <a:moveTo>
                  <a:pt x="-259" y="4255111"/>
                </a:moveTo>
                <a:cubicBezTo>
                  <a:pt x="1174812" y="3192606"/>
                  <a:pt x="1266062" y="1378694"/>
                  <a:pt x="203548" y="203623"/>
                </a:cubicBezTo>
                <a:cubicBezTo>
                  <a:pt x="139073" y="132319"/>
                  <a:pt x="71055" y="64291"/>
                  <a:pt x="-259" y="-183"/>
                </a:cubicBezTo>
              </a:path>
            </a:pathLst>
          </a:custGeom>
          <a:noFill/>
          <a:ln w="15875" cap="flat">
            <a:solidFill>
              <a:srgbClr val="1B4367"/>
            </a:solidFill>
            <a:prstDash val="solid"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4" name="图形 4"/>
          <p:cNvSpPr/>
          <p:nvPr>
            <p:custDataLst>
              <p:tags r:id="rId7"/>
            </p:custDataLst>
          </p:nvPr>
        </p:nvSpPr>
        <p:spPr>
          <a:xfrm flipH="1">
            <a:off x="1259503" y="1671776"/>
            <a:ext cx="678437" cy="3056128"/>
          </a:xfrm>
          <a:custGeom>
            <a:avLst/>
            <a:gdLst>
              <a:gd name="connsiteX0" fmla="*/ -259 w 944642"/>
              <a:gd name="connsiteY0" fmla="*/ 4255111 h 4255294"/>
              <a:gd name="connsiteX1" fmla="*/ 203548 w 944642"/>
              <a:gd name="connsiteY1" fmla="*/ 203623 h 4255294"/>
              <a:gd name="connsiteX2" fmla="*/ -259 w 944642"/>
              <a:gd name="connsiteY2" fmla="*/ -183 h 4255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4642" h="4255294">
                <a:moveTo>
                  <a:pt x="-259" y="4255111"/>
                </a:moveTo>
                <a:cubicBezTo>
                  <a:pt x="1174812" y="3192606"/>
                  <a:pt x="1266062" y="1378694"/>
                  <a:pt x="203548" y="203623"/>
                </a:cubicBezTo>
                <a:cubicBezTo>
                  <a:pt x="139073" y="132319"/>
                  <a:pt x="71055" y="64291"/>
                  <a:pt x="-259" y="-183"/>
                </a:cubicBezTo>
              </a:path>
            </a:pathLst>
          </a:custGeom>
          <a:noFill/>
          <a:ln w="15875" cap="flat">
            <a:solidFill>
              <a:srgbClr val="1B4367"/>
            </a:solidFill>
            <a:prstDash val="solid"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5" name="椭圆 4"/>
          <p:cNvSpPr/>
          <p:nvPr>
            <p:custDataLst>
              <p:tags r:id="rId8"/>
            </p:custDataLst>
          </p:nvPr>
        </p:nvSpPr>
        <p:spPr>
          <a:xfrm>
            <a:off x="1054735" y="2977913"/>
            <a:ext cx="437811" cy="437811"/>
          </a:xfrm>
          <a:prstGeom prst="ellipse">
            <a:avLst/>
          </a:prstGeom>
          <a:solidFill>
            <a:srgbClr val="1B4367"/>
          </a:solidFill>
          <a:ln w="12700"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lin ang="15960000" scaled="0"/>
            </a:gradFill>
          </a:ln>
          <a:effectLst>
            <a:outerShdw blurRad="215900" dist="114300" dir="5400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396240" rIns="71755" bIns="45720" numCol="1" spcCol="0" rtlCol="0" fromWordArt="0" anchor="ctr" anchorCtr="0" forceAA="0" compatLnSpc="1">
            <a:normAutofit fontScale="25000" lnSpcReduction="20000"/>
          </a:bodyPr>
          <a:lstStyle/>
          <a:p>
            <a:pPr lvl="0" algn="ctr">
              <a:buClrTx/>
              <a:buSzTx/>
              <a:buFontTx/>
            </a:pPr>
            <a:endParaRPr lang="zh-CN" altLang="en-US" b="1" spc="130" dirty="0">
              <a:solidFill>
                <a:schemeClr val="bg1"/>
              </a:solidFill>
              <a:uFillTx/>
              <a:latin typeface="+中文标题" charset="0"/>
              <a:ea typeface="+mj-ea"/>
              <a:cs typeface="+mj-ea"/>
              <a:sym typeface="+mn-ea"/>
            </a:endParaRPr>
          </a:p>
        </p:txBody>
      </p:sp>
      <p:sp>
        <p:nvSpPr>
          <p:cNvPr id="7" name="标题"/>
          <p:cNvSpPr txBox="1"/>
          <p:nvPr>
            <p:custDataLst>
              <p:tags r:id="rId9"/>
            </p:custDataLst>
          </p:nvPr>
        </p:nvSpPr>
        <p:spPr>
          <a:xfrm>
            <a:off x="1664335" y="1901825"/>
            <a:ext cx="1868805" cy="37465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just"/>
            <a:r>
              <a:rPr lang="zh-CN" altLang="en-US" sz="2000" b="1" spc="300" dirty="0">
                <a:solidFill>
                  <a:srgbClr val="1B4367"/>
                </a:solidFill>
                <a:latin typeface="+mj-ea"/>
                <a:ea typeface="+mj-ea"/>
              </a:rPr>
              <a:t>常见面试种类</a:t>
            </a:r>
            <a:endParaRPr lang="zh-CN" altLang="en-US" sz="2000" b="1" spc="300" dirty="0">
              <a:solidFill>
                <a:srgbClr val="1B4367"/>
              </a:solidFill>
              <a:latin typeface="+mj-ea"/>
              <a:ea typeface="+mj-ea"/>
            </a:endParaRPr>
          </a:p>
        </p:txBody>
      </p:sp>
      <p:sp>
        <p:nvSpPr>
          <p:cNvPr id="9" name="正文"/>
          <p:cNvSpPr txBox="1"/>
          <p:nvPr>
            <p:custDataLst>
              <p:tags r:id="rId10"/>
            </p:custDataLst>
          </p:nvPr>
        </p:nvSpPr>
        <p:spPr>
          <a:xfrm>
            <a:off x="1663700" y="2310130"/>
            <a:ext cx="2075180" cy="216154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marL="342900" lvl="0" indent="-342900" algn="just">
              <a:lnSpc>
                <a:spcPct val="130000"/>
              </a:lnSpc>
              <a:buClrTx/>
              <a:buSzTx/>
              <a:buFont typeface="Wingdings" panose="05000000000000000000" charset="0"/>
              <a:buChar char="ü"/>
            </a:pPr>
            <a:r>
              <a:rPr lang="zh-CN" altLang="en-US" sz="18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常规面试</a:t>
            </a:r>
            <a:endParaRPr lang="zh-CN" altLang="en-US" sz="1800" spc="1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  <a:p>
            <a:pPr marL="342900" lvl="0" indent="-342900" algn="just">
              <a:lnSpc>
                <a:spcPct val="130000"/>
              </a:lnSpc>
              <a:buClrTx/>
              <a:buSzTx/>
              <a:buFont typeface="Wingdings" panose="05000000000000000000" charset="0"/>
              <a:buChar char="ü"/>
            </a:pPr>
            <a:r>
              <a:rPr lang="zh-CN" altLang="en-US" sz="18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电话面试</a:t>
            </a:r>
            <a:endParaRPr lang="zh-CN" altLang="en-US" sz="1800" spc="1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  <a:p>
            <a:pPr marL="342900" lvl="0" indent="-342900" algn="just">
              <a:lnSpc>
                <a:spcPct val="130000"/>
              </a:lnSpc>
              <a:buClrTx/>
              <a:buSzTx/>
              <a:buFont typeface="Wingdings" panose="05000000000000000000" charset="0"/>
              <a:buChar char="ü"/>
            </a:pPr>
            <a:r>
              <a:rPr lang="zh-CN" altLang="en-US" sz="18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小组面试</a:t>
            </a:r>
            <a:endParaRPr lang="zh-CN" altLang="en-US" sz="1800" spc="1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  <a:p>
            <a:pPr marL="342900" lvl="0" indent="-342900" algn="just">
              <a:lnSpc>
                <a:spcPct val="130000"/>
              </a:lnSpc>
              <a:buClrTx/>
              <a:buSzTx/>
              <a:buFont typeface="Wingdings" panose="05000000000000000000" charset="0"/>
              <a:buChar char="ü"/>
            </a:pPr>
            <a:r>
              <a:rPr lang="zh-CN" altLang="en-US" sz="18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情景面试</a:t>
            </a:r>
            <a:endParaRPr lang="zh-CN" altLang="en-US" sz="1800" spc="1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  <a:p>
            <a:pPr marL="342900" lvl="0" indent="-342900" algn="just">
              <a:lnSpc>
                <a:spcPct val="130000"/>
              </a:lnSpc>
              <a:buClrTx/>
              <a:buSzTx/>
              <a:buFont typeface="Wingdings" panose="05000000000000000000" charset="0"/>
              <a:buChar char="ü"/>
            </a:pPr>
            <a:r>
              <a:rPr lang="zh-CN" altLang="en-US" sz="18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问卷面试</a:t>
            </a:r>
            <a:endParaRPr lang="zh-CN" altLang="en-US" sz="1800" spc="1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  <a:p>
            <a:pPr marL="342900" lvl="0" indent="-342900" algn="just">
              <a:lnSpc>
                <a:spcPct val="130000"/>
              </a:lnSpc>
              <a:buClrTx/>
              <a:buSzTx/>
              <a:buFont typeface="Wingdings" panose="05000000000000000000" charset="0"/>
              <a:buChar char="ü"/>
            </a:pPr>
            <a:r>
              <a:rPr lang="zh-CN" altLang="en-US" sz="18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结构化面试</a:t>
            </a:r>
            <a:endParaRPr lang="zh-CN" altLang="en-US" sz="1800" spc="1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  <a:p>
            <a:pPr marL="342900" lvl="0" indent="-342900" algn="just">
              <a:lnSpc>
                <a:spcPct val="130000"/>
              </a:lnSpc>
              <a:buClrTx/>
              <a:buSzTx/>
              <a:buFont typeface="Wingdings" panose="05000000000000000000" charset="0"/>
              <a:buChar char="ü"/>
            </a:pPr>
            <a:endParaRPr lang="zh-CN" altLang="en-US" sz="1800" spc="1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9" name="椭圆 18"/>
          <p:cNvSpPr/>
          <p:nvPr>
            <p:custDataLst>
              <p:tags r:id="rId11"/>
            </p:custDataLst>
          </p:nvPr>
        </p:nvSpPr>
        <p:spPr>
          <a:xfrm>
            <a:off x="7416681" y="2980193"/>
            <a:ext cx="437811" cy="437811"/>
          </a:xfrm>
          <a:prstGeom prst="ellipse">
            <a:avLst/>
          </a:prstGeom>
          <a:solidFill>
            <a:srgbClr val="1B4367"/>
          </a:solidFill>
          <a:ln w="12700"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lin ang="15960000" scaled="0"/>
            </a:gradFill>
          </a:ln>
          <a:effectLst>
            <a:outerShdw blurRad="215900" dist="114300" dir="5400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396240" rIns="71755" bIns="45720" numCol="1" spcCol="0" rtlCol="0" fromWordArt="0" anchor="ctr" anchorCtr="0" forceAA="0" compatLnSpc="1">
            <a:normAutofit fontScale="25000" lnSpcReduction="20000"/>
          </a:bodyPr>
          <a:lstStyle/>
          <a:p>
            <a:pPr lvl="0" algn="ctr">
              <a:buClrTx/>
              <a:buSzTx/>
              <a:buFontTx/>
            </a:pPr>
            <a:endParaRPr lang="zh-CN" altLang="en-US" b="1" spc="130" dirty="0">
              <a:solidFill>
                <a:schemeClr val="bg1"/>
              </a:solidFill>
              <a:uFillTx/>
              <a:latin typeface="+中文标题" charset="0"/>
              <a:ea typeface="+mj-ea"/>
              <a:cs typeface="+mj-ea"/>
              <a:sym typeface="+mn-ea"/>
            </a:endParaRPr>
          </a:p>
        </p:txBody>
      </p:sp>
      <p:sp>
        <p:nvSpPr>
          <p:cNvPr id="10" name="标题"/>
          <p:cNvSpPr txBox="1"/>
          <p:nvPr>
            <p:custDataLst>
              <p:tags r:id="rId12"/>
            </p:custDataLst>
          </p:nvPr>
        </p:nvSpPr>
        <p:spPr>
          <a:xfrm>
            <a:off x="5059680" y="1901825"/>
            <a:ext cx="2186305" cy="37528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r"/>
            <a:r>
              <a:rPr lang="zh-CN" altLang="en-US" sz="1900" b="1" spc="300" dirty="0">
                <a:solidFill>
                  <a:srgbClr val="1B4367"/>
                </a:solidFill>
                <a:latin typeface="+mj-ea"/>
                <a:ea typeface="+mj-ea"/>
              </a:rPr>
              <a:t>非常规面试模式</a:t>
            </a:r>
            <a:endParaRPr lang="zh-CN" altLang="en-US" sz="1900" b="1" spc="300" dirty="0">
              <a:solidFill>
                <a:srgbClr val="1B4367"/>
              </a:solidFill>
              <a:latin typeface="+mj-ea"/>
              <a:ea typeface="+mj-ea"/>
            </a:endParaRPr>
          </a:p>
        </p:txBody>
      </p:sp>
      <p:sp>
        <p:nvSpPr>
          <p:cNvPr id="25" name="正文"/>
          <p:cNvSpPr txBox="1"/>
          <p:nvPr>
            <p:custDataLst>
              <p:tags r:id="rId13"/>
            </p:custDataLst>
          </p:nvPr>
        </p:nvSpPr>
        <p:spPr>
          <a:xfrm>
            <a:off x="5767135" y="2793668"/>
            <a:ext cx="1478906" cy="41683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marL="342900" lvl="0" indent="-342900" algn="r">
              <a:lnSpc>
                <a:spcPct val="130000"/>
              </a:lnSpc>
              <a:buClrTx/>
              <a:buSzTx/>
              <a:buFont typeface="Wingdings" panose="05000000000000000000" charset="0"/>
              <a:buChar char="ü"/>
            </a:pPr>
            <a:r>
              <a:rPr lang="zh-CN" altLang="en-US" sz="18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压力面试</a:t>
            </a:r>
            <a:endParaRPr lang="zh-CN" altLang="en-US" sz="1800" spc="1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  <a:p>
            <a:pPr marL="342900" lvl="0" indent="-342900" algn="r">
              <a:lnSpc>
                <a:spcPct val="130000"/>
              </a:lnSpc>
              <a:buClrTx/>
              <a:buSzTx/>
              <a:buFont typeface="Wingdings" panose="05000000000000000000" charset="0"/>
              <a:buChar char="ü"/>
            </a:pPr>
            <a:r>
              <a:rPr lang="zh-CN" altLang="en-US" sz="18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明暗结合</a:t>
            </a:r>
            <a:endParaRPr lang="zh-CN" altLang="en-US" sz="1800" spc="1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9" name="图片 28" descr="343439383331313b343532303032383bbfcdbba7b9dcc0ed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76045" y="3085086"/>
            <a:ext cx="199784" cy="206840"/>
          </a:xfrm>
          <a:prstGeom prst="rect">
            <a:avLst/>
          </a:prstGeom>
          <a:gradFill>
            <a:gsLst>
              <a:gs pos="100000">
                <a:schemeClr val="accent1">
                  <a:lumMod val="70000"/>
                  <a:lumOff val="30000"/>
                </a:schemeClr>
              </a:gs>
              <a:gs pos="0">
                <a:schemeClr val="accent1">
                  <a:lumMod val="70000"/>
                  <a:lumOff val="30000"/>
                </a:schemeClr>
              </a:gs>
            </a:gsLst>
            <a:lin ang="10800000" scaled="0"/>
          </a:gradFill>
        </p:spPr>
      </p:pic>
      <p:pic>
        <p:nvPicPr>
          <p:cNvPr id="15" name="图片 14" descr="343439383331313b343532303033303bd2d1b9bad3a6d3c3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548936" y="3100135"/>
            <a:ext cx="196780" cy="201669"/>
          </a:xfrm>
          <a:prstGeom prst="rect">
            <a:avLst/>
          </a:prstGeom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99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709295" y="309880"/>
            <a:ext cx="3589020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任务一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面试类型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621155" y="1183005"/>
            <a:ext cx="680593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just"/>
            <a:r>
              <a:rPr lang="zh-CN" altLang="en-US" sz="3200" b="1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一、常见的面试模式</a:t>
            </a:r>
            <a:endParaRPr lang="zh-CN" altLang="en-US" sz="3200" b="1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100455" y="2120900"/>
            <a:ext cx="6943090" cy="24980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p>
            <a:pPr indent="457200" fontAlgn="auto">
              <a:lnSpc>
                <a:spcPts val="2660"/>
              </a:lnSpc>
            </a:pPr>
            <a:r>
              <a:rPr lang="zh-CN" altLang="en-US" sz="2000" b="1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（一）常规面试</a:t>
            </a:r>
            <a:endParaRPr lang="zh-CN" altLang="en-US" sz="2000" b="1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fontAlgn="auto">
              <a:lnSpc>
                <a:spcPts val="266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试官和求职者面对面以问答形式为主进行面试。面试官提出问题，求职者根据面试官的提问作出回答，以展示自己的综合素质。这种面试形式中，面试官处于主动提问的位置，根据求职者对问题的回答以及求职者的仪表仪态、身体语言、在面试过程中的情绪反应等对求职者的综合素质状况作出评价；求职者一般是被动应答的姿态，不断地被面试官观察、询问、剖析、评价。</a:t>
            </a:r>
            <a:endParaRPr lang="zh-CN" altLang="en-US" sz="1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>
            <p:custDataLst>
              <p:tags r:id="rId1"/>
            </p:custDataLst>
          </p:nvPr>
        </p:nvGrpSpPr>
        <p:grpSpPr>
          <a:xfrm>
            <a:off x="374857" y="842901"/>
            <a:ext cx="1201103" cy="1202531"/>
            <a:chOff x="4856202" y="1222146"/>
            <a:chExt cx="1201103" cy="1202531"/>
          </a:xfrm>
          <a:solidFill>
            <a:srgbClr val="1B4367"/>
          </a:solidFill>
        </p:grpSpPr>
        <p:sp>
          <p:nvSpPr>
            <p:cNvPr id="12" name="Rectangle 6"/>
            <p:cNvSpPr/>
            <p:nvPr>
              <p:custDataLst>
                <p:tags r:id="rId2"/>
              </p:custDataLst>
            </p:nvPr>
          </p:nvSpPr>
          <p:spPr>
            <a:xfrm>
              <a:off x="4856202" y="1222146"/>
              <a:ext cx="1201103" cy="1202531"/>
            </a:xfrm>
            <a:prstGeom prst="flowChartConnector">
              <a:avLst/>
            </a:prstGeom>
            <a:grpFill/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/>
              <a:endParaRPr lang="en-US" altLang="zh-CN" sz="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KSO_Shape"/>
            <p:cNvSpPr/>
            <p:nvPr>
              <p:custDataLst>
                <p:tags r:id="rId3"/>
              </p:custDataLst>
            </p:nvPr>
          </p:nvSpPr>
          <p:spPr bwMode="auto">
            <a:xfrm>
              <a:off x="5275038" y="1500840"/>
              <a:ext cx="363431" cy="645143"/>
            </a:xfrm>
            <a:custGeom>
              <a:avLst/>
              <a:gdLst>
                <a:gd name="T0" fmla="*/ 2147483646 w 3056"/>
                <a:gd name="T1" fmla="*/ 2147483646 h 5429"/>
                <a:gd name="T2" fmla="*/ 2147483646 w 3056"/>
                <a:gd name="T3" fmla="*/ 2147483646 h 5429"/>
                <a:gd name="T4" fmla="*/ 2147483646 w 3056"/>
                <a:gd name="T5" fmla="*/ 388832290 h 5429"/>
                <a:gd name="T6" fmla="*/ 2147483646 w 3056"/>
                <a:gd name="T7" fmla="*/ 345615213 h 5429"/>
                <a:gd name="T8" fmla="*/ 2147483646 w 3056"/>
                <a:gd name="T9" fmla="*/ 2147483646 h 5429"/>
                <a:gd name="T10" fmla="*/ 2147483646 w 3056"/>
                <a:gd name="T11" fmla="*/ 2147483646 h 5429"/>
                <a:gd name="T12" fmla="*/ 2147483646 w 3056"/>
                <a:gd name="T13" fmla="*/ 2147483646 h 5429"/>
                <a:gd name="T14" fmla="*/ 2147483646 w 3056"/>
                <a:gd name="T15" fmla="*/ 2147483646 h 5429"/>
                <a:gd name="T16" fmla="*/ 2147483646 w 3056"/>
                <a:gd name="T17" fmla="*/ 2147483646 h 5429"/>
                <a:gd name="T18" fmla="*/ 2147483646 w 3056"/>
                <a:gd name="T19" fmla="*/ 2147483646 h 5429"/>
                <a:gd name="T20" fmla="*/ 475747481 w 3056"/>
                <a:gd name="T21" fmla="*/ 2147483646 h 5429"/>
                <a:gd name="T22" fmla="*/ 432463999 w 3056"/>
                <a:gd name="T23" fmla="*/ 2147483646 h 5429"/>
                <a:gd name="T24" fmla="*/ 2147483646 w 3056"/>
                <a:gd name="T25" fmla="*/ 2147483646 h 5429"/>
                <a:gd name="T26" fmla="*/ 2147483646 w 3056"/>
                <a:gd name="T27" fmla="*/ 2147483646 h 5429"/>
                <a:gd name="T28" fmla="*/ 2147483646 w 3056"/>
                <a:gd name="T29" fmla="*/ 2147483646 h 5429"/>
                <a:gd name="T30" fmla="*/ 2147483646 w 3056"/>
                <a:gd name="T31" fmla="*/ 2147483646 h 5429"/>
                <a:gd name="T32" fmla="*/ 2147483646 w 3056"/>
                <a:gd name="T33" fmla="*/ 2147483646 h 5429"/>
                <a:gd name="T34" fmla="*/ 2147483646 w 3056"/>
                <a:gd name="T35" fmla="*/ 2147483646 h 5429"/>
                <a:gd name="T36" fmla="*/ 2147483646 w 3056"/>
                <a:gd name="T37" fmla="*/ 2147483646 h 5429"/>
                <a:gd name="T38" fmla="*/ 2147483646 w 3056"/>
                <a:gd name="T39" fmla="*/ 2147483646 h 5429"/>
                <a:gd name="T40" fmla="*/ 2147483646 w 3056"/>
                <a:gd name="T41" fmla="*/ 2147483646 h 5429"/>
                <a:gd name="T42" fmla="*/ 2147483646 w 3056"/>
                <a:gd name="T43" fmla="*/ 2147483646 h 5429"/>
                <a:gd name="T44" fmla="*/ 2147483646 w 3056"/>
                <a:gd name="T45" fmla="*/ 2147483646 h 5429"/>
                <a:gd name="T46" fmla="*/ 2147483646 w 3056"/>
                <a:gd name="T47" fmla="*/ 2147483646 h 5429"/>
                <a:gd name="T48" fmla="*/ 2147483646 w 3056"/>
                <a:gd name="T49" fmla="*/ 2147483646 h 5429"/>
                <a:gd name="T50" fmla="*/ 2147483646 w 3056"/>
                <a:gd name="T51" fmla="*/ 2147483646 h 5429"/>
                <a:gd name="T52" fmla="*/ 2147483646 w 3056"/>
                <a:gd name="T53" fmla="*/ 2147483646 h 5429"/>
                <a:gd name="T54" fmla="*/ 2147483646 w 3056"/>
                <a:gd name="T55" fmla="*/ 2147483646 h 5429"/>
                <a:gd name="T56" fmla="*/ 2147483646 w 3056"/>
                <a:gd name="T57" fmla="*/ 2147483646 h 5429"/>
                <a:gd name="T58" fmla="*/ 2147483646 w 3056"/>
                <a:gd name="T59" fmla="*/ 2147483646 h 5429"/>
                <a:gd name="T60" fmla="*/ 2147483646 w 3056"/>
                <a:gd name="T61" fmla="*/ 2147483646 h 5429"/>
                <a:gd name="T62" fmla="*/ 2147483646 w 3056"/>
                <a:gd name="T63" fmla="*/ 2147483646 h 5429"/>
                <a:gd name="T64" fmla="*/ 2147483646 w 3056"/>
                <a:gd name="T65" fmla="*/ 2147483646 h 5429"/>
                <a:gd name="T66" fmla="*/ 2147483646 w 3056"/>
                <a:gd name="T67" fmla="*/ 2147483646 h 5429"/>
                <a:gd name="T68" fmla="*/ 2147483646 w 3056"/>
                <a:gd name="T69" fmla="*/ 2147483646 h 5429"/>
                <a:gd name="T70" fmla="*/ 2147483646 w 3056"/>
                <a:gd name="T71" fmla="*/ 2147483646 h 5429"/>
                <a:gd name="T72" fmla="*/ 2147483646 w 3056"/>
                <a:gd name="T73" fmla="*/ 2147483646 h 5429"/>
                <a:gd name="T74" fmla="*/ 2147483646 w 3056"/>
                <a:gd name="T75" fmla="*/ 2147483646 h 5429"/>
                <a:gd name="T76" fmla="*/ 2147483646 w 3056"/>
                <a:gd name="T77" fmla="*/ 2147483646 h 5429"/>
                <a:gd name="T78" fmla="*/ 2147483646 w 3056"/>
                <a:gd name="T79" fmla="*/ 2147483646 h 5429"/>
                <a:gd name="T80" fmla="*/ 2147483646 w 3056"/>
                <a:gd name="T81" fmla="*/ 2147483646 h 5429"/>
                <a:gd name="T82" fmla="*/ 2147483646 w 3056"/>
                <a:gd name="T83" fmla="*/ 2147483646 h 5429"/>
                <a:gd name="T84" fmla="*/ 2147483646 w 3056"/>
                <a:gd name="T85" fmla="*/ 2147483646 h 5429"/>
                <a:gd name="T86" fmla="*/ 2147483646 w 3056"/>
                <a:gd name="T87" fmla="*/ 2147483646 h 5429"/>
                <a:gd name="T88" fmla="*/ 2147483646 w 3056"/>
                <a:gd name="T89" fmla="*/ 2147483646 h 5429"/>
                <a:gd name="T90" fmla="*/ 2147483646 w 3056"/>
                <a:gd name="T91" fmla="*/ 2147483646 h 5429"/>
                <a:gd name="T92" fmla="*/ 2147483646 w 3056"/>
                <a:gd name="T93" fmla="*/ 2147483646 h 5429"/>
                <a:gd name="T94" fmla="*/ 2147483646 w 3056"/>
                <a:gd name="T95" fmla="*/ 2147483646 h 5429"/>
                <a:gd name="T96" fmla="*/ 2147483646 w 3056"/>
                <a:gd name="T97" fmla="*/ 2147483646 h 5429"/>
                <a:gd name="T98" fmla="*/ 2147483646 w 3056"/>
                <a:gd name="T99" fmla="*/ 2147483646 h 5429"/>
                <a:gd name="T100" fmla="*/ 2147483646 w 3056"/>
                <a:gd name="T101" fmla="*/ 2147483646 h 5429"/>
                <a:gd name="T102" fmla="*/ 2147483646 w 3056"/>
                <a:gd name="T103" fmla="*/ 2147483646 h 5429"/>
                <a:gd name="T104" fmla="*/ 2147483646 w 3056"/>
                <a:gd name="T105" fmla="*/ 2147483646 h 5429"/>
                <a:gd name="T106" fmla="*/ 2147483646 w 3056"/>
                <a:gd name="T107" fmla="*/ 2147483646 h 5429"/>
                <a:gd name="T108" fmla="*/ 2147483646 w 3056"/>
                <a:gd name="T109" fmla="*/ 2147483646 h 5429"/>
                <a:gd name="T110" fmla="*/ 2147483646 w 3056"/>
                <a:gd name="T111" fmla="*/ 2147483646 h 5429"/>
                <a:gd name="T112" fmla="*/ 2147483646 w 3056"/>
                <a:gd name="T113" fmla="*/ 2147483646 h 5429"/>
                <a:gd name="T114" fmla="*/ 2147483646 w 3056"/>
                <a:gd name="T115" fmla="*/ 2147483646 h 5429"/>
                <a:gd name="T116" fmla="*/ 2147483646 w 3056"/>
                <a:gd name="T117" fmla="*/ 2147483646 h 5429"/>
                <a:gd name="T118" fmla="*/ 2147483646 w 3056"/>
                <a:gd name="T119" fmla="*/ 2147483646 h 5429"/>
                <a:gd name="T120" fmla="*/ 2147483646 w 3056"/>
                <a:gd name="T121" fmla="*/ 2147483646 h 542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056" h="5429">
                  <a:moveTo>
                    <a:pt x="2609" y="448"/>
                  </a:moveTo>
                  <a:lnTo>
                    <a:pt x="2609" y="448"/>
                  </a:lnTo>
                  <a:lnTo>
                    <a:pt x="2575" y="415"/>
                  </a:lnTo>
                  <a:lnTo>
                    <a:pt x="2538" y="383"/>
                  </a:lnTo>
                  <a:lnTo>
                    <a:pt x="2503" y="352"/>
                  </a:lnTo>
                  <a:lnTo>
                    <a:pt x="2465" y="322"/>
                  </a:lnTo>
                  <a:lnTo>
                    <a:pt x="2426" y="293"/>
                  </a:lnTo>
                  <a:lnTo>
                    <a:pt x="2388" y="265"/>
                  </a:lnTo>
                  <a:lnTo>
                    <a:pt x="2348" y="239"/>
                  </a:lnTo>
                  <a:lnTo>
                    <a:pt x="2307" y="213"/>
                  </a:lnTo>
                  <a:lnTo>
                    <a:pt x="2266" y="190"/>
                  </a:lnTo>
                  <a:lnTo>
                    <a:pt x="2224" y="168"/>
                  </a:lnTo>
                  <a:lnTo>
                    <a:pt x="2182" y="146"/>
                  </a:lnTo>
                  <a:lnTo>
                    <a:pt x="2138" y="127"/>
                  </a:lnTo>
                  <a:lnTo>
                    <a:pt x="2095" y="108"/>
                  </a:lnTo>
                  <a:lnTo>
                    <a:pt x="2049" y="91"/>
                  </a:lnTo>
                  <a:lnTo>
                    <a:pt x="2005" y="75"/>
                  </a:lnTo>
                  <a:lnTo>
                    <a:pt x="1960" y="61"/>
                  </a:lnTo>
                  <a:lnTo>
                    <a:pt x="1907" y="46"/>
                  </a:lnTo>
                  <a:lnTo>
                    <a:pt x="1853" y="34"/>
                  </a:lnTo>
                  <a:lnTo>
                    <a:pt x="1800" y="24"/>
                  </a:lnTo>
                  <a:lnTo>
                    <a:pt x="1746" y="15"/>
                  </a:lnTo>
                  <a:lnTo>
                    <a:pt x="1692" y="9"/>
                  </a:lnTo>
                  <a:lnTo>
                    <a:pt x="1638" y="3"/>
                  </a:lnTo>
                  <a:lnTo>
                    <a:pt x="1582" y="1"/>
                  </a:lnTo>
                  <a:lnTo>
                    <a:pt x="1527" y="0"/>
                  </a:lnTo>
                  <a:lnTo>
                    <a:pt x="1490" y="0"/>
                  </a:lnTo>
                  <a:lnTo>
                    <a:pt x="1451" y="2"/>
                  </a:lnTo>
                  <a:lnTo>
                    <a:pt x="1413" y="4"/>
                  </a:lnTo>
                  <a:lnTo>
                    <a:pt x="1376" y="8"/>
                  </a:lnTo>
                  <a:lnTo>
                    <a:pt x="1338" y="11"/>
                  </a:lnTo>
                  <a:lnTo>
                    <a:pt x="1302" y="17"/>
                  </a:lnTo>
                  <a:lnTo>
                    <a:pt x="1264" y="22"/>
                  </a:lnTo>
                  <a:lnTo>
                    <a:pt x="1227" y="29"/>
                  </a:lnTo>
                  <a:lnTo>
                    <a:pt x="1191" y="36"/>
                  </a:lnTo>
                  <a:lnTo>
                    <a:pt x="1154" y="45"/>
                  </a:lnTo>
                  <a:lnTo>
                    <a:pt x="1118" y="55"/>
                  </a:lnTo>
                  <a:lnTo>
                    <a:pt x="1083" y="65"/>
                  </a:lnTo>
                  <a:lnTo>
                    <a:pt x="1047" y="76"/>
                  </a:lnTo>
                  <a:lnTo>
                    <a:pt x="1012" y="88"/>
                  </a:lnTo>
                  <a:lnTo>
                    <a:pt x="977" y="102"/>
                  </a:lnTo>
                  <a:lnTo>
                    <a:pt x="942" y="115"/>
                  </a:lnTo>
                  <a:lnTo>
                    <a:pt x="909" y="130"/>
                  </a:lnTo>
                  <a:lnTo>
                    <a:pt x="875" y="146"/>
                  </a:lnTo>
                  <a:lnTo>
                    <a:pt x="841" y="161"/>
                  </a:lnTo>
                  <a:lnTo>
                    <a:pt x="808" y="179"/>
                  </a:lnTo>
                  <a:lnTo>
                    <a:pt x="775" y="197"/>
                  </a:lnTo>
                  <a:lnTo>
                    <a:pt x="743" y="216"/>
                  </a:lnTo>
                  <a:lnTo>
                    <a:pt x="712" y="235"/>
                  </a:lnTo>
                  <a:lnTo>
                    <a:pt x="680" y="255"/>
                  </a:lnTo>
                  <a:lnTo>
                    <a:pt x="649" y="277"/>
                  </a:lnTo>
                  <a:lnTo>
                    <a:pt x="619" y="300"/>
                  </a:lnTo>
                  <a:lnTo>
                    <a:pt x="589" y="322"/>
                  </a:lnTo>
                  <a:lnTo>
                    <a:pt x="559" y="345"/>
                  </a:lnTo>
                  <a:lnTo>
                    <a:pt x="531" y="370"/>
                  </a:lnTo>
                  <a:lnTo>
                    <a:pt x="502" y="395"/>
                  </a:lnTo>
                  <a:lnTo>
                    <a:pt x="474" y="421"/>
                  </a:lnTo>
                  <a:lnTo>
                    <a:pt x="447" y="448"/>
                  </a:lnTo>
                  <a:lnTo>
                    <a:pt x="420" y="475"/>
                  </a:lnTo>
                  <a:lnTo>
                    <a:pt x="395" y="503"/>
                  </a:lnTo>
                  <a:lnTo>
                    <a:pt x="369" y="531"/>
                  </a:lnTo>
                  <a:lnTo>
                    <a:pt x="345" y="561"/>
                  </a:lnTo>
                  <a:lnTo>
                    <a:pt x="322" y="589"/>
                  </a:lnTo>
                  <a:lnTo>
                    <a:pt x="298" y="619"/>
                  </a:lnTo>
                  <a:lnTo>
                    <a:pt x="276" y="650"/>
                  </a:lnTo>
                  <a:lnTo>
                    <a:pt x="255" y="681"/>
                  </a:lnTo>
                  <a:lnTo>
                    <a:pt x="235" y="712"/>
                  </a:lnTo>
                  <a:lnTo>
                    <a:pt x="215" y="744"/>
                  </a:lnTo>
                  <a:lnTo>
                    <a:pt x="197" y="776"/>
                  </a:lnTo>
                  <a:lnTo>
                    <a:pt x="179" y="808"/>
                  </a:lnTo>
                  <a:lnTo>
                    <a:pt x="161" y="841"/>
                  </a:lnTo>
                  <a:lnTo>
                    <a:pt x="145" y="875"/>
                  </a:lnTo>
                  <a:lnTo>
                    <a:pt x="129" y="909"/>
                  </a:lnTo>
                  <a:lnTo>
                    <a:pt x="115" y="943"/>
                  </a:lnTo>
                  <a:lnTo>
                    <a:pt x="101" y="977"/>
                  </a:lnTo>
                  <a:lnTo>
                    <a:pt x="88" y="1012"/>
                  </a:lnTo>
                  <a:lnTo>
                    <a:pt x="76" y="1047"/>
                  </a:lnTo>
                  <a:lnTo>
                    <a:pt x="65" y="1082"/>
                  </a:lnTo>
                  <a:lnTo>
                    <a:pt x="55" y="1118"/>
                  </a:lnTo>
                  <a:lnTo>
                    <a:pt x="45" y="1154"/>
                  </a:lnTo>
                  <a:lnTo>
                    <a:pt x="36" y="1191"/>
                  </a:lnTo>
                  <a:lnTo>
                    <a:pt x="28" y="1227"/>
                  </a:lnTo>
                  <a:lnTo>
                    <a:pt x="22" y="1264"/>
                  </a:lnTo>
                  <a:lnTo>
                    <a:pt x="16" y="1301"/>
                  </a:lnTo>
                  <a:lnTo>
                    <a:pt x="11" y="1338"/>
                  </a:lnTo>
                  <a:lnTo>
                    <a:pt x="7" y="1376"/>
                  </a:lnTo>
                  <a:lnTo>
                    <a:pt x="4" y="1413"/>
                  </a:lnTo>
                  <a:lnTo>
                    <a:pt x="2" y="1452"/>
                  </a:lnTo>
                  <a:lnTo>
                    <a:pt x="0" y="1489"/>
                  </a:lnTo>
                  <a:lnTo>
                    <a:pt x="0" y="1527"/>
                  </a:lnTo>
                  <a:lnTo>
                    <a:pt x="6" y="1667"/>
                  </a:lnTo>
                  <a:lnTo>
                    <a:pt x="10" y="1707"/>
                  </a:lnTo>
                  <a:lnTo>
                    <a:pt x="15" y="1746"/>
                  </a:lnTo>
                  <a:lnTo>
                    <a:pt x="22" y="1785"/>
                  </a:lnTo>
                  <a:lnTo>
                    <a:pt x="28" y="1823"/>
                  </a:lnTo>
                  <a:lnTo>
                    <a:pt x="36" y="1862"/>
                  </a:lnTo>
                  <a:lnTo>
                    <a:pt x="45" y="1900"/>
                  </a:lnTo>
                  <a:lnTo>
                    <a:pt x="55" y="1937"/>
                  </a:lnTo>
                  <a:lnTo>
                    <a:pt x="66" y="1975"/>
                  </a:lnTo>
                  <a:lnTo>
                    <a:pt x="78" y="2012"/>
                  </a:lnTo>
                  <a:lnTo>
                    <a:pt x="92" y="2049"/>
                  </a:lnTo>
                  <a:lnTo>
                    <a:pt x="105" y="2085"/>
                  </a:lnTo>
                  <a:lnTo>
                    <a:pt x="119" y="2122"/>
                  </a:lnTo>
                  <a:lnTo>
                    <a:pt x="136" y="2157"/>
                  </a:lnTo>
                  <a:lnTo>
                    <a:pt x="152" y="2193"/>
                  </a:lnTo>
                  <a:lnTo>
                    <a:pt x="170" y="2228"/>
                  </a:lnTo>
                  <a:lnTo>
                    <a:pt x="189" y="2262"/>
                  </a:lnTo>
                  <a:lnTo>
                    <a:pt x="195" y="2277"/>
                  </a:lnTo>
                  <a:lnTo>
                    <a:pt x="213" y="2312"/>
                  </a:lnTo>
                  <a:lnTo>
                    <a:pt x="242" y="2366"/>
                  </a:lnTo>
                  <a:lnTo>
                    <a:pt x="278" y="2439"/>
                  </a:lnTo>
                  <a:lnTo>
                    <a:pt x="323" y="2528"/>
                  </a:lnTo>
                  <a:lnTo>
                    <a:pt x="371" y="2631"/>
                  </a:lnTo>
                  <a:lnTo>
                    <a:pt x="422" y="2743"/>
                  </a:lnTo>
                  <a:lnTo>
                    <a:pt x="450" y="2804"/>
                  </a:lnTo>
                  <a:lnTo>
                    <a:pt x="476" y="2867"/>
                  </a:lnTo>
                  <a:lnTo>
                    <a:pt x="503" y="2931"/>
                  </a:lnTo>
                  <a:lnTo>
                    <a:pt x="530" y="2998"/>
                  </a:lnTo>
                  <a:lnTo>
                    <a:pt x="556" y="3065"/>
                  </a:lnTo>
                  <a:lnTo>
                    <a:pt x="582" y="3134"/>
                  </a:lnTo>
                  <a:lnTo>
                    <a:pt x="607" y="3202"/>
                  </a:lnTo>
                  <a:lnTo>
                    <a:pt x="630" y="3273"/>
                  </a:lnTo>
                  <a:lnTo>
                    <a:pt x="653" y="3343"/>
                  </a:lnTo>
                  <a:lnTo>
                    <a:pt x="674" y="3413"/>
                  </a:lnTo>
                  <a:lnTo>
                    <a:pt x="693" y="3483"/>
                  </a:lnTo>
                  <a:lnTo>
                    <a:pt x="711" y="3553"/>
                  </a:lnTo>
                  <a:lnTo>
                    <a:pt x="726" y="3621"/>
                  </a:lnTo>
                  <a:lnTo>
                    <a:pt x="739" y="3690"/>
                  </a:lnTo>
                  <a:lnTo>
                    <a:pt x="750" y="3756"/>
                  </a:lnTo>
                  <a:lnTo>
                    <a:pt x="754" y="3788"/>
                  </a:lnTo>
                  <a:lnTo>
                    <a:pt x="757" y="3822"/>
                  </a:lnTo>
                  <a:lnTo>
                    <a:pt x="760" y="3854"/>
                  </a:lnTo>
                  <a:lnTo>
                    <a:pt x="762" y="3885"/>
                  </a:lnTo>
                  <a:lnTo>
                    <a:pt x="763" y="3915"/>
                  </a:lnTo>
                  <a:lnTo>
                    <a:pt x="764" y="3946"/>
                  </a:lnTo>
                  <a:lnTo>
                    <a:pt x="783" y="4137"/>
                  </a:lnTo>
                  <a:lnTo>
                    <a:pt x="789" y="4160"/>
                  </a:lnTo>
                  <a:lnTo>
                    <a:pt x="796" y="4181"/>
                  </a:lnTo>
                  <a:lnTo>
                    <a:pt x="804" y="4202"/>
                  </a:lnTo>
                  <a:lnTo>
                    <a:pt x="813" y="4220"/>
                  </a:lnTo>
                  <a:lnTo>
                    <a:pt x="823" y="4237"/>
                  </a:lnTo>
                  <a:lnTo>
                    <a:pt x="833" y="4253"/>
                  </a:lnTo>
                  <a:lnTo>
                    <a:pt x="844" y="4267"/>
                  </a:lnTo>
                  <a:lnTo>
                    <a:pt x="855" y="4280"/>
                  </a:lnTo>
                  <a:lnTo>
                    <a:pt x="867" y="4291"/>
                  </a:lnTo>
                  <a:lnTo>
                    <a:pt x="880" y="4301"/>
                  </a:lnTo>
                  <a:lnTo>
                    <a:pt x="895" y="4309"/>
                  </a:lnTo>
                  <a:lnTo>
                    <a:pt x="909" y="4316"/>
                  </a:lnTo>
                  <a:lnTo>
                    <a:pt x="924" y="4321"/>
                  </a:lnTo>
                  <a:lnTo>
                    <a:pt x="941" y="4325"/>
                  </a:lnTo>
                  <a:lnTo>
                    <a:pt x="959" y="4328"/>
                  </a:lnTo>
                  <a:lnTo>
                    <a:pt x="976" y="4328"/>
                  </a:lnTo>
                  <a:lnTo>
                    <a:pt x="2079" y="4328"/>
                  </a:lnTo>
                  <a:lnTo>
                    <a:pt x="2097" y="4328"/>
                  </a:lnTo>
                  <a:lnTo>
                    <a:pt x="2114" y="4325"/>
                  </a:lnTo>
                  <a:lnTo>
                    <a:pt x="2130" y="4321"/>
                  </a:lnTo>
                  <a:lnTo>
                    <a:pt x="2145" y="4316"/>
                  </a:lnTo>
                  <a:lnTo>
                    <a:pt x="2161" y="4309"/>
                  </a:lnTo>
                  <a:lnTo>
                    <a:pt x="2174" y="4301"/>
                  </a:lnTo>
                  <a:lnTo>
                    <a:pt x="2187" y="4291"/>
                  </a:lnTo>
                  <a:lnTo>
                    <a:pt x="2201" y="4280"/>
                  </a:lnTo>
                  <a:lnTo>
                    <a:pt x="2212" y="4267"/>
                  </a:lnTo>
                  <a:lnTo>
                    <a:pt x="2223" y="4253"/>
                  </a:lnTo>
                  <a:lnTo>
                    <a:pt x="2233" y="4237"/>
                  </a:lnTo>
                  <a:lnTo>
                    <a:pt x="2243" y="4220"/>
                  </a:lnTo>
                  <a:lnTo>
                    <a:pt x="2251" y="4202"/>
                  </a:lnTo>
                  <a:lnTo>
                    <a:pt x="2259" y="4181"/>
                  </a:lnTo>
                  <a:lnTo>
                    <a:pt x="2266" y="4160"/>
                  </a:lnTo>
                  <a:lnTo>
                    <a:pt x="2272" y="4137"/>
                  </a:lnTo>
                  <a:lnTo>
                    <a:pt x="2291" y="3946"/>
                  </a:lnTo>
                  <a:lnTo>
                    <a:pt x="2293" y="3915"/>
                  </a:lnTo>
                  <a:lnTo>
                    <a:pt x="2294" y="3885"/>
                  </a:lnTo>
                  <a:lnTo>
                    <a:pt x="2295" y="3854"/>
                  </a:lnTo>
                  <a:lnTo>
                    <a:pt x="2298" y="3822"/>
                  </a:lnTo>
                  <a:lnTo>
                    <a:pt x="2301" y="3788"/>
                  </a:lnTo>
                  <a:lnTo>
                    <a:pt x="2306" y="3756"/>
                  </a:lnTo>
                  <a:lnTo>
                    <a:pt x="2316" y="3690"/>
                  </a:lnTo>
                  <a:lnTo>
                    <a:pt x="2329" y="3621"/>
                  </a:lnTo>
                  <a:lnTo>
                    <a:pt x="2345" y="3553"/>
                  </a:lnTo>
                  <a:lnTo>
                    <a:pt x="2362" y="3483"/>
                  </a:lnTo>
                  <a:lnTo>
                    <a:pt x="2381" y="3413"/>
                  </a:lnTo>
                  <a:lnTo>
                    <a:pt x="2402" y="3343"/>
                  </a:lnTo>
                  <a:lnTo>
                    <a:pt x="2425" y="3273"/>
                  </a:lnTo>
                  <a:lnTo>
                    <a:pt x="2449" y="3202"/>
                  </a:lnTo>
                  <a:lnTo>
                    <a:pt x="2474" y="3134"/>
                  </a:lnTo>
                  <a:lnTo>
                    <a:pt x="2499" y="3065"/>
                  </a:lnTo>
                  <a:lnTo>
                    <a:pt x="2526" y="2998"/>
                  </a:lnTo>
                  <a:lnTo>
                    <a:pt x="2552" y="2931"/>
                  </a:lnTo>
                  <a:lnTo>
                    <a:pt x="2579" y="2867"/>
                  </a:lnTo>
                  <a:lnTo>
                    <a:pt x="2607" y="2804"/>
                  </a:lnTo>
                  <a:lnTo>
                    <a:pt x="2633" y="2743"/>
                  </a:lnTo>
                  <a:lnTo>
                    <a:pt x="2685" y="2631"/>
                  </a:lnTo>
                  <a:lnTo>
                    <a:pt x="2735" y="2528"/>
                  </a:lnTo>
                  <a:lnTo>
                    <a:pt x="2778" y="2439"/>
                  </a:lnTo>
                  <a:lnTo>
                    <a:pt x="2816" y="2366"/>
                  </a:lnTo>
                  <a:lnTo>
                    <a:pt x="2846" y="2312"/>
                  </a:lnTo>
                  <a:lnTo>
                    <a:pt x="2872" y="2262"/>
                  </a:lnTo>
                  <a:lnTo>
                    <a:pt x="2890" y="2228"/>
                  </a:lnTo>
                  <a:lnTo>
                    <a:pt x="2906" y="2193"/>
                  </a:lnTo>
                  <a:lnTo>
                    <a:pt x="2923" y="2157"/>
                  </a:lnTo>
                  <a:lnTo>
                    <a:pt x="2937" y="2122"/>
                  </a:lnTo>
                  <a:lnTo>
                    <a:pt x="2952" y="2085"/>
                  </a:lnTo>
                  <a:lnTo>
                    <a:pt x="2965" y="2049"/>
                  </a:lnTo>
                  <a:lnTo>
                    <a:pt x="2978" y="2012"/>
                  </a:lnTo>
                  <a:lnTo>
                    <a:pt x="2989" y="1975"/>
                  </a:lnTo>
                  <a:lnTo>
                    <a:pt x="3000" y="1937"/>
                  </a:lnTo>
                  <a:lnTo>
                    <a:pt x="3010" y="1900"/>
                  </a:lnTo>
                  <a:lnTo>
                    <a:pt x="3019" y="1862"/>
                  </a:lnTo>
                  <a:lnTo>
                    <a:pt x="3027" y="1823"/>
                  </a:lnTo>
                  <a:lnTo>
                    <a:pt x="3034" y="1785"/>
                  </a:lnTo>
                  <a:lnTo>
                    <a:pt x="3040" y="1746"/>
                  </a:lnTo>
                  <a:lnTo>
                    <a:pt x="3045" y="1707"/>
                  </a:lnTo>
                  <a:lnTo>
                    <a:pt x="3049" y="1667"/>
                  </a:lnTo>
                  <a:lnTo>
                    <a:pt x="3056" y="1527"/>
                  </a:lnTo>
                  <a:lnTo>
                    <a:pt x="3055" y="1489"/>
                  </a:lnTo>
                  <a:lnTo>
                    <a:pt x="3054" y="1452"/>
                  </a:lnTo>
                  <a:lnTo>
                    <a:pt x="3051" y="1413"/>
                  </a:lnTo>
                  <a:lnTo>
                    <a:pt x="3048" y="1376"/>
                  </a:lnTo>
                  <a:lnTo>
                    <a:pt x="3044" y="1338"/>
                  </a:lnTo>
                  <a:lnTo>
                    <a:pt x="3039" y="1301"/>
                  </a:lnTo>
                  <a:lnTo>
                    <a:pt x="3034" y="1264"/>
                  </a:lnTo>
                  <a:lnTo>
                    <a:pt x="3026" y="1227"/>
                  </a:lnTo>
                  <a:lnTo>
                    <a:pt x="3018" y="1191"/>
                  </a:lnTo>
                  <a:lnTo>
                    <a:pt x="3010" y="1154"/>
                  </a:lnTo>
                  <a:lnTo>
                    <a:pt x="3000" y="1118"/>
                  </a:lnTo>
                  <a:lnTo>
                    <a:pt x="2990" y="1082"/>
                  </a:lnTo>
                  <a:lnTo>
                    <a:pt x="2979" y="1047"/>
                  </a:lnTo>
                  <a:lnTo>
                    <a:pt x="2967" y="1012"/>
                  </a:lnTo>
                  <a:lnTo>
                    <a:pt x="2954" y="977"/>
                  </a:lnTo>
                  <a:lnTo>
                    <a:pt x="2941" y="943"/>
                  </a:lnTo>
                  <a:lnTo>
                    <a:pt x="2925" y="909"/>
                  </a:lnTo>
                  <a:lnTo>
                    <a:pt x="2910" y="875"/>
                  </a:lnTo>
                  <a:lnTo>
                    <a:pt x="2894" y="841"/>
                  </a:lnTo>
                  <a:lnTo>
                    <a:pt x="2877" y="808"/>
                  </a:lnTo>
                  <a:lnTo>
                    <a:pt x="2859" y="776"/>
                  </a:lnTo>
                  <a:lnTo>
                    <a:pt x="2840" y="744"/>
                  </a:lnTo>
                  <a:lnTo>
                    <a:pt x="2820" y="712"/>
                  </a:lnTo>
                  <a:lnTo>
                    <a:pt x="2800" y="681"/>
                  </a:lnTo>
                  <a:lnTo>
                    <a:pt x="2779" y="650"/>
                  </a:lnTo>
                  <a:lnTo>
                    <a:pt x="2757" y="619"/>
                  </a:lnTo>
                  <a:lnTo>
                    <a:pt x="2734" y="589"/>
                  </a:lnTo>
                  <a:lnTo>
                    <a:pt x="2711" y="561"/>
                  </a:lnTo>
                  <a:lnTo>
                    <a:pt x="2686" y="531"/>
                  </a:lnTo>
                  <a:lnTo>
                    <a:pt x="2661" y="503"/>
                  </a:lnTo>
                  <a:lnTo>
                    <a:pt x="2635" y="475"/>
                  </a:lnTo>
                  <a:lnTo>
                    <a:pt x="2609" y="448"/>
                  </a:lnTo>
                  <a:close/>
                  <a:moveTo>
                    <a:pt x="2661" y="1641"/>
                  </a:moveTo>
                  <a:lnTo>
                    <a:pt x="2661" y="1641"/>
                  </a:lnTo>
                  <a:lnTo>
                    <a:pt x="2658" y="1669"/>
                  </a:lnTo>
                  <a:lnTo>
                    <a:pt x="2654" y="1697"/>
                  </a:lnTo>
                  <a:lnTo>
                    <a:pt x="2650" y="1725"/>
                  </a:lnTo>
                  <a:lnTo>
                    <a:pt x="2644" y="1753"/>
                  </a:lnTo>
                  <a:lnTo>
                    <a:pt x="2639" y="1781"/>
                  </a:lnTo>
                  <a:lnTo>
                    <a:pt x="2632" y="1809"/>
                  </a:lnTo>
                  <a:lnTo>
                    <a:pt x="2624" y="1837"/>
                  </a:lnTo>
                  <a:lnTo>
                    <a:pt x="2617" y="1863"/>
                  </a:lnTo>
                  <a:lnTo>
                    <a:pt x="2608" y="1891"/>
                  </a:lnTo>
                  <a:lnTo>
                    <a:pt x="2599" y="1918"/>
                  </a:lnTo>
                  <a:lnTo>
                    <a:pt x="2589" y="1945"/>
                  </a:lnTo>
                  <a:lnTo>
                    <a:pt x="2579" y="1972"/>
                  </a:lnTo>
                  <a:lnTo>
                    <a:pt x="2567" y="1998"/>
                  </a:lnTo>
                  <a:lnTo>
                    <a:pt x="2556" y="2025"/>
                  </a:lnTo>
                  <a:lnTo>
                    <a:pt x="2543" y="2051"/>
                  </a:lnTo>
                  <a:lnTo>
                    <a:pt x="2529" y="2078"/>
                  </a:lnTo>
                  <a:lnTo>
                    <a:pt x="2485" y="2158"/>
                  </a:lnTo>
                  <a:lnTo>
                    <a:pt x="2450" y="2227"/>
                  </a:lnTo>
                  <a:lnTo>
                    <a:pt x="2408" y="2311"/>
                  </a:lnTo>
                  <a:lnTo>
                    <a:pt x="2359" y="2409"/>
                  </a:lnTo>
                  <a:lnTo>
                    <a:pt x="2307" y="2519"/>
                  </a:lnTo>
                  <a:lnTo>
                    <a:pt x="2253" y="2641"/>
                  </a:lnTo>
                  <a:lnTo>
                    <a:pt x="2225" y="2705"/>
                  </a:lnTo>
                  <a:lnTo>
                    <a:pt x="2197" y="2771"/>
                  </a:lnTo>
                  <a:lnTo>
                    <a:pt x="2170" y="2838"/>
                  </a:lnTo>
                  <a:lnTo>
                    <a:pt x="2142" y="2908"/>
                  </a:lnTo>
                  <a:lnTo>
                    <a:pt x="2116" y="2979"/>
                  </a:lnTo>
                  <a:lnTo>
                    <a:pt x="2090" y="3051"/>
                  </a:lnTo>
                  <a:lnTo>
                    <a:pt x="2065" y="3124"/>
                  </a:lnTo>
                  <a:lnTo>
                    <a:pt x="2040" y="3198"/>
                  </a:lnTo>
                  <a:lnTo>
                    <a:pt x="2018" y="3272"/>
                  </a:lnTo>
                  <a:lnTo>
                    <a:pt x="1996" y="3346"/>
                  </a:lnTo>
                  <a:lnTo>
                    <a:pt x="1977" y="3420"/>
                  </a:lnTo>
                  <a:lnTo>
                    <a:pt x="1960" y="3494"/>
                  </a:lnTo>
                  <a:lnTo>
                    <a:pt x="1944" y="3568"/>
                  </a:lnTo>
                  <a:lnTo>
                    <a:pt x="1930" y="3641"/>
                  </a:lnTo>
                  <a:lnTo>
                    <a:pt x="1919" y="3714"/>
                  </a:lnTo>
                  <a:lnTo>
                    <a:pt x="1911" y="3785"/>
                  </a:lnTo>
                  <a:lnTo>
                    <a:pt x="1908" y="3820"/>
                  </a:lnTo>
                  <a:lnTo>
                    <a:pt x="1905" y="3856"/>
                  </a:lnTo>
                  <a:lnTo>
                    <a:pt x="1903" y="3890"/>
                  </a:lnTo>
                  <a:lnTo>
                    <a:pt x="1902" y="3924"/>
                  </a:lnTo>
                  <a:lnTo>
                    <a:pt x="1901" y="3939"/>
                  </a:lnTo>
                  <a:lnTo>
                    <a:pt x="1722" y="3939"/>
                  </a:lnTo>
                  <a:lnTo>
                    <a:pt x="1722" y="3230"/>
                  </a:lnTo>
                  <a:lnTo>
                    <a:pt x="1333" y="3230"/>
                  </a:lnTo>
                  <a:lnTo>
                    <a:pt x="1333" y="3939"/>
                  </a:lnTo>
                  <a:lnTo>
                    <a:pt x="1154" y="3939"/>
                  </a:lnTo>
                  <a:lnTo>
                    <a:pt x="1152" y="3924"/>
                  </a:lnTo>
                  <a:lnTo>
                    <a:pt x="1151" y="3873"/>
                  </a:lnTo>
                  <a:lnTo>
                    <a:pt x="1148" y="3820"/>
                  </a:lnTo>
                  <a:lnTo>
                    <a:pt x="1142" y="3767"/>
                  </a:lnTo>
                  <a:lnTo>
                    <a:pt x="1136" y="3714"/>
                  </a:lnTo>
                  <a:lnTo>
                    <a:pt x="1128" y="3659"/>
                  </a:lnTo>
                  <a:lnTo>
                    <a:pt x="1118" y="3604"/>
                  </a:lnTo>
                  <a:lnTo>
                    <a:pt x="1108" y="3547"/>
                  </a:lnTo>
                  <a:lnTo>
                    <a:pt x="1096" y="3491"/>
                  </a:lnTo>
                  <a:lnTo>
                    <a:pt x="1081" y="3434"/>
                  </a:lnTo>
                  <a:lnTo>
                    <a:pt x="1067" y="3377"/>
                  </a:lnTo>
                  <a:lnTo>
                    <a:pt x="1052" y="3319"/>
                  </a:lnTo>
                  <a:lnTo>
                    <a:pt x="1035" y="3261"/>
                  </a:lnTo>
                  <a:lnTo>
                    <a:pt x="1016" y="3203"/>
                  </a:lnTo>
                  <a:lnTo>
                    <a:pt x="997" y="3145"/>
                  </a:lnTo>
                  <a:lnTo>
                    <a:pt x="977" y="3086"/>
                  </a:lnTo>
                  <a:lnTo>
                    <a:pt x="958" y="3029"/>
                  </a:lnTo>
                  <a:lnTo>
                    <a:pt x="937" y="2970"/>
                  </a:lnTo>
                  <a:lnTo>
                    <a:pt x="914" y="2911"/>
                  </a:lnTo>
                  <a:lnTo>
                    <a:pt x="868" y="2796"/>
                  </a:lnTo>
                  <a:lnTo>
                    <a:pt x="820" y="2681"/>
                  </a:lnTo>
                  <a:lnTo>
                    <a:pt x="771" y="2570"/>
                  </a:lnTo>
                  <a:lnTo>
                    <a:pt x="721" y="2459"/>
                  </a:lnTo>
                  <a:lnTo>
                    <a:pt x="669" y="2353"/>
                  </a:lnTo>
                  <a:lnTo>
                    <a:pt x="618" y="2249"/>
                  </a:lnTo>
                  <a:lnTo>
                    <a:pt x="568" y="2150"/>
                  </a:lnTo>
                  <a:lnTo>
                    <a:pt x="567" y="2144"/>
                  </a:lnTo>
                  <a:lnTo>
                    <a:pt x="530" y="2075"/>
                  </a:lnTo>
                  <a:lnTo>
                    <a:pt x="515" y="2050"/>
                  </a:lnTo>
                  <a:lnTo>
                    <a:pt x="503" y="2024"/>
                  </a:lnTo>
                  <a:lnTo>
                    <a:pt x="491" y="1998"/>
                  </a:lnTo>
                  <a:lnTo>
                    <a:pt x="479" y="1972"/>
                  </a:lnTo>
                  <a:lnTo>
                    <a:pt x="468" y="1945"/>
                  </a:lnTo>
                  <a:lnTo>
                    <a:pt x="458" y="1918"/>
                  </a:lnTo>
                  <a:lnTo>
                    <a:pt x="449" y="1892"/>
                  </a:lnTo>
                  <a:lnTo>
                    <a:pt x="440" y="1864"/>
                  </a:lnTo>
                  <a:lnTo>
                    <a:pt x="431" y="1838"/>
                  </a:lnTo>
                  <a:lnTo>
                    <a:pt x="424" y="1810"/>
                  </a:lnTo>
                  <a:lnTo>
                    <a:pt x="418" y="1782"/>
                  </a:lnTo>
                  <a:lnTo>
                    <a:pt x="411" y="1754"/>
                  </a:lnTo>
                  <a:lnTo>
                    <a:pt x="406" y="1726"/>
                  </a:lnTo>
                  <a:lnTo>
                    <a:pt x="401" y="1697"/>
                  </a:lnTo>
                  <a:lnTo>
                    <a:pt x="398" y="1670"/>
                  </a:lnTo>
                  <a:lnTo>
                    <a:pt x="395" y="1641"/>
                  </a:lnTo>
                  <a:lnTo>
                    <a:pt x="389" y="1519"/>
                  </a:lnTo>
                  <a:lnTo>
                    <a:pt x="389" y="1492"/>
                  </a:lnTo>
                  <a:lnTo>
                    <a:pt x="390" y="1463"/>
                  </a:lnTo>
                  <a:lnTo>
                    <a:pt x="392" y="1435"/>
                  </a:lnTo>
                  <a:lnTo>
                    <a:pt x="395" y="1408"/>
                  </a:lnTo>
                  <a:lnTo>
                    <a:pt x="398" y="1380"/>
                  </a:lnTo>
                  <a:lnTo>
                    <a:pt x="402" y="1352"/>
                  </a:lnTo>
                  <a:lnTo>
                    <a:pt x="407" y="1325"/>
                  </a:lnTo>
                  <a:lnTo>
                    <a:pt x="412" y="1298"/>
                  </a:lnTo>
                  <a:lnTo>
                    <a:pt x="418" y="1270"/>
                  </a:lnTo>
                  <a:lnTo>
                    <a:pt x="424" y="1244"/>
                  </a:lnTo>
                  <a:lnTo>
                    <a:pt x="431" y="1217"/>
                  </a:lnTo>
                  <a:lnTo>
                    <a:pt x="439" y="1191"/>
                  </a:lnTo>
                  <a:lnTo>
                    <a:pt x="448" y="1165"/>
                  </a:lnTo>
                  <a:lnTo>
                    <a:pt x="457" y="1139"/>
                  </a:lnTo>
                  <a:lnTo>
                    <a:pt x="466" y="1113"/>
                  </a:lnTo>
                  <a:lnTo>
                    <a:pt x="476" y="1088"/>
                  </a:lnTo>
                  <a:lnTo>
                    <a:pt x="487" y="1063"/>
                  </a:lnTo>
                  <a:lnTo>
                    <a:pt x="499" y="1038"/>
                  </a:lnTo>
                  <a:lnTo>
                    <a:pt x="511" y="1013"/>
                  </a:lnTo>
                  <a:lnTo>
                    <a:pt x="524" y="989"/>
                  </a:lnTo>
                  <a:lnTo>
                    <a:pt x="537" y="965"/>
                  </a:lnTo>
                  <a:lnTo>
                    <a:pt x="551" y="941"/>
                  </a:lnTo>
                  <a:lnTo>
                    <a:pt x="565" y="918"/>
                  </a:lnTo>
                  <a:lnTo>
                    <a:pt x="580" y="895"/>
                  </a:lnTo>
                  <a:lnTo>
                    <a:pt x="596" y="871"/>
                  </a:lnTo>
                  <a:lnTo>
                    <a:pt x="612" y="849"/>
                  </a:lnTo>
                  <a:lnTo>
                    <a:pt x="629" y="827"/>
                  </a:lnTo>
                  <a:lnTo>
                    <a:pt x="647" y="806"/>
                  </a:lnTo>
                  <a:lnTo>
                    <a:pt x="664" y="784"/>
                  </a:lnTo>
                  <a:lnTo>
                    <a:pt x="683" y="763"/>
                  </a:lnTo>
                  <a:lnTo>
                    <a:pt x="702" y="743"/>
                  </a:lnTo>
                  <a:lnTo>
                    <a:pt x="722" y="723"/>
                  </a:lnTo>
                  <a:lnTo>
                    <a:pt x="743" y="703"/>
                  </a:lnTo>
                  <a:lnTo>
                    <a:pt x="764" y="683"/>
                  </a:lnTo>
                  <a:lnTo>
                    <a:pt x="785" y="665"/>
                  </a:lnTo>
                  <a:lnTo>
                    <a:pt x="806" y="647"/>
                  </a:lnTo>
                  <a:lnTo>
                    <a:pt x="828" y="629"/>
                  </a:lnTo>
                  <a:lnTo>
                    <a:pt x="850" y="611"/>
                  </a:lnTo>
                  <a:lnTo>
                    <a:pt x="874" y="596"/>
                  </a:lnTo>
                  <a:lnTo>
                    <a:pt x="896" y="579"/>
                  </a:lnTo>
                  <a:lnTo>
                    <a:pt x="920" y="565"/>
                  </a:lnTo>
                  <a:lnTo>
                    <a:pt x="943" y="550"/>
                  </a:lnTo>
                  <a:lnTo>
                    <a:pt x="968" y="536"/>
                  </a:lnTo>
                  <a:lnTo>
                    <a:pt x="992" y="523"/>
                  </a:lnTo>
                  <a:lnTo>
                    <a:pt x="1016" y="510"/>
                  </a:lnTo>
                  <a:lnTo>
                    <a:pt x="1041" y="498"/>
                  </a:lnTo>
                  <a:lnTo>
                    <a:pt x="1066" y="486"/>
                  </a:lnTo>
                  <a:lnTo>
                    <a:pt x="1091" y="475"/>
                  </a:lnTo>
                  <a:lnTo>
                    <a:pt x="1117" y="464"/>
                  </a:lnTo>
                  <a:lnTo>
                    <a:pt x="1143" y="456"/>
                  </a:lnTo>
                  <a:lnTo>
                    <a:pt x="1170" y="446"/>
                  </a:lnTo>
                  <a:lnTo>
                    <a:pt x="1195" y="438"/>
                  </a:lnTo>
                  <a:lnTo>
                    <a:pt x="1223" y="430"/>
                  </a:lnTo>
                  <a:lnTo>
                    <a:pt x="1250" y="423"/>
                  </a:lnTo>
                  <a:lnTo>
                    <a:pt x="1276" y="417"/>
                  </a:lnTo>
                  <a:lnTo>
                    <a:pt x="1304" y="411"/>
                  </a:lnTo>
                  <a:lnTo>
                    <a:pt x="1331" y="406"/>
                  </a:lnTo>
                  <a:lnTo>
                    <a:pt x="1359" y="401"/>
                  </a:lnTo>
                  <a:lnTo>
                    <a:pt x="1387" y="398"/>
                  </a:lnTo>
                  <a:lnTo>
                    <a:pt x="1414" y="395"/>
                  </a:lnTo>
                  <a:lnTo>
                    <a:pt x="1443" y="392"/>
                  </a:lnTo>
                  <a:lnTo>
                    <a:pt x="1471" y="390"/>
                  </a:lnTo>
                  <a:lnTo>
                    <a:pt x="1500" y="389"/>
                  </a:lnTo>
                  <a:lnTo>
                    <a:pt x="1527" y="389"/>
                  </a:lnTo>
                  <a:lnTo>
                    <a:pt x="1569" y="389"/>
                  </a:lnTo>
                  <a:lnTo>
                    <a:pt x="1610" y="391"/>
                  </a:lnTo>
                  <a:lnTo>
                    <a:pt x="1651" y="396"/>
                  </a:lnTo>
                  <a:lnTo>
                    <a:pt x="1691" y="400"/>
                  </a:lnTo>
                  <a:lnTo>
                    <a:pt x="1732" y="407"/>
                  </a:lnTo>
                  <a:lnTo>
                    <a:pt x="1771" y="415"/>
                  </a:lnTo>
                  <a:lnTo>
                    <a:pt x="1810" y="423"/>
                  </a:lnTo>
                  <a:lnTo>
                    <a:pt x="1849" y="435"/>
                  </a:lnTo>
                  <a:lnTo>
                    <a:pt x="1882" y="444"/>
                  </a:lnTo>
                  <a:lnTo>
                    <a:pt x="1917" y="457"/>
                  </a:lnTo>
                  <a:lnTo>
                    <a:pt x="1950" y="470"/>
                  </a:lnTo>
                  <a:lnTo>
                    <a:pt x="1983" y="483"/>
                  </a:lnTo>
                  <a:lnTo>
                    <a:pt x="2015" y="498"/>
                  </a:lnTo>
                  <a:lnTo>
                    <a:pt x="2047" y="514"/>
                  </a:lnTo>
                  <a:lnTo>
                    <a:pt x="2078" y="531"/>
                  </a:lnTo>
                  <a:lnTo>
                    <a:pt x="2109" y="548"/>
                  </a:lnTo>
                  <a:lnTo>
                    <a:pt x="2139" y="567"/>
                  </a:lnTo>
                  <a:lnTo>
                    <a:pt x="2169" y="586"/>
                  </a:lnTo>
                  <a:lnTo>
                    <a:pt x="2197" y="607"/>
                  </a:lnTo>
                  <a:lnTo>
                    <a:pt x="2226" y="628"/>
                  </a:lnTo>
                  <a:lnTo>
                    <a:pt x="2254" y="650"/>
                  </a:lnTo>
                  <a:lnTo>
                    <a:pt x="2281" y="673"/>
                  </a:lnTo>
                  <a:lnTo>
                    <a:pt x="2308" y="698"/>
                  </a:lnTo>
                  <a:lnTo>
                    <a:pt x="2333" y="723"/>
                  </a:lnTo>
                  <a:lnTo>
                    <a:pt x="2353" y="743"/>
                  </a:lnTo>
                  <a:lnTo>
                    <a:pt x="2372" y="763"/>
                  </a:lnTo>
                  <a:lnTo>
                    <a:pt x="2391" y="784"/>
                  </a:lnTo>
                  <a:lnTo>
                    <a:pt x="2409" y="806"/>
                  </a:lnTo>
                  <a:lnTo>
                    <a:pt x="2426" y="827"/>
                  </a:lnTo>
                  <a:lnTo>
                    <a:pt x="2443" y="849"/>
                  </a:lnTo>
                  <a:lnTo>
                    <a:pt x="2460" y="872"/>
                  </a:lnTo>
                  <a:lnTo>
                    <a:pt x="2475" y="895"/>
                  </a:lnTo>
                  <a:lnTo>
                    <a:pt x="2489" y="918"/>
                  </a:lnTo>
                  <a:lnTo>
                    <a:pt x="2505" y="941"/>
                  </a:lnTo>
                  <a:lnTo>
                    <a:pt x="2518" y="965"/>
                  </a:lnTo>
                  <a:lnTo>
                    <a:pt x="2531" y="989"/>
                  </a:lnTo>
                  <a:lnTo>
                    <a:pt x="2545" y="1013"/>
                  </a:lnTo>
                  <a:lnTo>
                    <a:pt x="2557" y="1038"/>
                  </a:lnTo>
                  <a:lnTo>
                    <a:pt x="2568" y="1063"/>
                  </a:lnTo>
                  <a:lnTo>
                    <a:pt x="2579" y="1088"/>
                  </a:lnTo>
                  <a:lnTo>
                    <a:pt x="2589" y="1113"/>
                  </a:lnTo>
                  <a:lnTo>
                    <a:pt x="2599" y="1139"/>
                  </a:lnTo>
                  <a:lnTo>
                    <a:pt x="2608" y="1164"/>
                  </a:lnTo>
                  <a:lnTo>
                    <a:pt x="2617" y="1191"/>
                  </a:lnTo>
                  <a:lnTo>
                    <a:pt x="2624" y="1217"/>
                  </a:lnTo>
                  <a:lnTo>
                    <a:pt x="2631" y="1244"/>
                  </a:lnTo>
                  <a:lnTo>
                    <a:pt x="2638" y="1270"/>
                  </a:lnTo>
                  <a:lnTo>
                    <a:pt x="2643" y="1297"/>
                  </a:lnTo>
                  <a:lnTo>
                    <a:pt x="2649" y="1325"/>
                  </a:lnTo>
                  <a:lnTo>
                    <a:pt x="2653" y="1352"/>
                  </a:lnTo>
                  <a:lnTo>
                    <a:pt x="2658" y="1379"/>
                  </a:lnTo>
                  <a:lnTo>
                    <a:pt x="2660" y="1406"/>
                  </a:lnTo>
                  <a:lnTo>
                    <a:pt x="2663" y="1435"/>
                  </a:lnTo>
                  <a:lnTo>
                    <a:pt x="2664" y="1463"/>
                  </a:lnTo>
                  <a:lnTo>
                    <a:pt x="2666" y="1491"/>
                  </a:lnTo>
                  <a:lnTo>
                    <a:pt x="2666" y="1519"/>
                  </a:lnTo>
                  <a:lnTo>
                    <a:pt x="2661" y="1641"/>
                  </a:lnTo>
                  <a:close/>
                  <a:moveTo>
                    <a:pt x="907" y="4981"/>
                  </a:moveTo>
                  <a:lnTo>
                    <a:pt x="2149" y="4981"/>
                  </a:lnTo>
                  <a:lnTo>
                    <a:pt x="2149" y="4592"/>
                  </a:lnTo>
                  <a:lnTo>
                    <a:pt x="907" y="4592"/>
                  </a:lnTo>
                  <a:lnTo>
                    <a:pt x="907" y="4981"/>
                  </a:lnTo>
                  <a:close/>
                  <a:moveTo>
                    <a:pt x="1177" y="5429"/>
                  </a:moveTo>
                  <a:lnTo>
                    <a:pt x="1879" y="5429"/>
                  </a:lnTo>
                  <a:lnTo>
                    <a:pt x="1879" y="5209"/>
                  </a:lnTo>
                  <a:lnTo>
                    <a:pt x="1177" y="5209"/>
                  </a:lnTo>
                  <a:lnTo>
                    <a:pt x="1177" y="54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03" name="Rounded Rectangle 102"/>
          <p:cNvSpPr>
            <a:spLocks noChangeAspect="1"/>
          </p:cNvSpPr>
          <p:nvPr/>
        </p:nvSpPr>
        <p:spPr>
          <a:xfrm>
            <a:off x="859790" y="2049145"/>
            <a:ext cx="7425055" cy="2644775"/>
          </a:xfrm>
          <a:prstGeom prst="roundRect">
            <a:avLst>
              <a:gd name="adj" fmla="val 8813"/>
            </a:avLst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p>
            <a:pPr algn="ctr"/>
            <a:endParaRPr lang="en-US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99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99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99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/>
      <p:bldP spid="8" grpId="0"/>
      <p:bldP spid="10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709295" y="309880"/>
            <a:ext cx="3589020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任务一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面试类型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621155" y="1071245"/>
            <a:ext cx="680593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just"/>
            <a:r>
              <a:rPr lang="zh-CN" altLang="en-US" sz="3200" b="1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一、常见的面试模式</a:t>
            </a:r>
            <a:endParaRPr lang="zh-CN" altLang="en-US" sz="3200" b="1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937895" y="1978660"/>
            <a:ext cx="7463155" cy="2826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p>
            <a:pPr indent="457200" fontAlgn="auto">
              <a:lnSpc>
                <a:spcPts val="2660"/>
              </a:lnSpc>
            </a:pPr>
            <a:r>
              <a:rPr lang="zh-CN" altLang="en-US" sz="2000" b="1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（二）电话面试</a:t>
            </a:r>
            <a:endParaRPr lang="zh-CN" altLang="en-US" sz="2000" b="1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fontAlgn="auto">
              <a:lnSpc>
                <a:spcPts val="266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为了在正式面试前对求职者进行进一步筛选，有时候用人单位会采取电话形式进行首轮面试。电话面试的主要目的是核实求职者提供的资料是否真实，考查求职者的专业基本素质和语言表达能力等，其时长一般为 10~30 分钟。电话面试与面对面交流不同，求职者在进行电话面试时，要放松心情，面带微笑，同时控制自己的声音、语气、语调，使语速平缓，发音吐字清晰。接听电话时，应保证环境安静，以便于交流。如果当时环境不适合，可以主动向面试官说明，更改面试时间。</a:t>
            </a:r>
            <a:endParaRPr lang="zh-CN" altLang="en-US" sz="1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>
            <p:custDataLst>
              <p:tags r:id="rId1"/>
            </p:custDataLst>
          </p:nvPr>
        </p:nvGrpSpPr>
        <p:grpSpPr>
          <a:xfrm>
            <a:off x="374857" y="731141"/>
            <a:ext cx="1201103" cy="1202531"/>
            <a:chOff x="4856202" y="1222146"/>
            <a:chExt cx="1201103" cy="1202531"/>
          </a:xfrm>
          <a:solidFill>
            <a:srgbClr val="1B4367"/>
          </a:solidFill>
        </p:grpSpPr>
        <p:sp>
          <p:nvSpPr>
            <p:cNvPr id="12" name="Rectangle 6"/>
            <p:cNvSpPr/>
            <p:nvPr>
              <p:custDataLst>
                <p:tags r:id="rId2"/>
              </p:custDataLst>
            </p:nvPr>
          </p:nvSpPr>
          <p:spPr>
            <a:xfrm>
              <a:off x="4856202" y="1222146"/>
              <a:ext cx="1201103" cy="1202531"/>
            </a:xfrm>
            <a:prstGeom prst="flowChartConnector">
              <a:avLst/>
            </a:prstGeom>
            <a:grpFill/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/>
              <a:endParaRPr lang="en-US" altLang="zh-CN" sz="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KSO_Shape"/>
            <p:cNvSpPr/>
            <p:nvPr>
              <p:custDataLst>
                <p:tags r:id="rId3"/>
              </p:custDataLst>
            </p:nvPr>
          </p:nvSpPr>
          <p:spPr bwMode="auto">
            <a:xfrm>
              <a:off x="5275038" y="1500840"/>
              <a:ext cx="363431" cy="645143"/>
            </a:xfrm>
            <a:custGeom>
              <a:avLst/>
              <a:gdLst>
                <a:gd name="T0" fmla="*/ 2147483646 w 3056"/>
                <a:gd name="T1" fmla="*/ 2147483646 h 5429"/>
                <a:gd name="T2" fmla="*/ 2147483646 w 3056"/>
                <a:gd name="T3" fmla="*/ 2147483646 h 5429"/>
                <a:gd name="T4" fmla="*/ 2147483646 w 3056"/>
                <a:gd name="T5" fmla="*/ 388832290 h 5429"/>
                <a:gd name="T6" fmla="*/ 2147483646 w 3056"/>
                <a:gd name="T7" fmla="*/ 345615213 h 5429"/>
                <a:gd name="T8" fmla="*/ 2147483646 w 3056"/>
                <a:gd name="T9" fmla="*/ 2147483646 h 5429"/>
                <a:gd name="T10" fmla="*/ 2147483646 w 3056"/>
                <a:gd name="T11" fmla="*/ 2147483646 h 5429"/>
                <a:gd name="T12" fmla="*/ 2147483646 w 3056"/>
                <a:gd name="T13" fmla="*/ 2147483646 h 5429"/>
                <a:gd name="T14" fmla="*/ 2147483646 w 3056"/>
                <a:gd name="T15" fmla="*/ 2147483646 h 5429"/>
                <a:gd name="T16" fmla="*/ 2147483646 w 3056"/>
                <a:gd name="T17" fmla="*/ 2147483646 h 5429"/>
                <a:gd name="T18" fmla="*/ 2147483646 w 3056"/>
                <a:gd name="T19" fmla="*/ 2147483646 h 5429"/>
                <a:gd name="T20" fmla="*/ 475747481 w 3056"/>
                <a:gd name="T21" fmla="*/ 2147483646 h 5429"/>
                <a:gd name="T22" fmla="*/ 432463999 w 3056"/>
                <a:gd name="T23" fmla="*/ 2147483646 h 5429"/>
                <a:gd name="T24" fmla="*/ 2147483646 w 3056"/>
                <a:gd name="T25" fmla="*/ 2147483646 h 5429"/>
                <a:gd name="T26" fmla="*/ 2147483646 w 3056"/>
                <a:gd name="T27" fmla="*/ 2147483646 h 5429"/>
                <a:gd name="T28" fmla="*/ 2147483646 w 3056"/>
                <a:gd name="T29" fmla="*/ 2147483646 h 5429"/>
                <a:gd name="T30" fmla="*/ 2147483646 w 3056"/>
                <a:gd name="T31" fmla="*/ 2147483646 h 5429"/>
                <a:gd name="T32" fmla="*/ 2147483646 w 3056"/>
                <a:gd name="T33" fmla="*/ 2147483646 h 5429"/>
                <a:gd name="T34" fmla="*/ 2147483646 w 3056"/>
                <a:gd name="T35" fmla="*/ 2147483646 h 5429"/>
                <a:gd name="T36" fmla="*/ 2147483646 w 3056"/>
                <a:gd name="T37" fmla="*/ 2147483646 h 5429"/>
                <a:gd name="T38" fmla="*/ 2147483646 w 3056"/>
                <a:gd name="T39" fmla="*/ 2147483646 h 5429"/>
                <a:gd name="T40" fmla="*/ 2147483646 w 3056"/>
                <a:gd name="T41" fmla="*/ 2147483646 h 5429"/>
                <a:gd name="T42" fmla="*/ 2147483646 w 3056"/>
                <a:gd name="T43" fmla="*/ 2147483646 h 5429"/>
                <a:gd name="T44" fmla="*/ 2147483646 w 3056"/>
                <a:gd name="T45" fmla="*/ 2147483646 h 5429"/>
                <a:gd name="T46" fmla="*/ 2147483646 w 3056"/>
                <a:gd name="T47" fmla="*/ 2147483646 h 5429"/>
                <a:gd name="T48" fmla="*/ 2147483646 w 3056"/>
                <a:gd name="T49" fmla="*/ 2147483646 h 5429"/>
                <a:gd name="T50" fmla="*/ 2147483646 w 3056"/>
                <a:gd name="T51" fmla="*/ 2147483646 h 5429"/>
                <a:gd name="T52" fmla="*/ 2147483646 w 3056"/>
                <a:gd name="T53" fmla="*/ 2147483646 h 5429"/>
                <a:gd name="T54" fmla="*/ 2147483646 w 3056"/>
                <a:gd name="T55" fmla="*/ 2147483646 h 5429"/>
                <a:gd name="T56" fmla="*/ 2147483646 w 3056"/>
                <a:gd name="T57" fmla="*/ 2147483646 h 5429"/>
                <a:gd name="T58" fmla="*/ 2147483646 w 3056"/>
                <a:gd name="T59" fmla="*/ 2147483646 h 5429"/>
                <a:gd name="T60" fmla="*/ 2147483646 w 3056"/>
                <a:gd name="T61" fmla="*/ 2147483646 h 5429"/>
                <a:gd name="T62" fmla="*/ 2147483646 w 3056"/>
                <a:gd name="T63" fmla="*/ 2147483646 h 5429"/>
                <a:gd name="T64" fmla="*/ 2147483646 w 3056"/>
                <a:gd name="T65" fmla="*/ 2147483646 h 5429"/>
                <a:gd name="T66" fmla="*/ 2147483646 w 3056"/>
                <a:gd name="T67" fmla="*/ 2147483646 h 5429"/>
                <a:gd name="T68" fmla="*/ 2147483646 w 3056"/>
                <a:gd name="T69" fmla="*/ 2147483646 h 5429"/>
                <a:gd name="T70" fmla="*/ 2147483646 w 3056"/>
                <a:gd name="T71" fmla="*/ 2147483646 h 5429"/>
                <a:gd name="T72" fmla="*/ 2147483646 w 3056"/>
                <a:gd name="T73" fmla="*/ 2147483646 h 5429"/>
                <a:gd name="T74" fmla="*/ 2147483646 w 3056"/>
                <a:gd name="T75" fmla="*/ 2147483646 h 5429"/>
                <a:gd name="T76" fmla="*/ 2147483646 w 3056"/>
                <a:gd name="T77" fmla="*/ 2147483646 h 5429"/>
                <a:gd name="T78" fmla="*/ 2147483646 w 3056"/>
                <a:gd name="T79" fmla="*/ 2147483646 h 5429"/>
                <a:gd name="T80" fmla="*/ 2147483646 w 3056"/>
                <a:gd name="T81" fmla="*/ 2147483646 h 5429"/>
                <a:gd name="T82" fmla="*/ 2147483646 w 3056"/>
                <a:gd name="T83" fmla="*/ 2147483646 h 5429"/>
                <a:gd name="T84" fmla="*/ 2147483646 w 3056"/>
                <a:gd name="T85" fmla="*/ 2147483646 h 5429"/>
                <a:gd name="T86" fmla="*/ 2147483646 w 3056"/>
                <a:gd name="T87" fmla="*/ 2147483646 h 5429"/>
                <a:gd name="T88" fmla="*/ 2147483646 w 3056"/>
                <a:gd name="T89" fmla="*/ 2147483646 h 5429"/>
                <a:gd name="T90" fmla="*/ 2147483646 w 3056"/>
                <a:gd name="T91" fmla="*/ 2147483646 h 5429"/>
                <a:gd name="T92" fmla="*/ 2147483646 w 3056"/>
                <a:gd name="T93" fmla="*/ 2147483646 h 5429"/>
                <a:gd name="T94" fmla="*/ 2147483646 w 3056"/>
                <a:gd name="T95" fmla="*/ 2147483646 h 5429"/>
                <a:gd name="T96" fmla="*/ 2147483646 w 3056"/>
                <a:gd name="T97" fmla="*/ 2147483646 h 5429"/>
                <a:gd name="T98" fmla="*/ 2147483646 w 3056"/>
                <a:gd name="T99" fmla="*/ 2147483646 h 5429"/>
                <a:gd name="T100" fmla="*/ 2147483646 w 3056"/>
                <a:gd name="T101" fmla="*/ 2147483646 h 5429"/>
                <a:gd name="T102" fmla="*/ 2147483646 w 3056"/>
                <a:gd name="T103" fmla="*/ 2147483646 h 5429"/>
                <a:gd name="T104" fmla="*/ 2147483646 w 3056"/>
                <a:gd name="T105" fmla="*/ 2147483646 h 5429"/>
                <a:gd name="T106" fmla="*/ 2147483646 w 3056"/>
                <a:gd name="T107" fmla="*/ 2147483646 h 5429"/>
                <a:gd name="T108" fmla="*/ 2147483646 w 3056"/>
                <a:gd name="T109" fmla="*/ 2147483646 h 5429"/>
                <a:gd name="T110" fmla="*/ 2147483646 w 3056"/>
                <a:gd name="T111" fmla="*/ 2147483646 h 5429"/>
                <a:gd name="T112" fmla="*/ 2147483646 w 3056"/>
                <a:gd name="T113" fmla="*/ 2147483646 h 5429"/>
                <a:gd name="T114" fmla="*/ 2147483646 w 3056"/>
                <a:gd name="T115" fmla="*/ 2147483646 h 5429"/>
                <a:gd name="T116" fmla="*/ 2147483646 w 3056"/>
                <a:gd name="T117" fmla="*/ 2147483646 h 5429"/>
                <a:gd name="T118" fmla="*/ 2147483646 w 3056"/>
                <a:gd name="T119" fmla="*/ 2147483646 h 5429"/>
                <a:gd name="T120" fmla="*/ 2147483646 w 3056"/>
                <a:gd name="T121" fmla="*/ 2147483646 h 542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056" h="5429">
                  <a:moveTo>
                    <a:pt x="2609" y="448"/>
                  </a:moveTo>
                  <a:lnTo>
                    <a:pt x="2609" y="448"/>
                  </a:lnTo>
                  <a:lnTo>
                    <a:pt x="2575" y="415"/>
                  </a:lnTo>
                  <a:lnTo>
                    <a:pt x="2538" y="383"/>
                  </a:lnTo>
                  <a:lnTo>
                    <a:pt x="2503" y="352"/>
                  </a:lnTo>
                  <a:lnTo>
                    <a:pt x="2465" y="322"/>
                  </a:lnTo>
                  <a:lnTo>
                    <a:pt x="2426" y="293"/>
                  </a:lnTo>
                  <a:lnTo>
                    <a:pt x="2388" y="265"/>
                  </a:lnTo>
                  <a:lnTo>
                    <a:pt x="2348" y="239"/>
                  </a:lnTo>
                  <a:lnTo>
                    <a:pt x="2307" y="213"/>
                  </a:lnTo>
                  <a:lnTo>
                    <a:pt x="2266" y="190"/>
                  </a:lnTo>
                  <a:lnTo>
                    <a:pt x="2224" y="168"/>
                  </a:lnTo>
                  <a:lnTo>
                    <a:pt x="2182" y="146"/>
                  </a:lnTo>
                  <a:lnTo>
                    <a:pt x="2138" y="127"/>
                  </a:lnTo>
                  <a:lnTo>
                    <a:pt x="2095" y="108"/>
                  </a:lnTo>
                  <a:lnTo>
                    <a:pt x="2049" y="91"/>
                  </a:lnTo>
                  <a:lnTo>
                    <a:pt x="2005" y="75"/>
                  </a:lnTo>
                  <a:lnTo>
                    <a:pt x="1960" y="61"/>
                  </a:lnTo>
                  <a:lnTo>
                    <a:pt x="1907" y="46"/>
                  </a:lnTo>
                  <a:lnTo>
                    <a:pt x="1853" y="34"/>
                  </a:lnTo>
                  <a:lnTo>
                    <a:pt x="1800" y="24"/>
                  </a:lnTo>
                  <a:lnTo>
                    <a:pt x="1746" y="15"/>
                  </a:lnTo>
                  <a:lnTo>
                    <a:pt x="1692" y="9"/>
                  </a:lnTo>
                  <a:lnTo>
                    <a:pt x="1638" y="3"/>
                  </a:lnTo>
                  <a:lnTo>
                    <a:pt x="1582" y="1"/>
                  </a:lnTo>
                  <a:lnTo>
                    <a:pt x="1527" y="0"/>
                  </a:lnTo>
                  <a:lnTo>
                    <a:pt x="1490" y="0"/>
                  </a:lnTo>
                  <a:lnTo>
                    <a:pt x="1451" y="2"/>
                  </a:lnTo>
                  <a:lnTo>
                    <a:pt x="1413" y="4"/>
                  </a:lnTo>
                  <a:lnTo>
                    <a:pt x="1376" y="8"/>
                  </a:lnTo>
                  <a:lnTo>
                    <a:pt x="1338" y="11"/>
                  </a:lnTo>
                  <a:lnTo>
                    <a:pt x="1302" y="17"/>
                  </a:lnTo>
                  <a:lnTo>
                    <a:pt x="1264" y="22"/>
                  </a:lnTo>
                  <a:lnTo>
                    <a:pt x="1227" y="29"/>
                  </a:lnTo>
                  <a:lnTo>
                    <a:pt x="1191" y="36"/>
                  </a:lnTo>
                  <a:lnTo>
                    <a:pt x="1154" y="45"/>
                  </a:lnTo>
                  <a:lnTo>
                    <a:pt x="1118" y="55"/>
                  </a:lnTo>
                  <a:lnTo>
                    <a:pt x="1083" y="65"/>
                  </a:lnTo>
                  <a:lnTo>
                    <a:pt x="1047" y="76"/>
                  </a:lnTo>
                  <a:lnTo>
                    <a:pt x="1012" y="88"/>
                  </a:lnTo>
                  <a:lnTo>
                    <a:pt x="977" y="102"/>
                  </a:lnTo>
                  <a:lnTo>
                    <a:pt x="942" y="115"/>
                  </a:lnTo>
                  <a:lnTo>
                    <a:pt x="909" y="130"/>
                  </a:lnTo>
                  <a:lnTo>
                    <a:pt x="875" y="146"/>
                  </a:lnTo>
                  <a:lnTo>
                    <a:pt x="841" y="161"/>
                  </a:lnTo>
                  <a:lnTo>
                    <a:pt x="808" y="179"/>
                  </a:lnTo>
                  <a:lnTo>
                    <a:pt x="775" y="197"/>
                  </a:lnTo>
                  <a:lnTo>
                    <a:pt x="743" y="216"/>
                  </a:lnTo>
                  <a:lnTo>
                    <a:pt x="712" y="235"/>
                  </a:lnTo>
                  <a:lnTo>
                    <a:pt x="680" y="255"/>
                  </a:lnTo>
                  <a:lnTo>
                    <a:pt x="649" y="277"/>
                  </a:lnTo>
                  <a:lnTo>
                    <a:pt x="619" y="300"/>
                  </a:lnTo>
                  <a:lnTo>
                    <a:pt x="589" y="322"/>
                  </a:lnTo>
                  <a:lnTo>
                    <a:pt x="559" y="345"/>
                  </a:lnTo>
                  <a:lnTo>
                    <a:pt x="531" y="370"/>
                  </a:lnTo>
                  <a:lnTo>
                    <a:pt x="502" y="395"/>
                  </a:lnTo>
                  <a:lnTo>
                    <a:pt x="474" y="421"/>
                  </a:lnTo>
                  <a:lnTo>
                    <a:pt x="447" y="448"/>
                  </a:lnTo>
                  <a:lnTo>
                    <a:pt x="420" y="475"/>
                  </a:lnTo>
                  <a:lnTo>
                    <a:pt x="395" y="503"/>
                  </a:lnTo>
                  <a:lnTo>
                    <a:pt x="369" y="531"/>
                  </a:lnTo>
                  <a:lnTo>
                    <a:pt x="345" y="561"/>
                  </a:lnTo>
                  <a:lnTo>
                    <a:pt x="322" y="589"/>
                  </a:lnTo>
                  <a:lnTo>
                    <a:pt x="298" y="619"/>
                  </a:lnTo>
                  <a:lnTo>
                    <a:pt x="276" y="650"/>
                  </a:lnTo>
                  <a:lnTo>
                    <a:pt x="255" y="681"/>
                  </a:lnTo>
                  <a:lnTo>
                    <a:pt x="235" y="712"/>
                  </a:lnTo>
                  <a:lnTo>
                    <a:pt x="215" y="744"/>
                  </a:lnTo>
                  <a:lnTo>
                    <a:pt x="197" y="776"/>
                  </a:lnTo>
                  <a:lnTo>
                    <a:pt x="179" y="808"/>
                  </a:lnTo>
                  <a:lnTo>
                    <a:pt x="161" y="841"/>
                  </a:lnTo>
                  <a:lnTo>
                    <a:pt x="145" y="875"/>
                  </a:lnTo>
                  <a:lnTo>
                    <a:pt x="129" y="909"/>
                  </a:lnTo>
                  <a:lnTo>
                    <a:pt x="115" y="943"/>
                  </a:lnTo>
                  <a:lnTo>
                    <a:pt x="101" y="977"/>
                  </a:lnTo>
                  <a:lnTo>
                    <a:pt x="88" y="1012"/>
                  </a:lnTo>
                  <a:lnTo>
                    <a:pt x="76" y="1047"/>
                  </a:lnTo>
                  <a:lnTo>
                    <a:pt x="65" y="1082"/>
                  </a:lnTo>
                  <a:lnTo>
                    <a:pt x="55" y="1118"/>
                  </a:lnTo>
                  <a:lnTo>
                    <a:pt x="45" y="1154"/>
                  </a:lnTo>
                  <a:lnTo>
                    <a:pt x="36" y="1191"/>
                  </a:lnTo>
                  <a:lnTo>
                    <a:pt x="28" y="1227"/>
                  </a:lnTo>
                  <a:lnTo>
                    <a:pt x="22" y="1264"/>
                  </a:lnTo>
                  <a:lnTo>
                    <a:pt x="16" y="1301"/>
                  </a:lnTo>
                  <a:lnTo>
                    <a:pt x="11" y="1338"/>
                  </a:lnTo>
                  <a:lnTo>
                    <a:pt x="7" y="1376"/>
                  </a:lnTo>
                  <a:lnTo>
                    <a:pt x="4" y="1413"/>
                  </a:lnTo>
                  <a:lnTo>
                    <a:pt x="2" y="1452"/>
                  </a:lnTo>
                  <a:lnTo>
                    <a:pt x="0" y="1489"/>
                  </a:lnTo>
                  <a:lnTo>
                    <a:pt x="0" y="1527"/>
                  </a:lnTo>
                  <a:lnTo>
                    <a:pt x="6" y="1667"/>
                  </a:lnTo>
                  <a:lnTo>
                    <a:pt x="10" y="1707"/>
                  </a:lnTo>
                  <a:lnTo>
                    <a:pt x="15" y="1746"/>
                  </a:lnTo>
                  <a:lnTo>
                    <a:pt x="22" y="1785"/>
                  </a:lnTo>
                  <a:lnTo>
                    <a:pt x="28" y="1823"/>
                  </a:lnTo>
                  <a:lnTo>
                    <a:pt x="36" y="1862"/>
                  </a:lnTo>
                  <a:lnTo>
                    <a:pt x="45" y="1900"/>
                  </a:lnTo>
                  <a:lnTo>
                    <a:pt x="55" y="1937"/>
                  </a:lnTo>
                  <a:lnTo>
                    <a:pt x="66" y="1975"/>
                  </a:lnTo>
                  <a:lnTo>
                    <a:pt x="78" y="2012"/>
                  </a:lnTo>
                  <a:lnTo>
                    <a:pt x="92" y="2049"/>
                  </a:lnTo>
                  <a:lnTo>
                    <a:pt x="105" y="2085"/>
                  </a:lnTo>
                  <a:lnTo>
                    <a:pt x="119" y="2122"/>
                  </a:lnTo>
                  <a:lnTo>
                    <a:pt x="136" y="2157"/>
                  </a:lnTo>
                  <a:lnTo>
                    <a:pt x="152" y="2193"/>
                  </a:lnTo>
                  <a:lnTo>
                    <a:pt x="170" y="2228"/>
                  </a:lnTo>
                  <a:lnTo>
                    <a:pt x="189" y="2262"/>
                  </a:lnTo>
                  <a:lnTo>
                    <a:pt x="195" y="2277"/>
                  </a:lnTo>
                  <a:lnTo>
                    <a:pt x="213" y="2312"/>
                  </a:lnTo>
                  <a:lnTo>
                    <a:pt x="242" y="2366"/>
                  </a:lnTo>
                  <a:lnTo>
                    <a:pt x="278" y="2439"/>
                  </a:lnTo>
                  <a:lnTo>
                    <a:pt x="323" y="2528"/>
                  </a:lnTo>
                  <a:lnTo>
                    <a:pt x="371" y="2631"/>
                  </a:lnTo>
                  <a:lnTo>
                    <a:pt x="422" y="2743"/>
                  </a:lnTo>
                  <a:lnTo>
                    <a:pt x="450" y="2804"/>
                  </a:lnTo>
                  <a:lnTo>
                    <a:pt x="476" y="2867"/>
                  </a:lnTo>
                  <a:lnTo>
                    <a:pt x="503" y="2931"/>
                  </a:lnTo>
                  <a:lnTo>
                    <a:pt x="530" y="2998"/>
                  </a:lnTo>
                  <a:lnTo>
                    <a:pt x="556" y="3065"/>
                  </a:lnTo>
                  <a:lnTo>
                    <a:pt x="582" y="3134"/>
                  </a:lnTo>
                  <a:lnTo>
                    <a:pt x="607" y="3202"/>
                  </a:lnTo>
                  <a:lnTo>
                    <a:pt x="630" y="3273"/>
                  </a:lnTo>
                  <a:lnTo>
                    <a:pt x="653" y="3343"/>
                  </a:lnTo>
                  <a:lnTo>
                    <a:pt x="674" y="3413"/>
                  </a:lnTo>
                  <a:lnTo>
                    <a:pt x="693" y="3483"/>
                  </a:lnTo>
                  <a:lnTo>
                    <a:pt x="711" y="3553"/>
                  </a:lnTo>
                  <a:lnTo>
                    <a:pt x="726" y="3621"/>
                  </a:lnTo>
                  <a:lnTo>
                    <a:pt x="739" y="3690"/>
                  </a:lnTo>
                  <a:lnTo>
                    <a:pt x="750" y="3756"/>
                  </a:lnTo>
                  <a:lnTo>
                    <a:pt x="754" y="3788"/>
                  </a:lnTo>
                  <a:lnTo>
                    <a:pt x="757" y="3822"/>
                  </a:lnTo>
                  <a:lnTo>
                    <a:pt x="760" y="3854"/>
                  </a:lnTo>
                  <a:lnTo>
                    <a:pt x="762" y="3885"/>
                  </a:lnTo>
                  <a:lnTo>
                    <a:pt x="763" y="3915"/>
                  </a:lnTo>
                  <a:lnTo>
                    <a:pt x="764" y="3946"/>
                  </a:lnTo>
                  <a:lnTo>
                    <a:pt x="783" y="4137"/>
                  </a:lnTo>
                  <a:lnTo>
                    <a:pt x="789" y="4160"/>
                  </a:lnTo>
                  <a:lnTo>
                    <a:pt x="796" y="4181"/>
                  </a:lnTo>
                  <a:lnTo>
                    <a:pt x="804" y="4202"/>
                  </a:lnTo>
                  <a:lnTo>
                    <a:pt x="813" y="4220"/>
                  </a:lnTo>
                  <a:lnTo>
                    <a:pt x="823" y="4237"/>
                  </a:lnTo>
                  <a:lnTo>
                    <a:pt x="833" y="4253"/>
                  </a:lnTo>
                  <a:lnTo>
                    <a:pt x="844" y="4267"/>
                  </a:lnTo>
                  <a:lnTo>
                    <a:pt x="855" y="4280"/>
                  </a:lnTo>
                  <a:lnTo>
                    <a:pt x="867" y="4291"/>
                  </a:lnTo>
                  <a:lnTo>
                    <a:pt x="880" y="4301"/>
                  </a:lnTo>
                  <a:lnTo>
                    <a:pt x="895" y="4309"/>
                  </a:lnTo>
                  <a:lnTo>
                    <a:pt x="909" y="4316"/>
                  </a:lnTo>
                  <a:lnTo>
                    <a:pt x="924" y="4321"/>
                  </a:lnTo>
                  <a:lnTo>
                    <a:pt x="941" y="4325"/>
                  </a:lnTo>
                  <a:lnTo>
                    <a:pt x="959" y="4328"/>
                  </a:lnTo>
                  <a:lnTo>
                    <a:pt x="976" y="4328"/>
                  </a:lnTo>
                  <a:lnTo>
                    <a:pt x="2079" y="4328"/>
                  </a:lnTo>
                  <a:lnTo>
                    <a:pt x="2097" y="4328"/>
                  </a:lnTo>
                  <a:lnTo>
                    <a:pt x="2114" y="4325"/>
                  </a:lnTo>
                  <a:lnTo>
                    <a:pt x="2130" y="4321"/>
                  </a:lnTo>
                  <a:lnTo>
                    <a:pt x="2145" y="4316"/>
                  </a:lnTo>
                  <a:lnTo>
                    <a:pt x="2161" y="4309"/>
                  </a:lnTo>
                  <a:lnTo>
                    <a:pt x="2174" y="4301"/>
                  </a:lnTo>
                  <a:lnTo>
                    <a:pt x="2187" y="4291"/>
                  </a:lnTo>
                  <a:lnTo>
                    <a:pt x="2201" y="4280"/>
                  </a:lnTo>
                  <a:lnTo>
                    <a:pt x="2212" y="4267"/>
                  </a:lnTo>
                  <a:lnTo>
                    <a:pt x="2223" y="4253"/>
                  </a:lnTo>
                  <a:lnTo>
                    <a:pt x="2233" y="4237"/>
                  </a:lnTo>
                  <a:lnTo>
                    <a:pt x="2243" y="4220"/>
                  </a:lnTo>
                  <a:lnTo>
                    <a:pt x="2251" y="4202"/>
                  </a:lnTo>
                  <a:lnTo>
                    <a:pt x="2259" y="4181"/>
                  </a:lnTo>
                  <a:lnTo>
                    <a:pt x="2266" y="4160"/>
                  </a:lnTo>
                  <a:lnTo>
                    <a:pt x="2272" y="4137"/>
                  </a:lnTo>
                  <a:lnTo>
                    <a:pt x="2291" y="3946"/>
                  </a:lnTo>
                  <a:lnTo>
                    <a:pt x="2293" y="3915"/>
                  </a:lnTo>
                  <a:lnTo>
                    <a:pt x="2294" y="3885"/>
                  </a:lnTo>
                  <a:lnTo>
                    <a:pt x="2295" y="3854"/>
                  </a:lnTo>
                  <a:lnTo>
                    <a:pt x="2298" y="3822"/>
                  </a:lnTo>
                  <a:lnTo>
                    <a:pt x="2301" y="3788"/>
                  </a:lnTo>
                  <a:lnTo>
                    <a:pt x="2306" y="3756"/>
                  </a:lnTo>
                  <a:lnTo>
                    <a:pt x="2316" y="3690"/>
                  </a:lnTo>
                  <a:lnTo>
                    <a:pt x="2329" y="3621"/>
                  </a:lnTo>
                  <a:lnTo>
                    <a:pt x="2345" y="3553"/>
                  </a:lnTo>
                  <a:lnTo>
                    <a:pt x="2362" y="3483"/>
                  </a:lnTo>
                  <a:lnTo>
                    <a:pt x="2381" y="3413"/>
                  </a:lnTo>
                  <a:lnTo>
                    <a:pt x="2402" y="3343"/>
                  </a:lnTo>
                  <a:lnTo>
                    <a:pt x="2425" y="3273"/>
                  </a:lnTo>
                  <a:lnTo>
                    <a:pt x="2449" y="3202"/>
                  </a:lnTo>
                  <a:lnTo>
                    <a:pt x="2474" y="3134"/>
                  </a:lnTo>
                  <a:lnTo>
                    <a:pt x="2499" y="3065"/>
                  </a:lnTo>
                  <a:lnTo>
                    <a:pt x="2526" y="2998"/>
                  </a:lnTo>
                  <a:lnTo>
                    <a:pt x="2552" y="2931"/>
                  </a:lnTo>
                  <a:lnTo>
                    <a:pt x="2579" y="2867"/>
                  </a:lnTo>
                  <a:lnTo>
                    <a:pt x="2607" y="2804"/>
                  </a:lnTo>
                  <a:lnTo>
                    <a:pt x="2633" y="2743"/>
                  </a:lnTo>
                  <a:lnTo>
                    <a:pt x="2685" y="2631"/>
                  </a:lnTo>
                  <a:lnTo>
                    <a:pt x="2735" y="2528"/>
                  </a:lnTo>
                  <a:lnTo>
                    <a:pt x="2778" y="2439"/>
                  </a:lnTo>
                  <a:lnTo>
                    <a:pt x="2816" y="2366"/>
                  </a:lnTo>
                  <a:lnTo>
                    <a:pt x="2846" y="2312"/>
                  </a:lnTo>
                  <a:lnTo>
                    <a:pt x="2872" y="2262"/>
                  </a:lnTo>
                  <a:lnTo>
                    <a:pt x="2890" y="2228"/>
                  </a:lnTo>
                  <a:lnTo>
                    <a:pt x="2906" y="2193"/>
                  </a:lnTo>
                  <a:lnTo>
                    <a:pt x="2923" y="2157"/>
                  </a:lnTo>
                  <a:lnTo>
                    <a:pt x="2937" y="2122"/>
                  </a:lnTo>
                  <a:lnTo>
                    <a:pt x="2952" y="2085"/>
                  </a:lnTo>
                  <a:lnTo>
                    <a:pt x="2965" y="2049"/>
                  </a:lnTo>
                  <a:lnTo>
                    <a:pt x="2978" y="2012"/>
                  </a:lnTo>
                  <a:lnTo>
                    <a:pt x="2989" y="1975"/>
                  </a:lnTo>
                  <a:lnTo>
                    <a:pt x="3000" y="1937"/>
                  </a:lnTo>
                  <a:lnTo>
                    <a:pt x="3010" y="1900"/>
                  </a:lnTo>
                  <a:lnTo>
                    <a:pt x="3019" y="1862"/>
                  </a:lnTo>
                  <a:lnTo>
                    <a:pt x="3027" y="1823"/>
                  </a:lnTo>
                  <a:lnTo>
                    <a:pt x="3034" y="1785"/>
                  </a:lnTo>
                  <a:lnTo>
                    <a:pt x="3040" y="1746"/>
                  </a:lnTo>
                  <a:lnTo>
                    <a:pt x="3045" y="1707"/>
                  </a:lnTo>
                  <a:lnTo>
                    <a:pt x="3049" y="1667"/>
                  </a:lnTo>
                  <a:lnTo>
                    <a:pt x="3056" y="1527"/>
                  </a:lnTo>
                  <a:lnTo>
                    <a:pt x="3055" y="1489"/>
                  </a:lnTo>
                  <a:lnTo>
                    <a:pt x="3054" y="1452"/>
                  </a:lnTo>
                  <a:lnTo>
                    <a:pt x="3051" y="1413"/>
                  </a:lnTo>
                  <a:lnTo>
                    <a:pt x="3048" y="1376"/>
                  </a:lnTo>
                  <a:lnTo>
                    <a:pt x="3044" y="1338"/>
                  </a:lnTo>
                  <a:lnTo>
                    <a:pt x="3039" y="1301"/>
                  </a:lnTo>
                  <a:lnTo>
                    <a:pt x="3034" y="1264"/>
                  </a:lnTo>
                  <a:lnTo>
                    <a:pt x="3026" y="1227"/>
                  </a:lnTo>
                  <a:lnTo>
                    <a:pt x="3018" y="1191"/>
                  </a:lnTo>
                  <a:lnTo>
                    <a:pt x="3010" y="1154"/>
                  </a:lnTo>
                  <a:lnTo>
                    <a:pt x="3000" y="1118"/>
                  </a:lnTo>
                  <a:lnTo>
                    <a:pt x="2990" y="1082"/>
                  </a:lnTo>
                  <a:lnTo>
                    <a:pt x="2979" y="1047"/>
                  </a:lnTo>
                  <a:lnTo>
                    <a:pt x="2967" y="1012"/>
                  </a:lnTo>
                  <a:lnTo>
                    <a:pt x="2954" y="977"/>
                  </a:lnTo>
                  <a:lnTo>
                    <a:pt x="2941" y="943"/>
                  </a:lnTo>
                  <a:lnTo>
                    <a:pt x="2925" y="909"/>
                  </a:lnTo>
                  <a:lnTo>
                    <a:pt x="2910" y="875"/>
                  </a:lnTo>
                  <a:lnTo>
                    <a:pt x="2894" y="841"/>
                  </a:lnTo>
                  <a:lnTo>
                    <a:pt x="2877" y="808"/>
                  </a:lnTo>
                  <a:lnTo>
                    <a:pt x="2859" y="776"/>
                  </a:lnTo>
                  <a:lnTo>
                    <a:pt x="2840" y="744"/>
                  </a:lnTo>
                  <a:lnTo>
                    <a:pt x="2820" y="712"/>
                  </a:lnTo>
                  <a:lnTo>
                    <a:pt x="2800" y="681"/>
                  </a:lnTo>
                  <a:lnTo>
                    <a:pt x="2779" y="650"/>
                  </a:lnTo>
                  <a:lnTo>
                    <a:pt x="2757" y="619"/>
                  </a:lnTo>
                  <a:lnTo>
                    <a:pt x="2734" y="589"/>
                  </a:lnTo>
                  <a:lnTo>
                    <a:pt x="2711" y="561"/>
                  </a:lnTo>
                  <a:lnTo>
                    <a:pt x="2686" y="531"/>
                  </a:lnTo>
                  <a:lnTo>
                    <a:pt x="2661" y="503"/>
                  </a:lnTo>
                  <a:lnTo>
                    <a:pt x="2635" y="475"/>
                  </a:lnTo>
                  <a:lnTo>
                    <a:pt x="2609" y="448"/>
                  </a:lnTo>
                  <a:close/>
                  <a:moveTo>
                    <a:pt x="2661" y="1641"/>
                  </a:moveTo>
                  <a:lnTo>
                    <a:pt x="2661" y="1641"/>
                  </a:lnTo>
                  <a:lnTo>
                    <a:pt x="2658" y="1669"/>
                  </a:lnTo>
                  <a:lnTo>
                    <a:pt x="2654" y="1697"/>
                  </a:lnTo>
                  <a:lnTo>
                    <a:pt x="2650" y="1725"/>
                  </a:lnTo>
                  <a:lnTo>
                    <a:pt x="2644" y="1753"/>
                  </a:lnTo>
                  <a:lnTo>
                    <a:pt x="2639" y="1781"/>
                  </a:lnTo>
                  <a:lnTo>
                    <a:pt x="2632" y="1809"/>
                  </a:lnTo>
                  <a:lnTo>
                    <a:pt x="2624" y="1837"/>
                  </a:lnTo>
                  <a:lnTo>
                    <a:pt x="2617" y="1863"/>
                  </a:lnTo>
                  <a:lnTo>
                    <a:pt x="2608" y="1891"/>
                  </a:lnTo>
                  <a:lnTo>
                    <a:pt x="2599" y="1918"/>
                  </a:lnTo>
                  <a:lnTo>
                    <a:pt x="2589" y="1945"/>
                  </a:lnTo>
                  <a:lnTo>
                    <a:pt x="2579" y="1972"/>
                  </a:lnTo>
                  <a:lnTo>
                    <a:pt x="2567" y="1998"/>
                  </a:lnTo>
                  <a:lnTo>
                    <a:pt x="2556" y="2025"/>
                  </a:lnTo>
                  <a:lnTo>
                    <a:pt x="2543" y="2051"/>
                  </a:lnTo>
                  <a:lnTo>
                    <a:pt x="2529" y="2078"/>
                  </a:lnTo>
                  <a:lnTo>
                    <a:pt x="2485" y="2158"/>
                  </a:lnTo>
                  <a:lnTo>
                    <a:pt x="2450" y="2227"/>
                  </a:lnTo>
                  <a:lnTo>
                    <a:pt x="2408" y="2311"/>
                  </a:lnTo>
                  <a:lnTo>
                    <a:pt x="2359" y="2409"/>
                  </a:lnTo>
                  <a:lnTo>
                    <a:pt x="2307" y="2519"/>
                  </a:lnTo>
                  <a:lnTo>
                    <a:pt x="2253" y="2641"/>
                  </a:lnTo>
                  <a:lnTo>
                    <a:pt x="2225" y="2705"/>
                  </a:lnTo>
                  <a:lnTo>
                    <a:pt x="2197" y="2771"/>
                  </a:lnTo>
                  <a:lnTo>
                    <a:pt x="2170" y="2838"/>
                  </a:lnTo>
                  <a:lnTo>
                    <a:pt x="2142" y="2908"/>
                  </a:lnTo>
                  <a:lnTo>
                    <a:pt x="2116" y="2979"/>
                  </a:lnTo>
                  <a:lnTo>
                    <a:pt x="2090" y="3051"/>
                  </a:lnTo>
                  <a:lnTo>
                    <a:pt x="2065" y="3124"/>
                  </a:lnTo>
                  <a:lnTo>
                    <a:pt x="2040" y="3198"/>
                  </a:lnTo>
                  <a:lnTo>
                    <a:pt x="2018" y="3272"/>
                  </a:lnTo>
                  <a:lnTo>
                    <a:pt x="1996" y="3346"/>
                  </a:lnTo>
                  <a:lnTo>
                    <a:pt x="1977" y="3420"/>
                  </a:lnTo>
                  <a:lnTo>
                    <a:pt x="1960" y="3494"/>
                  </a:lnTo>
                  <a:lnTo>
                    <a:pt x="1944" y="3568"/>
                  </a:lnTo>
                  <a:lnTo>
                    <a:pt x="1930" y="3641"/>
                  </a:lnTo>
                  <a:lnTo>
                    <a:pt x="1919" y="3714"/>
                  </a:lnTo>
                  <a:lnTo>
                    <a:pt x="1911" y="3785"/>
                  </a:lnTo>
                  <a:lnTo>
                    <a:pt x="1908" y="3820"/>
                  </a:lnTo>
                  <a:lnTo>
                    <a:pt x="1905" y="3856"/>
                  </a:lnTo>
                  <a:lnTo>
                    <a:pt x="1903" y="3890"/>
                  </a:lnTo>
                  <a:lnTo>
                    <a:pt x="1902" y="3924"/>
                  </a:lnTo>
                  <a:lnTo>
                    <a:pt x="1901" y="3939"/>
                  </a:lnTo>
                  <a:lnTo>
                    <a:pt x="1722" y="3939"/>
                  </a:lnTo>
                  <a:lnTo>
                    <a:pt x="1722" y="3230"/>
                  </a:lnTo>
                  <a:lnTo>
                    <a:pt x="1333" y="3230"/>
                  </a:lnTo>
                  <a:lnTo>
                    <a:pt x="1333" y="3939"/>
                  </a:lnTo>
                  <a:lnTo>
                    <a:pt x="1154" y="3939"/>
                  </a:lnTo>
                  <a:lnTo>
                    <a:pt x="1152" y="3924"/>
                  </a:lnTo>
                  <a:lnTo>
                    <a:pt x="1151" y="3873"/>
                  </a:lnTo>
                  <a:lnTo>
                    <a:pt x="1148" y="3820"/>
                  </a:lnTo>
                  <a:lnTo>
                    <a:pt x="1142" y="3767"/>
                  </a:lnTo>
                  <a:lnTo>
                    <a:pt x="1136" y="3714"/>
                  </a:lnTo>
                  <a:lnTo>
                    <a:pt x="1128" y="3659"/>
                  </a:lnTo>
                  <a:lnTo>
                    <a:pt x="1118" y="3604"/>
                  </a:lnTo>
                  <a:lnTo>
                    <a:pt x="1108" y="3547"/>
                  </a:lnTo>
                  <a:lnTo>
                    <a:pt x="1096" y="3491"/>
                  </a:lnTo>
                  <a:lnTo>
                    <a:pt x="1081" y="3434"/>
                  </a:lnTo>
                  <a:lnTo>
                    <a:pt x="1067" y="3377"/>
                  </a:lnTo>
                  <a:lnTo>
                    <a:pt x="1052" y="3319"/>
                  </a:lnTo>
                  <a:lnTo>
                    <a:pt x="1035" y="3261"/>
                  </a:lnTo>
                  <a:lnTo>
                    <a:pt x="1016" y="3203"/>
                  </a:lnTo>
                  <a:lnTo>
                    <a:pt x="997" y="3145"/>
                  </a:lnTo>
                  <a:lnTo>
                    <a:pt x="977" y="3086"/>
                  </a:lnTo>
                  <a:lnTo>
                    <a:pt x="958" y="3029"/>
                  </a:lnTo>
                  <a:lnTo>
                    <a:pt x="937" y="2970"/>
                  </a:lnTo>
                  <a:lnTo>
                    <a:pt x="914" y="2911"/>
                  </a:lnTo>
                  <a:lnTo>
                    <a:pt x="868" y="2796"/>
                  </a:lnTo>
                  <a:lnTo>
                    <a:pt x="820" y="2681"/>
                  </a:lnTo>
                  <a:lnTo>
                    <a:pt x="771" y="2570"/>
                  </a:lnTo>
                  <a:lnTo>
                    <a:pt x="721" y="2459"/>
                  </a:lnTo>
                  <a:lnTo>
                    <a:pt x="669" y="2353"/>
                  </a:lnTo>
                  <a:lnTo>
                    <a:pt x="618" y="2249"/>
                  </a:lnTo>
                  <a:lnTo>
                    <a:pt x="568" y="2150"/>
                  </a:lnTo>
                  <a:lnTo>
                    <a:pt x="567" y="2144"/>
                  </a:lnTo>
                  <a:lnTo>
                    <a:pt x="530" y="2075"/>
                  </a:lnTo>
                  <a:lnTo>
                    <a:pt x="515" y="2050"/>
                  </a:lnTo>
                  <a:lnTo>
                    <a:pt x="503" y="2024"/>
                  </a:lnTo>
                  <a:lnTo>
                    <a:pt x="491" y="1998"/>
                  </a:lnTo>
                  <a:lnTo>
                    <a:pt x="479" y="1972"/>
                  </a:lnTo>
                  <a:lnTo>
                    <a:pt x="468" y="1945"/>
                  </a:lnTo>
                  <a:lnTo>
                    <a:pt x="458" y="1918"/>
                  </a:lnTo>
                  <a:lnTo>
                    <a:pt x="449" y="1892"/>
                  </a:lnTo>
                  <a:lnTo>
                    <a:pt x="440" y="1864"/>
                  </a:lnTo>
                  <a:lnTo>
                    <a:pt x="431" y="1838"/>
                  </a:lnTo>
                  <a:lnTo>
                    <a:pt x="424" y="1810"/>
                  </a:lnTo>
                  <a:lnTo>
                    <a:pt x="418" y="1782"/>
                  </a:lnTo>
                  <a:lnTo>
                    <a:pt x="411" y="1754"/>
                  </a:lnTo>
                  <a:lnTo>
                    <a:pt x="406" y="1726"/>
                  </a:lnTo>
                  <a:lnTo>
                    <a:pt x="401" y="1697"/>
                  </a:lnTo>
                  <a:lnTo>
                    <a:pt x="398" y="1670"/>
                  </a:lnTo>
                  <a:lnTo>
                    <a:pt x="395" y="1641"/>
                  </a:lnTo>
                  <a:lnTo>
                    <a:pt x="389" y="1519"/>
                  </a:lnTo>
                  <a:lnTo>
                    <a:pt x="389" y="1492"/>
                  </a:lnTo>
                  <a:lnTo>
                    <a:pt x="390" y="1463"/>
                  </a:lnTo>
                  <a:lnTo>
                    <a:pt x="392" y="1435"/>
                  </a:lnTo>
                  <a:lnTo>
                    <a:pt x="395" y="1408"/>
                  </a:lnTo>
                  <a:lnTo>
                    <a:pt x="398" y="1380"/>
                  </a:lnTo>
                  <a:lnTo>
                    <a:pt x="402" y="1352"/>
                  </a:lnTo>
                  <a:lnTo>
                    <a:pt x="407" y="1325"/>
                  </a:lnTo>
                  <a:lnTo>
                    <a:pt x="412" y="1298"/>
                  </a:lnTo>
                  <a:lnTo>
                    <a:pt x="418" y="1270"/>
                  </a:lnTo>
                  <a:lnTo>
                    <a:pt x="424" y="1244"/>
                  </a:lnTo>
                  <a:lnTo>
                    <a:pt x="431" y="1217"/>
                  </a:lnTo>
                  <a:lnTo>
                    <a:pt x="439" y="1191"/>
                  </a:lnTo>
                  <a:lnTo>
                    <a:pt x="448" y="1165"/>
                  </a:lnTo>
                  <a:lnTo>
                    <a:pt x="457" y="1139"/>
                  </a:lnTo>
                  <a:lnTo>
                    <a:pt x="466" y="1113"/>
                  </a:lnTo>
                  <a:lnTo>
                    <a:pt x="476" y="1088"/>
                  </a:lnTo>
                  <a:lnTo>
                    <a:pt x="487" y="1063"/>
                  </a:lnTo>
                  <a:lnTo>
                    <a:pt x="499" y="1038"/>
                  </a:lnTo>
                  <a:lnTo>
                    <a:pt x="511" y="1013"/>
                  </a:lnTo>
                  <a:lnTo>
                    <a:pt x="524" y="989"/>
                  </a:lnTo>
                  <a:lnTo>
                    <a:pt x="537" y="965"/>
                  </a:lnTo>
                  <a:lnTo>
                    <a:pt x="551" y="941"/>
                  </a:lnTo>
                  <a:lnTo>
                    <a:pt x="565" y="918"/>
                  </a:lnTo>
                  <a:lnTo>
                    <a:pt x="580" y="895"/>
                  </a:lnTo>
                  <a:lnTo>
                    <a:pt x="596" y="871"/>
                  </a:lnTo>
                  <a:lnTo>
                    <a:pt x="612" y="849"/>
                  </a:lnTo>
                  <a:lnTo>
                    <a:pt x="629" y="827"/>
                  </a:lnTo>
                  <a:lnTo>
                    <a:pt x="647" y="806"/>
                  </a:lnTo>
                  <a:lnTo>
                    <a:pt x="664" y="784"/>
                  </a:lnTo>
                  <a:lnTo>
                    <a:pt x="683" y="763"/>
                  </a:lnTo>
                  <a:lnTo>
                    <a:pt x="702" y="743"/>
                  </a:lnTo>
                  <a:lnTo>
                    <a:pt x="722" y="723"/>
                  </a:lnTo>
                  <a:lnTo>
                    <a:pt x="743" y="703"/>
                  </a:lnTo>
                  <a:lnTo>
                    <a:pt x="764" y="683"/>
                  </a:lnTo>
                  <a:lnTo>
                    <a:pt x="785" y="665"/>
                  </a:lnTo>
                  <a:lnTo>
                    <a:pt x="806" y="647"/>
                  </a:lnTo>
                  <a:lnTo>
                    <a:pt x="828" y="629"/>
                  </a:lnTo>
                  <a:lnTo>
                    <a:pt x="850" y="611"/>
                  </a:lnTo>
                  <a:lnTo>
                    <a:pt x="874" y="596"/>
                  </a:lnTo>
                  <a:lnTo>
                    <a:pt x="896" y="579"/>
                  </a:lnTo>
                  <a:lnTo>
                    <a:pt x="920" y="565"/>
                  </a:lnTo>
                  <a:lnTo>
                    <a:pt x="943" y="550"/>
                  </a:lnTo>
                  <a:lnTo>
                    <a:pt x="968" y="536"/>
                  </a:lnTo>
                  <a:lnTo>
                    <a:pt x="992" y="523"/>
                  </a:lnTo>
                  <a:lnTo>
                    <a:pt x="1016" y="510"/>
                  </a:lnTo>
                  <a:lnTo>
                    <a:pt x="1041" y="498"/>
                  </a:lnTo>
                  <a:lnTo>
                    <a:pt x="1066" y="486"/>
                  </a:lnTo>
                  <a:lnTo>
                    <a:pt x="1091" y="475"/>
                  </a:lnTo>
                  <a:lnTo>
                    <a:pt x="1117" y="464"/>
                  </a:lnTo>
                  <a:lnTo>
                    <a:pt x="1143" y="456"/>
                  </a:lnTo>
                  <a:lnTo>
                    <a:pt x="1170" y="446"/>
                  </a:lnTo>
                  <a:lnTo>
                    <a:pt x="1195" y="438"/>
                  </a:lnTo>
                  <a:lnTo>
                    <a:pt x="1223" y="430"/>
                  </a:lnTo>
                  <a:lnTo>
                    <a:pt x="1250" y="423"/>
                  </a:lnTo>
                  <a:lnTo>
                    <a:pt x="1276" y="417"/>
                  </a:lnTo>
                  <a:lnTo>
                    <a:pt x="1304" y="411"/>
                  </a:lnTo>
                  <a:lnTo>
                    <a:pt x="1331" y="406"/>
                  </a:lnTo>
                  <a:lnTo>
                    <a:pt x="1359" y="401"/>
                  </a:lnTo>
                  <a:lnTo>
                    <a:pt x="1387" y="398"/>
                  </a:lnTo>
                  <a:lnTo>
                    <a:pt x="1414" y="395"/>
                  </a:lnTo>
                  <a:lnTo>
                    <a:pt x="1443" y="392"/>
                  </a:lnTo>
                  <a:lnTo>
                    <a:pt x="1471" y="390"/>
                  </a:lnTo>
                  <a:lnTo>
                    <a:pt x="1500" y="389"/>
                  </a:lnTo>
                  <a:lnTo>
                    <a:pt x="1527" y="389"/>
                  </a:lnTo>
                  <a:lnTo>
                    <a:pt x="1569" y="389"/>
                  </a:lnTo>
                  <a:lnTo>
                    <a:pt x="1610" y="391"/>
                  </a:lnTo>
                  <a:lnTo>
                    <a:pt x="1651" y="396"/>
                  </a:lnTo>
                  <a:lnTo>
                    <a:pt x="1691" y="400"/>
                  </a:lnTo>
                  <a:lnTo>
                    <a:pt x="1732" y="407"/>
                  </a:lnTo>
                  <a:lnTo>
                    <a:pt x="1771" y="415"/>
                  </a:lnTo>
                  <a:lnTo>
                    <a:pt x="1810" y="423"/>
                  </a:lnTo>
                  <a:lnTo>
                    <a:pt x="1849" y="435"/>
                  </a:lnTo>
                  <a:lnTo>
                    <a:pt x="1882" y="444"/>
                  </a:lnTo>
                  <a:lnTo>
                    <a:pt x="1917" y="457"/>
                  </a:lnTo>
                  <a:lnTo>
                    <a:pt x="1950" y="470"/>
                  </a:lnTo>
                  <a:lnTo>
                    <a:pt x="1983" y="483"/>
                  </a:lnTo>
                  <a:lnTo>
                    <a:pt x="2015" y="498"/>
                  </a:lnTo>
                  <a:lnTo>
                    <a:pt x="2047" y="514"/>
                  </a:lnTo>
                  <a:lnTo>
                    <a:pt x="2078" y="531"/>
                  </a:lnTo>
                  <a:lnTo>
                    <a:pt x="2109" y="548"/>
                  </a:lnTo>
                  <a:lnTo>
                    <a:pt x="2139" y="567"/>
                  </a:lnTo>
                  <a:lnTo>
                    <a:pt x="2169" y="586"/>
                  </a:lnTo>
                  <a:lnTo>
                    <a:pt x="2197" y="607"/>
                  </a:lnTo>
                  <a:lnTo>
                    <a:pt x="2226" y="628"/>
                  </a:lnTo>
                  <a:lnTo>
                    <a:pt x="2254" y="650"/>
                  </a:lnTo>
                  <a:lnTo>
                    <a:pt x="2281" y="673"/>
                  </a:lnTo>
                  <a:lnTo>
                    <a:pt x="2308" y="698"/>
                  </a:lnTo>
                  <a:lnTo>
                    <a:pt x="2333" y="723"/>
                  </a:lnTo>
                  <a:lnTo>
                    <a:pt x="2353" y="743"/>
                  </a:lnTo>
                  <a:lnTo>
                    <a:pt x="2372" y="763"/>
                  </a:lnTo>
                  <a:lnTo>
                    <a:pt x="2391" y="784"/>
                  </a:lnTo>
                  <a:lnTo>
                    <a:pt x="2409" y="806"/>
                  </a:lnTo>
                  <a:lnTo>
                    <a:pt x="2426" y="827"/>
                  </a:lnTo>
                  <a:lnTo>
                    <a:pt x="2443" y="849"/>
                  </a:lnTo>
                  <a:lnTo>
                    <a:pt x="2460" y="872"/>
                  </a:lnTo>
                  <a:lnTo>
                    <a:pt x="2475" y="895"/>
                  </a:lnTo>
                  <a:lnTo>
                    <a:pt x="2489" y="918"/>
                  </a:lnTo>
                  <a:lnTo>
                    <a:pt x="2505" y="941"/>
                  </a:lnTo>
                  <a:lnTo>
                    <a:pt x="2518" y="965"/>
                  </a:lnTo>
                  <a:lnTo>
                    <a:pt x="2531" y="989"/>
                  </a:lnTo>
                  <a:lnTo>
                    <a:pt x="2545" y="1013"/>
                  </a:lnTo>
                  <a:lnTo>
                    <a:pt x="2557" y="1038"/>
                  </a:lnTo>
                  <a:lnTo>
                    <a:pt x="2568" y="1063"/>
                  </a:lnTo>
                  <a:lnTo>
                    <a:pt x="2579" y="1088"/>
                  </a:lnTo>
                  <a:lnTo>
                    <a:pt x="2589" y="1113"/>
                  </a:lnTo>
                  <a:lnTo>
                    <a:pt x="2599" y="1139"/>
                  </a:lnTo>
                  <a:lnTo>
                    <a:pt x="2608" y="1164"/>
                  </a:lnTo>
                  <a:lnTo>
                    <a:pt x="2617" y="1191"/>
                  </a:lnTo>
                  <a:lnTo>
                    <a:pt x="2624" y="1217"/>
                  </a:lnTo>
                  <a:lnTo>
                    <a:pt x="2631" y="1244"/>
                  </a:lnTo>
                  <a:lnTo>
                    <a:pt x="2638" y="1270"/>
                  </a:lnTo>
                  <a:lnTo>
                    <a:pt x="2643" y="1297"/>
                  </a:lnTo>
                  <a:lnTo>
                    <a:pt x="2649" y="1325"/>
                  </a:lnTo>
                  <a:lnTo>
                    <a:pt x="2653" y="1352"/>
                  </a:lnTo>
                  <a:lnTo>
                    <a:pt x="2658" y="1379"/>
                  </a:lnTo>
                  <a:lnTo>
                    <a:pt x="2660" y="1406"/>
                  </a:lnTo>
                  <a:lnTo>
                    <a:pt x="2663" y="1435"/>
                  </a:lnTo>
                  <a:lnTo>
                    <a:pt x="2664" y="1463"/>
                  </a:lnTo>
                  <a:lnTo>
                    <a:pt x="2666" y="1491"/>
                  </a:lnTo>
                  <a:lnTo>
                    <a:pt x="2666" y="1519"/>
                  </a:lnTo>
                  <a:lnTo>
                    <a:pt x="2661" y="1641"/>
                  </a:lnTo>
                  <a:close/>
                  <a:moveTo>
                    <a:pt x="907" y="4981"/>
                  </a:moveTo>
                  <a:lnTo>
                    <a:pt x="2149" y="4981"/>
                  </a:lnTo>
                  <a:lnTo>
                    <a:pt x="2149" y="4592"/>
                  </a:lnTo>
                  <a:lnTo>
                    <a:pt x="907" y="4592"/>
                  </a:lnTo>
                  <a:lnTo>
                    <a:pt x="907" y="4981"/>
                  </a:lnTo>
                  <a:close/>
                  <a:moveTo>
                    <a:pt x="1177" y="5429"/>
                  </a:moveTo>
                  <a:lnTo>
                    <a:pt x="1879" y="5429"/>
                  </a:lnTo>
                  <a:lnTo>
                    <a:pt x="1879" y="5209"/>
                  </a:lnTo>
                  <a:lnTo>
                    <a:pt x="1177" y="5209"/>
                  </a:lnTo>
                  <a:lnTo>
                    <a:pt x="1177" y="54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03" name="Rounded Rectangle 102"/>
          <p:cNvSpPr>
            <a:spLocks noChangeAspect="1"/>
          </p:cNvSpPr>
          <p:nvPr/>
        </p:nvSpPr>
        <p:spPr>
          <a:xfrm>
            <a:off x="859790" y="1937385"/>
            <a:ext cx="7566660" cy="2940050"/>
          </a:xfrm>
          <a:prstGeom prst="roundRect">
            <a:avLst>
              <a:gd name="adj" fmla="val 8813"/>
            </a:avLst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p>
            <a:pPr algn="ctr"/>
            <a:endParaRPr lang="en-US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99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99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99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/>
      <p:bldP spid="8" grpId="0"/>
      <p:bldP spid="10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709295" y="309880"/>
            <a:ext cx="3589020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任务一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面试类型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621155" y="1071245"/>
            <a:ext cx="680593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just"/>
            <a:r>
              <a:rPr lang="zh-CN" altLang="en-US" sz="3200" b="1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一、常见的面试模式</a:t>
            </a:r>
            <a:endParaRPr lang="zh-CN" altLang="en-US" sz="3200" b="1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968375" y="1978660"/>
            <a:ext cx="7463155" cy="2826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p>
            <a:pPr indent="457200" fontAlgn="auto">
              <a:lnSpc>
                <a:spcPts val="2660"/>
              </a:lnSpc>
            </a:pPr>
            <a:r>
              <a:rPr lang="zh-CN" altLang="en-US" sz="2000" b="1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（三）小组面试</a:t>
            </a:r>
            <a:endParaRPr lang="zh-CN" altLang="en-US" sz="2000" b="1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fontAlgn="auto">
              <a:lnSpc>
                <a:spcPts val="266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组面试也被称作无领导小组讨论，是指由求职者组成一个临时小组，该小组成员地位平等，共同讨论给定的任务，并作出决策，而面试官则根据讨论中每个人的表现进行能力评估。小组讨论的内容可能是一个真实的案例，也可能只是一个集体游戏。这种面试的优势是节约面试时间，并且能让求职者在一个比较放松的情况下，展示自己的问题分析能力、组织协调能力、团队合作能力、沟通表达能力以及专业知识运用能力等综合素质，因此现在越来越多的企业采用了这种面试方式。</a:t>
            </a:r>
            <a:endParaRPr lang="zh-CN" altLang="en-US" sz="1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>
            <p:custDataLst>
              <p:tags r:id="rId1"/>
            </p:custDataLst>
          </p:nvPr>
        </p:nvGrpSpPr>
        <p:grpSpPr>
          <a:xfrm>
            <a:off x="374857" y="731141"/>
            <a:ext cx="1201103" cy="1202531"/>
            <a:chOff x="4856202" y="1222146"/>
            <a:chExt cx="1201103" cy="1202531"/>
          </a:xfrm>
          <a:solidFill>
            <a:srgbClr val="1B4367"/>
          </a:solidFill>
        </p:grpSpPr>
        <p:sp>
          <p:nvSpPr>
            <p:cNvPr id="12" name="Rectangle 6"/>
            <p:cNvSpPr/>
            <p:nvPr>
              <p:custDataLst>
                <p:tags r:id="rId2"/>
              </p:custDataLst>
            </p:nvPr>
          </p:nvSpPr>
          <p:spPr>
            <a:xfrm>
              <a:off x="4856202" y="1222146"/>
              <a:ext cx="1201103" cy="1202531"/>
            </a:xfrm>
            <a:prstGeom prst="flowChartConnector">
              <a:avLst/>
            </a:prstGeom>
            <a:grpFill/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/>
              <a:endParaRPr lang="en-US" altLang="zh-CN" sz="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KSO_Shape"/>
            <p:cNvSpPr/>
            <p:nvPr>
              <p:custDataLst>
                <p:tags r:id="rId3"/>
              </p:custDataLst>
            </p:nvPr>
          </p:nvSpPr>
          <p:spPr bwMode="auto">
            <a:xfrm>
              <a:off x="5275038" y="1500840"/>
              <a:ext cx="363431" cy="645143"/>
            </a:xfrm>
            <a:custGeom>
              <a:avLst/>
              <a:gdLst>
                <a:gd name="T0" fmla="*/ 2147483646 w 3056"/>
                <a:gd name="T1" fmla="*/ 2147483646 h 5429"/>
                <a:gd name="T2" fmla="*/ 2147483646 w 3056"/>
                <a:gd name="T3" fmla="*/ 2147483646 h 5429"/>
                <a:gd name="T4" fmla="*/ 2147483646 w 3056"/>
                <a:gd name="T5" fmla="*/ 388832290 h 5429"/>
                <a:gd name="T6" fmla="*/ 2147483646 w 3056"/>
                <a:gd name="T7" fmla="*/ 345615213 h 5429"/>
                <a:gd name="T8" fmla="*/ 2147483646 w 3056"/>
                <a:gd name="T9" fmla="*/ 2147483646 h 5429"/>
                <a:gd name="T10" fmla="*/ 2147483646 w 3056"/>
                <a:gd name="T11" fmla="*/ 2147483646 h 5429"/>
                <a:gd name="T12" fmla="*/ 2147483646 w 3056"/>
                <a:gd name="T13" fmla="*/ 2147483646 h 5429"/>
                <a:gd name="T14" fmla="*/ 2147483646 w 3056"/>
                <a:gd name="T15" fmla="*/ 2147483646 h 5429"/>
                <a:gd name="T16" fmla="*/ 2147483646 w 3056"/>
                <a:gd name="T17" fmla="*/ 2147483646 h 5429"/>
                <a:gd name="T18" fmla="*/ 2147483646 w 3056"/>
                <a:gd name="T19" fmla="*/ 2147483646 h 5429"/>
                <a:gd name="T20" fmla="*/ 475747481 w 3056"/>
                <a:gd name="T21" fmla="*/ 2147483646 h 5429"/>
                <a:gd name="T22" fmla="*/ 432463999 w 3056"/>
                <a:gd name="T23" fmla="*/ 2147483646 h 5429"/>
                <a:gd name="T24" fmla="*/ 2147483646 w 3056"/>
                <a:gd name="T25" fmla="*/ 2147483646 h 5429"/>
                <a:gd name="T26" fmla="*/ 2147483646 w 3056"/>
                <a:gd name="T27" fmla="*/ 2147483646 h 5429"/>
                <a:gd name="T28" fmla="*/ 2147483646 w 3056"/>
                <a:gd name="T29" fmla="*/ 2147483646 h 5429"/>
                <a:gd name="T30" fmla="*/ 2147483646 w 3056"/>
                <a:gd name="T31" fmla="*/ 2147483646 h 5429"/>
                <a:gd name="T32" fmla="*/ 2147483646 w 3056"/>
                <a:gd name="T33" fmla="*/ 2147483646 h 5429"/>
                <a:gd name="T34" fmla="*/ 2147483646 w 3056"/>
                <a:gd name="T35" fmla="*/ 2147483646 h 5429"/>
                <a:gd name="T36" fmla="*/ 2147483646 w 3056"/>
                <a:gd name="T37" fmla="*/ 2147483646 h 5429"/>
                <a:gd name="T38" fmla="*/ 2147483646 w 3056"/>
                <a:gd name="T39" fmla="*/ 2147483646 h 5429"/>
                <a:gd name="T40" fmla="*/ 2147483646 w 3056"/>
                <a:gd name="T41" fmla="*/ 2147483646 h 5429"/>
                <a:gd name="T42" fmla="*/ 2147483646 w 3056"/>
                <a:gd name="T43" fmla="*/ 2147483646 h 5429"/>
                <a:gd name="T44" fmla="*/ 2147483646 w 3056"/>
                <a:gd name="T45" fmla="*/ 2147483646 h 5429"/>
                <a:gd name="T46" fmla="*/ 2147483646 w 3056"/>
                <a:gd name="T47" fmla="*/ 2147483646 h 5429"/>
                <a:gd name="T48" fmla="*/ 2147483646 w 3056"/>
                <a:gd name="T49" fmla="*/ 2147483646 h 5429"/>
                <a:gd name="T50" fmla="*/ 2147483646 w 3056"/>
                <a:gd name="T51" fmla="*/ 2147483646 h 5429"/>
                <a:gd name="T52" fmla="*/ 2147483646 w 3056"/>
                <a:gd name="T53" fmla="*/ 2147483646 h 5429"/>
                <a:gd name="T54" fmla="*/ 2147483646 w 3056"/>
                <a:gd name="T55" fmla="*/ 2147483646 h 5429"/>
                <a:gd name="T56" fmla="*/ 2147483646 w 3056"/>
                <a:gd name="T57" fmla="*/ 2147483646 h 5429"/>
                <a:gd name="T58" fmla="*/ 2147483646 w 3056"/>
                <a:gd name="T59" fmla="*/ 2147483646 h 5429"/>
                <a:gd name="T60" fmla="*/ 2147483646 w 3056"/>
                <a:gd name="T61" fmla="*/ 2147483646 h 5429"/>
                <a:gd name="T62" fmla="*/ 2147483646 w 3056"/>
                <a:gd name="T63" fmla="*/ 2147483646 h 5429"/>
                <a:gd name="T64" fmla="*/ 2147483646 w 3056"/>
                <a:gd name="T65" fmla="*/ 2147483646 h 5429"/>
                <a:gd name="T66" fmla="*/ 2147483646 w 3056"/>
                <a:gd name="T67" fmla="*/ 2147483646 h 5429"/>
                <a:gd name="T68" fmla="*/ 2147483646 w 3056"/>
                <a:gd name="T69" fmla="*/ 2147483646 h 5429"/>
                <a:gd name="T70" fmla="*/ 2147483646 w 3056"/>
                <a:gd name="T71" fmla="*/ 2147483646 h 5429"/>
                <a:gd name="T72" fmla="*/ 2147483646 w 3056"/>
                <a:gd name="T73" fmla="*/ 2147483646 h 5429"/>
                <a:gd name="T74" fmla="*/ 2147483646 w 3056"/>
                <a:gd name="T75" fmla="*/ 2147483646 h 5429"/>
                <a:gd name="T76" fmla="*/ 2147483646 w 3056"/>
                <a:gd name="T77" fmla="*/ 2147483646 h 5429"/>
                <a:gd name="T78" fmla="*/ 2147483646 w 3056"/>
                <a:gd name="T79" fmla="*/ 2147483646 h 5429"/>
                <a:gd name="T80" fmla="*/ 2147483646 w 3056"/>
                <a:gd name="T81" fmla="*/ 2147483646 h 5429"/>
                <a:gd name="T82" fmla="*/ 2147483646 w 3056"/>
                <a:gd name="T83" fmla="*/ 2147483646 h 5429"/>
                <a:gd name="T84" fmla="*/ 2147483646 w 3056"/>
                <a:gd name="T85" fmla="*/ 2147483646 h 5429"/>
                <a:gd name="T86" fmla="*/ 2147483646 w 3056"/>
                <a:gd name="T87" fmla="*/ 2147483646 h 5429"/>
                <a:gd name="T88" fmla="*/ 2147483646 w 3056"/>
                <a:gd name="T89" fmla="*/ 2147483646 h 5429"/>
                <a:gd name="T90" fmla="*/ 2147483646 w 3056"/>
                <a:gd name="T91" fmla="*/ 2147483646 h 5429"/>
                <a:gd name="T92" fmla="*/ 2147483646 w 3056"/>
                <a:gd name="T93" fmla="*/ 2147483646 h 5429"/>
                <a:gd name="T94" fmla="*/ 2147483646 w 3056"/>
                <a:gd name="T95" fmla="*/ 2147483646 h 5429"/>
                <a:gd name="T96" fmla="*/ 2147483646 w 3056"/>
                <a:gd name="T97" fmla="*/ 2147483646 h 5429"/>
                <a:gd name="T98" fmla="*/ 2147483646 w 3056"/>
                <a:gd name="T99" fmla="*/ 2147483646 h 5429"/>
                <a:gd name="T100" fmla="*/ 2147483646 w 3056"/>
                <a:gd name="T101" fmla="*/ 2147483646 h 5429"/>
                <a:gd name="T102" fmla="*/ 2147483646 w 3056"/>
                <a:gd name="T103" fmla="*/ 2147483646 h 5429"/>
                <a:gd name="T104" fmla="*/ 2147483646 w 3056"/>
                <a:gd name="T105" fmla="*/ 2147483646 h 5429"/>
                <a:gd name="T106" fmla="*/ 2147483646 w 3056"/>
                <a:gd name="T107" fmla="*/ 2147483646 h 5429"/>
                <a:gd name="T108" fmla="*/ 2147483646 w 3056"/>
                <a:gd name="T109" fmla="*/ 2147483646 h 5429"/>
                <a:gd name="T110" fmla="*/ 2147483646 w 3056"/>
                <a:gd name="T111" fmla="*/ 2147483646 h 5429"/>
                <a:gd name="T112" fmla="*/ 2147483646 w 3056"/>
                <a:gd name="T113" fmla="*/ 2147483646 h 5429"/>
                <a:gd name="T114" fmla="*/ 2147483646 w 3056"/>
                <a:gd name="T115" fmla="*/ 2147483646 h 5429"/>
                <a:gd name="T116" fmla="*/ 2147483646 w 3056"/>
                <a:gd name="T117" fmla="*/ 2147483646 h 5429"/>
                <a:gd name="T118" fmla="*/ 2147483646 w 3056"/>
                <a:gd name="T119" fmla="*/ 2147483646 h 5429"/>
                <a:gd name="T120" fmla="*/ 2147483646 w 3056"/>
                <a:gd name="T121" fmla="*/ 2147483646 h 542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056" h="5429">
                  <a:moveTo>
                    <a:pt x="2609" y="448"/>
                  </a:moveTo>
                  <a:lnTo>
                    <a:pt x="2609" y="448"/>
                  </a:lnTo>
                  <a:lnTo>
                    <a:pt x="2575" y="415"/>
                  </a:lnTo>
                  <a:lnTo>
                    <a:pt x="2538" y="383"/>
                  </a:lnTo>
                  <a:lnTo>
                    <a:pt x="2503" y="352"/>
                  </a:lnTo>
                  <a:lnTo>
                    <a:pt x="2465" y="322"/>
                  </a:lnTo>
                  <a:lnTo>
                    <a:pt x="2426" y="293"/>
                  </a:lnTo>
                  <a:lnTo>
                    <a:pt x="2388" y="265"/>
                  </a:lnTo>
                  <a:lnTo>
                    <a:pt x="2348" y="239"/>
                  </a:lnTo>
                  <a:lnTo>
                    <a:pt x="2307" y="213"/>
                  </a:lnTo>
                  <a:lnTo>
                    <a:pt x="2266" y="190"/>
                  </a:lnTo>
                  <a:lnTo>
                    <a:pt x="2224" y="168"/>
                  </a:lnTo>
                  <a:lnTo>
                    <a:pt x="2182" y="146"/>
                  </a:lnTo>
                  <a:lnTo>
                    <a:pt x="2138" y="127"/>
                  </a:lnTo>
                  <a:lnTo>
                    <a:pt x="2095" y="108"/>
                  </a:lnTo>
                  <a:lnTo>
                    <a:pt x="2049" y="91"/>
                  </a:lnTo>
                  <a:lnTo>
                    <a:pt x="2005" y="75"/>
                  </a:lnTo>
                  <a:lnTo>
                    <a:pt x="1960" y="61"/>
                  </a:lnTo>
                  <a:lnTo>
                    <a:pt x="1907" y="46"/>
                  </a:lnTo>
                  <a:lnTo>
                    <a:pt x="1853" y="34"/>
                  </a:lnTo>
                  <a:lnTo>
                    <a:pt x="1800" y="24"/>
                  </a:lnTo>
                  <a:lnTo>
                    <a:pt x="1746" y="15"/>
                  </a:lnTo>
                  <a:lnTo>
                    <a:pt x="1692" y="9"/>
                  </a:lnTo>
                  <a:lnTo>
                    <a:pt x="1638" y="3"/>
                  </a:lnTo>
                  <a:lnTo>
                    <a:pt x="1582" y="1"/>
                  </a:lnTo>
                  <a:lnTo>
                    <a:pt x="1527" y="0"/>
                  </a:lnTo>
                  <a:lnTo>
                    <a:pt x="1490" y="0"/>
                  </a:lnTo>
                  <a:lnTo>
                    <a:pt x="1451" y="2"/>
                  </a:lnTo>
                  <a:lnTo>
                    <a:pt x="1413" y="4"/>
                  </a:lnTo>
                  <a:lnTo>
                    <a:pt x="1376" y="8"/>
                  </a:lnTo>
                  <a:lnTo>
                    <a:pt x="1338" y="11"/>
                  </a:lnTo>
                  <a:lnTo>
                    <a:pt x="1302" y="17"/>
                  </a:lnTo>
                  <a:lnTo>
                    <a:pt x="1264" y="22"/>
                  </a:lnTo>
                  <a:lnTo>
                    <a:pt x="1227" y="29"/>
                  </a:lnTo>
                  <a:lnTo>
                    <a:pt x="1191" y="36"/>
                  </a:lnTo>
                  <a:lnTo>
                    <a:pt x="1154" y="45"/>
                  </a:lnTo>
                  <a:lnTo>
                    <a:pt x="1118" y="55"/>
                  </a:lnTo>
                  <a:lnTo>
                    <a:pt x="1083" y="65"/>
                  </a:lnTo>
                  <a:lnTo>
                    <a:pt x="1047" y="76"/>
                  </a:lnTo>
                  <a:lnTo>
                    <a:pt x="1012" y="88"/>
                  </a:lnTo>
                  <a:lnTo>
                    <a:pt x="977" y="102"/>
                  </a:lnTo>
                  <a:lnTo>
                    <a:pt x="942" y="115"/>
                  </a:lnTo>
                  <a:lnTo>
                    <a:pt x="909" y="130"/>
                  </a:lnTo>
                  <a:lnTo>
                    <a:pt x="875" y="146"/>
                  </a:lnTo>
                  <a:lnTo>
                    <a:pt x="841" y="161"/>
                  </a:lnTo>
                  <a:lnTo>
                    <a:pt x="808" y="179"/>
                  </a:lnTo>
                  <a:lnTo>
                    <a:pt x="775" y="197"/>
                  </a:lnTo>
                  <a:lnTo>
                    <a:pt x="743" y="216"/>
                  </a:lnTo>
                  <a:lnTo>
                    <a:pt x="712" y="235"/>
                  </a:lnTo>
                  <a:lnTo>
                    <a:pt x="680" y="255"/>
                  </a:lnTo>
                  <a:lnTo>
                    <a:pt x="649" y="277"/>
                  </a:lnTo>
                  <a:lnTo>
                    <a:pt x="619" y="300"/>
                  </a:lnTo>
                  <a:lnTo>
                    <a:pt x="589" y="322"/>
                  </a:lnTo>
                  <a:lnTo>
                    <a:pt x="559" y="345"/>
                  </a:lnTo>
                  <a:lnTo>
                    <a:pt x="531" y="370"/>
                  </a:lnTo>
                  <a:lnTo>
                    <a:pt x="502" y="395"/>
                  </a:lnTo>
                  <a:lnTo>
                    <a:pt x="474" y="421"/>
                  </a:lnTo>
                  <a:lnTo>
                    <a:pt x="447" y="448"/>
                  </a:lnTo>
                  <a:lnTo>
                    <a:pt x="420" y="475"/>
                  </a:lnTo>
                  <a:lnTo>
                    <a:pt x="395" y="503"/>
                  </a:lnTo>
                  <a:lnTo>
                    <a:pt x="369" y="531"/>
                  </a:lnTo>
                  <a:lnTo>
                    <a:pt x="345" y="561"/>
                  </a:lnTo>
                  <a:lnTo>
                    <a:pt x="322" y="589"/>
                  </a:lnTo>
                  <a:lnTo>
                    <a:pt x="298" y="619"/>
                  </a:lnTo>
                  <a:lnTo>
                    <a:pt x="276" y="650"/>
                  </a:lnTo>
                  <a:lnTo>
                    <a:pt x="255" y="681"/>
                  </a:lnTo>
                  <a:lnTo>
                    <a:pt x="235" y="712"/>
                  </a:lnTo>
                  <a:lnTo>
                    <a:pt x="215" y="744"/>
                  </a:lnTo>
                  <a:lnTo>
                    <a:pt x="197" y="776"/>
                  </a:lnTo>
                  <a:lnTo>
                    <a:pt x="179" y="808"/>
                  </a:lnTo>
                  <a:lnTo>
                    <a:pt x="161" y="841"/>
                  </a:lnTo>
                  <a:lnTo>
                    <a:pt x="145" y="875"/>
                  </a:lnTo>
                  <a:lnTo>
                    <a:pt x="129" y="909"/>
                  </a:lnTo>
                  <a:lnTo>
                    <a:pt x="115" y="943"/>
                  </a:lnTo>
                  <a:lnTo>
                    <a:pt x="101" y="977"/>
                  </a:lnTo>
                  <a:lnTo>
                    <a:pt x="88" y="1012"/>
                  </a:lnTo>
                  <a:lnTo>
                    <a:pt x="76" y="1047"/>
                  </a:lnTo>
                  <a:lnTo>
                    <a:pt x="65" y="1082"/>
                  </a:lnTo>
                  <a:lnTo>
                    <a:pt x="55" y="1118"/>
                  </a:lnTo>
                  <a:lnTo>
                    <a:pt x="45" y="1154"/>
                  </a:lnTo>
                  <a:lnTo>
                    <a:pt x="36" y="1191"/>
                  </a:lnTo>
                  <a:lnTo>
                    <a:pt x="28" y="1227"/>
                  </a:lnTo>
                  <a:lnTo>
                    <a:pt x="22" y="1264"/>
                  </a:lnTo>
                  <a:lnTo>
                    <a:pt x="16" y="1301"/>
                  </a:lnTo>
                  <a:lnTo>
                    <a:pt x="11" y="1338"/>
                  </a:lnTo>
                  <a:lnTo>
                    <a:pt x="7" y="1376"/>
                  </a:lnTo>
                  <a:lnTo>
                    <a:pt x="4" y="1413"/>
                  </a:lnTo>
                  <a:lnTo>
                    <a:pt x="2" y="1452"/>
                  </a:lnTo>
                  <a:lnTo>
                    <a:pt x="0" y="1489"/>
                  </a:lnTo>
                  <a:lnTo>
                    <a:pt x="0" y="1527"/>
                  </a:lnTo>
                  <a:lnTo>
                    <a:pt x="6" y="1667"/>
                  </a:lnTo>
                  <a:lnTo>
                    <a:pt x="10" y="1707"/>
                  </a:lnTo>
                  <a:lnTo>
                    <a:pt x="15" y="1746"/>
                  </a:lnTo>
                  <a:lnTo>
                    <a:pt x="22" y="1785"/>
                  </a:lnTo>
                  <a:lnTo>
                    <a:pt x="28" y="1823"/>
                  </a:lnTo>
                  <a:lnTo>
                    <a:pt x="36" y="1862"/>
                  </a:lnTo>
                  <a:lnTo>
                    <a:pt x="45" y="1900"/>
                  </a:lnTo>
                  <a:lnTo>
                    <a:pt x="55" y="1937"/>
                  </a:lnTo>
                  <a:lnTo>
                    <a:pt x="66" y="1975"/>
                  </a:lnTo>
                  <a:lnTo>
                    <a:pt x="78" y="2012"/>
                  </a:lnTo>
                  <a:lnTo>
                    <a:pt x="92" y="2049"/>
                  </a:lnTo>
                  <a:lnTo>
                    <a:pt x="105" y="2085"/>
                  </a:lnTo>
                  <a:lnTo>
                    <a:pt x="119" y="2122"/>
                  </a:lnTo>
                  <a:lnTo>
                    <a:pt x="136" y="2157"/>
                  </a:lnTo>
                  <a:lnTo>
                    <a:pt x="152" y="2193"/>
                  </a:lnTo>
                  <a:lnTo>
                    <a:pt x="170" y="2228"/>
                  </a:lnTo>
                  <a:lnTo>
                    <a:pt x="189" y="2262"/>
                  </a:lnTo>
                  <a:lnTo>
                    <a:pt x="195" y="2277"/>
                  </a:lnTo>
                  <a:lnTo>
                    <a:pt x="213" y="2312"/>
                  </a:lnTo>
                  <a:lnTo>
                    <a:pt x="242" y="2366"/>
                  </a:lnTo>
                  <a:lnTo>
                    <a:pt x="278" y="2439"/>
                  </a:lnTo>
                  <a:lnTo>
                    <a:pt x="323" y="2528"/>
                  </a:lnTo>
                  <a:lnTo>
                    <a:pt x="371" y="2631"/>
                  </a:lnTo>
                  <a:lnTo>
                    <a:pt x="422" y="2743"/>
                  </a:lnTo>
                  <a:lnTo>
                    <a:pt x="450" y="2804"/>
                  </a:lnTo>
                  <a:lnTo>
                    <a:pt x="476" y="2867"/>
                  </a:lnTo>
                  <a:lnTo>
                    <a:pt x="503" y="2931"/>
                  </a:lnTo>
                  <a:lnTo>
                    <a:pt x="530" y="2998"/>
                  </a:lnTo>
                  <a:lnTo>
                    <a:pt x="556" y="3065"/>
                  </a:lnTo>
                  <a:lnTo>
                    <a:pt x="582" y="3134"/>
                  </a:lnTo>
                  <a:lnTo>
                    <a:pt x="607" y="3202"/>
                  </a:lnTo>
                  <a:lnTo>
                    <a:pt x="630" y="3273"/>
                  </a:lnTo>
                  <a:lnTo>
                    <a:pt x="653" y="3343"/>
                  </a:lnTo>
                  <a:lnTo>
                    <a:pt x="674" y="3413"/>
                  </a:lnTo>
                  <a:lnTo>
                    <a:pt x="693" y="3483"/>
                  </a:lnTo>
                  <a:lnTo>
                    <a:pt x="711" y="3553"/>
                  </a:lnTo>
                  <a:lnTo>
                    <a:pt x="726" y="3621"/>
                  </a:lnTo>
                  <a:lnTo>
                    <a:pt x="739" y="3690"/>
                  </a:lnTo>
                  <a:lnTo>
                    <a:pt x="750" y="3756"/>
                  </a:lnTo>
                  <a:lnTo>
                    <a:pt x="754" y="3788"/>
                  </a:lnTo>
                  <a:lnTo>
                    <a:pt x="757" y="3822"/>
                  </a:lnTo>
                  <a:lnTo>
                    <a:pt x="760" y="3854"/>
                  </a:lnTo>
                  <a:lnTo>
                    <a:pt x="762" y="3885"/>
                  </a:lnTo>
                  <a:lnTo>
                    <a:pt x="763" y="3915"/>
                  </a:lnTo>
                  <a:lnTo>
                    <a:pt x="764" y="3946"/>
                  </a:lnTo>
                  <a:lnTo>
                    <a:pt x="783" y="4137"/>
                  </a:lnTo>
                  <a:lnTo>
                    <a:pt x="789" y="4160"/>
                  </a:lnTo>
                  <a:lnTo>
                    <a:pt x="796" y="4181"/>
                  </a:lnTo>
                  <a:lnTo>
                    <a:pt x="804" y="4202"/>
                  </a:lnTo>
                  <a:lnTo>
                    <a:pt x="813" y="4220"/>
                  </a:lnTo>
                  <a:lnTo>
                    <a:pt x="823" y="4237"/>
                  </a:lnTo>
                  <a:lnTo>
                    <a:pt x="833" y="4253"/>
                  </a:lnTo>
                  <a:lnTo>
                    <a:pt x="844" y="4267"/>
                  </a:lnTo>
                  <a:lnTo>
                    <a:pt x="855" y="4280"/>
                  </a:lnTo>
                  <a:lnTo>
                    <a:pt x="867" y="4291"/>
                  </a:lnTo>
                  <a:lnTo>
                    <a:pt x="880" y="4301"/>
                  </a:lnTo>
                  <a:lnTo>
                    <a:pt x="895" y="4309"/>
                  </a:lnTo>
                  <a:lnTo>
                    <a:pt x="909" y="4316"/>
                  </a:lnTo>
                  <a:lnTo>
                    <a:pt x="924" y="4321"/>
                  </a:lnTo>
                  <a:lnTo>
                    <a:pt x="941" y="4325"/>
                  </a:lnTo>
                  <a:lnTo>
                    <a:pt x="959" y="4328"/>
                  </a:lnTo>
                  <a:lnTo>
                    <a:pt x="976" y="4328"/>
                  </a:lnTo>
                  <a:lnTo>
                    <a:pt x="2079" y="4328"/>
                  </a:lnTo>
                  <a:lnTo>
                    <a:pt x="2097" y="4328"/>
                  </a:lnTo>
                  <a:lnTo>
                    <a:pt x="2114" y="4325"/>
                  </a:lnTo>
                  <a:lnTo>
                    <a:pt x="2130" y="4321"/>
                  </a:lnTo>
                  <a:lnTo>
                    <a:pt x="2145" y="4316"/>
                  </a:lnTo>
                  <a:lnTo>
                    <a:pt x="2161" y="4309"/>
                  </a:lnTo>
                  <a:lnTo>
                    <a:pt x="2174" y="4301"/>
                  </a:lnTo>
                  <a:lnTo>
                    <a:pt x="2187" y="4291"/>
                  </a:lnTo>
                  <a:lnTo>
                    <a:pt x="2201" y="4280"/>
                  </a:lnTo>
                  <a:lnTo>
                    <a:pt x="2212" y="4267"/>
                  </a:lnTo>
                  <a:lnTo>
                    <a:pt x="2223" y="4253"/>
                  </a:lnTo>
                  <a:lnTo>
                    <a:pt x="2233" y="4237"/>
                  </a:lnTo>
                  <a:lnTo>
                    <a:pt x="2243" y="4220"/>
                  </a:lnTo>
                  <a:lnTo>
                    <a:pt x="2251" y="4202"/>
                  </a:lnTo>
                  <a:lnTo>
                    <a:pt x="2259" y="4181"/>
                  </a:lnTo>
                  <a:lnTo>
                    <a:pt x="2266" y="4160"/>
                  </a:lnTo>
                  <a:lnTo>
                    <a:pt x="2272" y="4137"/>
                  </a:lnTo>
                  <a:lnTo>
                    <a:pt x="2291" y="3946"/>
                  </a:lnTo>
                  <a:lnTo>
                    <a:pt x="2293" y="3915"/>
                  </a:lnTo>
                  <a:lnTo>
                    <a:pt x="2294" y="3885"/>
                  </a:lnTo>
                  <a:lnTo>
                    <a:pt x="2295" y="3854"/>
                  </a:lnTo>
                  <a:lnTo>
                    <a:pt x="2298" y="3822"/>
                  </a:lnTo>
                  <a:lnTo>
                    <a:pt x="2301" y="3788"/>
                  </a:lnTo>
                  <a:lnTo>
                    <a:pt x="2306" y="3756"/>
                  </a:lnTo>
                  <a:lnTo>
                    <a:pt x="2316" y="3690"/>
                  </a:lnTo>
                  <a:lnTo>
                    <a:pt x="2329" y="3621"/>
                  </a:lnTo>
                  <a:lnTo>
                    <a:pt x="2345" y="3553"/>
                  </a:lnTo>
                  <a:lnTo>
                    <a:pt x="2362" y="3483"/>
                  </a:lnTo>
                  <a:lnTo>
                    <a:pt x="2381" y="3413"/>
                  </a:lnTo>
                  <a:lnTo>
                    <a:pt x="2402" y="3343"/>
                  </a:lnTo>
                  <a:lnTo>
                    <a:pt x="2425" y="3273"/>
                  </a:lnTo>
                  <a:lnTo>
                    <a:pt x="2449" y="3202"/>
                  </a:lnTo>
                  <a:lnTo>
                    <a:pt x="2474" y="3134"/>
                  </a:lnTo>
                  <a:lnTo>
                    <a:pt x="2499" y="3065"/>
                  </a:lnTo>
                  <a:lnTo>
                    <a:pt x="2526" y="2998"/>
                  </a:lnTo>
                  <a:lnTo>
                    <a:pt x="2552" y="2931"/>
                  </a:lnTo>
                  <a:lnTo>
                    <a:pt x="2579" y="2867"/>
                  </a:lnTo>
                  <a:lnTo>
                    <a:pt x="2607" y="2804"/>
                  </a:lnTo>
                  <a:lnTo>
                    <a:pt x="2633" y="2743"/>
                  </a:lnTo>
                  <a:lnTo>
                    <a:pt x="2685" y="2631"/>
                  </a:lnTo>
                  <a:lnTo>
                    <a:pt x="2735" y="2528"/>
                  </a:lnTo>
                  <a:lnTo>
                    <a:pt x="2778" y="2439"/>
                  </a:lnTo>
                  <a:lnTo>
                    <a:pt x="2816" y="2366"/>
                  </a:lnTo>
                  <a:lnTo>
                    <a:pt x="2846" y="2312"/>
                  </a:lnTo>
                  <a:lnTo>
                    <a:pt x="2872" y="2262"/>
                  </a:lnTo>
                  <a:lnTo>
                    <a:pt x="2890" y="2228"/>
                  </a:lnTo>
                  <a:lnTo>
                    <a:pt x="2906" y="2193"/>
                  </a:lnTo>
                  <a:lnTo>
                    <a:pt x="2923" y="2157"/>
                  </a:lnTo>
                  <a:lnTo>
                    <a:pt x="2937" y="2122"/>
                  </a:lnTo>
                  <a:lnTo>
                    <a:pt x="2952" y="2085"/>
                  </a:lnTo>
                  <a:lnTo>
                    <a:pt x="2965" y="2049"/>
                  </a:lnTo>
                  <a:lnTo>
                    <a:pt x="2978" y="2012"/>
                  </a:lnTo>
                  <a:lnTo>
                    <a:pt x="2989" y="1975"/>
                  </a:lnTo>
                  <a:lnTo>
                    <a:pt x="3000" y="1937"/>
                  </a:lnTo>
                  <a:lnTo>
                    <a:pt x="3010" y="1900"/>
                  </a:lnTo>
                  <a:lnTo>
                    <a:pt x="3019" y="1862"/>
                  </a:lnTo>
                  <a:lnTo>
                    <a:pt x="3027" y="1823"/>
                  </a:lnTo>
                  <a:lnTo>
                    <a:pt x="3034" y="1785"/>
                  </a:lnTo>
                  <a:lnTo>
                    <a:pt x="3040" y="1746"/>
                  </a:lnTo>
                  <a:lnTo>
                    <a:pt x="3045" y="1707"/>
                  </a:lnTo>
                  <a:lnTo>
                    <a:pt x="3049" y="1667"/>
                  </a:lnTo>
                  <a:lnTo>
                    <a:pt x="3056" y="1527"/>
                  </a:lnTo>
                  <a:lnTo>
                    <a:pt x="3055" y="1489"/>
                  </a:lnTo>
                  <a:lnTo>
                    <a:pt x="3054" y="1452"/>
                  </a:lnTo>
                  <a:lnTo>
                    <a:pt x="3051" y="1413"/>
                  </a:lnTo>
                  <a:lnTo>
                    <a:pt x="3048" y="1376"/>
                  </a:lnTo>
                  <a:lnTo>
                    <a:pt x="3044" y="1338"/>
                  </a:lnTo>
                  <a:lnTo>
                    <a:pt x="3039" y="1301"/>
                  </a:lnTo>
                  <a:lnTo>
                    <a:pt x="3034" y="1264"/>
                  </a:lnTo>
                  <a:lnTo>
                    <a:pt x="3026" y="1227"/>
                  </a:lnTo>
                  <a:lnTo>
                    <a:pt x="3018" y="1191"/>
                  </a:lnTo>
                  <a:lnTo>
                    <a:pt x="3010" y="1154"/>
                  </a:lnTo>
                  <a:lnTo>
                    <a:pt x="3000" y="1118"/>
                  </a:lnTo>
                  <a:lnTo>
                    <a:pt x="2990" y="1082"/>
                  </a:lnTo>
                  <a:lnTo>
                    <a:pt x="2979" y="1047"/>
                  </a:lnTo>
                  <a:lnTo>
                    <a:pt x="2967" y="1012"/>
                  </a:lnTo>
                  <a:lnTo>
                    <a:pt x="2954" y="977"/>
                  </a:lnTo>
                  <a:lnTo>
                    <a:pt x="2941" y="943"/>
                  </a:lnTo>
                  <a:lnTo>
                    <a:pt x="2925" y="909"/>
                  </a:lnTo>
                  <a:lnTo>
                    <a:pt x="2910" y="875"/>
                  </a:lnTo>
                  <a:lnTo>
                    <a:pt x="2894" y="841"/>
                  </a:lnTo>
                  <a:lnTo>
                    <a:pt x="2877" y="808"/>
                  </a:lnTo>
                  <a:lnTo>
                    <a:pt x="2859" y="776"/>
                  </a:lnTo>
                  <a:lnTo>
                    <a:pt x="2840" y="744"/>
                  </a:lnTo>
                  <a:lnTo>
                    <a:pt x="2820" y="712"/>
                  </a:lnTo>
                  <a:lnTo>
                    <a:pt x="2800" y="681"/>
                  </a:lnTo>
                  <a:lnTo>
                    <a:pt x="2779" y="650"/>
                  </a:lnTo>
                  <a:lnTo>
                    <a:pt x="2757" y="619"/>
                  </a:lnTo>
                  <a:lnTo>
                    <a:pt x="2734" y="589"/>
                  </a:lnTo>
                  <a:lnTo>
                    <a:pt x="2711" y="561"/>
                  </a:lnTo>
                  <a:lnTo>
                    <a:pt x="2686" y="531"/>
                  </a:lnTo>
                  <a:lnTo>
                    <a:pt x="2661" y="503"/>
                  </a:lnTo>
                  <a:lnTo>
                    <a:pt x="2635" y="475"/>
                  </a:lnTo>
                  <a:lnTo>
                    <a:pt x="2609" y="448"/>
                  </a:lnTo>
                  <a:close/>
                  <a:moveTo>
                    <a:pt x="2661" y="1641"/>
                  </a:moveTo>
                  <a:lnTo>
                    <a:pt x="2661" y="1641"/>
                  </a:lnTo>
                  <a:lnTo>
                    <a:pt x="2658" y="1669"/>
                  </a:lnTo>
                  <a:lnTo>
                    <a:pt x="2654" y="1697"/>
                  </a:lnTo>
                  <a:lnTo>
                    <a:pt x="2650" y="1725"/>
                  </a:lnTo>
                  <a:lnTo>
                    <a:pt x="2644" y="1753"/>
                  </a:lnTo>
                  <a:lnTo>
                    <a:pt x="2639" y="1781"/>
                  </a:lnTo>
                  <a:lnTo>
                    <a:pt x="2632" y="1809"/>
                  </a:lnTo>
                  <a:lnTo>
                    <a:pt x="2624" y="1837"/>
                  </a:lnTo>
                  <a:lnTo>
                    <a:pt x="2617" y="1863"/>
                  </a:lnTo>
                  <a:lnTo>
                    <a:pt x="2608" y="1891"/>
                  </a:lnTo>
                  <a:lnTo>
                    <a:pt x="2599" y="1918"/>
                  </a:lnTo>
                  <a:lnTo>
                    <a:pt x="2589" y="1945"/>
                  </a:lnTo>
                  <a:lnTo>
                    <a:pt x="2579" y="1972"/>
                  </a:lnTo>
                  <a:lnTo>
                    <a:pt x="2567" y="1998"/>
                  </a:lnTo>
                  <a:lnTo>
                    <a:pt x="2556" y="2025"/>
                  </a:lnTo>
                  <a:lnTo>
                    <a:pt x="2543" y="2051"/>
                  </a:lnTo>
                  <a:lnTo>
                    <a:pt x="2529" y="2078"/>
                  </a:lnTo>
                  <a:lnTo>
                    <a:pt x="2485" y="2158"/>
                  </a:lnTo>
                  <a:lnTo>
                    <a:pt x="2450" y="2227"/>
                  </a:lnTo>
                  <a:lnTo>
                    <a:pt x="2408" y="2311"/>
                  </a:lnTo>
                  <a:lnTo>
                    <a:pt x="2359" y="2409"/>
                  </a:lnTo>
                  <a:lnTo>
                    <a:pt x="2307" y="2519"/>
                  </a:lnTo>
                  <a:lnTo>
                    <a:pt x="2253" y="2641"/>
                  </a:lnTo>
                  <a:lnTo>
                    <a:pt x="2225" y="2705"/>
                  </a:lnTo>
                  <a:lnTo>
                    <a:pt x="2197" y="2771"/>
                  </a:lnTo>
                  <a:lnTo>
                    <a:pt x="2170" y="2838"/>
                  </a:lnTo>
                  <a:lnTo>
                    <a:pt x="2142" y="2908"/>
                  </a:lnTo>
                  <a:lnTo>
                    <a:pt x="2116" y="2979"/>
                  </a:lnTo>
                  <a:lnTo>
                    <a:pt x="2090" y="3051"/>
                  </a:lnTo>
                  <a:lnTo>
                    <a:pt x="2065" y="3124"/>
                  </a:lnTo>
                  <a:lnTo>
                    <a:pt x="2040" y="3198"/>
                  </a:lnTo>
                  <a:lnTo>
                    <a:pt x="2018" y="3272"/>
                  </a:lnTo>
                  <a:lnTo>
                    <a:pt x="1996" y="3346"/>
                  </a:lnTo>
                  <a:lnTo>
                    <a:pt x="1977" y="3420"/>
                  </a:lnTo>
                  <a:lnTo>
                    <a:pt x="1960" y="3494"/>
                  </a:lnTo>
                  <a:lnTo>
                    <a:pt x="1944" y="3568"/>
                  </a:lnTo>
                  <a:lnTo>
                    <a:pt x="1930" y="3641"/>
                  </a:lnTo>
                  <a:lnTo>
                    <a:pt x="1919" y="3714"/>
                  </a:lnTo>
                  <a:lnTo>
                    <a:pt x="1911" y="3785"/>
                  </a:lnTo>
                  <a:lnTo>
                    <a:pt x="1908" y="3820"/>
                  </a:lnTo>
                  <a:lnTo>
                    <a:pt x="1905" y="3856"/>
                  </a:lnTo>
                  <a:lnTo>
                    <a:pt x="1903" y="3890"/>
                  </a:lnTo>
                  <a:lnTo>
                    <a:pt x="1902" y="3924"/>
                  </a:lnTo>
                  <a:lnTo>
                    <a:pt x="1901" y="3939"/>
                  </a:lnTo>
                  <a:lnTo>
                    <a:pt x="1722" y="3939"/>
                  </a:lnTo>
                  <a:lnTo>
                    <a:pt x="1722" y="3230"/>
                  </a:lnTo>
                  <a:lnTo>
                    <a:pt x="1333" y="3230"/>
                  </a:lnTo>
                  <a:lnTo>
                    <a:pt x="1333" y="3939"/>
                  </a:lnTo>
                  <a:lnTo>
                    <a:pt x="1154" y="3939"/>
                  </a:lnTo>
                  <a:lnTo>
                    <a:pt x="1152" y="3924"/>
                  </a:lnTo>
                  <a:lnTo>
                    <a:pt x="1151" y="3873"/>
                  </a:lnTo>
                  <a:lnTo>
                    <a:pt x="1148" y="3820"/>
                  </a:lnTo>
                  <a:lnTo>
                    <a:pt x="1142" y="3767"/>
                  </a:lnTo>
                  <a:lnTo>
                    <a:pt x="1136" y="3714"/>
                  </a:lnTo>
                  <a:lnTo>
                    <a:pt x="1128" y="3659"/>
                  </a:lnTo>
                  <a:lnTo>
                    <a:pt x="1118" y="3604"/>
                  </a:lnTo>
                  <a:lnTo>
                    <a:pt x="1108" y="3547"/>
                  </a:lnTo>
                  <a:lnTo>
                    <a:pt x="1096" y="3491"/>
                  </a:lnTo>
                  <a:lnTo>
                    <a:pt x="1081" y="3434"/>
                  </a:lnTo>
                  <a:lnTo>
                    <a:pt x="1067" y="3377"/>
                  </a:lnTo>
                  <a:lnTo>
                    <a:pt x="1052" y="3319"/>
                  </a:lnTo>
                  <a:lnTo>
                    <a:pt x="1035" y="3261"/>
                  </a:lnTo>
                  <a:lnTo>
                    <a:pt x="1016" y="3203"/>
                  </a:lnTo>
                  <a:lnTo>
                    <a:pt x="997" y="3145"/>
                  </a:lnTo>
                  <a:lnTo>
                    <a:pt x="977" y="3086"/>
                  </a:lnTo>
                  <a:lnTo>
                    <a:pt x="958" y="3029"/>
                  </a:lnTo>
                  <a:lnTo>
                    <a:pt x="937" y="2970"/>
                  </a:lnTo>
                  <a:lnTo>
                    <a:pt x="914" y="2911"/>
                  </a:lnTo>
                  <a:lnTo>
                    <a:pt x="868" y="2796"/>
                  </a:lnTo>
                  <a:lnTo>
                    <a:pt x="820" y="2681"/>
                  </a:lnTo>
                  <a:lnTo>
                    <a:pt x="771" y="2570"/>
                  </a:lnTo>
                  <a:lnTo>
                    <a:pt x="721" y="2459"/>
                  </a:lnTo>
                  <a:lnTo>
                    <a:pt x="669" y="2353"/>
                  </a:lnTo>
                  <a:lnTo>
                    <a:pt x="618" y="2249"/>
                  </a:lnTo>
                  <a:lnTo>
                    <a:pt x="568" y="2150"/>
                  </a:lnTo>
                  <a:lnTo>
                    <a:pt x="567" y="2144"/>
                  </a:lnTo>
                  <a:lnTo>
                    <a:pt x="530" y="2075"/>
                  </a:lnTo>
                  <a:lnTo>
                    <a:pt x="515" y="2050"/>
                  </a:lnTo>
                  <a:lnTo>
                    <a:pt x="503" y="2024"/>
                  </a:lnTo>
                  <a:lnTo>
                    <a:pt x="491" y="1998"/>
                  </a:lnTo>
                  <a:lnTo>
                    <a:pt x="479" y="1972"/>
                  </a:lnTo>
                  <a:lnTo>
                    <a:pt x="468" y="1945"/>
                  </a:lnTo>
                  <a:lnTo>
                    <a:pt x="458" y="1918"/>
                  </a:lnTo>
                  <a:lnTo>
                    <a:pt x="449" y="1892"/>
                  </a:lnTo>
                  <a:lnTo>
                    <a:pt x="440" y="1864"/>
                  </a:lnTo>
                  <a:lnTo>
                    <a:pt x="431" y="1838"/>
                  </a:lnTo>
                  <a:lnTo>
                    <a:pt x="424" y="1810"/>
                  </a:lnTo>
                  <a:lnTo>
                    <a:pt x="418" y="1782"/>
                  </a:lnTo>
                  <a:lnTo>
                    <a:pt x="411" y="1754"/>
                  </a:lnTo>
                  <a:lnTo>
                    <a:pt x="406" y="1726"/>
                  </a:lnTo>
                  <a:lnTo>
                    <a:pt x="401" y="1697"/>
                  </a:lnTo>
                  <a:lnTo>
                    <a:pt x="398" y="1670"/>
                  </a:lnTo>
                  <a:lnTo>
                    <a:pt x="395" y="1641"/>
                  </a:lnTo>
                  <a:lnTo>
                    <a:pt x="389" y="1519"/>
                  </a:lnTo>
                  <a:lnTo>
                    <a:pt x="389" y="1492"/>
                  </a:lnTo>
                  <a:lnTo>
                    <a:pt x="390" y="1463"/>
                  </a:lnTo>
                  <a:lnTo>
                    <a:pt x="392" y="1435"/>
                  </a:lnTo>
                  <a:lnTo>
                    <a:pt x="395" y="1408"/>
                  </a:lnTo>
                  <a:lnTo>
                    <a:pt x="398" y="1380"/>
                  </a:lnTo>
                  <a:lnTo>
                    <a:pt x="402" y="1352"/>
                  </a:lnTo>
                  <a:lnTo>
                    <a:pt x="407" y="1325"/>
                  </a:lnTo>
                  <a:lnTo>
                    <a:pt x="412" y="1298"/>
                  </a:lnTo>
                  <a:lnTo>
                    <a:pt x="418" y="1270"/>
                  </a:lnTo>
                  <a:lnTo>
                    <a:pt x="424" y="1244"/>
                  </a:lnTo>
                  <a:lnTo>
                    <a:pt x="431" y="1217"/>
                  </a:lnTo>
                  <a:lnTo>
                    <a:pt x="439" y="1191"/>
                  </a:lnTo>
                  <a:lnTo>
                    <a:pt x="448" y="1165"/>
                  </a:lnTo>
                  <a:lnTo>
                    <a:pt x="457" y="1139"/>
                  </a:lnTo>
                  <a:lnTo>
                    <a:pt x="466" y="1113"/>
                  </a:lnTo>
                  <a:lnTo>
                    <a:pt x="476" y="1088"/>
                  </a:lnTo>
                  <a:lnTo>
                    <a:pt x="487" y="1063"/>
                  </a:lnTo>
                  <a:lnTo>
                    <a:pt x="499" y="1038"/>
                  </a:lnTo>
                  <a:lnTo>
                    <a:pt x="511" y="1013"/>
                  </a:lnTo>
                  <a:lnTo>
                    <a:pt x="524" y="989"/>
                  </a:lnTo>
                  <a:lnTo>
                    <a:pt x="537" y="965"/>
                  </a:lnTo>
                  <a:lnTo>
                    <a:pt x="551" y="941"/>
                  </a:lnTo>
                  <a:lnTo>
                    <a:pt x="565" y="918"/>
                  </a:lnTo>
                  <a:lnTo>
                    <a:pt x="580" y="895"/>
                  </a:lnTo>
                  <a:lnTo>
                    <a:pt x="596" y="871"/>
                  </a:lnTo>
                  <a:lnTo>
                    <a:pt x="612" y="849"/>
                  </a:lnTo>
                  <a:lnTo>
                    <a:pt x="629" y="827"/>
                  </a:lnTo>
                  <a:lnTo>
                    <a:pt x="647" y="806"/>
                  </a:lnTo>
                  <a:lnTo>
                    <a:pt x="664" y="784"/>
                  </a:lnTo>
                  <a:lnTo>
                    <a:pt x="683" y="763"/>
                  </a:lnTo>
                  <a:lnTo>
                    <a:pt x="702" y="743"/>
                  </a:lnTo>
                  <a:lnTo>
                    <a:pt x="722" y="723"/>
                  </a:lnTo>
                  <a:lnTo>
                    <a:pt x="743" y="703"/>
                  </a:lnTo>
                  <a:lnTo>
                    <a:pt x="764" y="683"/>
                  </a:lnTo>
                  <a:lnTo>
                    <a:pt x="785" y="665"/>
                  </a:lnTo>
                  <a:lnTo>
                    <a:pt x="806" y="647"/>
                  </a:lnTo>
                  <a:lnTo>
                    <a:pt x="828" y="629"/>
                  </a:lnTo>
                  <a:lnTo>
                    <a:pt x="850" y="611"/>
                  </a:lnTo>
                  <a:lnTo>
                    <a:pt x="874" y="596"/>
                  </a:lnTo>
                  <a:lnTo>
                    <a:pt x="896" y="579"/>
                  </a:lnTo>
                  <a:lnTo>
                    <a:pt x="920" y="565"/>
                  </a:lnTo>
                  <a:lnTo>
                    <a:pt x="943" y="550"/>
                  </a:lnTo>
                  <a:lnTo>
                    <a:pt x="968" y="536"/>
                  </a:lnTo>
                  <a:lnTo>
                    <a:pt x="992" y="523"/>
                  </a:lnTo>
                  <a:lnTo>
                    <a:pt x="1016" y="510"/>
                  </a:lnTo>
                  <a:lnTo>
                    <a:pt x="1041" y="498"/>
                  </a:lnTo>
                  <a:lnTo>
                    <a:pt x="1066" y="486"/>
                  </a:lnTo>
                  <a:lnTo>
                    <a:pt x="1091" y="475"/>
                  </a:lnTo>
                  <a:lnTo>
                    <a:pt x="1117" y="464"/>
                  </a:lnTo>
                  <a:lnTo>
                    <a:pt x="1143" y="456"/>
                  </a:lnTo>
                  <a:lnTo>
                    <a:pt x="1170" y="446"/>
                  </a:lnTo>
                  <a:lnTo>
                    <a:pt x="1195" y="438"/>
                  </a:lnTo>
                  <a:lnTo>
                    <a:pt x="1223" y="430"/>
                  </a:lnTo>
                  <a:lnTo>
                    <a:pt x="1250" y="423"/>
                  </a:lnTo>
                  <a:lnTo>
                    <a:pt x="1276" y="417"/>
                  </a:lnTo>
                  <a:lnTo>
                    <a:pt x="1304" y="411"/>
                  </a:lnTo>
                  <a:lnTo>
                    <a:pt x="1331" y="406"/>
                  </a:lnTo>
                  <a:lnTo>
                    <a:pt x="1359" y="401"/>
                  </a:lnTo>
                  <a:lnTo>
                    <a:pt x="1387" y="398"/>
                  </a:lnTo>
                  <a:lnTo>
                    <a:pt x="1414" y="395"/>
                  </a:lnTo>
                  <a:lnTo>
                    <a:pt x="1443" y="392"/>
                  </a:lnTo>
                  <a:lnTo>
                    <a:pt x="1471" y="390"/>
                  </a:lnTo>
                  <a:lnTo>
                    <a:pt x="1500" y="389"/>
                  </a:lnTo>
                  <a:lnTo>
                    <a:pt x="1527" y="389"/>
                  </a:lnTo>
                  <a:lnTo>
                    <a:pt x="1569" y="389"/>
                  </a:lnTo>
                  <a:lnTo>
                    <a:pt x="1610" y="391"/>
                  </a:lnTo>
                  <a:lnTo>
                    <a:pt x="1651" y="396"/>
                  </a:lnTo>
                  <a:lnTo>
                    <a:pt x="1691" y="400"/>
                  </a:lnTo>
                  <a:lnTo>
                    <a:pt x="1732" y="407"/>
                  </a:lnTo>
                  <a:lnTo>
                    <a:pt x="1771" y="415"/>
                  </a:lnTo>
                  <a:lnTo>
                    <a:pt x="1810" y="423"/>
                  </a:lnTo>
                  <a:lnTo>
                    <a:pt x="1849" y="435"/>
                  </a:lnTo>
                  <a:lnTo>
                    <a:pt x="1882" y="444"/>
                  </a:lnTo>
                  <a:lnTo>
                    <a:pt x="1917" y="457"/>
                  </a:lnTo>
                  <a:lnTo>
                    <a:pt x="1950" y="470"/>
                  </a:lnTo>
                  <a:lnTo>
                    <a:pt x="1983" y="483"/>
                  </a:lnTo>
                  <a:lnTo>
                    <a:pt x="2015" y="498"/>
                  </a:lnTo>
                  <a:lnTo>
                    <a:pt x="2047" y="514"/>
                  </a:lnTo>
                  <a:lnTo>
                    <a:pt x="2078" y="531"/>
                  </a:lnTo>
                  <a:lnTo>
                    <a:pt x="2109" y="548"/>
                  </a:lnTo>
                  <a:lnTo>
                    <a:pt x="2139" y="567"/>
                  </a:lnTo>
                  <a:lnTo>
                    <a:pt x="2169" y="586"/>
                  </a:lnTo>
                  <a:lnTo>
                    <a:pt x="2197" y="607"/>
                  </a:lnTo>
                  <a:lnTo>
                    <a:pt x="2226" y="628"/>
                  </a:lnTo>
                  <a:lnTo>
                    <a:pt x="2254" y="650"/>
                  </a:lnTo>
                  <a:lnTo>
                    <a:pt x="2281" y="673"/>
                  </a:lnTo>
                  <a:lnTo>
                    <a:pt x="2308" y="698"/>
                  </a:lnTo>
                  <a:lnTo>
                    <a:pt x="2333" y="723"/>
                  </a:lnTo>
                  <a:lnTo>
                    <a:pt x="2353" y="743"/>
                  </a:lnTo>
                  <a:lnTo>
                    <a:pt x="2372" y="763"/>
                  </a:lnTo>
                  <a:lnTo>
                    <a:pt x="2391" y="784"/>
                  </a:lnTo>
                  <a:lnTo>
                    <a:pt x="2409" y="806"/>
                  </a:lnTo>
                  <a:lnTo>
                    <a:pt x="2426" y="827"/>
                  </a:lnTo>
                  <a:lnTo>
                    <a:pt x="2443" y="849"/>
                  </a:lnTo>
                  <a:lnTo>
                    <a:pt x="2460" y="872"/>
                  </a:lnTo>
                  <a:lnTo>
                    <a:pt x="2475" y="895"/>
                  </a:lnTo>
                  <a:lnTo>
                    <a:pt x="2489" y="918"/>
                  </a:lnTo>
                  <a:lnTo>
                    <a:pt x="2505" y="941"/>
                  </a:lnTo>
                  <a:lnTo>
                    <a:pt x="2518" y="965"/>
                  </a:lnTo>
                  <a:lnTo>
                    <a:pt x="2531" y="989"/>
                  </a:lnTo>
                  <a:lnTo>
                    <a:pt x="2545" y="1013"/>
                  </a:lnTo>
                  <a:lnTo>
                    <a:pt x="2557" y="1038"/>
                  </a:lnTo>
                  <a:lnTo>
                    <a:pt x="2568" y="1063"/>
                  </a:lnTo>
                  <a:lnTo>
                    <a:pt x="2579" y="1088"/>
                  </a:lnTo>
                  <a:lnTo>
                    <a:pt x="2589" y="1113"/>
                  </a:lnTo>
                  <a:lnTo>
                    <a:pt x="2599" y="1139"/>
                  </a:lnTo>
                  <a:lnTo>
                    <a:pt x="2608" y="1164"/>
                  </a:lnTo>
                  <a:lnTo>
                    <a:pt x="2617" y="1191"/>
                  </a:lnTo>
                  <a:lnTo>
                    <a:pt x="2624" y="1217"/>
                  </a:lnTo>
                  <a:lnTo>
                    <a:pt x="2631" y="1244"/>
                  </a:lnTo>
                  <a:lnTo>
                    <a:pt x="2638" y="1270"/>
                  </a:lnTo>
                  <a:lnTo>
                    <a:pt x="2643" y="1297"/>
                  </a:lnTo>
                  <a:lnTo>
                    <a:pt x="2649" y="1325"/>
                  </a:lnTo>
                  <a:lnTo>
                    <a:pt x="2653" y="1352"/>
                  </a:lnTo>
                  <a:lnTo>
                    <a:pt x="2658" y="1379"/>
                  </a:lnTo>
                  <a:lnTo>
                    <a:pt x="2660" y="1406"/>
                  </a:lnTo>
                  <a:lnTo>
                    <a:pt x="2663" y="1435"/>
                  </a:lnTo>
                  <a:lnTo>
                    <a:pt x="2664" y="1463"/>
                  </a:lnTo>
                  <a:lnTo>
                    <a:pt x="2666" y="1491"/>
                  </a:lnTo>
                  <a:lnTo>
                    <a:pt x="2666" y="1519"/>
                  </a:lnTo>
                  <a:lnTo>
                    <a:pt x="2661" y="1641"/>
                  </a:lnTo>
                  <a:close/>
                  <a:moveTo>
                    <a:pt x="907" y="4981"/>
                  </a:moveTo>
                  <a:lnTo>
                    <a:pt x="2149" y="4981"/>
                  </a:lnTo>
                  <a:lnTo>
                    <a:pt x="2149" y="4592"/>
                  </a:lnTo>
                  <a:lnTo>
                    <a:pt x="907" y="4592"/>
                  </a:lnTo>
                  <a:lnTo>
                    <a:pt x="907" y="4981"/>
                  </a:lnTo>
                  <a:close/>
                  <a:moveTo>
                    <a:pt x="1177" y="5429"/>
                  </a:moveTo>
                  <a:lnTo>
                    <a:pt x="1879" y="5429"/>
                  </a:lnTo>
                  <a:lnTo>
                    <a:pt x="1879" y="5209"/>
                  </a:lnTo>
                  <a:lnTo>
                    <a:pt x="1177" y="5209"/>
                  </a:lnTo>
                  <a:lnTo>
                    <a:pt x="1177" y="54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03" name="Rounded Rectangle 102"/>
          <p:cNvSpPr>
            <a:spLocks noChangeAspect="1"/>
          </p:cNvSpPr>
          <p:nvPr/>
        </p:nvSpPr>
        <p:spPr>
          <a:xfrm>
            <a:off x="859790" y="1937385"/>
            <a:ext cx="7566660" cy="2940050"/>
          </a:xfrm>
          <a:prstGeom prst="roundRect">
            <a:avLst>
              <a:gd name="adj" fmla="val 8813"/>
            </a:avLst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p>
            <a:pPr algn="ctr"/>
            <a:endParaRPr lang="en-US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99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99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99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/>
      <p:bldP spid="8" grpId="0"/>
      <p:bldP spid="10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709295" y="309880"/>
            <a:ext cx="3589020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任务一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面试类型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621155" y="1071245"/>
            <a:ext cx="680593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just"/>
            <a:r>
              <a:rPr lang="zh-CN" altLang="en-US" sz="3200" b="1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一、常见的面试模式</a:t>
            </a:r>
            <a:endParaRPr lang="zh-CN" altLang="en-US" sz="3200" b="1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968375" y="2192020"/>
            <a:ext cx="7463155" cy="25482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p>
            <a:pPr indent="457200" fontAlgn="auto">
              <a:lnSpc>
                <a:spcPts val="2660"/>
              </a:lnSpc>
            </a:pPr>
            <a:r>
              <a:rPr lang="zh-CN" altLang="en-US" sz="2000" b="1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（三）小组面试</a:t>
            </a:r>
            <a:endParaRPr lang="zh-CN" altLang="en-US" sz="2000" b="1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fontAlgn="auto">
              <a:lnSpc>
                <a:spcPts val="266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种面试形式中，求职者应放下包袱，敢于表达自己的观点，在准备充分的基础上，第一个发言者会给人留下深刻印象。在发言时应抓住重点，言简意赅；讨论阶段，应注意自己的态度和语气，认真倾听他人观点，把握发言时机，论证充分，辩驳有力，同时尊重他人，不能恶语相向；最后阶段，可以找到机会对讨论归纳总结，提出解决方案，充当领导角色。</a:t>
            </a:r>
            <a:endParaRPr lang="zh-CN" altLang="en-US" sz="1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>
            <p:custDataLst>
              <p:tags r:id="rId1"/>
            </p:custDataLst>
          </p:nvPr>
        </p:nvGrpSpPr>
        <p:grpSpPr>
          <a:xfrm>
            <a:off x="374857" y="731141"/>
            <a:ext cx="1201103" cy="1202531"/>
            <a:chOff x="4856202" y="1222146"/>
            <a:chExt cx="1201103" cy="1202531"/>
          </a:xfrm>
          <a:solidFill>
            <a:srgbClr val="1B4367"/>
          </a:solidFill>
        </p:grpSpPr>
        <p:sp>
          <p:nvSpPr>
            <p:cNvPr id="12" name="Rectangle 6"/>
            <p:cNvSpPr/>
            <p:nvPr>
              <p:custDataLst>
                <p:tags r:id="rId2"/>
              </p:custDataLst>
            </p:nvPr>
          </p:nvSpPr>
          <p:spPr>
            <a:xfrm>
              <a:off x="4856202" y="1222146"/>
              <a:ext cx="1201103" cy="1202531"/>
            </a:xfrm>
            <a:prstGeom prst="flowChartConnector">
              <a:avLst/>
            </a:prstGeom>
            <a:grpFill/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/>
              <a:endParaRPr lang="en-US" altLang="zh-CN" sz="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KSO_Shape"/>
            <p:cNvSpPr/>
            <p:nvPr>
              <p:custDataLst>
                <p:tags r:id="rId3"/>
              </p:custDataLst>
            </p:nvPr>
          </p:nvSpPr>
          <p:spPr bwMode="auto">
            <a:xfrm>
              <a:off x="5275038" y="1500840"/>
              <a:ext cx="363431" cy="645143"/>
            </a:xfrm>
            <a:custGeom>
              <a:avLst/>
              <a:gdLst>
                <a:gd name="T0" fmla="*/ 2147483646 w 3056"/>
                <a:gd name="T1" fmla="*/ 2147483646 h 5429"/>
                <a:gd name="T2" fmla="*/ 2147483646 w 3056"/>
                <a:gd name="T3" fmla="*/ 2147483646 h 5429"/>
                <a:gd name="T4" fmla="*/ 2147483646 w 3056"/>
                <a:gd name="T5" fmla="*/ 388832290 h 5429"/>
                <a:gd name="T6" fmla="*/ 2147483646 w 3056"/>
                <a:gd name="T7" fmla="*/ 345615213 h 5429"/>
                <a:gd name="T8" fmla="*/ 2147483646 w 3056"/>
                <a:gd name="T9" fmla="*/ 2147483646 h 5429"/>
                <a:gd name="T10" fmla="*/ 2147483646 w 3056"/>
                <a:gd name="T11" fmla="*/ 2147483646 h 5429"/>
                <a:gd name="T12" fmla="*/ 2147483646 w 3056"/>
                <a:gd name="T13" fmla="*/ 2147483646 h 5429"/>
                <a:gd name="T14" fmla="*/ 2147483646 w 3056"/>
                <a:gd name="T15" fmla="*/ 2147483646 h 5429"/>
                <a:gd name="T16" fmla="*/ 2147483646 w 3056"/>
                <a:gd name="T17" fmla="*/ 2147483646 h 5429"/>
                <a:gd name="T18" fmla="*/ 2147483646 w 3056"/>
                <a:gd name="T19" fmla="*/ 2147483646 h 5429"/>
                <a:gd name="T20" fmla="*/ 475747481 w 3056"/>
                <a:gd name="T21" fmla="*/ 2147483646 h 5429"/>
                <a:gd name="T22" fmla="*/ 432463999 w 3056"/>
                <a:gd name="T23" fmla="*/ 2147483646 h 5429"/>
                <a:gd name="T24" fmla="*/ 2147483646 w 3056"/>
                <a:gd name="T25" fmla="*/ 2147483646 h 5429"/>
                <a:gd name="T26" fmla="*/ 2147483646 w 3056"/>
                <a:gd name="T27" fmla="*/ 2147483646 h 5429"/>
                <a:gd name="T28" fmla="*/ 2147483646 w 3056"/>
                <a:gd name="T29" fmla="*/ 2147483646 h 5429"/>
                <a:gd name="T30" fmla="*/ 2147483646 w 3056"/>
                <a:gd name="T31" fmla="*/ 2147483646 h 5429"/>
                <a:gd name="T32" fmla="*/ 2147483646 w 3056"/>
                <a:gd name="T33" fmla="*/ 2147483646 h 5429"/>
                <a:gd name="T34" fmla="*/ 2147483646 w 3056"/>
                <a:gd name="T35" fmla="*/ 2147483646 h 5429"/>
                <a:gd name="T36" fmla="*/ 2147483646 w 3056"/>
                <a:gd name="T37" fmla="*/ 2147483646 h 5429"/>
                <a:gd name="T38" fmla="*/ 2147483646 w 3056"/>
                <a:gd name="T39" fmla="*/ 2147483646 h 5429"/>
                <a:gd name="T40" fmla="*/ 2147483646 w 3056"/>
                <a:gd name="T41" fmla="*/ 2147483646 h 5429"/>
                <a:gd name="T42" fmla="*/ 2147483646 w 3056"/>
                <a:gd name="T43" fmla="*/ 2147483646 h 5429"/>
                <a:gd name="T44" fmla="*/ 2147483646 w 3056"/>
                <a:gd name="T45" fmla="*/ 2147483646 h 5429"/>
                <a:gd name="T46" fmla="*/ 2147483646 w 3056"/>
                <a:gd name="T47" fmla="*/ 2147483646 h 5429"/>
                <a:gd name="T48" fmla="*/ 2147483646 w 3056"/>
                <a:gd name="T49" fmla="*/ 2147483646 h 5429"/>
                <a:gd name="T50" fmla="*/ 2147483646 w 3056"/>
                <a:gd name="T51" fmla="*/ 2147483646 h 5429"/>
                <a:gd name="T52" fmla="*/ 2147483646 w 3056"/>
                <a:gd name="T53" fmla="*/ 2147483646 h 5429"/>
                <a:gd name="T54" fmla="*/ 2147483646 w 3056"/>
                <a:gd name="T55" fmla="*/ 2147483646 h 5429"/>
                <a:gd name="T56" fmla="*/ 2147483646 w 3056"/>
                <a:gd name="T57" fmla="*/ 2147483646 h 5429"/>
                <a:gd name="T58" fmla="*/ 2147483646 w 3056"/>
                <a:gd name="T59" fmla="*/ 2147483646 h 5429"/>
                <a:gd name="T60" fmla="*/ 2147483646 w 3056"/>
                <a:gd name="T61" fmla="*/ 2147483646 h 5429"/>
                <a:gd name="T62" fmla="*/ 2147483646 w 3056"/>
                <a:gd name="T63" fmla="*/ 2147483646 h 5429"/>
                <a:gd name="T64" fmla="*/ 2147483646 w 3056"/>
                <a:gd name="T65" fmla="*/ 2147483646 h 5429"/>
                <a:gd name="T66" fmla="*/ 2147483646 w 3056"/>
                <a:gd name="T67" fmla="*/ 2147483646 h 5429"/>
                <a:gd name="T68" fmla="*/ 2147483646 w 3056"/>
                <a:gd name="T69" fmla="*/ 2147483646 h 5429"/>
                <a:gd name="T70" fmla="*/ 2147483646 w 3056"/>
                <a:gd name="T71" fmla="*/ 2147483646 h 5429"/>
                <a:gd name="T72" fmla="*/ 2147483646 w 3056"/>
                <a:gd name="T73" fmla="*/ 2147483646 h 5429"/>
                <a:gd name="T74" fmla="*/ 2147483646 w 3056"/>
                <a:gd name="T75" fmla="*/ 2147483646 h 5429"/>
                <a:gd name="T76" fmla="*/ 2147483646 w 3056"/>
                <a:gd name="T77" fmla="*/ 2147483646 h 5429"/>
                <a:gd name="T78" fmla="*/ 2147483646 w 3056"/>
                <a:gd name="T79" fmla="*/ 2147483646 h 5429"/>
                <a:gd name="T80" fmla="*/ 2147483646 w 3056"/>
                <a:gd name="T81" fmla="*/ 2147483646 h 5429"/>
                <a:gd name="T82" fmla="*/ 2147483646 w 3056"/>
                <a:gd name="T83" fmla="*/ 2147483646 h 5429"/>
                <a:gd name="T84" fmla="*/ 2147483646 w 3056"/>
                <a:gd name="T85" fmla="*/ 2147483646 h 5429"/>
                <a:gd name="T86" fmla="*/ 2147483646 w 3056"/>
                <a:gd name="T87" fmla="*/ 2147483646 h 5429"/>
                <a:gd name="T88" fmla="*/ 2147483646 w 3056"/>
                <a:gd name="T89" fmla="*/ 2147483646 h 5429"/>
                <a:gd name="T90" fmla="*/ 2147483646 w 3056"/>
                <a:gd name="T91" fmla="*/ 2147483646 h 5429"/>
                <a:gd name="T92" fmla="*/ 2147483646 w 3056"/>
                <a:gd name="T93" fmla="*/ 2147483646 h 5429"/>
                <a:gd name="T94" fmla="*/ 2147483646 w 3056"/>
                <a:gd name="T95" fmla="*/ 2147483646 h 5429"/>
                <a:gd name="T96" fmla="*/ 2147483646 w 3056"/>
                <a:gd name="T97" fmla="*/ 2147483646 h 5429"/>
                <a:gd name="T98" fmla="*/ 2147483646 w 3056"/>
                <a:gd name="T99" fmla="*/ 2147483646 h 5429"/>
                <a:gd name="T100" fmla="*/ 2147483646 w 3056"/>
                <a:gd name="T101" fmla="*/ 2147483646 h 5429"/>
                <a:gd name="T102" fmla="*/ 2147483646 w 3056"/>
                <a:gd name="T103" fmla="*/ 2147483646 h 5429"/>
                <a:gd name="T104" fmla="*/ 2147483646 w 3056"/>
                <a:gd name="T105" fmla="*/ 2147483646 h 5429"/>
                <a:gd name="T106" fmla="*/ 2147483646 w 3056"/>
                <a:gd name="T107" fmla="*/ 2147483646 h 5429"/>
                <a:gd name="T108" fmla="*/ 2147483646 w 3056"/>
                <a:gd name="T109" fmla="*/ 2147483646 h 5429"/>
                <a:gd name="T110" fmla="*/ 2147483646 w 3056"/>
                <a:gd name="T111" fmla="*/ 2147483646 h 5429"/>
                <a:gd name="T112" fmla="*/ 2147483646 w 3056"/>
                <a:gd name="T113" fmla="*/ 2147483646 h 5429"/>
                <a:gd name="T114" fmla="*/ 2147483646 w 3056"/>
                <a:gd name="T115" fmla="*/ 2147483646 h 5429"/>
                <a:gd name="T116" fmla="*/ 2147483646 w 3056"/>
                <a:gd name="T117" fmla="*/ 2147483646 h 5429"/>
                <a:gd name="T118" fmla="*/ 2147483646 w 3056"/>
                <a:gd name="T119" fmla="*/ 2147483646 h 5429"/>
                <a:gd name="T120" fmla="*/ 2147483646 w 3056"/>
                <a:gd name="T121" fmla="*/ 2147483646 h 542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056" h="5429">
                  <a:moveTo>
                    <a:pt x="2609" y="448"/>
                  </a:moveTo>
                  <a:lnTo>
                    <a:pt x="2609" y="448"/>
                  </a:lnTo>
                  <a:lnTo>
                    <a:pt x="2575" y="415"/>
                  </a:lnTo>
                  <a:lnTo>
                    <a:pt x="2538" y="383"/>
                  </a:lnTo>
                  <a:lnTo>
                    <a:pt x="2503" y="352"/>
                  </a:lnTo>
                  <a:lnTo>
                    <a:pt x="2465" y="322"/>
                  </a:lnTo>
                  <a:lnTo>
                    <a:pt x="2426" y="293"/>
                  </a:lnTo>
                  <a:lnTo>
                    <a:pt x="2388" y="265"/>
                  </a:lnTo>
                  <a:lnTo>
                    <a:pt x="2348" y="239"/>
                  </a:lnTo>
                  <a:lnTo>
                    <a:pt x="2307" y="213"/>
                  </a:lnTo>
                  <a:lnTo>
                    <a:pt x="2266" y="190"/>
                  </a:lnTo>
                  <a:lnTo>
                    <a:pt x="2224" y="168"/>
                  </a:lnTo>
                  <a:lnTo>
                    <a:pt x="2182" y="146"/>
                  </a:lnTo>
                  <a:lnTo>
                    <a:pt x="2138" y="127"/>
                  </a:lnTo>
                  <a:lnTo>
                    <a:pt x="2095" y="108"/>
                  </a:lnTo>
                  <a:lnTo>
                    <a:pt x="2049" y="91"/>
                  </a:lnTo>
                  <a:lnTo>
                    <a:pt x="2005" y="75"/>
                  </a:lnTo>
                  <a:lnTo>
                    <a:pt x="1960" y="61"/>
                  </a:lnTo>
                  <a:lnTo>
                    <a:pt x="1907" y="46"/>
                  </a:lnTo>
                  <a:lnTo>
                    <a:pt x="1853" y="34"/>
                  </a:lnTo>
                  <a:lnTo>
                    <a:pt x="1800" y="24"/>
                  </a:lnTo>
                  <a:lnTo>
                    <a:pt x="1746" y="15"/>
                  </a:lnTo>
                  <a:lnTo>
                    <a:pt x="1692" y="9"/>
                  </a:lnTo>
                  <a:lnTo>
                    <a:pt x="1638" y="3"/>
                  </a:lnTo>
                  <a:lnTo>
                    <a:pt x="1582" y="1"/>
                  </a:lnTo>
                  <a:lnTo>
                    <a:pt x="1527" y="0"/>
                  </a:lnTo>
                  <a:lnTo>
                    <a:pt x="1490" y="0"/>
                  </a:lnTo>
                  <a:lnTo>
                    <a:pt x="1451" y="2"/>
                  </a:lnTo>
                  <a:lnTo>
                    <a:pt x="1413" y="4"/>
                  </a:lnTo>
                  <a:lnTo>
                    <a:pt x="1376" y="8"/>
                  </a:lnTo>
                  <a:lnTo>
                    <a:pt x="1338" y="11"/>
                  </a:lnTo>
                  <a:lnTo>
                    <a:pt x="1302" y="17"/>
                  </a:lnTo>
                  <a:lnTo>
                    <a:pt x="1264" y="22"/>
                  </a:lnTo>
                  <a:lnTo>
                    <a:pt x="1227" y="29"/>
                  </a:lnTo>
                  <a:lnTo>
                    <a:pt x="1191" y="36"/>
                  </a:lnTo>
                  <a:lnTo>
                    <a:pt x="1154" y="45"/>
                  </a:lnTo>
                  <a:lnTo>
                    <a:pt x="1118" y="55"/>
                  </a:lnTo>
                  <a:lnTo>
                    <a:pt x="1083" y="65"/>
                  </a:lnTo>
                  <a:lnTo>
                    <a:pt x="1047" y="76"/>
                  </a:lnTo>
                  <a:lnTo>
                    <a:pt x="1012" y="88"/>
                  </a:lnTo>
                  <a:lnTo>
                    <a:pt x="977" y="102"/>
                  </a:lnTo>
                  <a:lnTo>
                    <a:pt x="942" y="115"/>
                  </a:lnTo>
                  <a:lnTo>
                    <a:pt x="909" y="130"/>
                  </a:lnTo>
                  <a:lnTo>
                    <a:pt x="875" y="146"/>
                  </a:lnTo>
                  <a:lnTo>
                    <a:pt x="841" y="161"/>
                  </a:lnTo>
                  <a:lnTo>
                    <a:pt x="808" y="179"/>
                  </a:lnTo>
                  <a:lnTo>
                    <a:pt x="775" y="197"/>
                  </a:lnTo>
                  <a:lnTo>
                    <a:pt x="743" y="216"/>
                  </a:lnTo>
                  <a:lnTo>
                    <a:pt x="712" y="235"/>
                  </a:lnTo>
                  <a:lnTo>
                    <a:pt x="680" y="255"/>
                  </a:lnTo>
                  <a:lnTo>
                    <a:pt x="649" y="277"/>
                  </a:lnTo>
                  <a:lnTo>
                    <a:pt x="619" y="300"/>
                  </a:lnTo>
                  <a:lnTo>
                    <a:pt x="589" y="322"/>
                  </a:lnTo>
                  <a:lnTo>
                    <a:pt x="559" y="345"/>
                  </a:lnTo>
                  <a:lnTo>
                    <a:pt x="531" y="370"/>
                  </a:lnTo>
                  <a:lnTo>
                    <a:pt x="502" y="395"/>
                  </a:lnTo>
                  <a:lnTo>
                    <a:pt x="474" y="421"/>
                  </a:lnTo>
                  <a:lnTo>
                    <a:pt x="447" y="448"/>
                  </a:lnTo>
                  <a:lnTo>
                    <a:pt x="420" y="475"/>
                  </a:lnTo>
                  <a:lnTo>
                    <a:pt x="395" y="503"/>
                  </a:lnTo>
                  <a:lnTo>
                    <a:pt x="369" y="531"/>
                  </a:lnTo>
                  <a:lnTo>
                    <a:pt x="345" y="561"/>
                  </a:lnTo>
                  <a:lnTo>
                    <a:pt x="322" y="589"/>
                  </a:lnTo>
                  <a:lnTo>
                    <a:pt x="298" y="619"/>
                  </a:lnTo>
                  <a:lnTo>
                    <a:pt x="276" y="650"/>
                  </a:lnTo>
                  <a:lnTo>
                    <a:pt x="255" y="681"/>
                  </a:lnTo>
                  <a:lnTo>
                    <a:pt x="235" y="712"/>
                  </a:lnTo>
                  <a:lnTo>
                    <a:pt x="215" y="744"/>
                  </a:lnTo>
                  <a:lnTo>
                    <a:pt x="197" y="776"/>
                  </a:lnTo>
                  <a:lnTo>
                    <a:pt x="179" y="808"/>
                  </a:lnTo>
                  <a:lnTo>
                    <a:pt x="161" y="841"/>
                  </a:lnTo>
                  <a:lnTo>
                    <a:pt x="145" y="875"/>
                  </a:lnTo>
                  <a:lnTo>
                    <a:pt x="129" y="909"/>
                  </a:lnTo>
                  <a:lnTo>
                    <a:pt x="115" y="943"/>
                  </a:lnTo>
                  <a:lnTo>
                    <a:pt x="101" y="977"/>
                  </a:lnTo>
                  <a:lnTo>
                    <a:pt x="88" y="1012"/>
                  </a:lnTo>
                  <a:lnTo>
                    <a:pt x="76" y="1047"/>
                  </a:lnTo>
                  <a:lnTo>
                    <a:pt x="65" y="1082"/>
                  </a:lnTo>
                  <a:lnTo>
                    <a:pt x="55" y="1118"/>
                  </a:lnTo>
                  <a:lnTo>
                    <a:pt x="45" y="1154"/>
                  </a:lnTo>
                  <a:lnTo>
                    <a:pt x="36" y="1191"/>
                  </a:lnTo>
                  <a:lnTo>
                    <a:pt x="28" y="1227"/>
                  </a:lnTo>
                  <a:lnTo>
                    <a:pt x="22" y="1264"/>
                  </a:lnTo>
                  <a:lnTo>
                    <a:pt x="16" y="1301"/>
                  </a:lnTo>
                  <a:lnTo>
                    <a:pt x="11" y="1338"/>
                  </a:lnTo>
                  <a:lnTo>
                    <a:pt x="7" y="1376"/>
                  </a:lnTo>
                  <a:lnTo>
                    <a:pt x="4" y="1413"/>
                  </a:lnTo>
                  <a:lnTo>
                    <a:pt x="2" y="1452"/>
                  </a:lnTo>
                  <a:lnTo>
                    <a:pt x="0" y="1489"/>
                  </a:lnTo>
                  <a:lnTo>
                    <a:pt x="0" y="1527"/>
                  </a:lnTo>
                  <a:lnTo>
                    <a:pt x="6" y="1667"/>
                  </a:lnTo>
                  <a:lnTo>
                    <a:pt x="10" y="1707"/>
                  </a:lnTo>
                  <a:lnTo>
                    <a:pt x="15" y="1746"/>
                  </a:lnTo>
                  <a:lnTo>
                    <a:pt x="22" y="1785"/>
                  </a:lnTo>
                  <a:lnTo>
                    <a:pt x="28" y="1823"/>
                  </a:lnTo>
                  <a:lnTo>
                    <a:pt x="36" y="1862"/>
                  </a:lnTo>
                  <a:lnTo>
                    <a:pt x="45" y="1900"/>
                  </a:lnTo>
                  <a:lnTo>
                    <a:pt x="55" y="1937"/>
                  </a:lnTo>
                  <a:lnTo>
                    <a:pt x="66" y="1975"/>
                  </a:lnTo>
                  <a:lnTo>
                    <a:pt x="78" y="2012"/>
                  </a:lnTo>
                  <a:lnTo>
                    <a:pt x="92" y="2049"/>
                  </a:lnTo>
                  <a:lnTo>
                    <a:pt x="105" y="2085"/>
                  </a:lnTo>
                  <a:lnTo>
                    <a:pt x="119" y="2122"/>
                  </a:lnTo>
                  <a:lnTo>
                    <a:pt x="136" y="2157"/>
                  </a:lnTo>
                  <a:lnTo>
                    <a:pt x="152" y="2193"/>
                  </a:lnTo>
                  <a:lnTo>
                    <a:pt x="170" y="2228"/>
                  </a:lnTo>
                  <a:lnTo>
                    <a:pt x="189" y="2262"/>
                  </a:lnTo>
                  <a:lnTo>
                    <a:pt x="195" y="2277"/>
                  </a:lnTo>
                  <a:lnTo>
                    <a:pt x="213" y="2312"/>
                  </a:lnTo>
                  <a:lnTo>
                    <a:pt x="242" y="2366"/>
                  </a:lnTo>
                  <a:lnTo>
                    <a:pt x="278" y="2439"/>
                  </a:lnTo>
                  <a:lnTo>
                    <a:pt x="323" y="2528"/>
                  </a:lnTo>
                  <a:lnTo>
                    <a:pt x="371" y="2631"/>
                  </a:lnTo>
                  <a:lnTo>
                    <a:pt x="422" y="2743"/>
                  </a:lnTo>
                  <a:lnTo>
                    <a:pt x="450" y="2804"/>
                  </a:lnTo>
                  <a:lnTo>
                    <a:pt x="476" y="2867"/>
                  </a:lnTo>
                  <a:lnTo>
                    <a:pt x="503" y="2931"/>
                  </a:lnTo>
                  <a:lnTo>
                    <a:pt x="530" y="2998"/>
                  </a:lnTo>
                  <a:lnTo>
                    <a:pt x="556" y="3065"/>
                  </a:lnTo>
                  <a:lnTo>
                    <a:pt x="582" y="3134"/>
                  </a:lnTo>
                  <a:lnTo>
                    <a:pt x="607" y="3202"/>
                  </a:lnTo>
                  <a:lnTo>
                    <a:pt x="630" y="3273"/>
                  </a:lnTo>
                  <a:lnTo>
                    <a:pt x="653" y="3343"/>
                  </a:lnTo>
                  <a:lnTo>
                    <a:pt x="674" y="3413"/>
                  </a:lnTo>
                  <a:lnTo>
                    <a:pt x="693" y="3483"/>
                  </a:lnTo>
                  <a:lnTo>
                    <a:pt x="711" y="3553"/>
                  </a:lnTo>
                  <a:lnTo>
                    <a:pt x="726" y="3621"/>
                  </a:lnTo>
                  <a:lnTo>
                    <a:pt x="739" y="3690"/>
                  </a:lnTo>
                  <a:lnTo>
                    <a:pt x="750" y="3756"/>
                  </a:lnTo>
                  <a:lnTo>
                    <a:pt x="754" y="3788"/>
                  </a:lnTo>
                  <a:lnTo>
                    <a:pt x="757" y="3822"/>
                  </a:lnTo>
                  <a:lnTo>
                    <a:pt x="760" y="3854"/>
                  </a:lnTo>
                  <a:lnTo>
                    <a:pt x="762" y="3885"/>
                  </a:lnTo>
                  <a:lnTo>
                    <a:pt x="763" y="3915"/>
                  </a:lnTo>
                  <a:lnTo>
                    <a:pt x="764" y="3946"/>
                  </a:lnTo>
                  <a:lnTo>
                    <a:pt x="783" y="4137"/>
                  </a:lnTo>
                  <a:lnTo>
                    <a:pt x="789" y="4160"/>
                  </a:lnTo>
                  <a:lnTo>
                    <a:pt x="796" y="4181"/>
                  </a:lnTo>
                  <a:lnTo>
                    <a:pt x="804" y="4202"/>
                  </a:lnTo>
                  <a:lnTo>
                    <a:pt x="813" y="4220"/>
                  </a:lnTo>
                  <a:lnTo>
                    <a:pt x="823" y="4237"/>
                  </a:lnTo>
                  <a:lnTo>
                    <a:pt x="833" y="4253"/>
                  </a:lnTo>
                  <a:lnTo>
                    <a:pt x="844" y="4267"/>
                  </a:lnTo>
                  <a:lnTo>
                    <a:pt x="855" y="4280"/>
                  </a:lnTo>
                  <a:lnTo>
                    <a:pt x="867" y="4291"/>
                  </a:lnTo>
                  <a:lnTo>
                    <a:pt x="880" y="4301"/>
                  </a:lnTo>
                  <a:lnTo>
                    <a:pt x="895" y="4309"/>
                  </a:lnTo>
                  <a:lnTo>
                    <a:pt x="909" y="4316"/>
                  </a:lnTo>
                  <a:lnTo>
                    <a:pt x="924" y="4321"/>
                  </a:lnTo>
                  <a:lnTo>
                    <a:pt x="941" y="4325"/>
                  </a:lnTo>
                  <a:lnTo>
                    <a:pt x="959" y="4328"/>
                  </a:lnTo>
                  <a:lnTo>
                    <a:pt x="976" y="4328"/>
                  </a:lnTo>
                  <a:lnTo>
                    <a:pt x="2079" y="4328"/>
                  </a:lnTo>
                  <a:lnTo>
                    <a:pt x="2097" y="4328"/>
                  </a:lnTo>
                  <a:lnTo>
                    <a:pt x="2114" y="4325"/>
                  </a:lnTo>
                  <a:lnTo>
                    <a:pt x="2130" y="4321"/>
                  </a:lnTo>
                  <a:lnTo>
                    <a:pt x="2145" y="4316"/>
                  </a:lnTo>
                  <a:lnTo>
                    <a:pt x="2161" y="4309"/>
                  </a:lnTo>
                  <a:lnTo>
                    <a:pt x="2174" y="4301"/>
                  </a:lnTo>
                  <a:lnTo>
                    <a:pt x="2187" y="4291"/>
                  </a:lnTo>
                  <a:lnTo>
                    <a:pt x="2201" y="4280"/>
                  </a:lnTo>
                  <a:lnTo>
                    <a:pt x="2212" y="4267"/>
                  </a:lnTo>
                  <a:lnTo>
                    <a:pt x="2223" y="4253"/>
                  </a:lnTo>
                  <a:lnTo>
                    <a:pt x="2233" y="4237"/>
                  </a:lnTo>
                  <a:lnTo>
                    <a:pt x="2243" y="4220"/>
                  </a:lnTo>
                  <a:lnTo>
                    <a:pt x="2251" y="4202"/>
                  </a:lnTo>
                  <a:lnTo>
                    <a:pt x="2259" y="4181"/>
                  </a:lnTo>
                  <a:lnTo>
                    <a:pt x="2266" y="4160"/>
                  </a:lnTo>
                  <a:lnTo>
                    <a:pt x="2272" y="4137"/>
                  </a:lnTo>
                  <a:lnTo>
                    <a:pt x="2291" y="3946"/>
                  </a:lnTo>
                  <a:lnTo>
                    <a:pt x="2293" y="3915"/>
                  </a:lnTo>
                  <a:lnTo>
                    <a:pt x="2294" y="3885"/>
                  </a:lnTo>
                  <a:lnTo>
                    <a:pt x="2295" y="3854"/>
                  </a:lnTo>
                  <a:lnTo>
                    <a:pt x="2298" y="3822"/>
                  </a:lnTo>
                  <a:lnTo>
                    <a:pt x="2301" y="3788"/>
                  </a:lnTo>
                  <a:lnTo>
                    <a:pt x="2306" y="3756"/>
                  </a:lnTo>
                  <a:lnTo>
                    <a:pt x="2316" y="3690"/>
                  </a:lnTo>
                  <a:lnTo>
                    <a:pt x="2329" y="3621"/>
                  </a:lnTo>
                  <a:lnTo>
                    <a:pt x="2345" y="3553"/>
                  </a:lnTo>
                  <a:lnTo>
                    <a:pt x="2362" y="3483"/>
                  </a:lnTo>
                  <a:lnTo>
                    <a:pt x="2381" y="3413"/>
                  </a:lnTo>
                  <a:lnTo>
                    <a:pt x="2402" y="3343"/>
                  </a:lnTo>
                  <a:lnTo>
                    <a:pt x="2425" y="3273"/>
                  </a:lnTo>
                  <a:lnTo>
                    <a:pt x="2449" y="3202"/>
                  </a:lnTo>
                  <a:lnTo>
                    <a:pt x="2474" y="3134"/>
                  </a:lnTo>
                  <a:lnTo>
                    <a:pt x="2499" y="3065"/>
                  </a:lnTo>
                  <a:lnTo>
                    <a:pt x="2526" y="2998"/>
                  </a:lnTo>
                  <a:lnTo>
                    <a:pt x="2552" y="2931"/>
                  </a:lnTo>
                  <a:lnTo>
                    <a:pt x="2579" y="2867"/>
                  </a:lnTo>
                  <a:lnTo>
                    <a:pt x="2607" y="2804"/>
                  </a:lnTo>
                  <a:lnTo>
                    <a:pt x="2633" y="2743"/>
                  </a:lnTo>
                  <a:lnTo>
                    <a:pt x="2685" y="2631"/>
                  </a:lnTo>
                  <a:lnTo>
                    <a:pt x="2735" y="2528"/>
                  </a:lnTo>
                  <a:lnTo>
                    <a:pt x="2778" y="2439"/>
                  </a:lnTo>
                  <a:lnTo>
                    <a:pt x="2816" y="2366"/>
                  </a:lnTo>
                  <a:lnTo>
                    <a:pt x="2846" y="2312"/>
                  </a:lnTo>
                  <a:lnTo>
                    <a:pt x="2872" y="2262"/>
                  </a:lnTo>
                  <a:lnTo>
                    <a:pt x="2890" y="2228"/>
                  </a:lnTo>
                  <a:lnTo>
                    <a:pt x="2906" y="2193"/>
                  </a:lnTo>
                  <a:lnTo>
                    <a:pt x="2923" y="2157"/>
                  </a:lnTo>
                  <a:lnTo>
                    <a:pt x="2937" y="2122"/>
                  </a:lnTo>
                  <a:lnTo>
                    <a:pt x="2952" y="2085"/>
                  </a:lnTo>
                  <a:lnTo>
                    <a:pt x="2965" y="2049"/>
                  </a:lnTo>
                  <a:lnTo>
                    <a:pt x="2978" y="2012"/>
                  </a:lnTo>
                  <a:lnTo>
                    <a:pt x="2989" y="1975"/>
                  </a:lnTo>
                  <a:lnTo>
                    <a:pt x="3000" y="1937"/>
                  </a:lnTo>
                  <a:lnTo>
                    <a:pt x="3010" y="1900"/>
                  </a:lnTo>
                  <a:lnTo>
                    <a:pt x="3019" y="1862"/>
                  </a:lnTo>
                  <a:lnTo>
                    <a:pt x="3027" y="1823"/>
                  </a:lnTo>
                  <a:lnTo>
                    <a:pt x="3034" y="1785"/>
                  </a:lnTo>
                  <a:lnTo>
                    <a:pt x="3040" y="1746"/>
                  </a:lnTo>
                  <a:lnTo>
                    <a:pt x="3045" y="1707"/>
                  </a:lnTo>
                  <a:lnTo>
                    <a:pt x="3049" y="1667"/>
                  </a:lnTo>
                  <a:lnTo>
                    <a:pt x="3056" y="1527"/>
                  </a:lnTo>
                  <a:lnTo>
                    <a:pt x="3055" y="1489"/>
                  </a:lnTo>
                  <a:lnTo>
                    <a:pt x="3054" y="1452"/>
                  </a:lnTo>
                  <a:lnTo>
                    <a:pt x="3051" y="1413"/>
                  </a:lnTo>
                  <a:lnTo>
                    <a:pt x="3048" y="1376"/>
                  </a:lnTo>
                  <a:lnTo>
                    <a:pt x="3044" y="1338"/>
                  </a:lnTo>
                  <a:lnTo>
                    <a:pt x="3039" y="1301"/>
                  </a:lnTo>
                  <a:lnTo>
                    <a:pt x="3034" y="1264"/>
                  </a:lnTo>
                  <a:lnTo>
                    <a:pt x="3026" y="1227"/>
                  </a:lnTo>
                  <a:lnTo>
                    <a:pt x="3018" y="1191"/>
                  </a:lnTo>
                  <a:lnTo>
                    <a:pt x="3010" y="1154"/>
                  </a:lnTo>
                  <a:lnTo>
                    <a:pt x="3000" y="1118"/>
                  </a:lnTo>
                  <a:lnTo>
                    <a:pt x="2990" y="1082"/>
                  </a:lnTo>
                  <a:lnTo>
                    <a:pt x="2979" y="1047"/>
                  </a:lnTo>
                  <a:lnTo>
                    <a:pt x="2967" y="1012"/>
                  </a:lnTo>
                  <a:lnTo>
                    <a:pt x="2954" y="977"/>
                  </a:lnTo>
                  <a:lnTo>
                    <a:pt x="2941" y="943"/>
                  </a:lnTo>
                  <a:lnTo>
                    <a:pt x="2925" y="909"/>
                  </a:lnTo>
                  <a:lnTo>
                    <a:pt x="2910" y="875"/>
                  </a:lnTo>
                  <a:lnTo>
                    <a:pt x="2894" y="841"/>
                  </a:lnTo>
                  <a:lnTo>
                    <a:pt x="2877" y="808"/>
                  </a:lnTo>
                  <a:lnTo>
                    <a:pt x="2859" y="776"/>
                  </a:lnTo>
                  <a:lnTo>
                    <a:pt x="2840" y="744"/>
                  </a:lnTo>
                  <a:lnTo>
                    <a:pt x="2820" y="712"/>
                  </a:lnTo>
                  <a:lnTo>
                    <a:pt x="2800" y="681"/>
                  </a:lnTo>
                  <a:lnTo>
                    <a:pt x="2779" y="650"/>
                  </a:lnTo>
                  <a:lnTo>
                    <a:pt x="2757" y="619"/>
                  </a:lnTo>
                  <a:lnTo>
                    <a:pt x="2734" y="589"/>
                  </a:lnTo>
                  <a:lnTo>
                    <a:pt x="2711" y="561"/>
                  </a:lnTo>
                  <a:lnTo>
                    <a:pt x="2686" y="531"/>
                  </a:lnTo>
                  <a:lnTo>
                    <a:pt x="2661" y="503"/>
                  </a:lnTo>
                  <a:lnTo>
                    <a:pt x="2635" y="475"/>
                  </a:lnTo>
                  <a:lnTo>
                    <a:pt x="2609" y="448"/>
                  </a:lnTo>
                  <a:close/>
                  <a:moveTo>
                    <a:pt x="2661" y="1641"/>
                  </a:moveTo>
                  <a:lnTo>
                    <a:pt x="2661" y="1641"/>
                  </a:lnTo>
                  <a:lnTo>
                    <a:pt x="2658" y="1669"/>
                  </a:lnTo>
                  <a:lnTo>
                    <a:pt x="2654" y="1697"/>
                  </a:lnTo>
                  <a:lnTo>
                    <a:pt x="2650" y="1725"/>
                  </a:lnTo>
                  <a:lnTo>
                    <a:pt x="2644" y="1753"/>
                  </a:lnTo>
                  <a:lnTo>
                    <a:pt x="2639" y="1781"/>
                  </a:lnTo>
                  <a:lnTo>
                    <a:pt x="2632" y="1809"/>
                  </a:lnTo>
                  <a:lnTo>
                    <a:pt x="2624" y="1837"/>
                  </a:lnTo>
                  <a:lnTo>
                    <a:pt x="2617" y="1863"/>
                  </a:lnTo>
                  <a:lnTo>
                    <a:pt x="2608" y="1891"/>
                  </a:lnTo>
                  <a:lnTo>
                    <a:pt x="2599" y="1918"/>
                  </a:lnTo>
                  <a:lnTo>
                    <a:pt x="2589" y="1945"/>
                  </a:lnTo>
                  <a:lnTo>
                    <a:pt x="2579" y="1972"/>
                  </a:lnTo>
                  <a:lnTo>
                    <a:pt x="2567" y="1998"/>
                  </a:lnTo>
                  <a:lnTo>
                    <a:pt x="2556" y="2025"/>
                  </a:lnTo>
                  <a:lnTo>
                    <a:pt x="2543" y="2051"/>
                  </a:lnTo>
                  <a:lnTo>
                    <a:pt x="2529" y="2078"/>
                  </a:lnTo>
                  <a:lnTo>
                    <a:pt x="2485" y="2158"/>
                  </a:lnTo>
                  <a:lnTo>
                    <a:pt x="2450" y="2227"/>
                  </a:lnTo>
                  <a:lnTo>
                    <a:pt x="2408" y="2311"/>
                  </a:lnTo>
                  <a:lnTo>
                    <a:pt x="2359" y="2409"/>
                  </a:lnTo>
                  <a:lnTo>
                    <a:pt x="2307" y="2519"/>
                  </a:lnTo>
                  <a:lnTo>
                    <a:pt x="2253" y="2641"/>
                  </a:lnTo>
                  <a:lnTo>
                    <a:pt x="2225" y="2705"/>
                  </a:lnTo>
                  <a:lnTo>
                    <a:pt x="2197" y="2771"/>
                  </a:lnTo>
                  <a:lnTo>
                    <a:pt x="2170" y="2838"/>
                  </a:lnTo>
                  <a:lnTo>
                    <a:pt x="2142" y="2908"/>
                  </a:lnTo>
                  <a:lnTo>
                    <a:pt x="2116" y="2979"/>
                  </a:lnTo>
                  <a:lnTo>
                    <a:pt x="2090" y="3051"/>
                  </a:lnTo>
                  <a:lnTo>
                    <a:pt x="2065" y="3124"/>
                  </a:lnTo>
                  <a:lnTo>
                    <a:pt x="2040" y="3198"/>
                  </a:lnTo>
                  <a:lnTo>
                    <a:pt x="2018" y="3272"/>
                  </a:lnTo>
                  <a:lnTo>
                    <a:pt x="1996" y="3346"/>
                  </a:lnTo>
                  <a:lnTo>
                    <a:pt x="1977" y="3420"/>
                  </a:lnTo>
                  <a:lnTo>
                    <a:pt x="1960" y="3494"/>
                  </a:lnTo>
                  <a:lnTo>
                    <a:pt x="1944" y="3568"/>
                  </a:lnTo>
                  <a:lnTo>
                    <a:pt x="1930" y="3641"/>
                  </a:lnTo>
                  <a:lnTo>
                    <a:pt x="1919" y="3714"/>
                  </a:lnTo>
                  <a:lnTo>
                    <a:pt x="1911" y="3785"/>
                  </a:lnTo>
                  <a:lnTo>
                    <a:pt x="1908" y="3820"/>
                  </a:lnTo>
                  <a:lnTo>
                    <a:pt x="1905" y="3856"/>
                  </a:lnTo>
                  <a:lnTo>
                    <a:pt x="1903" y="3890"/>
                  </a:lnTo>
                  <a:lnTo>
                    <a:pt x="1902" y="3924"/>
                  </a:lnTo>
                  <a:lnTo>
                    <a:pt x="1901" y="3939"/>
                  </a:lnTo>
                  <a:lnTo>
                    <a:pt x="1722" y="3939"/>
                  </a:lnTo>
                  <a:lnTo>
                    <a:pt x="1722" y="3230"/>
                  </a:lnTo>
                  <a:lnTo>
                    <a:pt x="1333" y="3230"/>
                  </a:lnTo>
                  <a:lnTo>
                    <a:pt x="1333" y="3939"/>
                  </a:lnTo>
                  <a:lnTo>
                    <a:pt x="1154" y="3939"/>
                  </a:lnTo>
                  <a:lnTo>
                    <a:pt x="1152" y="3924"/>
                  </a:lnTo>
                  <a:lnTo>
                    <a:pt x="1151" y="3873"/>
                  </a:lnTo>
                  <a:lnTo>
                    <a:pt x="1148" y="3820"/>
                  </a:lnTo>
                  <a:lnTo>
                    <a:pt x="1142" y="3767"/>
                  </a:lnTo>
                  <a:lnTo>
                    <a:pt x="1136" y="3714"/>
                  </a:lnTo>
                  <a:lnTo>
                    <a:pt x="1128" y="3659"/>
                  </a:lnTo>
                  <a:lnTo>
                    <a:pt x="1118" y="3604"/>
                  </a:lnTo>
                  <a:lnTo>
                    <a:pt x="1108" y="3547"/>
                  </a:lnTo>
                  <a:lnTo>
                    <a:pt x="1096" y="3491"/>
                  </a:lnTo>
                  <a:lnTo>
                    <a:pt x="1081" y="3434"/>
                  </a:lnTo>
                  <a:lnTo>
                    <a:pt x="1067" y="3377"/>
                  </a:lnTo>
                  <a:lnTo>
                    <a:pt x="1052" y="3319"/>
                  </a:lnTo>
                  <a:lnTo>
                    <a:pt x="1035" y="3261"/>
                  </a:lnTo>
                  <a:lnTo>
                    <a:pt x="1016" y="3203"/>
                  </a:lnTo>
                  <a:lnTo>
                    <a:pt x="997" y="3145"/>
                  </a:lnTo>
                  <a:lnTo>
                    <a:pt x="977" y="3086"/>
                  </a:lnTo>
                  <a:lnTo>
                    <a:pt x="958" y="3029"/>
                  </a:lnTo>
                  <a:lnTo>
                    <a:pt x="937" y="2970"/>
                  </a:lnTo>
                  <a:lnTo>
                    <a:pt x="914" y="2911"/>
                  </a:lnTo>
                  <a:lnTo>
                    <a:pt x="868" y="2796"/>
                  </a:lnTo>
                  <a:lnTo>
                    <a:pt x="820" y="2681"/>
                  </a:lnTo>
                  <a:lnTo>
                    <a:pt x="771" y="2570"/>
                  </a:lnTo>
                  <a:lnTo>
                    <a:pt x="721" y="2459"/>
                  </a:lnTo>
                  <a:lnTo>
                    <a:pt x="669" y="2353"/>
                  </a:lnTo>
                  <a:lnTo>
                    <a:pt x="618" y="2249"/>
                  </a:lnTo>
                  <a:lnTo>
                    <a:pt x="568" y="2150"/>
                  </a:lnTo>
                  <a:lnTo>
                    <a:pt x="567" y="2144"/>
                  </a:lnTo>
                  <a:lnTo>
                    <a:pt x="530" y="2075"/>
                  </a:lnTo>
                  <a:lnTo>
                    <a:pt x="515" y="2050"/>
                  </a:lnTo>
                  <a:lnTo>
                    <a:pt x="503" y="2024"/>
                  </a:lnTo>
                  <a:lnTo>
                    <a:pt x="491" y="1998"/>
                  </a:lnTo>
                  <a:lnTo>
                    <a:pt x="479" y="1972"/>
                  </a:lnTo>
                  <a:lnTo>
                    <a:pt x="468" y="1945"/>
                  </a:lnTo>
                  <a:lnTo>
                    <a:pt x="458" y="1918"/>
                  </a:lnTo>
                  <a:lnTo>
                    <a:pt x="449" y="1892"/>
                  </a:lnTo>
                  <a:lnTo>
                    <a:pt x="440" y="1864"/>
                  </a:lnTo>
                  <a:lnTo>
                    <a:pt x="431" y="1838"/>
                  </a:lnTo>
                  <a:lnTo>
                    <a:pt x="424" y="1810"/>
                  </a:lnTo>
                  <a:lnTo>
                    <a:pt x="418" y="1782"/>
                  </a:lnTo>
                  <a:lnTo>
                    <a:pt x="411" y="1754"/>
                  </a:lnTo>
                  <a:lnTo>
                    <a:pt x="406" y="1726"/>
                  </a:lnTo>
                  <a:lnTo>
                    <a:pt x="401" y="1697"/>
                  </a:lnTo>
                  <a:lnTo>
                    <a:pt x="398" y="1670"/>
                  </a:lnTo>
                  <a:lnTo>
                    <a:pt x="395" y="1641"/>
                  </a:lnTo>
                  <a:lnTo>
                    <a:pt x="389" y="1519"/>
                  </a:lnTo>
                  <a:lnTo>
                    <a:pt x="389" y="1492"/>
                  </a:lnTo>
                  <a:lnTo>
                    <a:pt x="390" y="1463"/>
                  </a:lnTo>
                  <a:lnTo>
                    <a:pt x="392" y="1435"/>
                  </a:lnTo>
                  <a:lnTo>
                    <a:pt x="395" y="1408"/>
                  </a:lnTo>
                  <a:lnTo>
                    <a:pt x="398" y="1380"/>
                  </a:lnTo>
                  <a:lnTo>
                    <a:pt x="402" y="1352"/>
                  </a:lnTo>
                  <a:lnTo>
                    <a:pt x="407" y="1325"/>
                  </a:lnTo>
                  <a:lnTo>
                    <a:pt x="412" y="1298"/>
                  </a:lnTo>
                  <a:lnTo>
                    <a:pt x="418" y="1270"/>
                  </a:lnTo>
                  <a:lnTo>
                    <a:pt x="424" y="1244"/>
                  </a:lnTo>
                  <a:lnTo>
                    <a:pt x="431" y="1217"/>
                  </a:lnTo>
                  <a:lnTo>
                    <a:pt x="439" y="1191"/>
                  </a:lnTo>
                  <a:lnTo>
                    <a:pt x="448" y="1165"/>
                  </a:lnTo>
                  <a:lnTo>
                    <a:pt x="457" y="1139"/>
                  </a:lnTo>
                  <a:lnTo>
                    <a:pt x="466" y="1113"/>
                  </a:lnTo>
                  <a:lnTo>
                    <a:pt x="476" y="1088"/>
                  </a:lnTo>
                  <a:lnTo>
                    <a:pt x="487" y="1063"/>
                  </a:lnTo>
                  <a:lnTo>
                    <a:pt x="499" y="1038"/>
                  </a:lnTo>
                  <a:lnTo>
                    <a:pt x="511" y="1013"/>
                  </a:lnTo>
                  <a:lnTo>
                    <a:pt x="524" y="989"/>
                  </a:lnTo>
                  <a:lnTo>
                    <a:pt x="537" y="965"/>
                  </a:lnTo>
                  <a:lnTo>
                    <a:pt x="551" y="941"/>
                  </a:lnTo>
                  <a:lnTo>
                    <a:pt x="565" y="918"/>
                  </a:lnTo>
                  <a:lnTo>
                    <a:pt x="580" y="895"/>
                  </a:lnTo>
                  <a:lnTo>
                    <a:pt x="596" y="871"/>
                  </a:lnTo>
                  <a:lnTo>
                    <a:pt x="612" y="849"/>
                  </a:lnTo>
                  <a:lnTo>
                    <a:pt x="629" y="827"/>
                  </a:lnTo>
                  <a:lnTo>
                    <a:pt x="647" y="806"/>
                  </a:lnTo>
                  <a:lnTo>
                    <a:pt x="664" y="784"/>
                  </a:lnTo>
                  <a:lnTo>
                    <a:pt x="683" y="763"/>
                  </a:lnTo>
                  <a:lnTo>
                    <a:pt x="702" y="743"/>
                  </a:lnTo>
                  <a:lnTo>
                    <a:pt x="722" y="723"/>
                  </a:lnTo>
                  <a:lnTo>
                    <a:pt x="743" y="703"/>
                  </a:lnTo>
                  <a:lnTo>
                    <a:pt x="764" y="683"/>
                  </a:lnTo>
                  <a:lnTo>
                    <a:pt x="785" y="665"/>
                  </a:lnTo>
                  <a:lnTo>
                    <a:pt x="806" y="647"/>
                  </a:lnTo>
                  <a:lnTo>
                    <a:pt x="828" y="629"/>
                  </a:lnTo>
                  <a:lnTo>
                    <a:pt x="850" y="611"/>
                  </a:lnTo>
                  <a:lnTo>
                    <a:pt x="874" y="596"/>
                  </a:lnTo>
                  <a:lnTo>
                    <a:pt x="896" y="579"/>
                  </a:lnTo>
                  <a:lnTo>
                    <a:pt x="920" y="565"/>
                  </a:lnTo>
                  <a:lnTo>
                    <a:pt x="943" y="550"/>
                  </a:lnTo>
                  <a:lnTo>
                    <a:pt x="968" y="536"/>
                  </a:lnTo>
                  <a:lnTo>
                    <a:pt x="992" y="523"/>
                  </a:lnTo>
                  <a:lnTo>
                    <a:pt x="1016" y="510"/>
                  </a:lnTo>
                  <a:lnTo>
                    <a:pt x="1041" y="498"/>
                  </a:lnTo>
                  <a:lnTo>
                    <a:pt x="1066" y="486"/>
                  </a:lnTo>
                  <a:lnTo>
                    <a:pt x="1091" y="475"/>
                  </a:lnTo>
                  <a:lnTo>
                    <a:pt x="1117" y="464"/>
                  </a:lnTo>
                  <a:lnTo>
                    <a:pt x="1143" y="456"/>
                  </a:lnTo>
                  <a:lnTo>
                    <a:pt x="1170" y="446"/>
                  </a:lnTo>
                  <a:lnTo>
                    <a:pt x="1195" y="438"/>
                  </a:lnTo>
                  <a:lnTo>
                    <a:pt x="1223" y="430"/>
                  </a:lnTo>
                  <a:lnTo>
                    <a:pt x="1250" y="423"/>
                  </a:lnTo>
                  <a:lnTo>
                    <a:pt x="1276" y="417"/>
                  </a:lnTo>
                  <a:lnTo>
                    <a:pt x="1304" y="411"/>
                  </a:lnTo>
                  <a:lnTo>
                    <a:pt x="1331" y="406"/>
                  </a:lnTo>
                  <a:lnTo>
                    <a:pt x="1359" y="401"/>
                  </a:lnTo>
                  <a:lnTo>
                    <a:pt x="1387" y="398"/>
                  </a:lnTo>
                  <a:lnTo>
                    <a:pt x="1414" y="395"/>
                  </a:lnTo>
                  <a:lnTo>
                    <a:pt x="1443" y="392"/>
                  </a:lnTo>
                  <a:lnTo>
                    <a:pt x="1471" y="390"/>
                  </a:lnTo>
                  <a:lnTo>
                    <a:pt x="1500" y="389"/>
                  </a:lnTo>
                  <a:lnTo>
                    <a:pt x="1527" y="389"/>
                  </a:lnTo>
                  <a:lnTo>
                    <a:pt x="1569" y="389"/>
                  </a:lnTo>
                  <a:lnTo>
                    <a:pt x="1610" y="391"/>
                  </a:lnTo>
                  <a:lnTo>
                    <a:pt x="1651" y="396"/>
                  </a:lnTo>
                  <a:lnTo>
                    <a:pt x="1691" y="400"/>
                  </a:lnTo>
                  <a:lnTo>
                    <a:pt x="1732" y="407"/>
                  </a:lnTo>
                  <a:lnTo>
                    <a:pt x="1771" y="415"/>
                  </a:lnTo>
                  <a:lnTo>
                    <a:pt x="1810" y="423"/>
                  </a:lnTo>
                  <a:lnTo>
                    <a:pt x="1849" y="435"/>
                  </a:lnTo>
                  <a:lnTo>
                    <a:pt x="1882" y="444"/>
                  </a:lnTo>
                  <a:lnTo>
                    <a:pt x="1917" y="457"/>
                  </a:lnTo>
                  <a:lnTo>
                    <a:pt x="1950" y="470"/>
                  </a:lnTo>
                  <a:lnTo>
                    <a:pt x="1983" y="483"/>
                  </a:lnTo>
                  <a:lnTo>
                    <a:pt x="2015" y="498"/>
                  </a:lnTo>
                  <a:lnTo>
                    <a:pt x="2047" y="514"/>
                  </a:lnTo>
                  <a:lnTo>
                    <a:pt x="2078" y="531"/>
                  </a:lnTo>
                  <a:lnTo>
                    <a:pt x="2109" y="548"/>
                  </a:lnTo>
                  <a:lnTo>
                    <a:pt x="2139" y="567"/>
                  </a:lnTo>
                  <a:lnTo>
                    <a:pt x="2169" y="586"/>
                  </a:lnTo>
                  <a:lnTo>
                    <a:pt x="2197" y="607"/>
                  </a:lnTo>
                  <a:lnTo>
                    <a:pt x="2226" y="628"/>
                  </a:lnTo>
                  <a:lnTo>
                    <a:pt x="2254" y="650"/>
                  </a:lnTo>
                  <a:lnTo>
                    <a:pt x="2281" y="673"/>
                  </a:lnTo>
                  <a:lnTo>
                    <a:pt x="2308" y="698"/>
                  </a:lnTo>
                  <a:lnTo>
                    <a:pt x="2333" y="723"/>
                  </a:lnTo>
                  <a:lnTo>
                    <a:pt x="2353" y="743"/>
                  </a:lnTo>
                  <a:lnTo>
                    <a:pt x="2372" y="763"/>
                  </a:lnTo>
                  <a:lnTo>
                    <a:pt x="2391" y="784"/>
                  </a:lnTo>
                  <a:lnTo>
                    <a:pt x="2409" y="806"/>
                  </a:lnTo>
                  <a:lnTo>
                    <a:pt x="2426" y="827"/>
                  </a:lnTo>
                  <a:lnTo>
                    <a:pt x="2443" y="849"/>
                  </a:lnTo>
                  <a:lnTo>
                    <a:pt x="2460" y="872"/>
                  </a:lnTo>
                  <a:lnTo>
                    <a:pt x="2475" y="895"/>
                  </a:lnTo>
                  <a:lnTo>
                    <a:pt x="2489" y="918"/>
                  </a:lnTo>
                  <a:lnTo>
                    <a:pt x="2505" y="941"/>
                  </a:lnTo>
                  <a:lnTo>
                    <a:pt x="2518" y="965"/>
                  </a:lnTo>
                  <a:lnTo>
                    <a:pt x="2531" y="989"/>
                  </a:lnTo>
                  <a:lnTo>
                    <a:pt x="2545" y="1013"/>
                  </a:lnTo>
                  <a:lnTo>
                    <a:pt x="2557" y="1038"/>
                  </a:lnTo>
                  <a:lnTo>
                    <a:pt x="2568" y="1063"/>
                  </a:lnTo>
                  <a:lnTo>
                    <a:pt x="2579" y="1088"/>
                  </a:lnTo>
                  <a:lnTo>
                    <a:pt x="2589" y="1113"/>
                  </a:lnTo>
                  <a:lnTo>
                    <a:pt x="2599" y="1139"/>
                  </a:lnTo>
                  <a:lnTo>
                    <a:pt x="2608" y="1164"/>
                  </a:lnTo>
                  <a:lnTo>
                    <a:pt x="2617" y="1191"/>
                  </a:lnTo>
                  <a:lnTo>
                    <a:pt x="2624" y="1217"/>
                  </a:lnTo>
                  <a:lnTo>
                    <a:pt x="2631" y="1244"/>
                  </a:lnTo>
                  <a:lnTo>
                    <a:pt x="2638" y="1270"/>
                  </a:lnTo>
                  <a:lnTo>
                    <a:pt x="2643" y="1297"/>
                  </a:lnTo>
                  <a:lnTo>
                    <a:pt x="2649" y="1325"/>
                  </a:lnTo>
                  <a:lnTo>
                    <a:pt x="2653" y="1352"/>
                  </a:lnTo>
                  <a:lnTo>
                    <a:pt x="2658" y="1379"/>
                  </a:lnTo>
                  <a:lnTo>
                    <a:pt x="2660" y="1406"/>
                  </a:lnTo>
                  <a:lnTo>
                    <a:pt x="2663" y="1435"/>
                  </a:lnTo>
                  <a:lnTo>
                    <a:pt x="2664" y="1463"/>
                  </a:lnTo>
                  <a:lnTo>
                    <a:pt x="2666" y="1491"/>
                  </a:lnTo>
                  <a:lnTo>
                    <a:pt x="2666" y="1519"/>
                  </a:lnTo>
                  <a:lnTo>
                    <a:pt x="2661" y="1641"/>
                  </a:lnTo>
                  <a:close/>
                  <a:moveTo>
                    <a:pt x="907" y="4981"/>
                  </a:moveTo>
                  <a:lnTo>
                    <a:pt x="2149" y="4981"/>
                  </a:lnTo>
                  <a:lnTo>
                    <a:pt x="2149" y="4592"/>
                  </a:lnTo>
                  <a:lnTo>
                    <a:pt x="907" y="4592"/>
                  </a:lnTo>
                  <a:lnTo>
                    <a:pt x="907" y="4981"/>
                  </a:lnTo>
                  <a:close/>
                  <a:moveTo>
                    <a:pt x="1177" y="5429"/>
                  </a:moveTo>
                  <a:lnTo>
                    <a:pt x="1879" y="5429"/>
                  </a:lnTo>
                  <a:lnTo>
                    <a:pt x="1879" y="5209"/>
                  </a:lnTo>
                  <a:lnTo>
                    <a:pt x="1177" y="5209"/>
                  </a:lnTo>
                  <a:lnTo>
                    <a:pt x="1177" y="54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03" name="Rounded Rectangle 102"/>
          <p:cNvSpPr>
            <a:spLocks noChangeAspect="1"/>
          </p:cNvSpPr>
          <p:nvPr/>
        </p:nvSpPr>
        <p:spPr>
          <a:xfrm>
            <a:off x="859790" y="1937385"/>
            <a:ext cx="7566660" cy="2940050"/>
          </a:xfrm>
          <a:prstGeom prst="roundRect">
            <a:avLst>
              <a:gd name="adj" fmla="val 8813"/>
            </a:avLst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p>
            <a:pPr algn="ctr"/>
            <a:endParaRPr lang="en-US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99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99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99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/>
      <p:bldP spid="8" grpId="0"/>
      <p:bldP spid="10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709295" y="309880"/>
            <a:ext cx="3589020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任务一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面试类型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621155" y="1071245"/>
            <a:ext cx="680593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just"/>
            <a:r>
              <a:rPr lang="zh-CN" altLang="en-US" sz="3200" b="1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一、常见的面试模式</a:t>
            </a:r>
            <a:endParaRPr lang="zh-CN" altLang="en-US" sz="3200" b="1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1" name="组合 10"/>
          <p:cNvGrpSpPr/>
          <p:nvPr>
            <p:custDataLst>
              <p:tags r:id="rId1"/>
            </p:custDataLst>
          </p:nvPr>
        </p:nvGrpSpPr>
        <p:grpSpPr>
          <a:xfrm>
            <a:off x="374857" y="731141"/>
            <a:ext cx="1201103" cy="1202531"/>
            <a:chOff x="4856202" y="1222146"/>
            <a:chExt cx="1201103" cy="1202531"/>
          </a:xfrm>
          <a:solidFill>
            <a:srgbClr val="1B4367"/>
          </a:solidFill>
        </p:grpSpPr>
        <p:sp>
          <p:nvSpPr>
            <p:cNvPr id="12" name="Rectangle 6"/>
            <p:cNvSpPr/>
            <p:nvPr>
              <p:custDataLst>
                <p:tags r:id="rId2"/>
              </p:custDataLst>
            </p:nvPr>
          </p:nvSpPr>
          <p:spPr>
            <a:xfrm>
              <a:off x="4856202" y="1222146"/>
              <a:ext cx="1201103" cy="1202531"/>
            </a:xfrm>
            <a:prstGeom prst="flowChartConnector">
              <a:avLst/>
            </a:prstGeom>
            <a:grpFill/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/>
              <a:endParaRPr lang="en-US" altLang="zh-CN" sz="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KSO_Shape"/>
            <p:cNvSpPr/>
            <p:nvPr>
              <p:custDataLst>
                <p:tags r:id="rId3"/>
              </p:custDataLst>
            </p:nvPr>
          </p:nvSpPr>
          <p:spPr bwMode="auto">
            <a:xfrm>
              <a:off x="5275038" y="1500840"/>
              <a:ext cx="363431" cy="645143"/>
            </a:xfrm>
            <a:custGeom>
              <a:avLst/>
              <a:gdLst>
                <a:gd name="T0" fmla="*/ 2147483646 w 3056"/>
                <a:gd name="T1" fmla="*/ 2147483646 h 5429"/>
                <a:gd name="T2" fmla="*/ 2147483646 w 3056"/>
                <a:gd name="T3" fmla="*/ 2147483646 h 5429"/>
                <a:gd name="T4" fmla="*/ 2147483646 w 3056"/>
                <a:gd name="T5" fmla="*/ 388832290 h 5429"/>
                <a:gd name="T6" fmla="*/ 2147483646 w 3056"/>
                <a:gd name="T7" fmla="*/ 345615213 h 5429"/>
                <a:gd name="T8" fmla="*/ 2147483646 w 3056"/>
                <a:gd name="T9" fmla="*/ 2147483646 h 5429"/>
                <a:gd name="T10" fmla="*/ 2147483646 w 3056"/>
                <a:gd name="T11" fmla="*/ 2147483646 h 5429"/>
                <a:gd name="T12" fmla="*/ 2147483646 w 3056"/>
                <a:gd name="T13" fmla="*/ 2147483646 h 5429"/>
                <a:gd name="T14" fmla="*/ 2147483646 w 3056"/>
                <a:gd name="T15" fmla="*/ 2147483646 h 5429"/>
                <a:gd name="T16" fmla="*/ 2147483646 w 3056"/>
                <a:gd name="T17" fmla="*/ 2147483646 h 5429"/>
                <a:gd name="T18" fmla="*/ 2147483646 w 3056"/>
                <a:gd name="T19" fmla="*/ 2147483646 h 5429"/>
                <a:gd name="T20" fmla="*/ 475747481 w 3056"/>
                <a:gd name="T21" fmla="*/ 2147483646 h 5429"/>
                <a:gd name="T22" fmla="*/ 432463999 w 3056"/>
                <a:gd name="T23" fmla="*/ 2147483646 h 5429"/>
                <a:gd name="T24" fmla="*/ 2147483646 w 3056"/>
                <a:gd name="T25" fmla="*/ 2147483646 h 5429"/>
                <a:gd name="T26" fmla="*/ 2147483646 w 3056"/>
                <a:gd name="T27" fmla="*/ 2147483646 h 5429"/>
                <a:gd name="T28" fmla="*/ 2147483646 w 3056"/>
                <a:gd name="T29" fmla="*/ 2147483646 h 5429"/>
                <a:gd name="T30" fmla="*/ 2147483646 w 3056"/>
                <a:gd name="T31" fmla="*/ 2147483646 h 5429"/>
                <a:gd name="T32" fmla="*/ 2147483646 w 3056"/>
                <a:gd name="T33" fmla="*/ 2147483646 h 5429"/>
                <a:gd name="T34" fmla="*/ 2147483646 w 3056"/>
                <a:gd name="T35" fmla="*/ 2147483646 h 5429"/>
                <a:gd name="T36" fmla="*/ 2147483646 w 3056"/>
                <a:gd name="T37" fmla="*/ 2147483646 h 5429"/>
                <a:gd name="T38" fmla="*/ 2147483646 w 3056"/>
                <a:gd name="T39" fmla="*/ 2147483646 h 5429"/>
                <a:gd name="T40" fmla="*/ 2147483646 w 3056"/>
                <a:gd name="T41" fmla="*/ 2147483646 h 5429"/>
                <a:gd name="T42" fmla="*/ 2147483646 w 3056"/>
                <a:gd name="T43" fmla="*/ 2147483646 h 5429"/>
                <a:gd name="T44" fmla="*/ 2147483646 w 3056"/>
                <a:gd name="T45" fmla="*/ 2147483646 h 5429"/>
                <a:gd name="T46" fmla="*/ 2147483646 w 3056"/>
                <a:gd name="T47" fmla="*/ 2147483646 h 5429"/>
                <a:gd name="T48" fmla="*/ 2147483646 w 3056"/>
                <a:gd name="T49" fmla="*/ 2147483646 h 5429"/>
                <a:gd name="T50" fmla="*/ 2147483646 w 3056"/>
                <a:gd name="T51" fmla="*/ 2147483646 h 5429"/>
                <a:gd name="T52" fmla="*/ 2147483646 w 3056"/>
                <a:gd name="T53" fmla="*/ 2147483646 h 5429"/>
                <a:gd name="T54" fmla="*/ 2147483646 w 3056"/>
                <a:gd name="T55" fmla="*/ 2147483646 h 5429"/>
                <a:gd name="T56" fmla="*/ 2147483646 w 3056"/>
                <a:gd name="T57" fmla="*/ 2147483646 h 5429"/>
                <a:gd name="T58" fmla="*/ 2147483646 w 3056"/>
                <a:gd name="T59" fmla="*/ 2147483646 h 5429"/>
                <a:gd name="T60" fmla="*/ 2147483646 w 3056"/>
                <a:gd name="T61" fmla="*/ 2147483646 h 5429"/>
                <a:gd name="T62" fmla="*/ 2147483646 w 3056"/>
                <a:gd name="T63" fmla="*/ 2147483646 h 5429"/>
                <a:gd name="T64" fmla="*/ 2147483646 w 3056"/>
                <a:gd name="T65" fmla="*/ 2147483646 h 5429"/>
                <a:gd name="T66" fmla="*/ 2147483646 w 3056"/>
                <a:gd name="T67" fmla="*/ 2147483646 h 5429"/>
                <a:gd name="T68" fmla="*/ 2147483646 w 3056"/>
                <a:gd name="T69" fmla="*/ 2147483646 h 5429"/>
                <a:gd name="T70" fmla="*/ 2147483646 w 3056"/>
                <a:gd name="T71" fmla="*/ 2147483646 h 5429"/>
                <a:gd name="T72" fmla="*/ 2147483646 w 3056"/>
                <a:gd name="T73" fmla="*/ 2147483646 h 5429"/>
                <a:gd name="T74" fmla="*/ 2147483646 w 3056"/>
                <a:gd name="T75" fmla="*/ 2147483646 h 5429"/>
                <a:gd name="T76" fmla="*/ 2147483646 w 3056"/>
                <a:gd name="T77" fmla="*/ 2147483646 h 5429"/>
                <a:gd name="T78" fmla="*/ 2147483646 w 3056"/>
                <a:gd name="T79" fmla="*/ 2147483646 h 5429"/>
                <a:gd name="T80" fmla="*/ 2147483646 w 3056"/>
                <a:gd name="T81" fmla="*/ 2147483646 h 5429"/>
                <a:gd name="T82" fmla="*/ 2147483646 w 3056"/>
                <a:gd name="T83" fmla="*/ 2147483646 h 5429"/>
                <a:gd name="T84" fmla="*/ 2147483646 w 3056"/>
                <a:gd name="T85" fmla="*/ 2147483646 h 5429"/>
                <a:gd name="T86" fmla="*/ 2147483646 w 3056"/>
                <a:gd name="T87" fmla="*/ 2147483646 h 5429"/>
                <a:gd name="T88" fmla="*/ 2147483646 w 3056"/>
                <a:gd name="T89" fmla="*/ 2147483646 h 5429"/>
                <a:gd name="T90" fmla="*/ 2147483646 w 3056"/>
                <a:gd name="T91" fmla="*/ 2147483646 h 5429"/>
                <a:gd name="T92" fmla="*/ 2147483646 w 3056"/>
                <a:gd name="T93" fmla="*/ 2147483646 h 5429"/>
                <a:gd name="T94" fmla="*/ 2147483646 w 3056"/>
                <a:gd name="T95" fmla="*/ 2147483646 h 5429"/>
                <a:gd name="T96" fmla="*/ 2147483646 w 3056"/>
                <a:gd name="T97" fmla="*/ 2147483646 h 5429"/>
                <a:gd name="T98" fmla="*/ 2147483646 w 3056"/>
                <a:gd name="T99" fmla="*/ 2147483646 h 5429"/>
                <a:gd name="T100" fmla="*/ 2147483646 w 3056"/>
                <a:gd name="T101" fmla="*/ 2147483646 h 5429"/>
                <a:gd name="T102" fmla="*/ 2147483646 w 3056"/>
                <a:gd name="T103" fmla="*/ 2147483646 h 5429"/>
                <a:gd name="T104" fmla="*/ 2147483646 w 3056"/>
                <a:gd name="T105" fmla="*/ 2147483646 h 5429"/>
                <a:gd name="T106" fmla="*/ 2147483646 w 3056"/>
                <a:gd name="T107" fmla="*/ 2147483646 h 5429"/>
                <a:gd name="T108" fmla="*/ 2147483646 w 3056"/>
                <a:gd name="T109" fmla="*/ 2147483646 h 5429"/>
                <a:gd name="T110" fmla="*/ 2147483646 w 3056"/>
                <a:gd name="T111" fmla="*/ 2147483646 h 5429"/>
                <a:gd name="T112" fmla="*/ 2147483646 w 3056"/>
                <a:gd name="T113" fmla="*/ 2147483646 h 5429"/>
                <a:gd name="T114" fmla="*/ 2147483646 w 3056"/>
                <a:gd name="T115" fmla="*/ 2147483646 h 5429"/>
                <a:gd name="T116" fmla="*/ 2147483646 w 3056"/>
                <a:gd name="T117" fmla="*/ 2147483646 h 5429"/>
                <a:gd name="T118" fmla="*/ 2147483646 w 3056"/>
                <a:gd name="T119" fmla="*/ 2147483646 h 5429"/>
                <a:gd name="T120" fmla="*/ 2147483646 w 3056"/>
                <a:gd name="T121" fmla="*/ 2147483646 h 542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056" h="5429">
                  <a:moveTo>
                    <a:pt x="2609" y="448"/>
                  </a:moveTo>
                  <a:lnTo>
                    <a:pt x="2609" y="448"/>
                  </a:lnTo>
                  <a:lnTo>
                    <a:pt x="2575" y="415"/>
                  </a:lnTo>
                  <a:lnTo>
                    <a:pt x="2538" y="383"/>
                  </a:lnTo>
                  <a:lnTo>
                    <a:pt x="2503" y="352"/>
                  </a:lnTo>
                  <a:lnTo>
                    <a:pt x="2465" y="322"/>
                  </a:lnTo>
                  <a:lnTo>
                    <a:pt x="2426" y="293"/>
                  </a:lnTo>
                  <a:lnTo>
                    <a:pt x="2388" y="265"/>
                  </a:lnTo>
                  <a:lnTo>
                    <a:pt x="2348" y="239"/>
                  </a:lnTo>
                  <a:lnTo>
                    <a:pt x="2307" y="213"/>
                  </a:lnTo>
                  <a:lnTo>
                    <a:pt x="2266" y="190"/>
                  </a:lnTo>
                  <a:lnTo>
                    <a:pt x="2224" y="168"/>
                  </a:lnTo>
                  <a:lnTo>
                    <a:pt x="2182" y="146"/>
                  </a:lnTo>
                  <a:lnTo>
                    <a:pt x="2138" y="127"/>
                  </a:lnTo>
                  <a:lnTo>
                    <a:pt x="2095" y="108"/>
                  </a:lnTo>
                  <a:lnTo>
                    <a:pt x="2049" y="91"/>
                  </a:lnTo>
                  <a:lnTo>
                    <a:pt x="2005" y="75"/>
                  </a:lnTo>
                  <a:lnTo>
                    <a:pt x="1960" y="61"/>
                  </a:lnTo>
                  <a:lnTo>
                    <a:pt x="1907" y="46"/>
                  </a:lnTo>
                  <a:lnTo>
                    <a:pt x="1853" y="34"/>
                  </a:lnTo>
                  <a:lnTo>
                    <a:pt x="1800" y="24"/>
                  </a:lnTo>
                  <a:lnTo>
                    <a:pt x="1746" y="15"/>
                  </a:lnTo>
                  <a:lnTo>
                    <a:pt x="1692" y="9"/>
                  </a:lnTo>
                  <a:lnTo>
                    <a:pt x="1638" y="3"/>
                  </a:lnTo>
                  <a:lnTo>
                    <a:pt x="1582" y="1"/>
                  </a:lnTo>
                  <a:lnTo>
                    <a:pt x="1527" y="0"/>
                  </a:lnTo>
                  <a:lnTo>
                    <a:pt x="1490" y="0"/>
                  </a:lnTo>
                  <a:lnTo>
                    <a:pt x="1451" y="2"/>
                  </a:lnTo>
                  <a:lnTo>
                    <a:pt x="1413" y="4"/>
                  </a:lnTo>
                  <a:lnTo>
                    <a:pt x="1376" y="8"/>
                  </a:lnTo>
                  <a:lnTo>
                    <a:pt x="1338" y="11"/>
                  </a:lnTo>
                  <a:lnTo>
                    <a:pt x="1302" y="17"/>
                  </a:lnTo>
                  <a:lnTo>
                    <a:pt x="1264" y="22"/>
                  </a:lnTo>
                  <a:lnTo>
                    <a:pt x="1227" y="29"/>
                  </a:lnTo>
                  <a:lnTo>
                    <a:pt x="1191" y="36"/>
                  </a:lnTo>
                  <a:lnTo>
                    <a:pt x="1154" y="45"/>
                  </a:lnTo>
                  <a:lnTo>
                    <a:pt x="1118" y="55"/>
                  </a:lnTo>
                  <a:lnTo>
                    <a:pt x="1083" y="65"/>
                  </a:lnTo>
                  <a:lnTo>
                    <a:pt x="1047" y="76"/>
                  </a:lnTo>
                  <a:lnTo>
                    <a:pt x="1012" y="88"/>
                  </a:lnTo>
                  <a:lnTo>
                    <a:pt x="977" y="102"/>
                  </a:lnTo>
                  <a:lnTo>
                    <a:pt x="942" y="115"/>
                  </a:lnTo>
                  <a:lnTo>
                    <a:pt x="909" y="130"/>
                  </a:lnTo>
                  <a:lnTo>
                    <a:pt x="875" y="146"/>
                  </a:lnTo>
                  <a:lnTo>
                    <a:pt x="841" y="161"/>
                  </a:lnTo>
                  <a:lnTo>
                    <a:pt x="808" y="179"/>
                  </a:lnTo>
                  <a:lnTo>
                    <a:pt x="775" y="197"/>
                  </a:lnTo>
                  <a:lnTo>
                    <a:pt x="743" y="216"/>
                  </a:lnTo>
                  <a:lnTo>
                    <a:pt x="712" y="235"/>
                  </a:lnTo>
                  <a:lnTo>
                    <a:pt x="680" y="255"/>
                  </a:lnTo>
                  <a:lnTo>
                    <a:pt x="649" y="277"/>
                  </a:lnTo>
                  <a:lnTo>
                    <a:pt x="619" y="300"/>
                  </a:lnTo>
                  <a:lnTo>
                    <a:pt x="589" y="322"/>
                  </a:lnTo>
                  <a:lnTo>
                    <a:pt x="559" y="345"/>
                  </a:lnTo>
                  <a:lnTo>
                    <a:pt x="531" y="370"/>
                  </a:lnTo>
                  <a:lnTo>
                    <a:pt x="502" y="395"/>
                  </a:lnTo>
                  <a:lnTo>
                    <a:pt x="474" y="421"/>
                  </a:lnTo>
                  <a:lnTo>
                    <a:pt x="447" y="448"/>
                  </a:lnTo>
                  <a:lnTo>
                    <a:pt x="420" y="475"/>
                  </a:lnTo>
                  <a:lnTo>
                    <a:pt x="395" y="503"/>
                  </a:lnTo>
                  <a:lnTo>
                    <a:pt x="369" y="531"/>
                  </a:lnTo>
                  <a:lnTo>
                    <a:pt x="345" y="561"/>
                  </a:lnTo>
                  <a:lnTo>
                    <a:pt x="322" y="589"/>
                  </a:lnTo>
                  <a:lnTo>
                    <a:pt x="298" y="619"/>
                  </a:lnTo>
                  <a:lnTo>
                    <a:pt x="276" y="650"/>
                  </a:lnTo>
                  <a:lnTo>
                    <a:pt x="255" y="681"/>
                  </a:lnTo>
                  <a:lnTo>
                    <a:pt x="235" y="712"/>
                  </a:lnTo>
                  <a:lnTo>
                    <a:pt x="215" y="744"/>
                  </a:lnTo>
                  <a:lnTo>
                    <a:pt x="197" y="776"/>
                  </a:lnTo>
                  <a:lnTo>
                    <a:pt x="179" y="808"/>
                  </a:lnTo>
                  <a:lnTo>
                    <a:pt x="161" y="841"/>
                  </a:lnTo>
                  <a:lnTo>
                    <a:pt x="145" y="875"/>
                  </a:lnTo>
                  <a:lnTo>
                    <a:pt x="129" y="909"/>
                  </a:lnTo>
                  <a:lnTo>
                    <a:pt x="115" y="943"/>
                  </a:lnTo>
                  <a:lnTo>
                    <a:pt x="101" y="977"/>
                  </a:lnTo>
                  <a:lnTo>
                    <a:pt x="88" y="1012"/>
                  </a:lnTo>
                  <a:lnTo>
                    <a:pt x="76" y="1047"/>
                  </a:lnTo>
                  <a:lnTo>
                    <a:pt x="65" y="1082"/>
                  </a:lnTo>
                  <a:lnTo>
                    <a:pt x="55" y="1118"/>
                  </a:lnTo>
                  <a:lnTo>
                    <a:pt x="45" y="1154"/>
                  </a:lnTo>
                  <a:lnTo>
                    <a:pt x="36" y="1191"/>
                  </a:lnTo>
                  <a:lnTo>
                    <a:pt x="28" y="1227"/>
                  </a:lnTo>
                  <a:lnTo>
                    <a:pt x="22" y="1264"/>
                  </a:lnTo>
                  <a:lnTo>
                    <a:pt x="16" y="1301"/>
                  </a:lnTo>
                  <a:lnTo>
                    <a:pt x="11" y="1338"/>
                  </a:lnTo>
                  <a:lnTo>
                    <a:pt x="7" y="1376"/>
                  </a:lnTo>
                  <a:lnTo>
                    <a:pt x="4" y="1413"/>
                  </a:lnTo>
                  <a:lnTo>
                    <a:pt x="2" y="1452"/>
                  </a:lnTo>
                  <a:lnTo>
                    <a:pt x="0" y="1489"/>
                  </a:lnTo>
                  <a:lnTo>
                    <a:pt x="0" y="1527"/>
                  </a:lnTo>
                  <a:lnTo>
                    <a:pt x="6" y="1667"/>
                  </a:lnTo>
                  <a:lnTo>
                    <a:pt x="10" y="1707"/>
                  </a:lnTo>
                  <a:lnTo>
                    <a:pt x="15" y="1746"/>
                  </a:lnTo>
                  <a:lnTo>
                    <a:pt x="22" y="1785"/>
                  </a:lnTo>
                  <a:lnTo>
                    <a:pt x="28" y="1823"/>
                  </a:lnTo>
                  <a:lnTo>
                    <a:pt x="36" y="1862"/>
                  </a:lnTo>
                  <a:lnTo>
                    <a:pt x="45" y="1900"/>
                  </a:lnTo>
                  <a:lnTo>
                    <a:pt x="55" y="1937"/>
                  </a:lnTo>
                  <a:lnTo>
                    <a:pt x="66" y="1975"/>
                  </a:lnTo>
                  <a:lnTo>
                    <a:pt x="78" y="2012"/>
                  </a:lnTo>
                  <a:lnTo>
                    <a:pt x="92" y="2049"/>
                  </a:lnTo>
                  <a:lnTo>
                    <a:pt x="105" y="2085"/>
                  </a:lnTo>
                  <a:lnTo>
                    <a:pt x="119" y="2122"/>
                  </a:lnTo>
                  <a:lnTo>
                    <a:pt x="136" y="2157"/>
                  </a:lnTo>
                  <a:lnTo>
                    <a:pt x="152" y="2193"/>
                  </a:lnTo>
                  <a:lnTo>
                    <a:pt x="170" y="2228"/>
                  </a:lnTo>
                  <a:lnTo>
                    <a:pt x="189" y="2262"/>
                  </a:lnTo>
                  <a:lnTo>
                    <a:pt x="195" y="2277"/>
                  </a:lnTo>
                  <a:lnTo>
                    <a:pt x="213" y="2312"/>
                  </a:lnTo>
                  <a:lnTo>
                    <a:pt x="242" y="2366"/>
                  </a:lnTo>
                  <a:lnTo>
                    <a:pt x="278" y="2439"/>
                  </a:lnTo>
                  <a:lnTo>
                    <a:pt x="323" y="2528"/>
                  </a:lnTo>
                  <a:lnTo>
                    <a:pt x="371" y="2631"/>
                  </a:lnTo>
                  <a:lnTo>
                    <a:pt x="422" y="2743"/>
                  </a:lnTo>
                  <a:lnTo>
                    <a:pt x="450" y="2804"/>
                  </a:lnTo>
                  <a:lnTo>
                    <a:pt x="476" y="2867"/>
                  </a:lnTo>
                  <a:lnTo>
                    <a:pt x="503" y="2931"/>
                  </a:lnTo>
                  <a:lnTo>
                    <a:pt x="530" y="2998"/>
                  </a:lnTo>
                  <a:lnTo>
                    <a:pt x="556" y="3065"/>
                  </a:lnTo>
                  <a:lnTo>
                    <a:pt x="582" y="3134"/>
                  </a:lnTo>
                  <a:lnTo>
                    <a:pt x="607" y="3202"/>
                  </a:lnTo>
                  <a:lnTo>
                    <a:pt x="630" y="3273"/>
                  </a:lnTo>
                  <a:lnTo>
                    <a:pt x="653" y="3343"/>
                  </a:lnTo>
                  <a:lnTo>
                    <a:pt x="674" y="3413"/>
                  </a:lnTo>
                  <a:lnTo>
                    <a:pt x="693" y="3483"/>
                  </a:lnTo>
                  <a:lnTo>
                    <a:pt x="711" y="3553"/>
                  </a:lnTo>
                  <a:lnTo>
                    <a:pt x="726" y="3621"/>
                  </a:lnTo>
                  <a:lnTo>
                    <a:pt x="739" y="3690"/>
                  </a:lnTo>
                  <a:lnTo>
                    <a:pt x="750" y="3756"/>
                  </a:lnTo>
                  <a:lnTo>
                    <a:pt x="754" y="3788"/>
                  </a:lnTo>
                  <a:lnTo>
                    <a:pt x="757" y="3822"/>
                  </a:lnTo>
                  <a:lnTo>
                    <a:pt x="760" y="3854"/>
                  </a:lnTo>
                  <a:lnTo>
                    <a:pt x="762" y="3885"/>
                  </a:lnTo>
                  <a:lnTo>
                    <a:pt x="763" y="3915"/>
                  </a:lnTo>
                  <a:lnTo>
                    <a:pt x="764" y="3946"/>
                  </a:lnTo>
                  <a:lnTo>
                    <a:pt x="783" y="4137"/>
                  </a:lnTo>
                  <a:lnTo>
                    <a:pt x="789" y="4160"/>
                  </a:lnTo>
                  <a:lnTo>
                    <a:pt x="796" y="4181"/>
                  </a:lnTo>
                  <a:lnTo>
                    <a:pt x="804" y="4202"/>
                  </a:lnTo>
                  <a:lnTo>
                    <a:pt x="813" y="4220"/>
                  </a:lnTo>
                  <a:lnTo>
                    <a:pt x="823" y="4237"/>
                  </a:lnTo>
                  <a:lnTo>
                    <a:pt x="833" y="4253"/>
                  </a:lnTo>
                  <a:lnTo>
                    <a:pt x="844" y="4267"/>
                  </a:lnTo>
                  <a:lnTo>
                    <a:pt x="855" y="4280"/>
                  </a:lnTo>
                  <a:lnTo>
                    <a:pt x="867" y="4291"/>
                  </a:lnTo>
                  <a:lnTo>
                    <a:pt x="880" y="4301"/>
                  </a:lnTo>
                  <a:lnTo>
                    <a:pt x="895" y="4309"/>
                  </a:lnTo>
                  <a:lnTo>
                    <a:pt x="909" y="4316"/>
                  </a:lnTo>
                  <a:lnTo>
                    <a:pt x="924" y="4321"/>
                  </a:lnTo>
                  <a:lnTo>
                    <a:pt x="941" y="4325"/>
                  </a:lnTo>
                  <a:lnTo>
                    <a:pt x="959" y="4328"/>
                  </a:lnTo>
                  <a:lnTo>
                    <a:pt x="976" y="4328"/>
                  </a:lnTo>
                  <a:lnTo>
                    <a:pt x="2079" y="4328"/>
                  </a:lnTo>
                  <a:lnTo>
                    <a:pt x="2097" y="4328"/>
                  </a:lnTo>
                  <a:lnTo>
                    <a:pt x="2114" y="4325"/>
                  </a:lnTo>
                  <a:lnTo>
                    <a:pt x="2130" y="4321"/>
                  </a:lnTo>
                  <a:lnTo>
                    <a:pt x="2145" y="4316"/>
                  </a:lnTo>
                  <a:lnTo>
                    <a:pt x="2161" y="4309"/>
                  </a:lnTo>
                  <a:lnTo>
                    <a:pt x="2174" y="4301"/>
                  </a:lnTo>
                  <a:lnTo>
                    <a:pt x="2187" y="4291"/>
                  </a:lnTo>
                  <a:lnTo>
                    <a:pt x="2201" y="4280"/>
                  </a:lnTo>
                  <a:lnTo>
                    <a:pt x="2212" y="4267"/>
                  </a:lnTo>
                  <a:lnTo>
                    <a:pt x="2223" y="4253"/>
                  </a:lnTo>
                  <a:lnTo>
                    <a:pt x="2233" y="4237"/>
                  </a:lnTo>
                  <a:lnTo>
                    <a:pt x="2243" y="4220"/>
                  </a:lnTo>
                  <a:lnTo>
                    <a:pt x="2251" y="4202"/>
                  </a:lnTo>
                  <a:lnTo>
                    <a:pt x="2259" y="4181"/>
                  </a:lnTo>
                  <a:lnTo>
                    <a:pt x="2266" y="4160"/>
                  </a:lnTo>
                  <a:lnTo>
                    <a:pt x="2272" y="4137"/>
                  </a:lnTo>
                  <a:lnTo>
                    <a:pt x="2291" y="3946"/>
                  </a:lnTo>
                  <a:lnTo>
                    <a:pt x="2293" y="3915"/>
                  </a:lnTo>
                  <a:lnTo>
                    <a:pt x="2294" y="3885"/>
                  </a:lnTo>
                  <a:lnTo>
                    <a:pt x="2295" y="3854"/>
                  </a:lnTo>
                  <a:lnTo>
                    <a:pt x="2298" y="3822"/>
                  </a:lnTo>
                  <a:lnTo>
                    <a:pt x="2301" y="3788"/>
                  </a:lnTo>
                  <a:lnTo>
                    <a:pt x="2306" y="3756"/>
                  </a:lnTo>
                  <a:lnTo>
                    <a:pt x="2316" y="3690"/>
                  </a:lnTo>
                  <a:lnTo>
                    <a:pt x="2329" y="3621"/>
                  </a:lnTo>
                  <a:lnTo>
                    <a:pt x="2345" y="3553"/>
                  </a:lnTo>
                  <a:lnTo>
                    <a:pt x="2362" y="3483"/>
                  </a:lnTo>
                  <a:lnTo>
                    <a:pt x="2381" y="3413"/>
                  </a:lnTo>
                  <a:lnTo>
                    <a:pt x="2402" y="3343"/>
                  </a:lnTo>
                  <a:lnTo>
                    <a:pt x="2425" y="3273"/>
                  </a:lnTo>
                  <a:lnTo>
                    <a:pt x="2449" y="3202"/>
                  </a:lnTo>
                  <a:lnTo>
                    <a:pt x="2474" y="3134"/>
                  </a:lnTo>
                  <a:lnTo>
                    <a:pt x="2499" y="3065"/>
                  </a:lnTo>
                  <a:lnTo>
                    <a:pt x="2526" y="2998"/>
                  </a:lnTo>
                  <a:lnTo>
                    <a:pt x="2552" y="2931"/>
                  </a:lnTo>
                  <a:lnTo>
                    <a:pt x="2579" y="2867"/>
                  </a:lnTo>
                  <a:lnTo>
                    <a:pt x="2607" y="2804"/>
                  </a:lnTo>
                  <a:lnTo>
                    <a:pt x="2633" y="2743"/>
                  </a:lnTo>
                  <a:lnTo>
                    <a:pt x="2685" y="2631"/>
                  </a:lnTo>
                  <a:lnTo>
                    <a:pt x="2735" y="2528"/>
                  </a:lnTo>
                  <a:lnTo>
                    <a:pt x="2778" y="2439"/>
                  </a:lnTo>
                  <a:lnTo>
                    <a:pt x="2816" y="2366"/>
                  </a:lnTo>
                  <a:lnTo>
                    <a:pt x="2846" y="2312"/>
                  </a:lnTo>
                  <a:lnTo>
                    <a:pt x="2872" y="2262"/>
                  </a:lnTo>
                  <a:lnTo>
                    <a:pt x="2890" y="2228"/>
                  </a:lnTo>
                  <a:lnTo>
                    <a:pt x="2906" y="2193"/>
                  </a:lnTo>
                  <a:lnTo>
                    <a:pt x="2923" y="2157"/>
                  </a:lnTo>
                  <a:lnTo>
                    <a:pt x="2937" y="2122"/>
                  </a:lnTo>
                  <a:lnTo>
                    <a:pt x="2952" y="2085"/>
                  </a:lnTo>
                  <a:lnTo>
                    <a:pt x="2965" y="2049"/>
                  </a:lnTo>
                  <a:lnTo>
                    <a:pt x="2978" y="2012"/>
                  </a:lnTo>
                  <a:lnTo>
                    <a:pt x="2989" y="1975"/>
                  </a:lnTo>
                  <a:lnTo>
                    <a:pt x="3000" y="1937"/>
                  </a:lnTo>
                  <a:lnTo>
                    <a:pt x="3010" y="1900"/>
                  </a:lnTo>
                  <a:lnTo>
                    <a:pt x="3019" y="1862"/>
                  </a:lnTo>
                  <a:lnTo>
                    <a:pt x="3027" y="1823"/>
                  </a:lnTo>
                  <a:lnTo>
                    <a:pt x="3034" y="1785"/>
                  </a:lnTo>
                  <a:lnTo>
                    <a:pt x="3040" y="1746"/>
                  </a:lnTo>
                  <a:lnTo>
                    <a:pt x="3045" y="1707"/>
                  </a:lnTo>
                  <a:lnTo>
                    <a:pt x="3049" y="1667"/>
                  </a:lnTo>
                  <a:lnTo>
                    <a:pt x="3056" y="1527"/>
                  </a:lnTo>
                  <a:lnTo>
                    <a:pt x="3055" y="1489"/>
                  </a:lnTo>
                  <a:lnTo>
                    <a:pt x="3054" y="1452"/>
                  </a:lnTo>
                  <a:lnTo>
                    <a:pt x="3051" y="1413"/>
                  </a:lnTo>
                  <a:lnTo>
                    <a:pt x="3048" y="1376"/>
                  </a:lnTo>
                  <a:lnTo>
                    <a:pt x="3044" y="1338"/>
                  </a:lnTo>
                  <a:lnTo>
                    <a:pt x="3039" y="1301"/>
                  </a:lnTo>
                  <a:lnTo>
                    <a:pt x="3034" y="1264"/>
                  </a:lnTo>
                  <a:lnTo>
                    <a:pt x="3026" y="1227"/>
                  </a:lnTo>
                  <a:lnTo>
                    <a:pt x="3018" y="1191"/>
                  </a:lnTo>
                  <a:lnTo>
                    <a:pt x="3010" y="1154"/>
                  </a:lnTo>
                  <a:lnTo>
                    <a:pt x="3000" y="1118"/>
                  </a:lnTo>
                  <a:lnTo>
                    <a:pt x="2990" y="1082"/>
                  </a:lnTo>
                  <a:lnTo>
                    <a:pt x="2979" y="1047"/>
                  </a:lnTo>
                  <a:lnTo>
                    <a:pt x="2967" y="1012"/>
                  </a:lnTo>
                  <a:lnTo>
                    <a:pt x="2954" y="977"/>
                  </a:lnTo>
                  <a:lnTo>
                    <a:pt x="2941" y="943"/>
                  </a:lnTo>
                  <a:lnTo>
                    <a:pt x="2925" y="909"/>
                  </a:lnTo>
                  <a:lnTo>
                    <a:pt x="2910" y="875"/>
                  </a:lnTo>
                  <a:lnTo>
                    <a:pt x="2894" y="841"/>
                  </a:lnTo>
                  <a:lnTo>
                    <a:pt x="2877" y="808"/>
                  </a:lnTo>
                  <a:lnTo>
                    <a:pt x="2859" y="776"/>
                  </a:lnTo>
                  <a:lnTo>
                    <a:pt x="2840" y="744"/>
                  </a:lnTo>
                  <a:lnTo>
                    <a:pt x="2820" y="712"/>
                  </a:lnTo>
                  <a:lnTo>
                    <a:pt x="2800" y="681"/>
                  </a:lnTo>
                  <a:lnTo>
                    <a:pt x="2779" y="650"/>
                  </a:lnTo>
                  <a:lnTo>
                    <a:pt x="2757" y="619"/>
                  </a:lnTo>
                  <a:lnTo>
                    <a:pt x="2734" y="589"/>
                  </a:lnTo>
                  <a:lnTo>
                    <a:pt x="2711" y="561"/>
                  </a:lnTo>
                  <a:lnTo>
                    <a:pt x="2686" y="531"/>
                  </a:lnTo>
                  <a:lnTo>
                    <a:pt x="2661" y="503"/>
                  </a:lnTo>
                  <a:lnTo>
                    <a:pt x="2635" y="475"/>
                  </a:lnTo>
                  <a:lnTo>
                    <a:pt x="2609" y="448"/>
                  </a:lnTo>
                  <a:close/>
                  <a:moveTo>
                    <a:pt x="2661" y="1641"/>
                  </a:moveTo>
                  <a:lnTo>
                    <a:pt x="2661" y="1641"/>
                  </a:lnTo>
                  <a:lnTo>
                    <a:pt x="2658" y="1669"/>
                  </a:lnTo>
                  <a:lnTo>
                    <a:pt x="2654" y="1697"/>
                  </a:lnTo>
                  <a:lnTo>
                    <a:pt x="2650" y="1725"/>
                  </a:lnTo>
                  <a:lnTo>
                    <a:pt x="2644" y="1753"/>
                  </a:lnTo>
                  <a:lnTo>
                    <a:pt x="2639" y="1781"/>
                  </a:lnTo>
                  <a:lnTo>
                    <a:pt x="2632" y="1809"/>
                  </a:lnTo>
                  <a:lnTo>
                    <a:pt x="2624" y="1837"/>
                  </a:lnTo>
                  <a:lnTo>
                    <a:pt x="2617" y="1863"/>
                  </a:lnTo>
                  <a:lnTo>
                    <a:pt x="2608" y="1891"/>
                  </a:lnTo>
                  <a:lnTo>
                    <a:pt x="2599" y="1918"/>
                  </a:lnTo>
                  <a:lnTo>
                    <a:pt x="2589" y="1945"/>
                  </a:lnTo>
                  <a:lnTo>
                    <a:pt x="2579" y="1972"/>
                  </a:lnTo>
                  <a:lnTo>
                    <a:pt x="2567" y="1998"/>
                  </a:lnTo>
                  <a:lnTo>
                    <a:pt x="2556" y="2025"/>
                  </a:lnTo>
                  <a:lnTo>
                    <a:pt x="2543" y="2051"/>
                  </a:lnTo>
                  <a:lnTo>
                    <a:pt x="2529" y="2078"/>
                  </a:lnTo>
                  <a:lnTo>
                    <a:pt x="2485" y="2158"/>
                  </a:lnTo>
                  <a:lnTo>
                    <a:pt x="2450" y="2227"/>
                  </a:lnTo>
                  <a:lnTo>
                    <a:pt x="2408" y="2311"/>
                  </a:lnTo>
                  <a:lnTo>
                    <a:pt x="2359" y="2409"/>
                  </a:lnTo>
                  <a:lnTo>
                    <a:pt x="2307" y="2519"/>
                  </a:lnTo>
                  <a:lnTo>
                    <a:pt x="2253" y="2641"/>
                  </a:lnTo>
                  <a:lnTo>
                    <a:pt x="2225" y="2705"/>
                  </a:lnTo>
                  <a:lnTo>
                    <a:pt x="2197" y="2771"/>
                  </a:lnTo>
                  <a:lnTo>
                    <a:pt x="2170" y="2838"/>
                  </a:lnTo>
                  <a:lnTo>
                    <a:pt x="2142" y="2908"/>
                  </a:lnTo>
                  <a:lnTo>
                    <a:pt x="2116" y="2979"/>
                  </a:lnTo>
                  <a:lnTo>
                    <a:pt x="2090" y="3051"/>
                  </a:lnTo>
                  <a:lnTo>
                    <a:pt x="2065" y="3124"/>
                  </a:lnTo>
                  <a:lnTo>
                    <a:pt x="2040" y="3198"/>
                  </a:lnTo>
                  <a:lnTo>
                    <a:pt x="2018" y="3272"/>
                  </a:lnTo>
                  <a:lnTo>
                    <a:pt x="1996" y="3346"/>
                  </a:lnTo>
                  <a:lnTo>
                    <a:pt x="1977" y="3420"/>
                  </a:lnTo>
                  <a:lnTo>
                    <a:pt x="1960" y="3494"/>
                  </a:lnTo>
                  <a:lnTo>
                    <a:pt x="1944" y="3568"/>
                  </a:lnTo>
                  <a:lnTo>
                    <a:pt x="1930" y="3641"/>
                  </a:lnTo>
                  <a:lnTo>
                    <a:pt x="1919" y="3714"/>
                  </a:lnTo>
                  <a:lnTo>
                    <a:pt x="1911" y="3785"/>
                  </a:lnTo>
                  <a:lnTo>
                    <a:pt x="1908" y="3820"/>
                  </a:lnTo>
                  <a:lnTo>
                    <a:pt x="1905" y="3856"/>
                  </a:lnTo>
                  <a:lnTo>
                    <a:pt x="1903" y="3890"/>
                  </a:lnTo>
                  <a:lnTo>
                    <a:pt x="1902" y="3924"/>
                  </a:lnTo>
                  <a:lnTo>
                    <a:pt x="1901" y="3939"/>
                  </a:lnTo>
                  <a:lnTo>
                    <a:pt x="1722" y="3939"/>
                  </a:lnTo>
                  <a:lnTo>
                    <a:pt x="1722" y="3230"/>
                  </a:lnTo>
                  <a:lnTo>
                    <a:pt x="1333" y="3230"/>
                  </a:lnTo>
                  <a:lnTo>
                    <a:pt x="1333" y="3939"/>
                  </a:lnTo>
                  <a:lnTo>
                    <a:pt x="1154" y="3939"/>
                  </a:lnTo>
                  <a:lnTo>
                    <a:pt x="1152" y="3924"/>
                  </a:lnTo>
                  <a:lnTo>
                    <a:pt x="1151" y="3873"/>
                  </a:lnTo>
                  <a:lnTo>
                    <a:pt x="1148" y="3820"/>
                  </a:lnTo>
                  <a:lnTo>
                    <a:pt x="1142" y="3767"/>
                  </a:lnTo>
                  <a:lnTo>
                    <a:pt x="1136" y="3714"/>
                  </a:lnTo>
                  <a:lnTo>
                    <a:pt x="1128" y="3659"/>
                  </a:lnTo>
                  <a:lnTo>
                    <a:pt x="1118" y="3604"/>
                  </a:lnTo>
                  <a:lnTo>
                    <a:pt x="1108" y="3547"/>
                  </a:lnTo>
                  <a:lnTo>
                    <a:pt x="1096" y="3491"/>
                  </a:lnTo>
                  <a:lnTo>
                    <a:pt x="1081" y="3434"/>
                  </a:lnTo>
                  <a:lnTo>
                    <a:pt x="1067" y="3377"/>
                  </a:lnTo>
                  <a:lnTo>
                    <a:pt x="1052" y="3319"/>
                  </a:lnTo>
                  <a:lnTo>
                    <a:pt x="1035" y="3261"/>
                  </a:lnTo>
                  <a:lnTo>
                    <a:pt x="1016" y="3203"/>
                  </a:lnTo>
                  <a:lnTo>
                    <a:pt x="997" y="3145"/>
                  </a:lnTo>
                  <a:lnTo>
                    <a:pt x="977" y="3086"/>
                  </a:lnTo>
                  <a:lnTo>
                    <a:pt x="958" y="3029"/>
                  </a:lnTo>
                  <a:lnTo>
                    <a:pt x="937" y="2970"/>
                  </a:lnTo>
                  <a:lnTo>
                    <a:pt x="914" y="2911"/>
                  </a:lnTo>
                  <a:lnTo>
                    <a:pt x="868" y="2796"/>
                  </a:lnTo>
                  <a:lnTo>
                    <a:pt x="820" y="2681"/>
                  </a:lnTo>
                  <a:lnTo>
                    <a:pt x="771" y="2570"/>
                  </a:lnTo>
                  <a:lnTo>
                    <a:pt x="721" y="2459"/>
                  </a:lnTo>
                  <a:lnTo>
                    <a:pt x="669" y="2353"/>
                  </a:lnTo>
                  <a:lnTo>
                    <a:pt x="618" y="2249"/>
                  </a:lnTo>
                  <a:lnTo>
                    <a:pt x="568" y="2150"/>
                  </a:lnTo>
                  <a:lnTo>
                    <a:pt x="567" y="2144"/>
                  </a:lnTo>
                  <a:lnTo>
                    <a:pt x="530" y="2075"/>
                  </a:lnTo>
                  <a:lnTo>
                    <a:pt x="515" y="2050"/>
                  </a:lnTo>
                  <a:lnTo>
                    <a:pt x="503" y="2024"/>
                  </a:lnTo>
                  <a:lnTo>
                    <a:pt x="491" y="1998"/>
                  </a:lnTo>
                  <a:lnTo>
                    <a:pt x="479" y="1972"/>
                  </a:lnTo>
                  <a:lnTo>
                    <a:pt x="468" y="1945"/>
                  </a:lnTo>
                  <a:lnTo>
                    <a:pt x="458" y="1918"/>
                  </a:lnTo>
                  <a:lnTo>
                    <a:pt x="449" y="1892"/>
                  </a:lnTo>
                  <a:lnTo>
                    <a:pt x="440" y="1864"/>
                  </a:lnTo>
                  <a:lnTo>
                    <a:pt x="431" y="1838"/>
                  </a:lnTo>
                  <a:lnTo>
                    <a:pt x="424" y="1810"/>
                  </a:lnTo>
                  <a:lnTo>
                    <a:pt x="418" y="1782"/>
                  </a:lnTo>
                  <a:lnTo>
                    <a:pt x="411" y="1754"/>
                  </a:lnTo>
                  <a:lnTo>
                    <a:pt x="406" y="1726"/>
                  </a:lnTo>
                  <a:lnTo>
                    <a:pt x="401" y="1697"/>
                  </a:lnTo>
                  <a:lnTo>
                    <a:pt x="398" y="1670"/>
                  </a:lnTo>
                  <a:lnTo>
                    <a:pt x="395" y="1641"/>
                  </a:lnTo>
                  <a:lnTo>
                    <a:pt x="389" y="1519"/>
                  </a:lnTo>
                  <a:lnTo>
                    <a:pt x="389" y="1492"/>
                  </a:lnTo>
                  <a:lnTo>
                    <a:pt x="390" y="1463"/>
                  </a:lnTo>
                  <a:lnTo>
                    <a:pt x="392" y="1435"/>
                  </a:lnTo>
                  <a:lnTo>
                    <a:pt x="395" y="1408"/>
                  </a:lnTo>
                  <a:lnTo>
                    <a:pt x="398" y="1380"/>
                  </a:lnTo>
                  <a:lnTo>
                    <a:pt x="402" y="1352"/>
                  </a:lnTo>
                  <a:lnTo>
                    <a:pt x="407" y="1325"/>
                  </a:lnTo>
                  <a:lnTo>
                    <a:pt x="412" y="1298"/>
                  </a:lnTo>
                  <a:lnTo>
                    <a:pt x="418" y="1270"/>
                  </a:lnTo>
                  <a:lnTo>
                    <a:pt x="424" y="1244"/>
                  </a:lnTo>
                  <a:lnTo>
                    <a:pt x="431" y="1217"/>
                  </a:lnTo>
                  <a:lnTo>
                    <a:pt x="439" y="1191"/>
                  </a:lnTo>
                  <a:lnTo>
                    <a:pt x="448" y="1165"/>
                  </a:lnTo>
                  <a:lnTo>
                    <a:pt x="457" y="1139"/>
                  </a:lnTo>
                  <a:lnTo>
                    <a:pt x="466" y="1113"/>
                  </a:lnTo>
                  <a:lnTo>
                    <a:pt x="476" y="1088"/>
                  </a:lnTo>
                  <a:lnTo>
                    <a:pt x="487" y="1063"/>
                  </a:lnTo>
                  <a:lnTo>
                    <a:pt x="499" y="1038"/>
                  </a:lnTo>
                  <a:lnTo>
                    <a:pt x="511" y="1013"/>
                  </a:lnTo>
                  <a:lnTo>
                    <a:pt x="524" y="989"/>
                  </a:lnTo>
                  <a:lnTo>
                    <a:pt x="537" y="965"/>
                  </a:lnTo>
                  <a:lnTo>
                    <a:pt x="551" y="941"/>
                  </a:lnTo>
                  <a:lnTo>
                    <a:pt x="565" y="918"/>
                  </a:lnTo>
                  <a:lnTo>
                    <a:pt x="580" y="895"/>
                  </a:lnTo>
                  <a:lnTo>
                    <a:pt x="596" y="871"/>
                  </a:lnTo>
                  <a:lnTo>
                    <a:pt x="612" y="849"/>
                  </a:lnTo>
                  <a:lnTo>
                    <a:pt x="629" y="827"/>
                  </a:lnTo>
                  <a:lnTo>
                    <a:pt x="647" y="806"/>
                  </a:lnTo>
                  <a:lnTo>
                    <a:pt x="664" y="784"/>
                  </a:lnTo>
                  <a:lnTo>
                    <a:pt x="683" y="763"/>
                  </a:lnTo>
                  <a:lnTo>
                    <a:pt x="702" y="743"/>
                  </a:lnTo>
                  <a:lnTo>
                    <a:pt x="722" y="723"/>
                  </a:lnTo>
                  <a:lnTo>
                    <a:pt x="743" y="703"/>
                  </a:lnTo>
                  <a:lnTo>
                    <a:pt x="764" y="683"/>
                  </a:lnTo>
                  <a:lnTo>
                    <a:pt x="785" y="665"/>
                  </a:lnTo>
                  <a:lnTo>
                    <a:pt x="806" y="647"/>
                  </a:lnTo>
                  <a:lnTo>
                    <a:pt x="828" y="629"/>
                  </a:lnTo>
                  <a:lnTo>
                    <a:pt x="850" y="611"/>
                  </a:lnTo>
                  <a:lnTo>
                    <a:pt x="874" y="596"/>
                  </a:lnTo>
                  <a:lnTo>
                    <a:pt x="896" y="579"/>
                  </a:lnTo>
                  <a:lnTo>
                    <a:pt x="920" y="565"/>
                  </a:lnTo>
                  <a:lnTo>
                    <a:pt x="943" y="550"/>
                  </a:lnTo>
                  <a:lnTo>
                    <a:pt x="968" y="536"/>
                  </a:lnTo>
                  <a:lnTo>
                    <a:pt x="992" y="523"/>
                  </a:lnTo>
                  <a:lnTo>
                    <a:pt x="1016" y="510"/>
                  </a:lnTo>
                  <a:lnTo>
                    <a:pt x="1041" y="498"/>
                  </a:lnTo>
                  <a:lnTo>
                    <a:pt x="1066" y="486"/>
                  </a:lnTo>
                  <a:lnTo>
                    <a:pt x="1091" y="475"/>
                  </a:lnTo>
                  <a:lnTo>
                    <a:pt x="1117" y="464"/>
                  </a:lnTo>
                  <a:lnTo>
                    <a:pt x="1143" y="456"/>
                  </a:lnTo>
                  <a:lnTo>
                    <a:pt x="1170" y="446"/>
                  </a:lnTo>
                  <a:lnTo>
                    <a:pt x="1195" y="438"/>
                  </a:lnTo>
                  <a:lnTo>
                    <a:pt x="1223" y="430"/>
                  </a:lnTo>
                  <a:lnTo>
                    <a:pt x="1250" y="423"/>
                  </a:lnTo>
                  <a:lnTo>
                    <a:pt x="1276" y="417"/>
                  </a:lnTo>
                  <a:lnTo>
                    <a:pt x="1304" y="411"/>
                  </a:lnTo>
                  <a:lnTo>
                    <a:pt x="1331" y="406"/>
                  </a:lnTo>
                  <a:lnTo>
                    <a:pt x="1359" y="401"/>
                  </a:lnTo>
                  <a:lnTo>
                    <a:pt x="1387" y="398"/>
                  </a:lnTo>
                  <a:lnTo>
                    <a:pt x="1414" y="395"/>
                  </a:lnTo>
                  <a:lnTo>
                    <a:pt x="1443" y="392"/>
                  </a:lnTo>
                  <a:lnTo>
                    <a:pt x="1471" y="390"/>
                  </a:lnTo>
                  <a:lnTo>
                    <a:pt x="1500" y="389"/>
                  </a:lnTo>
                  <a:lnTo>
                    <a:pt x="1527" y="389"/>
                  </a:lnTo>
                  <a:lnTo>
                    <a:pt x="1569" y="389"/>
                  </a:lnTo>
                  <a:lnTo>
                    <a:pt x="1610" y="391"/>
                  </a:lnTo>
                  <a:lnTo>
                    <a:pt x="1651" y="396"/>
                  </a:lnTo>
                  <a:lnTo>
                    <a:pt x="1691" y="400"/>
                  </a:lnTo>
                  <a:lnTo>
                    <a:pt x="1732" y="407"/>
                  </a:lnTo>
                  <a:lnTo>
                    <a:pt x="1771" y="415"/>
                  </a:lnTo>
                  <a:lnTo>
                    <a:pt x="1810" y="423"/>
                  </a:lnTo>
                  <a:lnTo>
                    <a:pt x="1849" y="435"/>
                  </a:lnTo>
                  <a:lnTo>
                    <a:pt x="1882" y="444"/>
                  </a:lnTo>
                  <a:lnTo>
                    <a:pt x="1917" y="457"/>
                  </a:lnTo>
                  <a:lnTo>
                    <a:pt x="1950" y="470"/>
                  </a:lnTo>
                  <a:lnTo>
                    <a:pt x="1983" y="483"/>
                  </a:lnTo>
                  <a:lnTo>
                    <a:pt x="2015" y="498"/>
                  </a:lnTo>
                  <a:lnTo>
                    <a:pt x="2047" y="514"/>
                  </a:lnTo>
                  <a:lnTo>
                    <a:pt x="2078" y="531"/>
                  </a:lnTo>
                  <a:lnTo>
                    <a:pt x="2109" y="548"/>
                  </a:lnTo>
                  <a:lnTo>
                    <a:pt x="2139" y="567"/>
                  </a:lnTo>
                  <a:lnTo>
                    <a:pt x="2169" y="586"/>
                  </a:lnTo>
                  <a:lnTo>
                    <a:pt x="2197" y="607"/>
                  </a:lnTo>
                  <a:lnTo>
                    <a:pt x="2226" y="628"/>
                  </a:lnTo>
                  <a:lnTo>
                    <a:pt x="2254" y="650"/>
                  </a:lnTo>
                  <a:lnTo>
                    <a:pt x="2281" y="673"/>
                  </a:lnTo>
                  <a:lnTo>
                    <a:pt x="2308" y="698"/>
                  </a:lnTo>
                  <a:lnTo>
                    <a:pt x="2333" y="723"/>
                  </a:lnTo>
                  <a:lnTo>
                    <a:pt x="2353" y="743"/>
                  </a:lnTo>
                  <a:lnTo>
                    <a:pt x="2372" y="763"/>
                  </a:lnTo>
                  <a:lnTo>
                    <a:pt x="2391" y="784"/>
                  </a:lnTo>
                  <a:lnTo>
                    <a:pt x="2409" y="806"/>
                  </a:lnTo>
                  <a:lnTo>
                    <a:pt x="2426" y="827"/>
                  </a:lnTo>
                  <a:lnTo>
                    <a:pt x="2443" y="849"/>
                  </a:lnTo>
                  <a:lnTo>
                    <a:pt x="2460" y="872"/>
                  </a:lnTo>
                  <a:lnTo>
                    <a:pt x="2475" y="895"/>
                  </a:lnTo>
                  <a:lnTo>
                    <a:pt x="2489" y="918"/>
                  </a:lnTo>
                  <a:lnTo>
                    <a:pt x="2505" y="941"/>
                  </a:lnTo>
                  <a:lnTo>
                    <a:pt x="2518" y="965"/>
                  </a:lnTo>
                  <a:lnTo>
                    <a:pt x="2531" y="989"/>
                  </a:lnTo>
                  <a:lnTo>
                    <a:pt x="2545" y="1013"/>
                  </a:lnTo>
                  <a:lnTo>
                    <a:pt x="2557" y="1038"/>
                  </a:lnTo>
                  <a:lnTo>
                    <a:pt x="2568" y="1063"/>
                  </a:lnTo>
                  <a:lnTo>
                    <a:pt x="2579" y="1088"/>
                  </a:lnTo>
                  <a:lnTo>
                    <a:pt x="2589" y="1113"/>
                  </a:lnTo>
                  <a:lnTo>
                    <a:pt x="2599" y="1139"/>
                  </a:lnTo>
                  <a:lnTo>
                    <a:pt x="2608" y="1164"/>
                  </a:lnTo>
                  <a:lnTo>
                    <a:pt x="2617" y="1191"/>
                  </a:lnTo>
                  <a:lnTo>
                    <a:pt x="2624" y="1217"/>
                  </a:lnTo>
                  <a:lnTo>
                    <a:pt x="2631" y="1244"/>
                  </a:lnTo>
                  <a:lnTo>
                    <a:pt x="2638" y="1270"/>
                  </a:lnTo>
                  <a:lnTo>
                    <a:pt x="2643" y="1297"/>
                  </a:lnTo>
                  <a:lnTo>
                    <a:pt x="2649" y="1325"/>
                  </a:lnTo>
                  <a:lnTo>
                    <a:pt x="2653" y="1352"/>
                  </a:lnTo>
                  <a:lnTo>
                    <a:pt x="2658" y="1379"/>
                  </a:lnTo>
                  <a:lnTo>
                    <a:pt x="2660" y="1406"/>
                  </a:lnTo>
                  <a:lnTo>
                    <a:pt x="2663" y="1435"/>
                  </a:lnTo>
                  <a:lnTo>
                    <a:pt x="2664" y="1463"/>
                  </a:lnTo>
                  <a:lnTo>
                    <a:pt x="2666" y="1491"/>
                  </a:lnTo>
                  <a:lnTo>
                    <a:pt x="2666" y="1519"/>
                  </a:lnTo>
                  <a:lnTo>
                    <a:pt x="2661" y="1641"/>
                  </a:lnTo>
                  <a:close/>
                  <a:moveTo>
                    <a:pt x="907" y="4981"/>
                  </a:moveTo>
                  <a:lnTo>
                    <a:pt x="2149" y="4981"/>
                  </a:lnTo>
                  <a:lnTo>
                    <a:pt x="2149" y="4592"/>
                  </a:lnTo>
                  <a:lnTo>
                    <a:pt x="907" y="4592"/>
                  </a:lnTo>
                  <a:lnTo>
                    <a:pt x="907" y="4981"/>
                  </a:lnTo>
                  <a:close/>
                  <a:moveTo>
                    <a:pt x="1177" y="5429"/>
                  </a:moveTo>
                  <a:lnTo>
                    <a:pt x="1879" y="5429"/>
                  </a:lnTo>
                  <a:lnTo>
                    <a:pt x="1879" y="5209"/>
                  </a:lnTo>
                  <a:lnTo>
                    <a:pt x="1177" y="5209"/>
                  </a:lnTo>
                  <a:lnTo>
                    <a:pt x="1177" y="54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2" name="图片 1" descr="SharedScreenshot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6668" y="1654810"/>
            <a:ext cx="4050665" cy="335851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917575" y="3041650"/>
            <a:ext cx="1863725" cy="51879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>
                <a:solidFill>
                  <a:srgbClr val="1B4367"/>
                </a:solidFill>
                <a:latin typeface="+mn-ea"/>
                <a:cs typeface="+mn-ea"/>
              </a:rPr>
              <a:t>小组面试流程图</a:t>
            </a:r>
            <a:endParaRPr lang="zh-CN" altLang="en-US" sz="1800" b="1">
              <a:solidFill>
                <a:srgbClr val="1B4367"/>
              </a:solidFill>
              <a:latin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99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99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709295" y="309880"/>
            <a:ext cx="3589020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任务一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面试类型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621155" y="1071245"/>
            <a:ext cx="680593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just"/>
            <a:r>
              <a:rPr lang="zh-CN" altLang="en-US" sz="3200" b="1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一、常见的面试模式</a:t>
            </a:r>
            <a:endParaRPr lang="zh-CN" altLang="en-US" sz="3200" b="1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968375" y="2192020"/>
            <a:ext cx="7463155" cy="2590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p>
            <a:pPr indent="457200" fontAlgn="auto">
              <a:lnSpc>
                <a:spcPts val="2660"/>
              </a:lnSpc>
            </a:pPr>
            <a:r>
              <a:rPr lang="zh-CN" altLang="en-US" sz="2000" b="1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（四）情景面试</a:t>
            </a:r>
            <a:endParaRPr lang="zh-CN" altLang="en-US" sz="2000" b="1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fontAlgn="auto">
              <a:lnSpc>
                <a:spcPts val="266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景面试是面试形式发展的新趋势。情景面试突破了常规面试即面试官和求职者一问一答的模式，引入了无领导小组讨论、公文处理、角色扮演、演讲、答辩、案例分析等人员甄选中的情景模拟方法。在这种面试形式下，面试的具体方法灵活多样，面试的模拟性、逼真性强，应试者的才华能得到更充分、更全面的展现，主考官对应试者的素质也能作出更全面、更深入、更准确的评价。</a:t>
            </a:r>
            <a:endParaRPr lang="zh-CN" altLang="en-US" sz="1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>
            <p:custDataLst>
              <p:tags r:id="rId1"/>
            </p:custDataLst>
          </p:nvPr>
        </p:nvGrpSpPr>
        <p:grpSpPr>
          <a:xfrm>
            <a:off x="374857" y="731141"/>
            <a:ext cx="1201103" cy="1202531"/>
            <a:chOff x="4856202" y="1222146"/>
            <a:chExt cx="1201103" cy="1202531"/>
          </a:xfrm>
          <a:solidFill>
            <a:srgbClr val="1B4367"/>
          </a:solidFill>
        </p:grpSpPr>
        <p:sp>
          <p:nvSpPr>
            <p:cNvPr id="12" name="Rectangle 6"/>
            <p:cNvSpPr/>
            <p:nvPr>
              <p:custDataLst>
                <p:tags r:id="rId2"/>
              </p:custDataLst>
            </p:nvPr>
          </p:nvSpPr>
          <p:spPr>
            <a:xfrm>
              <a:off x="4856202" y="1222146"/>
              <a:ext cx="1201103" cy="1202531"/>
            </a:xfrm>
            <a:prstGeom prst="flowChartConnector">
              <a:avLst/>
            </a:prstGeom>
            <a:grpFill/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/>
              <a:endParaRPr lang="en-US" altLang="zh-CN" sz="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KSO_Shape"/>
            <p:cNvSpPr/>
            <p:nvPr>
              <p:custDataLst>
                <p:tags r:id="rId3"/>
              </p:custDataLst>
            </p:nvPr>
          </p:nvSpPr>
          <p:spPr bwMode="auto">
            <a:xfrm>
              <a:off x="5275038" y="1500840"/>
              <a:ext cx="363431" cy="645143"/>
            </a:xfrm>
            <a:custGeom>
              <a:avLst/>
              <a:gdLst>
                <a:gd name="T0" fmla="*/ 2147483646 w 3056"/>
                <a:gd name="T1" fmla="*/ 2147483646 h 5429"/>
                <a:gd name="T2" fmla="*/ 2147483646 w 3056"/>
                <a:gd name="T3" fmla="*/ 2147483646 h 5429"/>
                <a:gd name="T4" fmla="*/ 2147483646 w 3056"/>
                <a:gd name="T5" fmla="*/ 388832290 h 5429"/>
                <a:gd name="T6" fmla="*/ 2147483646 w 3056"/>
                <a:gd name="T7" fmla="*/ 345615213 h 5429"/>
                <a:gd name="T8" fmla="*/ 2147483646 w 3056"/>
                <a:gd name="T9" fmla="*/ 2147483646 h 5429"/>
                <a:gd name="T10" fmla="*/ 2147483646 w 3056"/>
                <a:gd name="T11" fmla="*/ 2147483646 h 5429"/>
                <a:gd name="T12" fmla="*/ 2147483646 w 3056"/>
                <a:gd name="T13" fmla="*/ 2147483646 h 5429"/>
                <a:gd name="T14" fmla="*/ 2147483646 w 3056"/>
                <a:gd name="T15" fmla="*/ 2147483646 h 5429"/>
                <a:gd name="T16" fmla="*/ 2147483646 w 3056"/>
                <a:gd name="T17" fmla="*/ 2147483646 h 5429"/>
                <a:gd name="T18" fmla="*/ 2147483646 w 3056"/>
                <a:gd name="T19" fmla="*/ 2147483646 h 5429"/>
                <a:gd name="T20" fmla="*/ 475747481 w 3056"/>
                <a:gd name="T21" fmla="*/ 2147483646 h 5429"/>
                <a:gd name="T22" fmla="*/ 432463999 w 3056"/>
                <a:gd name="T23" fmla="*/ 2147483646 h 5429"/>
                <a:gd name="T24" fmla="*/ 2147483646 w 3056"/>
                <a:gd name="T25" fmla="*/ 2147483646 h 5429"/>
                <a:gd name="T26" fmla="*/ 2147483646 w 3056"/>
                <a:gd name="T27" fmla="*/ 2147483646 h 5429"/>
                <a:gd name="T28" fmla="*/ 2147483646 w 3056"/>
                <a:gd name="T29" fmla="*/ 2147483646 h 5429"/>
                <a:gd name="T30" fmla="*/ 2147483646 w 3056"/>
                <a:gd name="T31" fmla="*/ 2147483646 h 5429"/>
                <a:gd name="T32" fmla="*/ 2147483646 w 3056"/>
                <a:gd name="T33" fmla="*/ 2147483646 h 5429"/>
                <a:gd name="T34" fmla="*/ 2147483646 w 3056"/>
                <a:gd name="T35" fmla="*/ 2147483646 h 5429"/>
                <a:gd name="T36" fmla="*/ 2147483646 w 3056"/>
                <a:gd name="T37" fmla="*/ 2147483646 h 5429"/>
                <a:gd name="T38" fmla="*/ 2147483646 w 3056"/>
                <a:gd name="T39" fmla="*/ 2147483646 h 5429"/>
                <a:gd name="T40" fmla="*/ 2147483646 w 3056"/>
                <a:gd name="T41" fmla="*/ 2147483646 h 5429"/>
                <a:gd name="T42" fmla="*/ 2147483646 w 3056"/>
                <a:gd name="T43" fmla="*/ 2147483646 h 5429"/>
                <a:gd name="T44" fmla="*/ 2147483646 w 3056"/>
                <a:gd name="T45" fmla="*/ 2147483646 h 5429"/>
                <a:gd name="T46" fmla="*/ 2147483646 w 3056"/>
                <a:gd name="T47" fmla="*/ 2147483646 h 5429"/>
                <a:gd name="T48" fmla="*/ 2147483646 w 3056"/>
                <a:gd name="T49" fmla="*/ 2147483646 h 5429"/>
                <a:gd name="T50" fmla="*/ 2147483646 w 3056"/>
                <a:gd name="T51" fmla="*/ 2147483646 h 5429"/>
                <a:gd name="T52" fmla="*/ 2147483646 w 3056"/>
                <a:gd name="T53" fmla="*/ 2147483646 h 5429"/>
                <a:gd name="T54" fmla="*/ 2147483646 w 3056"/>
                <a:gd name="T55" fmla="*/ 2147483646 h 5429"/>
                <a:gd name="T56" fmla="*/ 2147483646 w 3056"/>
                <a:gd name="T57" fmla="*/ 2147483646 h 5429"/>
                <a:gd name="T58" fmla="*/ 2147483646 w 3056"/>
                <a:gd name="T59" fmla="*/ 2147483646 h 5429"/>
                <a:gd name="T60" fmla="*/ 2147483646 w 3056"/>
                <a:gd name="T61" fmla="*/ 2147483646 h 5429"/>
                <a:gd name="T62" fmla="*/ 2147483646 w 3056"/>
                <a:gd name="T63" fmla="*/ 2147483646 h 5429"/>
                <a:gd name="T64" fmla="*/ 2147483646 w 3056"/>
                <a:gd name="T65" fmla="*/ 2147483646 h 5429"/>
                <a:gd name="T66" fmla="*/ 2147483646 w 3056"/>
                <a:gd name="T67" fmla="*/ 2147483646 h 5429"/>
                <a:gd name="T68" fmla="*/ 2147483646 w 3056"/>
                <a:gd name="T69" fmla="*/ 2147483646 h 5429"/>
                <a:gd name="T70" fmla="*/ 2147483646 w 3056"/>
                <a:gd name="T71" fmla="*/ 2147483646 h 5429"/>
                <a:gd name="T72" fmla="*/ 2147483646 w 3056"/>
                <a:gd name="T73" fmla="*/ 2147483646 h 5429"/>
                <a:gd name="T74" fmla="*/ 2147483646 w 3056"/>
                <a:gd name="T75" fmla="*/ 2147483646 h 5429"/>
                <a:gd name="T76" fmla="*/ 2147483646 w 3056"/>
                <a:gd name="T77" fmla="*/ 2147483646 h 5429"/>
                <a:gd name="T78" fmla="*/ 2147483646 w 3056"/>
                <a:gd name="T79" fmla="*/ 2147483646 h 5429"/>
                <a:gd name="T80" fmla="*/ 2147483646 w 3056"/>
                <a:gd name="T81" fmla="*/ 2147483646 h 5429"/>
                <a:gd name="T82" fmla="*/ 2147483646 w 3056"/>
                <a:gd name="T83" fmla="*/ 2147483646 h 5429"/>
                <a:gd name="T84" fmla="*/ 2147483646 w 3056"/>
                <a:gd name="T85" fmla="*/ 2147483646 h 5429"/>
                <a:gd name="T86" fmla="*/ 2147483646 w 3056"/>
                <a:gd name="T87" fmla="*/ 2147483646 h 5429"/>
                <a:gd name="T88" fmla="*/ 2147483646 w 3056"/>
                <a:gd name="T89" fmla="*/ 2147483646 h 5429"/>
                <a:gd name="T90" fmla="*/ 2147483646 w 3056"/>
                <a:gd name="T91" fmla="*/ 2147483646 h 5429"/>
                <a:gd name="T92" fmla="*/ 2147483646 w 3056"/>
                <a:gd name="T93" fmla="*/ 2147483646 h 5429"/>
                <a:gd name="T94" fmla="*/ 2147483646 w 3056"/>
                <a:gd name="T95" fmla="*/ 2147483646 h 5429"/>
                <a:gd name="T96" fmla="*/ 2147483646 w 3056"/>
                <a:gd name="T97" fmla="*/ 2147483646 h 5429"/>
                <a:gd name="T98" fmla="*/ 2147483646 w 3056"/>
                <a:gd name="T99" fmla="*/ 2147483646 h 5429"/>
                <a:gd name="T100" fmla="*/ 2147483646 w 3056"/>
                <a:gd name="T101" fmla="*/ 2147483646 h 5429"/>
                <a:gd name="T102" fmla="*/ 2147483646 w 3056"/>
                <a:gd name="T103" fmla="*/ 2147483646 h 5429"/>
                <a:gd name="T104" fmla="*/ 2147483646 w 3056"/>
                <a:gd name="T105" fmla="*/ 2147483646 h 5429"/>
                <a:gd name="T106" fmla="*/ 2147483646 w 3056"/>
                <a:gd name="T107" fmla="*/ 2147483646 h 5429"/>
                <a:gd name="T108" fmla="*/ 2147483646 w 3056"/>
                <a:gd name="T109" fmla="*/ 2147483646 h 5429"/>
                <a:gd name="T110" fmla="*/ 2147483646 w 3056"/>
                <a:gd name="T111" fmla="*/ 2147483646 h 5429"/>
                <a:gd name="T112" fmla="*/ 2147483646 w 3056"/>
                <a:gd name="T113" fmla="*/ 2147483646 h 5429"/>
                <a:gd name="T114" fmla="*/ 2147483646 w 3056"/>
                <a:gd name="T115" fmla="*/ 2147483646 h 5429"/>
                <a:gd name="T116" fmla="*/ 2147483646 w 3056"/>
                <a:gd name="T117" fmla="*/ 2147483646 h 5429"/>
                <a:gd name="T118" fmla="*/ 2147483646 w 3056"/>
                <a:gd name="T119" fmla="*/ 2147483646 h 5429"/>
                <a:gd name="T120" fmla="*/ 2147483646 w 3056"/>
                <a:gd name="T121" fmla="*/ 2147483646 h 542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056" h="5429">
                  <a:moveTo>
                    <a:pt x="2609" y="448"/>
                  </a:moveTo>
                  <a:lnTo>
                    <a:pt x="2609" y="448"/>
                  </a:lnTo>
                  <a:lnTo>
                    <a:pt x="2575" y="415"/>
                  </a:lnTo>
                  <a:lnTo>
                    <a:pt x="2538" y="383"/>
                  </a:lnTo>
                  <a:lnTo>
                    <a:pt x="2503" y="352"/>
                  </a:lnTo>
                  <a:lnTo>
                    <a:pt x="2465" y="322"/>
                  </a:lnTo>
                  <a:lnTo>
                    <a:pt x="2426" y="293"/>
                  </a:lnTo>
                  <a:lnTo>
                    <a:pt x="2388" y="265"/>
                  </a:lnTo>
                  <a:lnTo>
                    <a:pt x="2348" y="239"/>
                  </a:lnTo>
                  <a:lnTo>
                    <a:pt x="2307" y="213"/>
                  </a:lnTo>
                  <a:lnTo>
                    <a:pt x="2266" y="190"/>
                  </a:lnTo>
                  <a:lnTo>
                    <a:pt x="2224" y="168"/>
                  </a:lnTo>
                  <a:lnTo>
                    <a:pt x="2182" y="146"/>
                  </a:lnTo>
                  <a:lnTo>
                    <a:pt x="2138" y="127"/>
                  </a:lnTo>
                  <a:lnTo>
                    <a:pt x="2095" y="108"/>
                  </a:lnTo>
                  <a:lnTo>
                    <a:pt x="2049" y="91"/>
                  </a:lnTo>
                  <a:lnTo>
                    <a:pt x="2005" y="75"/>
                  </a:lnTo>
                  <a:lnTo>
                    <a:pt x="1960" y="61"/>
                  </a:lnTo>
                  <a:lnTo>
                    <a:pt x="1907" y="46"/>
                  </a:lnTo>
                  <a:lnTo>
                    <a:pt x="1853" y="34"/>
                  </a:lnTo>
                  <a:lnTo>
                    <a:pt x="1800" y="24"/>
                  </a:lnTo>
                  <a:lnTo>
                    <a:pt x="1746" y="15"/>
                  </a:lnTo>
                  <a:lnTo>
                    <a:pt x="1692" y="9"/>
                  </a:lnTo>
                  <a:lnTo>
                    <a:pt x="1638" y="3"/>
                  </a:lnTo>
                  <a:lnTo>
                    <a:pt x="1582" y="1"/>
                  </a:lnTo>
                  <a:lnTo>
                    <a:pt x="1527" y="0"/>
                  </a:lnTo>
                  <a:lnTo>
                    <a:pt x="1490" y="0"/>
                  </a:lnTo>
                  <a:lnTo>
                    <a:pt x="1451" y="2"/>
                  </a:lnTo>
                  <a:lnTo>
                    <a:pt x="1413" y="4"/>
                  </a:lnTo>
                  <a:lnTo>
                    <a:pt x="1376" y="8"/>
                  </a:lnTo>
                  <a:lnTo>
                    <a:pt x="1338" y="11"/>
                  </a:lnTo>
                  <a:lnTo>
                    <a:pt x="1302" y="17"/>
                  </a:lnTo>
                  <a:lnTo>
                    <a:pt x="1264" y="22"/>
                  </a:lnTo>
                  <a:lnTo>
                    <a:pt x="1227" y="29"/>
                  </a:lnTo>
                  <a:lnTo>
                    <a:pt x="1191" y="36"/>
                  </a:lnTo>
                  <a:lnTo>
                    <a:pt x="1154" y="45"/>
                  </a:lnTo>
                  <a:lnTo>
                    <a:pt x="1118" y="55"/>
                  </a:lnTo>
                  <a:lnTo>
                    <a:pt x="1083" y="65"/>
                  </a:lnTo>
                  <a:lnTo>
                    <a:pt x="1047" y="76"/>
                  </a:lnTo>
                  <a:lnTo>
                    <a:pt x="1012" y="88"/>
                  </a:lnTo>
                  <a:lnTo>
                    <a:pt x="977" y="102"/>
                  </a:lnTo>
                  <a:lnTo>
                    <a:pt x="942" y="115"/>
                  </a:lnTo>
                  <a:lnTo>
                    <a:pt x="909" y="130"/>
                  </a:lnTo>
                  <a:lnTo>
                    <a:pt x="875" y="146"/>
                  </a:lnTo>
                  <a:lnTo>
                    <a:pt x="841" y="161"/>
                  </a:lnTo>
                  <a:lnTo>
                    <a:pt x="808" y="179"/>
                  </a:lnTo>
                  <a:lnTo>
                    <a:pt x="775" y="197"/>
                  </a:lnTo>
                  <a:lnTo>
                    <a:pt x="743" y="216"/>
                  </a:lnTo>
                  <a:lnTo>
                    <a:pt x="712" y="235"/>
                  </a:lnTo>
                  <a:lnTo>
                    <a:pt x="680" y="255"/>
                  </a:lnTo>
                  <a:lnTo>
                    <a:pt x="649" y="277"/>
                  </a:lnTo>
                  <a:lnTo>
                    <a:pt x="619" y="300"/>
                  </a:lnTo>
                  <a:lnTo>
                    <a:pt x="589" y="322"/>
                  </a:lnTo>
                  <a:lnTo>
                    <a:pt x="559" y="345"/>
                  </a:lnTo>
                  <a:lnTo>
                    <a:pt x="531" y="370"/>
                  </a:lnTo>
                  <a:lnTo>
                    <a:pt x="502" y="395"/>
                  </a:lnTo>
                  <a:lnTo>
                    <a:pt x="474" y="421"/>
                  </a:lnTo>
                  <a:lnTo>
                    <a:pt x="447" y="448"/>
                  </a:lnTo>
                  <a:lnTo>
                    <a:pt x="420" y="475"/>
                  </a:lnTo>
                  <a:lnTo>
                    <a:pt x="395" y="503"/>
                  </a:lnTo>
                  <a:lnTo>
                    <a:pt x="369" y="531"/>
                  </a:lnTo>
                  <a:lnTo>
                    <a:pt x="345" y="561"/>
                  </a:lnTo>
                  <a:lnTo>
                    <a:pt x="322" y="589"/>
                  </a:lnTo>
                  <a:lnTo>
                    <a:pt x="298" y="619"/>
                  </a:lnTo>
                  <a:lnTo>
                    <a:pt x="276" y="650"/>
                  </a:lnTo>
                  <a:lnTo>
                    <a:pt x="255" y="681"/>
                  </a:lnTo>
                  <a:lnTo>
                    <a:pt x="235" y="712"/>
                  </a:lnTo>
                  <a:lnTo>
                    <a:pt x="215" y="744"/>
                  </a:lnTo>
                  <a:lnTo>
                    <a:pt x="197" y="776"/>
                  </a:lnTo>
                  <a:lnTo>
                    <a:pt x="179" y="808"/>
                  </a:lnTo>
                  <a:lnTo>
                    <a:pt x="161" y="841"/>
                  </a:lnTo>
                  <a:lnTo>
                    <a:pt x="145" y="875"/>
                  </a:lnTo>
                  <a:lnTo>
                    <a:pt x="129" y="909"/>
                  </a:lnTo>
                  <a:lnTo>
                    <a:pt x="115" y="943"/>
                  </a:lnTo>
                  <a:lnTo>
                    <a:pt x="101" y="977"/>
                  </a:lnTo>
                  <a:lnTo>
                    <a:pt x="88" y="1012"/>
                  </a:lnTo>
                  <a:lnTo>
                    <a:pt x="76" y="1047"/>
                  </a:lnTo>
                  <a:lnTo>
                    <a:pt x="65" y="1082"/>
                  </a:lnTo>
                  <a:lnTo>
                    <a:pt x="55" y="1118"/>
                  </a:lnTo>
                  <a:lnTo>
                    <a:pt x="45" y="1154"/>
                  </a:lnTo>
                  <a:lnTo>
                    <a:pt x="36" y="1191"/>
                  </a:lnTo>
                  <a:lnTo>
                    <a:pt x="28" y="1227"/>
                  </a:lnTo>
                  <a:lnTo>
                    <a:pt x="22" y="1264"/>
                  </a:lnTo>
                  <a:lnTo>
                    <a:pt x="16" y="1301"/>
                  </a:lnTo>
                  <a:lnTo>
                    <a:pt x="11" y="1338"/>
                  </a:lnTo>
                  <a:lnTo>
                    <a:pt x="7" y="1376"/>
                  </a:lnTo>
                  <a:lnTo>
                    <a:pt x="4" y="1413"/>
                  </a:lnTo>
                  <a:lnTo>
                    <a:pt x="2" y="1452"/>
                  </a:lnTo>
                  <a:lnTo>
                    <a:pt x="0" y="1489"/>
                  </a:lnTo>
                  <a:lnTo>
                    <a:pt x="0" y="1527"/>
                  </a:lnTo>
                  <a:lnTo>
                    <a:pt x="6" y="1667"/>
                  </a:lnTo>
                  <a:lnTo>
                    <a:pt x="10" y="1707"/>
                  </a:lnTo>
                  <a:lnTo>
                    <a:pt x="15" y="1746"/>
                  </a:lnTo>
                  <a:lnTo>
                    <a:pt x="22" y="1785"/>
                  </a:lnTo>
                  <a:lnTo>
                    <a:pt x="28" y="1823"/>
                  </a:lnTo>
                  <a:lnTo>
                    <a:pt x="36" y="1862"/>
                  </a:lnTo>
                  <a:lnTo>
                    <a:pt x="45" y="1900"/>
                  </a:lnTo>
                  <a:lnTo>
                    <a:pt x="55" y="1937"/>
                  </a:lnTo>
                  <a:lnTo>
                    <a:pt x="66" y="1975"/>
                  </a:lnTo>
                  <a:lnTo>
                    <a:pt x="78" y="2012"/>
                  </a:lnTo>
                  <a:lnTo>
                    <a:pt x="92" y="2049"/>
                  </a:lnTo>
                  <a:lnTo>
                    <a:pt x="105" y="2085"/>
                  </a:lnTo>
                  <a:lnTo>
                    <a:pt x="119" y="2122"/>
                  </a:lnTo>
                  <a:lnTo>
                    <a:pt x="136" y="2157"/>
                  </a:lnTo>
                  <a:lnTo>
                    <a:pt x="152" y="2193"/>
                  </a:lnTo>
                  <a:lnTo>
                    <a:pt x="170" y="2228"/>
                  </a:lnTo>
                  <a:lnTo>
                    <a:pt x="189" y="2262"/>
                  </a:lnTo>
                  <a:lnTo>
                    <a:pt x="195" y="2277"/>
                  </a:lnTo>
                  <a:lnTo>
                    <a:pt x="213" y="2312"/>
                  </a:lnTo>
                  <a:lnTo>
                    <a:pt x="242" y="2366"/>
                  </a:lnTo>
                  <a:lnTo>
                    <a:pt x="278" y="2439"/>
                  </a:lnTo>
                  <a:lnTo>
                    <a:pt x="323" y="2528"/>
                  </a:lnTo>
                  <a:lnTo>
                    <a:pt x="371" y="2631"/>
                  </a:lnTo>
                  <a:lnTo>
                    <a:pt x="422" y="2743"/>
                  </a:lnTo>
                  <a:lnTo>
                    <a:pt x="450" y="2804"/>
                  </a:lnTo>
                  <a:lnTo>
                    <a:pt x="476" y="2867"/>
                  </a:lnTo>
                  <a:lnTo>
                    <a:pt x="503" y="2931"/>
                  </a:lnTo>
                  <a:lnTo>
                    <a:pt x="530" y="2998"/>
                  </a:lnTo>
                  <a:lnTo>
                    <a:pt x="556" y="3065"/>
                  </a:lnTo>
                  <a:lnTo>
                    <a:pt x="582" y="3134"/>
                  </a:lnTo>
                  <a:lnTo>
                    <a:pt x="607" y="3202"/>
                  </a:lnTo>
                  <a:lnTo>
                    <a:pt x="630" y="3273"/>
                  </a:lnTo>
                  <a:lnTo>
                    <a:pt x="653" y="3343"/>
                  </a:lnTo>
                  <a:lnTo>
                    <a:pt x="674" y="3413"/>
                  </a:lnTo>
                  <a:lnTo>
                    <a:pt x="693" y="3483"/>
                  </a:lnTo>
                  <a:lnTo>
                    <a:pt x="711" y="3553"/>
                  </a:lnTo>
                  <a:lnTo>
                    <a:pt x="726" y="3621"/>
                  </a:lnTo>
                  <a:lnTo>
                    <a:pt x="739" y="3690"/>
                  </a:lnTo>
                  <a:lnTo>
                    <a:pt x="750" y="3756"/>
                  </a:lnTo>
                  <a:lnTo>
                    <a:pt x="754" y="3788"/>
                  </a:lnTo>
                  <a:lnTo>
                    <a:pt x="757" y="3822"/>
                  </a:lnTo>
                  <a:lnTo>
                    <a:pt x="760" y="3854"/>
                  </a:lnTo>
                  <a:lnTo>
                    <a:pt x="762" y="3885"/>
                  </a:lnTo>
                  <a:lnTo>
                    <a:pt x="763" y="3915"/>
                  </a:lnTo>
                  <a:lnTo>
                    <a:pt x="764" y="3946"/>
                  </a:lnTo>
                  <a:lnTo>
                    <a:pt x="783" y="4137"/>
                  </a:lnTo>
                  <a:lnTo>
                    <a:pt x="789" y="4160"/>
                  </a:lnTo>
                  <a:lnTo>
                    <a:pt x="796" y="4181"/>
                  </a:lnTo>
                  <a:lnTo>
                    <a:pt x="804" y="4202"/>
                  </a:lnTo>
                  <a:lnTo>
                    <a:pt x="813" y="4220"/>
                  </a:lnTo>
                  <a:lnTo>
                    <a:pt x="823" y="4237"/>
                  </a:lnTo>
                  <a:lnTo>
                    <a:pt x="833" y="4253"/>
                  </a:lnTo>
                  <a:lnTo>
                    <a:pt x="844" y="4267"/>
                  </a:lnTo>
                  <a:lnTo>
                    <a:pt x="855" y="4280"/>
                  </a:lnTo>
                  <a:lnTo>
                    <a:pt x="867" y="4291"/>
                  </a:lnTo>
                  <a:lnTo>
                    <a:pt x="880" y="4301"/>
                  </a:lnTo>
                  <a:lnTo>
                    <a:pt x="895" y="4309"/>
                  </a:lnTo>
                  <a:lnTo>
                    <a:pt x="909" y="4316"/>
                  </a:lnTo>
                  <a:lnTo>
                    <a:pt x="924" y="4321"/>
                  </a:lnTo>
                  <a:lnTo>
                    <a:pt x="941" y="4325"/>
                  </a:lnTo>
                  <a:lnTo>
                    <a:pt x="959" y="4328"/>
                  </a:lnTo>
                  <a:lnTo>
                    <a:pt x="976" y="4328"/>
                  </a:lnTo>
                  <a:lnTo>
                    <a:pt x="2079" y="4328"/>
                  </a:lnTo>
                  <a:lnTo>
                    <a:pt x="2097" y="4328"/>
                  </a:lnTo>
                  <a:lnTo>
                    <a:pt x="2114" y="4325"/>
                  </a:lnTo>
                  <a:lnTo>
                    <a:pt x="2130" y="4321"/>
                  </a:lnTo>
                  <a:lnTo>
                    <a:pt x="2145" y="4316"/>
                  </a:lnTo>
                  <a:lnTo>
                    <a:pt x="2161" y="4309"/>
                  </a:lnTo>
                  <a:lnTo>
                    <a:pt x="2174" y="4301"/>
                  </a:lnTo>
                  <a:lnTo>
                    <a:pt x="2187" y="4291"/>
                  </a:lnTo>
                  <a:lnTo>
                    <a:pt x="2201" y="4280"/>
                  </a:lnTo>
                  <a:lnTo>
                    <a:pt x="2212" y="4267"/>
                  </a:lnTo>
                  <a:lnTo>
                    <a:pt x="2223" y="4253"/>
                  </a:lnTo>
                  <a:lnTo>
                    <a:pt x="2233" y="4237"/>
                  </a:lnTo>
                  <a:lnTo>
                    <a:pt x="2243" y="4220"/>
                  </a:lnTo>
                  <a:lnTo>
                    <a:pt x="2251" y="4202"/>
                  </a:lnTo>
                  <a:lnTo>
                    <a:pt x="2259" y="4181"/>
                  </a:lnTo>
                  <a:lnTo>
                    <a:pt x="2266" y="4160"/>
                  </a:lnTo>
                  <a:lnTo>
                    <a:pt x="2272" y="4137"/>
                  </a:lnTo>
                  <a:lnTo>
                    <a:pt x="2291" y="3946"/>
                  </a:lnTo>
                  <a:lnTo>
                    <a:pt x="2293" y="3915"/>
                  </a:lnTo>
                  <a:lnTo>
                    <a:pt x="2294" y="3885"/>
                  </a:lnTo>
                  <a:lnTo>
                    <a:pt x="2295" y="3854"/>
                  </a:lnTo>
                  <a:lnTo>
                    <a:pt x="2298" y="3822"/>
                  </a:lnTo>
                  <a:lnTo>
                    <a:pt x="2301" y="3788"/>
                  </a:lnTo>
                  <a:lnTo>
                    <a:pt x="2306" y="3756"/>
                  </a:lnTo>
                  <a:lnTo>
                    <a:pt x="2316" y="3690"/>
                  </a:lnTo>
                  <a:lnTo>
                    <a:pt x="2329" y="3621"/>
                  </a:lnTo>
                  <a:lnTo>
                    <a:pt x="2345" y="3553"/>
                  </a:lnTo>
                  <a:lnTo>
                    <a:pt x="2362" y="3483"/>
                  </a:lnTo>
                  <a:lnTo>
                    <a:pt x="2381" y="3413"/>
                  </a:lnTo>
                  <a:lnTo>
                    <a:pt x="2402" y="3343"/>
                  </a:lnTo>
                  <a:lnTo>
                    <a:pt x="2425" y="3273"/>
                  </a:lnTo>
                  <a:lnTo>
                    <a:pt x="2449" y="3202"/>
                  </a:lnTo>
                  <a:lnTo>
                    <a:pt x="2474" y="3134"/>
                  </a:lnTo>
                  <a:lnTo>
                    <a:pt x="2499" y="3065"/>
                  </a:lnTo>
                  <a:lnTo>
                    <a:pt x="2526" y="2998"/>
                  </a:lnTo>
                  <a:lnTo>
                    <a:pt x="2552" y="2931"/>
                  </a:lnTo>
                  <a:lnTo>
                    <a:pt x="2579" y="2867"/>
                  </a:lnTo>
                  <a:lnTo>
                    <a:pt x="2607" y="2804"/>
                  </a:lnTo>
                  <a:lnTo>
                    <a:pt x="2633" y="2743"/>
                  </a:lnTo>
                  <a:lnTo>
                    <a:pt x="2685" y="2631"/>
                  </a:lnTo>
                  <a:lnTo>
                    <a:pt x="2735" y="2528"/>
                  </a:lnTo>
                  <a:lnTo>
                    <a:pt x="2778" y="2439"/>
                  </a:lnTo>
                  <a:lnTo>
                    <a:pt x="2816" y="2366"/>
                  </a:lnTo>
                  <a:lnTo>
                    <a:pt x="2846" y="2312"/>
                  </a:lnTo>
                  <a:lnTo>
                    <a:pt x="2872" y="2262"/>
                  </a:lnTo>
                  <a:lnTo>
                    <a:pt x="2890" y="2228"/>
                  </a:lnTo>
                  <a:lnTo>
                    <a:pt x="2906" y="2193"/>
                  </a:lnTo>
                  <a:lnTo>
                    <a:pt x="2923" y="2157"/>
                  </a:lnTo>
                  <a:lnTo>
                    <a:pt x="2937" y="2122"/>
                  </a:lnTo>
                  <a:lnTo>
                    <a:pt x="2952" y="2085"/>
                  </a:lnTo>
                  <a:lnTo>
                    <a:pt x="2965" y="2049"/>
                  </a:lnTo>
                  <a:lnTo>
                    <a:pt x="2978" y="2012"/>
                  </a:lnTo>
                  <a:lnTo>
                    <a:pt x="2989" y="1975"/>
                  </a:lnTo>
                  <a:lnTo>
                    <a:pt x="3000" y="1937"/>
                  </a:lnTo>
                  <a:lnTo>
                    <a:pt x="3010" y="1900"/>
                  </a:lnTo>
                  <a:lnTo>
                    <a:pt x="3019" y="1862"/>
                  </a:lnTo>
                  <a:lnTo>
                    <a:pt x="3027" y="1823"/>
                  </a:lnTo>
                  <a:lnTo>
                    <a:pt x="3034" y="1785"/>
                  </a:lnTo>
                  <a:lnTo>
                    <a:pt x="3040" y="1746"/>
                  </a:lnTo>
                  <a:lnTo>
                    <a:pt x="3045" y="1707"/>
                  </a:lnTo>
                  <a:lnTo>
                    <a:pt x="3049" y="1667"/>
                  </a:lnTo>
                  <a:lnTo>
                    <a:pt x="3056" y="1527"/>
                  </a:lnTo>
                  <a:lnTo>
                    <a:pt x="3055" y="1489"/>
                  </a:lnTo>
                  <a:lnTo>
                    <a:pt x="3054" y="1452"/>
                  </a:lnTo>
                  <a:lnTo>
                    <a:pt x="3051" y="1413"/>
                  </a:lnTo>
                  <a:lnTo>
                    <a:pt x="3048" y="1376"/>
                  </a:lnTo>
                  <a:lnTo>
                    <a:pt x="3044" y="1338"/>
                  </a:lnTo>
                  <a:lnTo>
                    <a:pt x="3039" y="1301"/>
                  </a:lnTo>
                  <a:lnTo>
                    <a:pt x="3034" y="1264"/>
                  </a:lnTo>
                  <a:lnTo>
                    <a:pt x="3026" y="1227"/>
                  </a:lnTo>
                  <a:lnTo>
                    <a:pt x="3018" y="1191"/>
                  </a:lnTo>
                  <a:lnTo>
                    <a:pt x="3010" y="1154"/>
                  </a:lnTo>
                  <a:lnTo>
                    <a:pt x="3000" y="1118"/>
                  </a:lnTo>
                  <a:lnTo>
                    <a:pt x="2990" y="1082"/>
                  </a:lnTo>
                  <a:lnTo>
                    <a:pt x="2979" y="1047"/>
                  </a:lnTo>
                  <a:lnTo>
                    <a:pt x="2967" y="1012"/>
                  </a:lnTo>
                  <a:lnTo>
                    <a:pt x="2954" y="977"/>
                  </a:lnTo>
                  <a:lnTo>
                    <a:pt x="2941" y="943"/>
                  </a:lnTo>
                  <a:lnTo>
                    <a:pt x="2925" y="909"/>
                  </a:lnTo>
                  <a:lnTo>
                    <a:pt x="2910" y="875"/>
                  </a:lnTo>
                  <a:lnTo>
                    <a:pt x="2894" y="841"/>
                  </a:lnTo>
                  <a:lnTo>
                    <a:pt x="2877" y="808"/>
                  </a:lnTo>
                  <a:lnTo>
                    <a:pt x="2859" y="776"/>
                  </a:lnTo>
                  <a:lnTo>
                    <a:pt x="2840" y="744"/>
                  </a:lnTo>
                  <a:lnTo>
                    <a:pt x="2820" y="712"/>
                  </a:lnTo>
                  <a:lnTo>
                    <a:pt x="2800" y="681"/>
                  </a:lnTo>
                  <a:lnTo>
                    <a:pt x="2779" y="650"/>
                  </a:lnTo>
                  <a:lnTo>
                    <a:pt x="2757" y="619"/>
                  </a:lnTo>
                  <a:lnTo>
                    <a:pt x="2734" y="589"/>
                  </a:lnTo>
                  <a:lnTo>
                    <a:pt x="2711" y="561"/>
                  </a:lnTo>
                  <a:lnTo>
                    <a:pt x="2686" y="531"/>
                  </a:lnTo>
                  <a:lnTo>
                    <a:pt x="2661" y="503"/>
                  </a:lnTo>
                  <a:lnTo>
                    <a:pt x="2635" y="475"/>
                  </a:lnTo>
                  <a:lnTo>
                    <a:pt x="2609" y="448"/>
                  </a:lnTo>
                  <a:close/>
                  <a:moveTo>
                    <a:pt x="2661" y="1641"/>
                  </a:moveTo>
                  <a:lnTo>
                    <a:pt x="2661" y="1641"/>
                  </a:lnTo>
                  <a:lnTo>
                    <a:pt x="2658" y="1669"/>
                  </a:lnTo>
                  <a:lnTo>
                    <a:pt x="2654" y="1697"/>
                  </a:lnTo>
                  <a:lnTo>
                    <a:pt x="2650" y="1725"/>
                  </a:lnTo>
                  <a:lnTo>
                    <a:pt x="2644" y="1753"/>
                  </a:lnTo>
                  <a:lnTo>
                    <a:pt x="2639" y="1781"/>
                  </a:lnTo>
                  <a:lnTo>
                    <a:pt x="2632" y="1809"/>
                  </a:lnTo>
                  <a:lnTo>
                    <a:pt x="2624" y="1837"/>
                  </a:lnTo>
                  <a:lnTo>
                    <a:pt x="2617" y="1863"/>
                  </a:lnTo>
                  <a:lnTo>
                    <a:pt x="2608" y="1891"/>
                  </a:lnTo>
                  <a:lnTo>
                    <a:pt x="2599" y="1918"/>
                  </a:lnTo>
                  <a:lnTo>
                    <a:pt x="2589" y="1945"/>
                  </a:lnTo>
                  <a:lnTo>
                    <a:pt x="2579" y="1972"/>
                  </a:lnTo>
                  <a:lnTo>
                    <a:pt x="2567" y="1998"/>
                  </a:lnTo>
                  <a:lnTo>
                    <a:pt x="2556" y="2025"/>
                  </a:lnTo>
                  <a:lnTo>
                    <a:pt x="2543" y="2051"/>
                  </a:lnTo>
                  <a:lnTo>
                    <a:pt x="2529" y="2078"/>
                  </a:lnTo>
                  <a:lnTo>
                    <a:pt x="2485" y="2158"/>
                  </a:lnTo>
                  <a:lnTo>
                    <a:pt x="2450" y="2227"/>
                  </a:lnTo>
                  <a:lnTo>
                    <a:pt x="2408" y="2311"/>
                  </a:lnTo>
                  <a:lnTo>
                    <a:pt x="2359" y="2409"/>
                  </a:lnTo>
                  <a:lnTo>
                    <a:pt x="2307" y="2519"/>
                  </a:lnTo>
                  <a:lnTo>
                    <a:pt x="2253" y="2641"/>
                  </a:lnTo>
                  <a:lnTo>
                    <a:pt x="2225" y="2705"/>
                  </a:lnTo>
                  <a:lnTo>
                    <a:pt x="2197" y="2771"/>
                  </a:lnTo>
                  <a:lnTo>
                    <a:pt x="2170" y="2838"/>
                  </a:lnTo>
                  <a:lnTo>
                    <a:pt x="2142" y="2908"/>
                  </a:lnTo>
                  <a:lnTo>
                    <a:pt x="2116" y="2979"/>
                  </a:lnTo>
                  <a:lnTo>
                    <a:pt x="2090" y="3051"/>
                  </a:lnTo>
                  <a:lnTo>
                    <a:pt x="2065" y="3124"/>
                  </a:lnTo>
                  <a:lnTo>
                    <a:pt x="2040" y="3198"/>
                  </a:lnTo>
                  <a:lnTo>
                    <a:pt x="2018" y="3272"/>
                  </a:lnTo>
                  <a:lnTo>
                    <a:pt x="1996" y="3346"/>
                  </a:lnTo>
                  <a:lnTo>
                    <a:pt x="1977" y="3420"/>
                  </a:lnTo>
                  <a:lnTo>
                    <a:pt x="1960" y="3494"/>
                  </a:lnTo>
                  <a:lnTo>
                    <a:pt x="1944" y="3568"/>
                  </a:lnTo>
                  <a:lnTo>
                    <a:pt x="1930" y="3641"/>
                  </a:lnTo>
                  <a:lnTo>
                    <a:pt x="1919" y="3714"/>
                  </a:lnTo>
                  <a:lnTo>
                    <a:pt x="1911" y="3785"/>
                  </a:lnTo>
                  <a:lnTo>
                    <a:pt x="1908" y="3820"/>
                  </a:lnTo>
                  <a:lnTo>
                    <a:pt x="1905" y="3856"/>
                  </a:lnTo>
                  <a:lnTo>
                    <a:pt x="1903" y="3890"/>
                  </a:lnTo>
                  <a:lnTo>
                    <a:pt x="1902" y="3924"/>
                  </a:lnTo>
                  <a:lnTo>
                    <a:pt x="1901" y="3939"/>
                  </a:lnTo>
                  <a:lnTo>
                    <a:pt x="1722" y="3939"/>
                  </a:lnTo>
                  <a:lnTo>
                    <a:pt x="1722" y="3230"/>
                  </a:lnTo>
                  <a:lnTo>
                    <a:pt x="1333" y="3230"/>
                  </a:lnTo>
                  <a:lnTo>
                    <a:pt x="1333" y="3939"/>
                  </a:lnTo>
                  <a:lnTo>
                    <a:pt x="1154" y="3939"/>
                  </a:lnTo>
                  <a:lnTo>
                    <a:pt x="1152" y="3924"/>
                  </a:lnTo>
                  <a:lnTo>
                    <a:pt x="1151" y="3873"/>
                  </a:lnTo>
                  <a:lnTo>
                    <a:pt x="1148" y="3820"/>
                  </a:lnTo>
                  <a:lnTo>
                    <a:pt x="1142" y="3767"/>
                  </a:lnTo>
                  <a:lnTo>
                    <a:pt x="1136" y="3714"/>
                  </a:lnTo>
                  <a:lnTo>
                    <a:pt x="1128" y="3659"/>
                  </a:lnTo>
                  <a:lnTo>
                    <a:pt x="1118" y="3604"/>
                  </a:lnTo>
                  <a:lnTo>
                    <a:pt x="1108" y="3547"/>
                  </a:lnTo>
                  <a:lnTo>
                    <a:pt x="1096" y="3491"/>
                  </a:lnTo>
                  <a:lnTo>
                    <a:pt x="1081" y="3434"/>
                  </a:lnTo>
                  <a:lnTo>
                    <a:pt x="1067" y="3377"/>
                  </a:lnTo>
                  <a:lnTo>
                    <a:pt x="1052" y="3319"/>
                  </a:lnTo>
                  <a:lnTo>
                    <a:pt x="1035" y="3261"/>
                  </a:lnTo>
                  <a:lnTo>
                    <a:pt x="1016" y="3203"/>
                  </a:lnTo>
                  <a:lnTo>
                    <a:pt x="997" y="3145"/>
                  </a:lnTo>
                  <a:lnTo>
                    <a:pt x="977" y="3086"/>
                  </a:lnTo>
                  <a:lnTo>
                    <a:pt x="958" y="3029"/>
                  </a:lnTo>
                  <a:lnTo>
                    <a:pt x="937" y="2970"/>
                  </a:lnTo>
                  <a:lnTo>
                    <a:pt x="914" y="2911"/>
                  </a:lnTo>
                  <a:lnTo>
                    <a:pt x="868" y="2796"/>
                  </a:lnTo>
                  <a:lnTo>
                    <a:pt x="820" y="2681"/>
                  </a:lnTo>
                  <a:lnTo>
                    <a:pt x="771" y="2570"/>
                  </a:lnTo>
                  <a:lnTo>
                    <a:pt x="721" y="2459"/>
                  </a:lnTo>
                  <a:lnTo>
                    <a:pt x="669" y="2353"/>
                  </a:lnTo>
                  <a:lnTo>
                    <a:pt x="618" y="2249"/>
                  </a:lnTo>
                  <a:lnTo>
                    <a:pt x="568" y="2150"/>
                  </a:lnTo>
                  <a:lnTo>
                    <a:pt x="567" y="2144"/>
                  </a:lnTo>
                  <a:lnTo>
                    <a:pt x="530" y="2075"/>
                  </a:lnTo>
                  <a:lnTo>
                    <a:pt x="515" y="2050"/>
                  </a:lnTo>
                  <a:lnTo>
                    <a:pt x="503" y="2024"/>
                  </a:lnTo>
                  <a:lnTo>
                    <a:pt x="491" y="1998"/>
                  </a:lnTo>
                  <a:lnTo>
                    <a:pt x="479" y="1972"/>
                  </a:lnTo>
                  <a:lnTo>
                    <a:pt x="468" y="1945"/>
                  </a:lnTo>
                  <a:lnTo>
                    <a:pt x="458" y="1918"/>
                  </a:lnTo>
                  <a:lnTo>
                    <a:pt x="449" y="1892"/>
                  </a:lnTo>
                  <a:lnTo>
                    <a:pt x="440" y="1864"/>
                  </a:lnTo>
                  <a:lnTo>
                    <a:pt x="431" y="1838"/>
                  </a:lnTo>
                  <a:lnTo>
                    <a:pt x="424" y="1810"/>
                  </a:lnTo>
                  <a:lnTo>
                    <a:pt x="418" y="1782"/>
                  </a:lnTo>
                  <a:lnTo>
                    <a:pt x="411" y="1754"/>
                  </a:lnTo>
                  <a:lnTo>
                    <a:pt x="406" y="1726"/>
                  </a:lnTo>
                  <a:lnTo>
                    <a:pt x="401" y="1697"/>
                  </a:lnTo>
                  <a:lnTo>
                    <a:pt x="398" y="1670"/>
                  </a:lnTo>
                  <a:lnTo>
                    <a:pt x="395" y="1641"/>
                  </a:lnTo>
                  <a:lnTo>
                    <a:pt x="389" y="1519"/>
                  </a:lnTo>
                  <a:lnTo>
                    <a:pt x="389" y="1492"/>
                  </a:lnTo>
                  <a:lnTo>
                    <a:pt x="390" y="1463"/>
                  </a:lnTo>
                  <a:lnTo>
                    <a:pt x="392" y="1435"/>
                  </a:lnTo>
                  <a:lnTo>
                    <a:pt x="395" y="1408"/>
                  </a:lnTo>
                  <a:lnTo>
                    <a:pt x="398" y="1380"/>
                  </a:lnTo>
                  <a:lnTo>
                    <a:pt x="402" y="1352"/>
                  </a:lnTo>
                  <a:lnTo>
                    <a:pt x="407" y="1325"/>
                  </a:lnTo>
                  <a:lnTo>
                    <a:pt x="412" y="1298"/>
                  </a:lnTo>
                  <a:lnTo>
                    <a:pt x="418" y="1270"/>
                  </a:lnTo>
                  <a:lnTo>
                    <a:pt x="424" y="1244"/>
                  </a:lnTo>
                  <a:lnTo>
                    <a:pt x="431" y="1217"/>
                  </a:lnTo>
                  <a:lnTo>
                    <a:pt x="439" y="1191"/>
                  </a:lnTo>
                  <a:lnTo>
                    <a:pt x="448" y="1165"/>
                  </a:lnTo>
                  <a:lnTo>
                    <a:pt x="457" y="1139"/>
                  </a:lnTo>
                  <a:lnTo>
                    <a:pt x="466" y="1113"/>
                  </a:lnTo>
                  <a:lnTo>
                    <a:pt x="476" y="1088"/>
                  </a:lnTo>
                  <a:lnTo>
                    <a:pt x="487" y="1063"/>
                  </a:lnTo>
                  <a:lnTo>
                    <a:pt x="499" y="1038"/>
                  </a:lnTo>
                  <a:lnTo>
                    <a:pt x="511" y="1013"/>
                  </a:lnTo>
                  <a:lnTo>
                    <a:pt x="524" y="989"/>
                  </a:lnTo>
                  <a:lnTo>
                    <a:pt x="537" y="965"/>
                  </a:lnTo>
                  <a:lnTo>
                    <a:pt x="551" y="941"/>
                  </a:lnTo>
                  <a:lnTo>
                    <a:pt x="565" y="918"/>
                  </a:lnTo>
                  <a:lnTo>
                    <a:pt x="580" y="895"/>
                  </a:lnTo>
                  <a:lnTo>
                    <a:pt x="596" y="871"/>
                  </a:lnTo>
                  <a:lnTo>
                    <a:pt x="612" y="849"/>
                  </a:lnTo>
                  <a:lnTo>
                    <a:pt x="629" y="827"/>
                  </a:lnTo>
                  <a:lnTo>
                    <a:pt x="647" y="806"/>
                  </a:lnTo>
                  <a:lnTo>
                    <a:pt x="664" y="784"/>
                  </a:lnTo>
                  <a:lnTo>
                    <a:pt x="683" y="763"/>
                  </a:lnTo>
                  <a:lnTo>
                    <a:pt x="702" y="743"/>
                  </a:lnTo>
                  <a:lnTo>
                    <a:pt x="722" y="723"/>
                  </a:lnTo>
                  <a:lnTo>
                    <a:pt x="743" y="703"/>
                  </a:lnTo>
                  <a:lnTo>
                    <a:pt x="764" y="683"/>
                  </a:lnTo>
                  <a:lnTo>
                    <a:pt x="785" y="665"/>
                  </a:lnTo>
                  <a:lnTo>
                    <a:pt x="806" y="647"/>
                  </a:lnTo>
                  <a:lnTo>
                    <a:pt x="828" y="629"/>
                  </a:lnTo>
                  <a:lnTo>
                    <a:pt x="850" y="611"/>
                  </a:lnTo>
                  <a:lnTo>
                    <a:pt x="874" y="596"/>
                  </a:lnTo>
                  <a:lnTo>
                    <a:pt x="896" y="579"/>
                  </a:lnTo>
                  <a:lnTo>
                    <a:pt x="920" y="565"/>
                  </a:lnTo>
                  <a:lnTo>
                    <a:pt x="943" y="550"/>
                  </a:lnTo>
                  <a:lnTo>
                    <a:pt x="968" y="536"/>
                  </a:lnTo>
                  <a:lnTo>
                    <a:pt x="992" y="523"/>
                  </a:lnTo>
                  <a:lnTo>
                    <a:pt x="1016" y="510"/>
                  </a:lnTo>
                  <a:lnTo>
                    <a:pt x="1041" y="498"/>
                  </a:lnTo>
                  <a:lnTo>
                    <a:pt x="1066" y="486"/>
                  </a:lnTo>
                  <a:lnTo>
                    <a:pt x="1091" y="475"/>
                  </a:lnTo>
                  <a:lnTo>
                    <a:pt x="1117" y="464"/>
                  </a:lnTo>
                  <a:lnTo>
                    <a:pt x="1143" y="456"/>
                  </a:lnTo>
                  <a:lnTo>
                    <a:pt x="1170" y="446"/>
                  </a:lnTo>
                  <a:lnTo>
                    <a:pt x="1195" y="438"/>
                  </a:lnTo>
                  <a:lnTo>
                    <a:pt x="1223" y="430"/>
                  </a:lnTo>
                  <a:lnTo>
                    <a:pt x="1250" y="423"/>
                  </a:lnTo>
                  <a:lnTo>
                    <a:pt x="1276" y="417"/>
                  </a:lnTo>
                  <a:lnTo>
                    <a:pt x="1304" y="411"/>
                  </a:lnTo>
                  <a:lnTo>
                    <a:pt x="1331" y="406"/>
                  </a:lnTo>
                  <a:lnTo>
                    <a:pt x="1359" y="401"/>
                  </a:lnTo>
                  <a:lnTo>
                    <a:pt x="1387" y="398"/>
                  </a:lnTo>
                  <a:lnTo>
                    <a:pt x="1414" y="395"/>
                  </a:lnTo>
                  <a:lnTo>
                    <a:pt x="1443" y="392"/>
                  </a:lnTo>
                  <a:lnTo>
                    <a:pt x="1471" y="390"/>
                  </a:lnTo>
                  <a:lnTo>
                    <a:pt x="1500" y="389"/>
                  </a:lnTo>
                  <a:lnTo>
                    <a:pt x="1527" y="389"/>
                  </a:lnTo>
                  <a:lnTo>
                    <a:pt x="1569" y="389"/>
                  </a:lnTo>
                  <a:lnTo>
                    <a:pt x="1610" y="391"/>
                  </a:lnTo>
                  <a:lnTo>
                    <a:pt x="1651" y="396"/>
                  </a:lnTo>
                  <a:lnTo>
                    <a:pt x="1691" y="400"/>
                  </a:lnTo>
                  <a:lnTo>
                    <a:pt x="1732" y="407"/>
                  </a:lnTo>
                  <a:lnTo>
                    <a:pt x="1771" y="415"/>
                  </a:lnTo>
                  <a:lnTo>
                    <a:pt x="1810" y="423"/>
                  </a:lnTo>
                  <a:lnTo>
                    <a:pt x="1849" y="435"/>
                  </a:lnTo>
                  <a:lnTo>
                    <a:pt x="1882" y="444"/>
                  </a:lnTo>
                  <a:lnTo>
                    <a:pt x="1917" y="457"/>
                  </a:lnTo>
                  <a:lnTo>
                    <a:pt x="1950" y="470"/>
                  </a:lnTo>
                  <a:lnTo>
                    <a:pt x="1983" y="483"/>
                  </a:lnTo>
                  <a:lnTo>
                    <a:pt x="2015" y="498"/>
                  </a:lnTo>
                  <a:lnTo>
                    <a:pt x="2047" y="514"/>
                  </a:lnTo>
                  <a:lnTo>
                    <a:pt x="2078" y="531"/>
                  </a:lnTo>
                  <a:lnTo>
                    <a:pt x="2109" y="548"/>
                  </a:lnTo>
                  <a:lnTo>
                    <a:pt x="2139" y="567"/>
                  </a:lnTo>
                  <a:lnTo>
                    <a:pt x="2169" y="586"/>
                  </a:lnTo>
                  <a:lnTo>
                    <a:pt x="2197" y="607"/>
                  </a:lnTo>
                  <a:lnTo>
                    <a:pt x="2226" y="628"/>
                  </a:lnTo>
                  <a:lnTo>
                    <a:pt x="2254" y="650"/>
                  </a:lnTo>
                  <a:lnTo>
                    <a:pt x="2281" y="673"/>
                  </a:lnTo>
                  <a:lnTo>
                    <a:pt x="2308" y="698"/>
                  </a:lnTo>
                  <a:lnTo>
                    <a:pt x="2333" y="723"/>
                  </a:lnTo>
                  <a:lnTo>
                    <a:pt x="2353" y="743"/>
                  </a:lnTo>
                  <a:lnTo>
                    <a:pt x="2372" y="763"/>
                  </a:lnTo>
                  <a:lnTo>
                    <a:pt x="2391" y="784"/>
                  </a:lnTo>
                  <a:lnTo>
                    <a:pt x="2409" y="806"/>
                  </a:lnTo>
                  <a:lnTo>
                    <a:pt x="2426" y="827"/>
                  </a:lnTo>
                  <a:lnTo>
                    <a:pt x="2443" y="849"/>
                  </a:lnTo>
                  <a:lnTo>
                    <a:pt x="2460" y="872"/>
                  </a:lnTo>
                  <a:lnTo>
                    <a:pt x="2475" y="895"/>
                  </a:lnTo>
                  <a:lnTo>
                    <a:pt x="2489" y="918"/>
                  </a:lnTo>
                  <a:lnTo>
                    <a:pt x="2505" y="941"/>
                  </a:lnTo>
                  <a:lnTo>
                    <a:pt x="2518" y="965"/>
                  </a:lnTo>
                  <a:lnTo>
                    <a:pt x="2531" y="989"/>
                  </a:lnTo>
                  <a:lnTo>
                    <a:pt x="2545" y="1013"/>
                  </a:lnTo>
                  <a:lnTo>
                    <a:pt x="2557" y="1038"/>
                  </a:lnTo>
                  <a:lnTo>
                    <a:pt x="2568" y="1063"/>
                  </a:lnTo>
                  <a:lnTo>
                    <a:pt x="2579" y="1088"/>
                  </a:lnTo>
                  <a:lnTo>
                    <a:pt x="2589" y="1113"/>
                  </a:lnTo>
                  <a:lnTo>
                    <a:pt x="2599" y="1139"/>
                  </a:lnTo>
                  <a:lnTo>
                    <a:pt x="2608" y="1164"/>
                  </a:lnTo>
                  <a:lnTo>
                    <a:pt x="2617" y="1191"/>
                  </a:lnTo>
                  <a:lnTo>
                    <a:pt x="2624" y="1217"/>
                  </a:lnTo>
                  <a:lnTo>
                    <a:pt x="2631" y="1244"/>
                  </a:lnTo>
                  <a:lnTo>
                    <a:pt x="2638" y="1270"/>
                  </a:lnTo>
                  <a:lnTo>
                    <a:pt x="2643" y="1297"/>
                  </a:lnTo>
                  <a:lnTo>
                    <a:pt x="2649" y="1325"/>
                  </a:lnTo>
                  <a:lnTo>
                    <a:pt x="2653" y="1352"/>
                  </a:lnTo>
                  <a:lnTo>
                    <a:pt x="2658" y="1379"/>
                  </a:lnTo>
                  <a:lnTo>
                    <a:pt x="2660" y="1406"/>
                  </a:lnTo>
                  <a:lnTo>
                    <a:pt x="2663" y="1435"/>
                  </a:lnTo>
                  <a:lnTo>
                    <a:pt x="2664" y="1463"/>
                  </a:lnTo>
                  <a:lnTo>
                    <a:pt x="2666" y="1491"/>
                  </a:lnTo>
                  <a:lnTo>
                    <a:pt x="2666" y="1519"/>
                  </a:lnTo>
                  <a:lnTo>
                    <a:pt x="2661" y="1641"/>
                  </a:lnTo>
                  <a:close/>
                  <a:moveTo>
                    <a:pt x="907" y="4981"/>
                  </a:moveTo>
                  <a:lnTo>
                    <a:pt x="2149" y="4981"/>
                  </a:lnTo>
                  <a:lnTo>
                    <a:pt x="2149" y="4592"/>
                  </a:lnTo>
                  <a:lnTo>
                    <a:pt x="907" y="4592"/>
                  </a:lnTo>
                  <a:lnTo>
                    <a:pt x="907" y="4981"/>
                  </a:lnTo>
                  <a:close/>
                  <a:moveTo>
                    <a:pt x="1177" y="5429"/>
                  </a:moveTo>
                  <a:lnTo>
                    <a:pt x="1879" y="5429"/>
                  </a:lnTo>
                  <a:lnTo>
                    <a:pt x="1879" y="5209"/>
                  </a:lnTo>
                  <a:lnTo>
                    <a:pt x="1177" y="5209"/>
                  </a:lnTo>
                  <a:lnTo>
                    <a:pt x="1177" y="54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03" name="Rounded Rectangle 102"/>
          <p:cNvSpPr>
            <a:spLocks noChangeAspect="1"/>
          </p:cNvSpPr>
          <p:nvPr/>
        </p:nvSpPr>
        <p:spPr>
          <a:xfrm>
            <a:off x="859790" y="1937385"/>
            <a:ext cx="7566660" cy="2940050"/>
          </a:xfrm>
          <a:prstGeom prst="roundRect">
            <a:avLst>
              <a:gd name="adj" fmla="val 8813"/>
            </a:avLst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p>
            <a:pPr algn="ctr"/>
            <a:endParaRPr lang="en-US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99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99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99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/>
      <p:bldP spid="8" grpId="0"/>
      <p:bldP spid="10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3"/>
          <p:cNvSpPr>
            <a:spLocks noChangeArrowheads="1"/>
          </p:cNvSpPr>
          <p:nvPr/>
        </p:nvSpPr>
        <p:spPr bwMode="auto">
          <a:xfrm>
            <a:off x="651193" y="1043305"/>
            <a:ext cx="7841615" cy="3276600"/>
          </a:xfrm>
          <a:prstGeom prst="rect">
            <a:avLst/>
          </a:prstGeom>
          <a:solidFill>
            <a:srgbClr val="1B4367"/>
          </a:solidFill>
          <a:ln w="9525">
            <a:noFill/>
            <a:bevel/>
          </a:ln>
        </p:spPr>
        <p:txBody>
          <a:bodyPr lIns="68580" tIns="34290" rIns="68580" bIns="34290"/>
          <a:lstStyle/>
          <a:p>
            <a:pPr eaLnBrk="1" hangingPunct="1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TextBox 1210"/>
          <p:cNvSpPr/>
          <p:nvPr/>
        </p:nvSpPr>
        <p:spPr>
          <a:xfrm>
            <a:off x="3995420" y="1337000"/>
            <a:ext cx="1153160" cy="375920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模块导学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21105" y="1889125"/>
            <a:ext cx="6823710" cy="214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noAutofit/>
          </a:bodyPr>
          <a:lstStyle/>
          <a:p>
            <a:pPr indent="457200" fontAlgn="auto">
              <a:lnSpc>
                <a:spcPts val="222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当今时代竞争激烈，就业压力越来越大，招聘会人头攒动，场场爆满，十分火爆。大学生要找到合适的工作，除了提升自己的综合素质外，更要在求职技能方面做好充足的准备。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  <a:p>
            <a:pPr indent="457200" fontAlgn="auto">
              <a:lnSpc>
                <a:spcPts val="222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就业信息对于每一位谋求工作的毕业生来说至关重要，是不是搜集到了就业信息就万事大吉了呢？择业决策的过程实质上就是一个与择业有关的信息搜集、处理和转换的过程。在择业过程中，无论是职业目标的确定、求职计划的设计，还是决策方案的选择，就业信息的搜集和处理都是基础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16110" y="316509"/>
            <a:ext cx="2261711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模块七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就业技能提升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 autoUpdateAnimBg="0"/>
      <p:bldP spid="25" grpId="0"/>
      <p:bldP spid="12" grpId="0"/>
      <p:bldP spid="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709295" y="309880"/>
            <a:ext cx="3589020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任务一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面试类型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621155" y="1071245"/>
            <a:ext cx="680593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just"/>
            <a:r>
              <a:rPr lang="zh-CN" altLang="en-US" sz="3200" b="1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一、常见的面试模式</a:t>
            </a:r>
            <a:endParaRPr lang="zh-CN" altLang="en-US" sz="3200" b="1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435100" y="2310130"/>
            <a:ext cx="6416040" cy="20929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p>
            <a:pPr indent="457200" fontAlgn="auto">
              <a:lnSpc>
                <a:spcPts val="2660"/>
              </a:lnSpc>
            </a:pPr>
            <a:r>
              <a:rPr lang="zh-CN" altLang="en-US" sz="2000" b="1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（五）问卷面试</a:t>
            </a:r>
            <a:endParaRPr lang="zh-CN" altLang="en-US" sz="2000" b="1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fontAlgn="auto">
              <a:lnSpc>
                <a:spcPts val="266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卷面试就是运用问卷形式，将所要考查的问题列举出来，由面试官根据求职者在面试中的行为表现对其特征进行评定，并使其量化。它是面试中常用的一种方法，它的优点在于把定性考评与定量考评相结合，具有可操作性和准确性，避免了凭感觉、模糊的主观评价的缺陷与不足。</a:t>
            </a:r>
            <a:endParaRPr lang="zh-CN" altLang="en-US" sz="1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>
            <p:custDataLst>
              <p:tags r:id="rId1"/>
            </p:custDataLst>
          </p:nvPr>
        </p:nvGrpSpPr>
        <p:grpSpPr>
          <a:xfrm>
            <a:off x="374857" y="731141"/>
            <a:ext cx="1201103" cy="1202531"/>
            <a:chOff x="4856202" y="1222146"/>
            <a:chExt cx="1201103" cy="1202531"/>
          </a:xfrm>
          <a:solidFill>
            <a:srgbClr val="1B4367"/>
          </a:solidFill>
        </p:grpSpPr>
        <p:sp>
          <p:nvSpPr>
            <p:cNvPr id="12" name="Rectangle 6"/>
            <p:cNvSpPr/>
            <p:nvPr>
              <p:custDataLst>
                <p:tags r:id="rId2"/>
              </p:custDataLst>
            </p:nvPr>
          </p:nvSpPr>
          <p:spPr>
            <a:xfrm>
              <a:off x="4856202" y="1222146"/>
              <a:ext cx="1201103" cy="1202531"/>
            </a:xfrm>
            <a:prstGeom prst="flowChartConnector">
              <a:avLst/>
            </a:prstGeom>
            <a:grpFill/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/>
              <a:endParaRPr lang="en-US" altLang="zh-CN" sz="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KSO_Shape"/>
            <p:cNvSpPr/>
            <p:nvPr>
              <p:custDataLst>
                <p:tags r:id="rId3"/>
              </p:custDataLst>
            </p:nvPr>
          </p:nvSpPr>
          <p:spPr bwMode="auto">
            <a:xfrm>
              <a:off x="5275038" y="1500840"/>
              <a:ext cx="363431" cy="645143"/>
            </a:xfrm>
            <a:custGeom>
              <a:avLst/>
              <a:gdLst>
                <a:gd name="T0" fmla="*/ 2147483646 w 3056"/>
                <a:gd name="T1" fmla="*/ 2147483646 h 5429"/>
                <a:gd name="T2" fmla="*/ 2147483646 w 3056"/>
                <a:gd name="T3" fmla="*/ 2147483646 h 5429"/>
                <a:gd name="T4" fmla="*/ 2147483646 w 3056"/>
                <a:gd name="T5" fmla="*/ 388832290 h 5429"/>
                <a:gd name="T6" fmla="*/ 2147483646 w 3056"/>
                <a:gd name="T7" fmla="*/ 345615213 h 5429"/>
                <a:gd name="T8" fmla="*/ 2147483646 w 3056"/>
                <a:gd name="T9" fmla="*/ 2147483646 h 5429"/>
                <a:gd name="T10" fmla="*/ 2147483646 w 3056"/>
                <a:gd name="T11" fmla="*/ 2147483646 h 5429"/>
                <a:gd name="T12" fmla="*/ 2147483646 w 3056"/>
                <a:gd name="T13" fmla="*/ 2147483646 h 5429"/>
                <a:gd name="T14" fmla="*/ 2147483646 w 3056"/>
                <a:gd name="T15" fmla="*/ 2147483646 h 5429"/>
                <a:gd name="T16" fmla="*/ 2147483646 w 3056"/>
                <a:gd name="T17" fmla="*/ 2147483646 h 5429"/>
                <a:gd name="T18" fmla="*/ 2147483646 w 3056"/>
                <a:gd name="T19" fmla="*/ 2147483646 h 5429"/>
                <a:gd name="T20" fmla="*/ 475747481 w 3056"/>
                <a:gd name="T21" fmla="*/ 2147483646 h 5429"/>
                <a:gd name="T22" fmla="*/ 432463999 w 3056"/>
                <a:gd name="T23" fmla="*/ 2147483646 h 5429"/>
                <a:gd name="T24" fmla="*/ 2147483646 w 3056"/>
                <a:gd name="T25" fmla="*/ 2147483646 h 5429"/>
                <a:gd name="T26" fmla="*/ 2147483646 w 3056"/>
                <a:gd name="T27" fmla="*/ 2147483646 h 5429"/>
                <a:gd name="T28" fmla="*/ 2147483646 w 3056"/>
                <a:gd name="T29" fmla="*/ 2147483646 h 5429"/>
                <a:gd name="T30" fmla="*/ 2147483646 w 3056"/>
                <a:gd name="T31" fmla="*/ 2147483646 h 5429"/>
                <a:gd name="T32" fmla="*/ 2147483646 w 3056"/>
                <a:gd name="T33" fmla="*/ 2147483646 h 5429"/>
                <a:gd name="T34" fmla="*/ 2147483646 w 3056"/>
                <a:gd name="T35" fmla="*/ 2147483646 h 5429"/>
                <a:gd name="T36" fmla="*/ 2147483646 w 3056"/>
                <a:gd name="T37" fmla="*/ 2147483646 h 5429"/>
                <a:gd name="T38" fmla="*/ 2147483646 w 3056"/>
                <a:gd name="T39" fmla="*/ 2147483646 h 5429"/>
                <a:gd name="T40" fmla="*/ 2147483646 w 3056"/>
                <a:gd name="T41" fmla="*/ 2147483646 h 5429"/>
                <a:gd name="T42" fmla="*/ 2147483646 w 3056"/>
                <a:gd name="T43" fmla="*/ 2147483646 h 5429"/>
                <a:gd name="T44" fmla="*/ 2147483646 w 3056"/>
                <a:gd name="T45" fmla="*/ 2147483646 h 5429"/>
                <a:gd name="T46" fmla="*/ 2147483646 w 3056"/>
                <a:gd name="T47" fmla="*/ 2147483646 h 5429"/>
                <a:gd name="T48" fmla="*/ 2147483646 w 3056"/>
                <a:gd name="T49" fmla="*/ 2147483646 h 5429"/>
                <a:gd name="T50" fmla="*/ 2147483646 w 3056"/>
                <a:gd name="T51" fmla="*/ 2147483646 h 5429"/>
                <a:gd name="T52" fmla="*/ 2147483646 w 3056"/>
                <a:gd name="T53" fmla="*/ 2147483646 h 5429"/>
                <a:gd name="T54" fmla="*/ 2147483646 w 3056"/>
                <a:gd name="T55" fmla="*/ 2147483646 h 5429"/>
                <a:gd name="T56" fmla="*/ 2147483646 w 3056"/>
                <a:gd name="T57" fmla="*/ 2147483646 h 5429"/>
                <a:gd name="T58" fmla="*/ 2147483646 w 3056"/>
                <a:gd name="T59" fmla="*/ 2147483646 h 5429"/>
                <a:gd name="T60" fmla="*/ 2147483646 w 3056"/>
                <a:gd name="T61" fmla="*/ 2147483646 h 5429"/>
                <a:gd name="T62" fmla="*/ 2147483646 w 3056"/>
                <a:gd name="T63" fmla="*/ 2147483646 h 5429"/>
                <a:gd name="T64" fmla="*/ 2147483646 w 3056"/>
                <a:gd name="T65" fmla="*/ 2147483646 h 5429"/>
                <a:gd name="T66" fmla="*/ 2147483646 w 3056"/>
                <a:gd name="T67" fmla="*/ 2147483646 h 5429"/>
                <a:gd name="T68" fmla="*/ 2147483646 w 3056"/>
                <a:gd name="T69" fmla="*/ 2147483646 h 5429"/>
                <a:gd name="T70" fmla="*/ 2147483646 w 3056"/>
                <a:gd name="T71" fmla="*/ 2147483646 h 5429"/>
                <a:gd name="T72" fmla="*/ 2147483646 w 3056"/>
                <a:gd name="T73" fmla="*/ 2147483646 h 5429"/>
                <a:gd name="T74" fmla="*/ 2147483646 w 3056"/>
                <a:gd name="T75" fmla="*/ 2147483646 h 5429"/>
                <a:gd name="T76" fmla="*/ 2147483646 w 3056"/>
                <a:gd name="T77" fmla="*/ 2147483646 h 5429"/>
                <a:gd name="T78" fmla="*/ 2147483646 w 3056"/>
                <a:gd name="T79" fmla="*/ 2147483646 h 5429"/>
                <a:gd name="T80" fmla="*/ 2147483646 w 3056"/>
                <a:gd name="T81" fmla="*/ 2147483646 h 5429"/>
                <a:gd name="T82" fmla="*/ 2147483646 w 3056"/>
                <a:gd name="T83" fmla="*/ 2147483646 h 5429"/>
                <a:gd name="T84" fmla="*/ 2147483646 w 3056"/>
                <a:gd name="T85" fmla="*/ 2147483646 h 5429"/>
                <a:gd name="T86" fmla="*/ 2147483646 w 3056"/>
                <a:gd name="T87" fmla="*/ 2147483646 h 5429"/>
                <a:gd name="T88" fmla="*/ 2147483646 w 3056"/>
                <a:gd name="T89" fmla="*/ 2147483646 h 5429"/>
                <a:gd name="T90" fmla="*/ 2147483646 w 3056"/>
                <a:gd name="T91" fmla="*/ 2147483646 h 5429"/>
                <a:gd name="T92" fmla="*/ 2147483646 w 3056"/>
                <a:gd name="T93" fmla="*/ 2147483646 h 5429"/>
                <a:gd name="T94" fmla="*/ 2147483646 w 3056"/>
                <a:gd name="T95" fmla="*/ 2147483646 h 5429"/>
                <a:gd name="T96" fmla="*/ 2147483646 w 3056"/>
                <a:gd name="T97" fmla="*/ 2147483646 h 5429"/>
                <a:gd name="T98" fmla="*/ 2147483646 w 3056"/>
                <a:gd name="T99" fmla="*/ 2147483646 h 5429"/>
                <a:gd name="T100" fmla="*/ 2147483646 w 3056"/>
                <a:gd name="T101" fmla="*/ 2147483646 h 5429"/>
                <a:gd name="T102" fmla="*/ 2147483646 w 3056"/>
                <a:gd name="T103" fmla="*/ 2147483646 h 5429"/>
                <a:gd name="T104" fmla="*/ 2147483646 w 3056"/>
                <a:gd name="T105" fmla="*/ 2147483646 h 5429"/>
                <a:gd name="T106" fmla="*/ 2147483646 w 3056"/>
                <a:gd name="T107" fmla="*/ 2147483646 h 5429"/>
                <a:gd name="T108" fmla="*/ 2147483646 w 3056"/>
                <a:gd name="T109" fmla="*/ 2147483646 h 5429"/>
                <a:gd name="T110" fmla="*/ 2147483646 w 3056"/>
                <a:gd name="T111" fmla="*/ 2147483646 h 5429"/>
                <a:gd name="T112" fmla="*/ 2147483646 w 3056"/>
                <a:gd name="T113" fmla="*/ 2147483646 h 5429"/>
                <a:gd name="T114" fmla="*/ 2147483646 w 3056"/>
                <a:gd name="T115" fmla="*/ 2147483646 h 5429"/>
                <a:gd name="T116" fmla="*/ 2147483646 w 3056"/>
                <a:gd name="T117" fmla="*/ 2147483646 h 5429"/>
                <a:gd name="T118" fmla="*/ 2147483646 w 3056"/>
                <a:gd name="T119" fmla="*/ 2147483646 h 5429"/>
                <a:gd name="T120" fmla="*/ 2147483646 w 3056"/>
                <a:gd name="T121" fmla="*/ 2147483646 h 542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056" h="5429">
                  <a:moveTo>
                    <a:pt x="2609" y="448"/>
                  </a:moveTo>
                  <a:lnTo>
                    <a:pt x="2609" y="448"/>
                  </a:lnTo>
                  <a:lnTo>
                    <a:pt x="2575" y="415"/>
                  </a:lnTo>
                  <a:lnTo>
                    <a:pt x="2538" y="383"/>
                  </a:lnTo>
                  <a:lnTo>
                    <a:pt x="2503" y="352"/>
                  </a:lnTo>
                  <a:lnTo>
                    <a:pt x="2465" y="322"/>
                  </a:lnTo>
                  <a:lnTo>
                    <a:pt x="2426" y="293"/>
                  </a:lnTo>
                  <a:lnTo>
                    <a:pt x="2388" y="265"/>
                  </a:lnTo>
                  <a:lnTo>
                    <a:pt x="2348" y="239"/>
                  </a:lnTo>
                  <a:lnTo>
                    <a:pt x="2307" y="213"/>
                  </a:lnTo>
                  <a:lnTo>
                    <a:pt x="2266" y="190"/>
                  </a:lnTo>
                  <a:lnTo>
                    <a:pt x="2224" y="168"/>
                  </a:lnTo>
                  <a:lnTo>
                    <a:pt x="2182" y="146"/>
                  </a:lnTo>
                  <a:lnTo>
                    <a:pt x="2138" y="127"/>
                  </a:lnTo>
                  <a:lnTo>
                    <a:pt x="2095" y="108"/>
                  </a:lnTo>
                  <a:lnTo>
                    <a:pt x="2049" y="91"/>
                  </a:lnTo>
                  <a:lnTo>
                    <a:pt x="2005" y="75"/>
                  </a:lnTo>
                  <a:lnTo>
                    <a:pt x="1960" y="61"/>
                  </a:lnTo>
                  <a:lnTo>
                    <a:pt x="1907" y="46"/>
                  </a:lnTo>
                  <a:lnTo>
                    <a:pt x="1853" y="34"/>
                  </a:lnTo>
                  <a:lnTo>
                    <a:pt x="1800" y="24"/>
                  </a:lnTo>
                  <a:lnTo>
                    <a:pt x="1746" y="15"/>
                  </a:lnTo>
                  <a:lnTo>
                    <a:pt x="1692" y="9"/>
                  </a:lnTo>
                  <a:lnTo>
                    <a:pt x="1638" y="3"/>
                  </a:lnTo>
                  <a:lnTo>
                    <a:pt x="1582" y="1"/>
                  </a:lnTo>
                  <a:lnTo>
                    <a:pt x="1527" y="0"/>
                  </a:lnTo>
                  <a:lnTo>
                    <a:pt x="1490" y="0"/>
                  </a:lnTo>
                  <a:lnTo>
                    <a:pt x="1451" y="2"/>
                  </a:lnTo>
                  <a:lnTo>
                    <a:pt x="1413" y="4"/>
                  </a:lnTo>
                  <a:lnTo>
                    <a:pt x="1376" y="8"/>
                  </a:lnTo>
                  <a:lnTo>
                    <a:pt x="1338" y="11"/>
                  </a:lnTo>
                  <a:lnTo>
                    <a:pt x="1302" y="17"/>
                  </a:lnTo>
                  <a:lnTo>
                    <a:pt x="1264" y="22"/>
                  </a:lnTo>
                  <a:lnTo>
                    <a:pt x="1227" y="29"/>
                  </a:lnTo>
                  <a:lnTo>
                    <a:pt x="1191" y="36"/>
                  </a:lnTo>
                  <a:lnTo>
                    <a:pt x="1154" y="45"/>
                  </a:lnTo>
                  <a:lnTo>
                    <a:pt x="1118" y="55"/>
                  </a:lnTo>
                  <a:lnTo>
                    <a:pt x="1083" y="65"/>
                  </a:lnTo>
                  <a:lnTo>
                    <a:pt x="1047" y="76"/>
                  </a:lnTo>
                  <a:lnTo>
                    <a:pt x="1012" y="88"/>
                  </a:lnTo>
                  <a:lnTo>
                    <a:pt x="977" y="102"/>
                  </a:lnTo>
                  <a:lnTo>
                    <a:pt x="942" y="115"/>
                  </a:lnTo>
                  <a:lnTo>
                    <a:pt x="909" y="130"/>
                  </a:lnTo>
                  <a:lnTo>
                    <a:pt x="875" y="146"/>
                  </a:lnTo>
                  <a:lnTo>
                    <a:pt x="841" y="161"/>
                  </a:lnTo>
                  <a:lnTo>
                    <a:pt x="808" y="179"/>
                  </a:lnTo>
                  <a:lnTo>
                    <a:pt x="775" y="197"/>
                  </a:lnTo>
                  <a:lnTo>
                    <a:pt x="743" y="216"/>
                  </a:lnTo>
                  <a:lnTo>
                    <a:pt x="712" y="235"/>
                  </a:lnTo>
                  <a:lnTo>
                    <a:pt x="680" y="255"/>
                  </a:lnTo>
                  <a:lnTo>
                    <a:pt x="649" y="277"/>
                  </a:lnTo>
                  <a:lnTo>
                    <a:pt x="619" y="300"/>
                  </a:lnTo>
                  <a:lnTo>
                    <a:pt x="589" y="322"/>
                  </a:lnTo>
                  <a:lnTo>
                    <a:pt x="559" y="345"/>
                  </a:lnTo>
                  <a:lnTo>
                    <a:pt x="531" y="370"/>
                  </a:lnTo>
                  <a:lnTo>
                    <a:pt x="502" y="395"/>
                  </a:lnTo>
                  <a:lnTo>
                    <a:pt x="474" y="421"/>
                  </a:lnTo>
                  <a:lnTo>
                    <a:pt x="447" y="448"/>
                  </a:lnTo>
                  <a:lnTo>
                    <a:pt x="420" y="475"/>
                  </a:lnTo>
                  <a:lnTo>
                    <a:pt x="395" y="503"/>
                  </a:lnTo>
                  <a:lnTo>
                    <a:pt x="369" y="531"/>
                  </a:lnTo>
                  <a:lnTo>
                    <a:pt x="345" y="561"/>
                  </a:lnTo>
                  <a:lnTo>
                    <a:pt x="322" y="589"/>
                  </a:lnTo>
                  <a:lnTo>
                    <a:pt x="298" y="619"/>
                  </a:lnTo>
                  <a:lnTo>
                    <a:pt x="276" y="650"/>
                  </a:lnTo>
                  <a:lnTo>
                    <a:pt x="255" y="681"/>
                  </a:lnTo>
                  <a:lnTo>
                    <a:pt x="235" y="712"/>
                  </a:lnTo>
                  <a:lnTo>
                    <a:pt x="215" y="744"/>
                  </a:lnTo>
                  <a:lnTo>
                    <a:pt x="197" y="776"/>
                  </a:lnTo>
                  <a:lnTo>
                    <a:pt x="179" y="808"/>
                  </a:lnTo>
                  <a:lnTo>
                    <a:pt x="161" y="841"/>
                  </a:lnTo>
                  <a:lnTo>
                    <a:pt x="145" y="875"/>
                  </a:lnTo>
                  <a:lnTo>
                    <a:pt x="129" y="909"/>
                  </a:lnTo>
                  <a:lnTo>
                    <a:pt x="115" y="943"/>
                  </a:lnTo>
                  <a:lnTo>
                    <a:pt x="101" y="977"/>
                  </a:lnTo>
                  <a:lnTo>
                    <a:pt x="88" y="1012"/>
                  </a:lnTo>
                  <a:lnTo>
                    <a:pt x="76" y="1047"/>
                  </a:lnTo>
                  <a:lnTo>
                    <a:pt x="65" y="1082"/>
                  </a:lnTo>
                  <a:lnTo>
                    <a:pt x="55" y="1118"/>
                  </a:lnTo>
                  <a:lnTo>
                    <a:pt x="45" y="1154"/>
                  </a:lnTo>
                  <a:lnTo>
                    <a:pt x="36" y="1191"/>
                  </a:lnTo>
                  <a:lnTo>
                    <a:pt x="28" y="1227"/>
                  </a:lnTo>
                  <a:lnTo>
                    <a:pt x="22" y="1264"/>
                  </a:lnTo>
                  <a:lnTo>
                    <a:pt x="16" y="1301"/>
                  </a:lnTo>
                  <a:lnTo>
                    <a:pt x="11" y="1338"/>
                  </a:lnTo>
                  <a:lnTo>
                    <a:pt x="7" y="1376"/>
                  </a:lnTo>
                  <a:lnTo>
                    <a:pt x="4" y="1413"/>
                  </a:lnTo>
                  <a:lnTo>
                    <a:pt x="2" y="1452"/>
                  </a:lnTo>
                  <a:lnTo>
                    <a:pt x="0" y="1489"/>
                  </a:lnTo>
                  <a:lnTo>
                    <a:pt x="0" y="1527"/>
                  </a:lnTo>
                  <a:lnTo>
                    <a:pt x="6" y="1667"/>
                  </a:lnTo>
                  <a:lnTo>
                    <a:pt x="10" y="1707"/>
                  </a:lnTo>
                  <a:lnTo>
                    <a:pt x="15" y="1746"/>
                  </a:lnTo>
                  <a:lnTo>
                    <a:pt x="22" y="1785"/>
                  </a:lnTo>
                  <a:lnTo>
                    <a:pt x="28" y="1823"/>
                  </a:lnTo>
                  <a:lnTo>
                    <a:pt x="36" y="1862"/>
                  </a:lnTo>
                  <a:lnTo>
                    <a:pt x="45" y="1900"/>
                  </a:lnTo>
                  <a:lnTo>
                    <a:pt x="55" y="1937"/>
                  </a:lnTo>
                  <a:lnTo>
                    <a:pt x="66" y="1975"/>
                  </a:lnTo>
                  <a:lnTo>
                    <a:pt x="78" y="2012"/>
                  </a:lnTo>
                  <a:lnTo>
                    <a:pt x="92" y="2049"/>
                  </a:lnTo>
                  <a:lnTo>
                    <a:pt x="105" y="2085"/>
                  </a:lnTo>
                  <a:lnTo>
                    <a:pt x="119" y="2122"/>
                  </a:lnTo>
                  <a:lnTo>
                    <a:pt x="136" y="2157"/>
                  </a:lnTo>
                  <a:lnTo>
                    <a:pt x="152" y="2193"/>
                  </a:lnTo>
                  <a:lnTo>
                    <a:pt x="170" y="2228"/>
                  </a:lnTo>
                  <a:lnTo>
                    <a:pt x="189" y="2262"/>
                  </a:lnTo>
                  <a:lnTo>
                    <a:pt x="195" y="2277"/>
                  </a:lnTo>
                  <a:lnTo>
                    <a:pt x="213" y="2312"/>
                  </a:lnTo>
                  <a:lnTo>
                    <a:pt x="242" y="2366"/>
                  </a:lnTo>
                  <a:lnTo>
                    <a:pt x="278" y="2439"/>
                  </a:lnTo>
                  <a:lnTo>
                    <a:pt x="323" y="2528"/>
                  </a:lnTo>
                  <a:lnTo>
                    <a:pt x="371" y="2631"/>
                  </a:lnTo>
                  <a:lnTo>
                    <a:pt x="422" y="2743"/>
                  </a:lnTo>
                  <a:lnTo>
                    <a:pt x="450" y="2804"/>
                  </a:lnTo>
                  <a:lnTo>
                    <a:pt x="476" y="2867"/>
                  </a:lnTo>
                  <a:lnTo>
                    <a:pt x="503" y="2931"/>
                  </a:lnTo>
                  <a:lnTo>
                    <a:pt x="530" y="2998"/>
                  </a:lnTo>
                  <a:lnTo>
                    <a:pt x="556" y="3065"/>
                  </a:lnTo>
                  <a:lnTo>
                    <a:pt x="582" y="3134"/>
                  </a:lnTo>
                  <a:lnTo>
                    <a:pt x="607" y="3202"/>
                  </a:lnTo>
                  <a:lnTo>
                    <a:pt x="630" y="3273"/>
                  </a:lnTo>
                  <a:lnTo>
                    <a:pt x="653" y="3343"/>
                  </a:lnTo>
                  <a:lnTo>
                    <a:pt x="674" y="3413"/>
                  </a:lnTo>
                  <a:lnTo>
                    <a:pt x="693" y="3483"/>
                  </a:lnTo>
                  <a:lnTo>
                    <a:pt x="711" y="3553"/>
                  </a:lnTo>
                  <a:lnTo>
                    <a:pt x="726" y="3621"/>
                  </a:lnTo>
                  <a:lnTo>
                    <a:pt x="739" y="3690"/>
                  </a:lnTo>
                  <a:lnTo>
                    <a:pt x="750" y="3756"/>
                  </a:lnTo>
                  <a:lnTo>
                    <a:pt x="754" y="3788"/>
                  </a:lnTo>
                  <a:lnTo>
                    <a:pt x="757" y="3822"/>
                  </a:lnTo>
                  <a:lnTo>
                    <a:pt x="760" y="3854"/>
                  </a:lnTo>
                  <a:lnTo>
                    <a:pt x="762" y="3885"/>
                  </a:lnTo>
                  <a:lnTo>
                    <a:pt x="763" y="3915"/>
                  </a:lnTo>
                  <a:lnTo>
                    <a:pt x="764" y="3946"/>
                  </a:lnTo>
                  <a:lnTo>
                    <a:pt x="783" y="4137"/>
                  </a:lnTo>
                  <a:lnTo>
                    <a:pt x="789" y="4160"/>
                  </a:lnTo>
                  <a:lnTo>
                    <a:pt x="796" y="4181"/>
                  </a:lnTo>
                  <a:lnTo>
                    <a:pt x="804" y="4202"/>
                  </a:lnTo>
                  <a:lnTo>
                    <a:pt x="813" y="4220"/>
                  </a:lnTo>
                  <a:lnTo>
                    <a:pt x="823" y="4237"/>
                  </a:lnTo>
                  <a:lnTo>
                    <a:pt x="833" y="4253"/>
                  </a:lnTo>
                  <a:lnTo>
                    <a:pt x="844" y="4267"/>
                  </a:lnTo>
                  <a:lnTo>
                    <a:pt x="855" y="4280"/>
                  </a:lnTo>
                  <a:lnTo>
                    <a:pt x="867" y="4291"/>
                  </a:lnTo>
                  <a:lnTo>
                    <a:pt x="880" y="4301"/>
                  </a:lnTo>
                  <a:lnTo>
                    <a:pt x="895" y="4309"/>
                  </a:lnTo>
                  <a:lnTo>
                    <a:pt x="909" y="4316"/>
                  </a:lnTo>
                  <a:lnTo>
                    <a:pt x="924" y="4321"/>
                  </a:lnTo>
                  <a:lnTo>
                    <a:pt x="941" y="4325"/>
                  </a:lnTo>
                  <a:lnTo>
                    <a:pt x="959" y="4328"/>
                  </a:lnTo>
                  <a:lnTo>
                    <a:pt x="976" y="4328"/>
                  </a:lnTo>
                  <a:lnTo>
                    <a:pt x="2079" y="4328"/>
                  </a:lnTo>
                  <a:lnTo>
                    <a:pt x="2097" y="4328"/>
                  </a:lnTo>
                  <a:lnTo>
                    <a:pt x="2114" y="4325"/>
                  </a:lnTo>
                  <a:lnTo>
                    <a:pt x="2130" y="4321"/>
                  </a:lnTo>
                  <a:lnTo>
                    <a:pt x="2145" y="4316"/>
                  </a:lnTo>
                  <a:lnTo>
                    <a:pt x="2161" y="4309"/>
                  </a:lnTo>
                  <a:lnTo>
                    <a:pt x="2174" y="4301"/>
                  </a:lnTo>
                  <a:lnTo>
                    <a:pt x="2187" y="4291"/>
                  </a:lnTo>
                  <a:lnTo>
                    <a:pt x="2201" y="4280"/>
                  </a:lnTo>
                  <a:lnTo>
                    <a:pt x="2212" y="4267"/>
                  </a:lnTo>
                  <a:lnTo>
                    <a:pt x="2223" y="4253"/>
                  </a:lnTo>
                  <a:lnTo>
                    <a:pt x="2233" y="4237"/>
                  </a:lnTo>
                  <a:lnTo>
                    <a:pt x="2243" y="4220"/>
                  </a:lnTo>
                  <a:lnTo>
                    <a:pt x="2251" y="4202"/>
                  </a:lnTo>
                  <a:lnTo>
                    <a:pt x="2259" y="4181"/>
                  </a:lnTo>
                  <a:lnTo>
                    <a:pt x="2266" y="4160"/>
                  </a:lnTo>
                  <a:lnTo>
                    <a:pt x="2272" y="4137"/>
                  </a:lnTo>
                  <a:lnTo>
                    <a:pt x="2291" y="3946"/>
                  </a:lnTo>
                  <a:lnTo>
                    <a:pt x="2293" y="3915"/>
                  </a:lnTo>
                  <a:lnTo>
                    <a:pt x="2294" y="3885"/>
                  </a:lnTo>
                  <a:lnTo>
                    <a:pt x="2295" y="3854"/>
                  </a:lnTo>
                  <a:lnTo>
                    <a:pt x="2298" y="3822"/>
                  </a:lnTo>
                  <a:lnTo>
                    <a:pt x="2301" y="3788"/>
                  </a:lnTo>
                  <a:lnTo>
                    <a:pt x="2306" y="3756"/>
                  </a:lnTo>
                  <a:lnTo>
                    <a:pt x="2316" y="3690"/>
                  </a:lnTo>
                  <a:lnTo>
                    <a:pt x="2329" y="3621"/>
                  </a:lnTo>
                  <a:lnTo>
                    <a:pt x="2345" y="3553"/>
                  </a:lnTo>
                  <a:lnTo>
                    <a:pt x="2362" y="3483"/>
                  </a:lnTo>
                  <a:lnTo>
                    <a:pt x="2381" y="3413"/>
                  </a:lnTo>
                  <a:lnTo>
                    <a:pt x="2402" y="3343"/>
                  </a:lnTo>
                  <a:lnTo>
                    <a:pt x="2425" y="3273"/>
                  </a:lnTo>
                  <a:lnTo>
                    <a:pt x="2449" y="3202"/>
                  </a:lnTo>
                  <a:lnTo>
                    <a:pt x="2474" y="3134"/>
                  </a:lnTo>
                  <a:lnTo>
                    <a:pt x="2499" y="3065"/>
                  </a:lnTo>
                  <a:lnTo>
                    <a:pt x="2526" y="2998"/>
                  </a:lnTo>
                  <a:lnTo>
                    <a:pt x="2552" y="2931"/>
                  </a:lnTo>
                  <a:lnTo>
                    <a:pt x="2579" y="2867"/>
                  </a:lnTo>
                  <a:lnTo>
                    <a:pt x="2607" y="2804"/>
                  </a:lnTo>
                  <a:lnTo>
                    <a:pt x="2633" y="2743"/>
                  </a:lnTo>
                  <a:lnTo>
                    <a:pt x="2685" y="2631"/>
                  </a:lnTo>
                  <a:lnTo>
                    <a:pt x="2735" y="2528"/>
                  </a:lnTo>
                  <a:lnTo>
                    <a:pt x="2778" y="2439"/>
                  </a:lnTo>
                  <a:lnTo>
                    <a:pt x="2816" y="2366"/>
                  </a:lnTo>
                  <a:lnTo>
                    <a:pt x="2846" y="2312"/>
                  </a:lnTo>
                  <a:lnTo>
                    <a:pt x="2872" y="2262"/>
                  </a:lnTo>
                  <a:lnTo>
                    <a:pt x="2890" y="2228"/>
                  </a:lnTo>
                  <a:lnTo>
                    <a:pt x="2906" y="2193"/>
                  </a:lnTo>
                  <a:lnTo>
                    <a:pt x="2923" y="2157"/>
                  </a:lnTo>
                  <a:lnTo>
                    <a:pt x="2937" y="2122"/>
                  </a:lnTo>
                  <a:lnTo>
                    <a:pt x="2952" y="2085"/>
                  </a:lnTo>
                  <a:lnTo>
                    <a:pt x="2965" y="2049"/>
                  </a:lnTo>
                  <a:lnTo>
                    <a:pt x="2978" y="2012"/>
                  </a:lnTo>
                  <a:lnTo>
                    <a:pt x="2989" y="1975"/>
                  </a:lnTo>
                  <a:lnTo>
                    <a:pt x="3000" y="1937"/>
                  </a:lnTo>
                  <a:lnTo>
                    <a:pt x="3010" y="1900"/>
                  </a:lnTo>
                  <a:lnTo>
                    <a:pt x="3019" y="1862"/>
                  </a:lnTo>
                  <a:lnTo>
                    <a:pt x="3027" y="1823"/>
                  </a:lnTo>
                  <a:lnTo>
                    <a:pt x="3034" y="1785"/>
                  </a:lnTo>
                  <a:lnTo>
                    <a:pt x="3040" y="1746"/>
                  </a:lnTo>
                  <a:lnTo>
                    <a:pt x="3045" y="1707"/>
                  </a:lnTo>
                  <a:lnTo>
                    <a:pt x="3049" y="1667"/>
                  </a:lnTo>
                  <a:lnTo>
                    <a:pt x="3056" y="1527"/>
                  </a:lnTo>
                  <a:lnTo>
                    <a:pt x="3055" y="1489"/>
                  </a:lnTo>
                  <a:lnTo>
                    <a:pt x="3054" y="1452"/>
                  </a:lnTo>
                  <a:lnTo>
                    <a:pt x="3051" y="1413"/>
                  </a:lnTo>
                  <a:lnTo>
                    <a:pt x="3048" y="1376"/>
                  </a:lnTo>
                  <a:lnTo>
                    <a:pt x="3044" y="1338"/>
                  </a:lnTo>
                  <a:lnTo>
                    <a:pt x="3039" y="1301"/>
                  </a:lnTo>
                  <a:lnTo>
                    <a:pt x="3034" y="1264"/>
                  </a:lnTo>
                  <a:lnTo>
                    <a:pt x="3026" y="1227"/>
                  </a:lnTo>
                  <a:lnTo>
                    <a:pt x="3018" y="1191"/>
                  </a:lnTo>
                  <a:lnTo>
                    <a:pt x="3010" y="1154"/>
                  </a:lnTo>
                  <a:lnTo>
                    <a:pt x="3000" y="1118"/>
                  </a:lnTo>
                  <a:lnTo>
                    <a:pt x="2990" y="1082"/>
                  </a:lnTo>
                  <a:lnTo>
                    <a:pt x="2979" y="1047"/>
                  </a:lnTo>
                  <a:lnTo>
                    <a:pt x="2967" y="1012"/>
                  </a:lnTo>
                  <a:lnTo>
                    <a:pt x="2954" y="977"/>
                  </a:lnTo>
                  <a:lnTo>
                    <a:pt x="2941" y="943"/>
                  </a:lnTo>
                  <a:lnTo>
                    <a:pt x="2925" y="909"/>
                  </a:lnTo>
                  <a:lnTo>
                    <a:pt x="2910" y="875"/>
                  </a:lnTo>
                  <a:lnTo>
                    <a:pt x="2894" y="841"/>
                  </a:lnTo>
                  <a:lnTo>
                    <a:pt x="2877" y="808"/>
                  </a:lnTo>
                  <a:lnTo>
                    <a:pt x="2859" y="776"/>
                  </a:lnTo>
                  <a:lnTo>
                    <a:pt x="2840" y="744"/>
                  </a:lnTo>
                  <a:lnTo>
                    <a:pt x="2820" y="712"/>
                  </a:lnTo>
                  <a:lnTo>
                    <a:pt x="2800" y="681"/>
                  </a:lnTo>
                  <a:lnTo>
                    <a:pt x="2779" y="650"/>
                  </a:lnTo>
                  <a:lnTo>
                    <a:pt x="2757" y="619"/>
                  </a:lnTo>
                  <a:lnTo>
                    <a:pt x="2734" y="589"/>
                  </a:lnTo>
                  <a:lnTo>
                    <a:pt x="2711" y="561"/>
                  </a:lnTo>
                  <a:lnTo>
                    <a:pt x="2686" y="531"/>
                  </a:lnTo>
                  <a:lnTo>
                    <a:pt x="2661" y="503"/>
                  </a:lnTo>
                  <a:lnTo>
                    <a:pt x="2635" y="475"/>
                  </a:lnTo>
                  <a:lnTo>
                    <a:pt x="2609" y="448"/>
                  </a:lnTo>
                  <a:close/>
                  <a:moveTo>
                    <a:pt x="2661" y="1641"/>
                  </a:moveTo>
                  <a:lnTo>
                    <a:pt x="2661" y="1641"/>
                  </a:lnTo>
                  <a:lnTo>
                    <a:pt x="2658" y="1669"/>
                  </a:lnTo>
                  <a:lnTo>
                    <a:pt x="2654" y="1697"/>
                  </a:lnTo>
                  <a:lnTo>
                    <a:pt x="2650" y="1725"/>
                  </a:lnTo>
                  <a:lnTo>
                    <a:pt x="2644" y="1753"/>
                  </a:lnTo>
                  <a:lnTo>
                    <a:pt x="2639" y="1781"/>
                  </a:lnTo>
                  <a:lnTo>
                    <a:pt x="2632" y="1809"/>
                  </a:lnTo>
                  <a:lnTo>
                    <a:pt x="2624" y="1837"/>
                  </a:lnTo>
                  <a:lnTo>
                    <a:pt x="2617" y="1863"/>
                  </a:lnTo>
                  <a:lnTo>
                    <a:pt x="2608" y="1891"/>
                  </a:lnTo>
                  <a:lnTo>
                    <a:pt x="2599" y="1918"/>
                  </a:lnTo>
                  <a:lnTo>
                    <a:pt x="2589" y="1945"/>
                  </a:lnTo>
                  <a:lnTo>
                    <a:pt x="2579" y="1972"/>
                  </a:lnTo>
                  <a:lnTo>
                    <a:pt x="2567" y="1998"/>
                  </a:lnTo>
                  <a:lnTo>
                    <a:pt x="2556" y="2025"/>
                  </a:lnTo>
                  <a:lnTo>
                    <a:pt x="2543" y="2051"/>
                  </a:lnTo>
                  <a:lnTo>
                    <a:pt x="2529" y="2078"/>
                  </a:lnTo>
                  <a:lnTo>
                    <a:pt x="2485" y="2158"/>
                  </a:lnTo>
                  <a:lnTo>
                    <a:pt x="2450" y="2227"/>
                  </a:lnTo>
                  <a:lnTo>
                    <a:pt x="2408" y="2311"/>
                  </a:lnTo>
                  <a:lnTo>
                    <a:pt x="2359" y="2409"/>
                  </a:lnTo>
                  <a:lnTo>
                    <a:pt x="2307" y="2519"/>
                  </a:lnTo>
                  <a:lnTo>
                    <a:pt x="2253" y="2641"/>
                  </a:lnTo>
                  <a:lnTo>
                    <a:pt x="2225" y="2705"/>
                  </a:lnTo>
                  <a:lnTo>
                    <a:pt x="2197" y="2771"/>
                  </a:lnTo>
                  <a:lnTo>
                    <a:pt x="2170" y="2838"/>
                  </a:lnTo>
                  <a:lnTo>
                    <a:pt x="2142" y="2908"/>
                  </a:lnTo>
                  <a:lnTo>
                    <a:pt x="2116" y="2979"/>
                  </a:lnTo>
                  <a:lnTo>
                    <a:pt x="2090" y="3051"/>
                  </a:lnTo>
                  <a:lnTo>
                    <a:pt x="2065" y="3124"/>
                  </a:lnTo>
                  <a:lnTo>
                    <a:pt x="2040" y="3198"/>
                  </a:lnTo>
                  <a:lnTo>
                    <a:pt x="2018" y="3272"/>
                  </a:lnTo>
                  <a:lnTo>
                    <a:pt x="1996" y="3346"/>
                  </a:lnTo>
                  <a:lnTo>
                    <a:pt x="1977" y="3420"/>
                  </a:lnTo>
                  <a:lnTo>
                    <a:pt x="1960" y="3494"/>
                  </a:lnTo>
                  <a:lnTo>
                    <a:pt x="1944" y="3568"/>
                  </a:lnTo>
                  <a:lnTo>
                    <a:pt x="1930" y="3641"/>
                  </a:lnTo>
                  <a:lnTo>
                    <a:pt x="1919" y="3714"/>
                  </a:lnTo>
                  <a:lnTo>
                    <a:pt x="1911" y="3785"/>
                  </a:lnTo>
                  <a:lnTo>
                    <a:pt x="1908" y="3820"/>
                  </a:lnTo>
                  <a:lnTo>
                    <a:pt x="1905" y="3856"/>
                  </a:lnTo>
                  <a:lnTo>
                    <a:pt x="1903" y="3890"/>
                  </a:lnTo>
                  <a:lnTo>
                    <a:pt x="1902" y="3924"/>
                  </a:lnTo>
                  <a:lnTo>
                    <a:pt x="1901" y="3939"/>
                  </a:lnTo>
                  <a:lnTo>
                    <a:pt x="1722" y="3939"/>
                  </a:lnTo>
                  <a:lnTo>
                    <a:pt x="1722" y="3230"/>
                  </a:lnTo>
                  <a:lnTo>
                    <a:pt x="1333" y="3230"/>
                  </a:lnTo>
                  <a:lnTo>
                    <a:pt x="1333" y="3939"/>
                  </a:lnTo>
                  <a:lnTo>
                    <a:pt x="1154" y="3939"/>
                  </a:lnTo>
                  <a:lnTo>
                    <a:pt x="1152" y="3924"/>
                  </a:lnTo>
                  <a:lnTo>
                    <a:pt x="1151" y="3873"/>
                  </a:lnTo>
                  <a:lnTo>
                    <a:pt x="1148" y="3820"/>
                  </a:lnTo>
                  <a:lnTo>
                    <a:pt x="1142" y="3767"/>
                  </a:lnTo>
                  <a:lnTo>
                    <a:pt x="1136" y="3714"/>
                  </a:lnTo>
                  <a:lnTo>
                    <a:pt x="1128" y="3659"/>
                  </a:lnTo>
                  <a:lnTo>
                    <a:pt x="1118" y="3604"/>
                  </a:lnTo>
                  <a:lnTo>
                    <a:pt x="1108" y="3547"/>
                  </a:lnTo>
                  <a:lnTo>
                    <a:pt x="1096" y="3491"/>
                  </a:lnTo>
                  <a:lnTo>
                    <a:pt x="1081" y="3434"/>
                  </a:lnTo>
                  <a:lnTo>
                    <a:pt x="1067" y="3377"/>
                  </a:lnTo>
                  <a:lnTo>
                    <a:pt x="1052" y="3319"/>
                  </a:lnTo>
                  <a:lnTo>
                    <a:pt x="1035" y="3261"/>
                  </a:lnTo>
                  <a:lnTo>
                    <a:pt x="1016" y="3203"/>
                  </a:lnTo>
                  <a:lnTo>
                    <a:pt x="997" y="3145"/>
                  </a:lnTo>
                  <a:lnTo>
                    <a:pt x="977" y="3086"/>
                  </a:lnTo>
                  <a:lnTo>
                    <a:pt x="958" y="3029"/>
                  </a:lnTo>
                  <a:lnTo>
                    <a:pt x="937" y="2970"/>
                  </a:lnTo>
                  <a:lnTo>
                    <a:pt x="914" y="2911"/>
                  </a:lnTo>
                  <a:lnTo>
                    <a:pt x="868" y="2796"/>
                  </a:lnTo>
                  <a:lnTo>
                    <a:pt x="820" y="2681"/>
                  </a:lnTo>
                  <a:lnTo>
                    <a:pt x="771" y="2570"/>
                  </a:lnTo>
                  <a:lnTo>
                    <a:pt x="721" y="2459"/>
                  </a:lnTo>
                  <a:lnTo>
                    <a:pt x="669" y="2353"/>
                  </a:lnTo>
                  <a:lnTo>
                    <a:pt x="618" y="2249"/>
                  </a:lnTo>
                  <a:lnTo>
                    <a:pt x="568" y="2150"/>
                  </a:lnTo>
                  <a:lnTo>
                    <a:pt x="567" y="2144"/>
                  </a:lnTo>
                  <a:lnTo>
                    <a:pt x="530" y="2075"/>
                  </a:lnTo>
                  <a:lnTo>
                    <a:pt x="515" y="2050"/>
                  </a:lnTo>
                  <a:lnTo>
                    <a:pt x="503" y="2024"/>
                  </a:lnTo>
                  <a:lnTo>
                    <a:pt x="491" y="1998"/>
                  </a:lnTo>
                  <a:lnTo>
                    <a:pt x="479" y="1972"/>
                  </a:lnTo>
                  <a:lnTo>
                    <a:pt x="468" y="1945"/>
                  </a:lnTo>
                  <a:lnTo>
                    <a:pt x="458" y="1918"/>
                  </a:lnTo>
                  <a:lnTo>
                    <a:pt x="449" y="1892"/>
                  </a:lnTo>
                  <a:lnTo>
                    <a:pt x="440" y="1864"/>
                  </a:lnTo>
                  <a:lnTo>
                    <a:pt x="431" y="1838"/>
                  </a:lnTo>
                  <a:lnTo>
                    <a:pt x="424" y="1810"/>
                  </a:lnTo>
                  <a:lnTo>
                    <a:pt x="418" y="1782"/>
                  </a:lnTo>
                  <a:lnTo>
                    <a:pt x="411" y="1754"/>
                  </a:lnTo>
                  <a:lnTo>
                    <a:pt x="406" y="1726"/>
                  </a:lnTo>
                  <a:lnTo>
                    <a:pt x="401" y="1697"/>
                  </a:lnTo>
                  <a:lnTo>
                    <a:pt x="398" y="1670"/>
                  </a:lnTo>
                  <a:lnTo>
                    <a:pt x="395" y="1641"/>
                  </a:lnTo>
                  <a:lnTo>
                    <a:pt x="389" y="1519"/>
                  </a:lnTo>
                  <a:lnTo>
                    <a:pt x="389" y="1492"/>
                  </a:lnTo>
                  <a:lnTo>
                    <a:pt x="390" y="1463"/>
                  </a:lnTo>
                  <a:lnTo>
                    <a:pt x="392" y="1435"/>
                  </a:lnTo>
                  <a:lnTo>
                    <a:pt x="395" y="1408"/>
                  </a:lnTo>
                  <a:lnTo>
                    <a:pt x="398" y="1380"/>
                  </a:lnTo>
                  <a:lnTo>
                    <a:pt x="402" y="1352"/>
                  </a:lnTo>
                  <a:lnTo>
                    <a:pt x="407" y="1325"/>
                  </a:lnTo>
                  <a:lnTo>
                    <a:pt x="412" y="1298"/>
                  </a:lnTo>
                  <a:lnTo>
                    <a:pt x="418" y="1270"/>
                  </a:lnTo>
                  <a:lnTo>
                    <a:pt x="424" y="1244"/>
                  </a:lnTo>
                  <a:lnTo>
                    <a:pt x="431" y="1217"/>
                  </a:lnTo>
                  <a:lnTo>
                    <a:pt x="439" y="1191"/>
                  </a:lnTo>
                  <a:lnTo>
                    <a:pt x="448" y="1165"/>
                  </a:lnTo>
                  <a:lnTo>
                    <a:pt x="457" y="1139"/>
                  </a:lnTo>
                  <a:lnTo>
                    <a:pt x="466" y="1113"/>
                  </a:lnTo>
                  <a:lnTo>
                    <a:pt x="476" y="1088"/>
                  </a:lnTo>
                  <a:lnTo>
                    <a:pt x="487" y="1063"/>
                  </a:lnTo>
                  <a:lnTo>
                    <a:pt x="499" y="1038"/>
                  </a:lnTo>
                  <a:lnTo>
                    <a:pt x="511" y="1013"/>
                  </a:lnTo>
                  <a:lnTo>
                    <a:pt x="524" y="989"/>
                  </a:lnTo>
                  <a:lnTo>
                    <a:pt x="537" y="965"/>
                  </a:lnTo>
                  <a:lnTo>
                    <a:pt x="551" y="941"/>
                  </a:lnTo>
                  <a:lnTo>
                    <a:pt x="565" y="918"/>
                  </a:lnTo>
                  <a:lnTo>
                    <a:pt x="580" y="895"/>
                  </a:lnTo>
                  <a:lnTo>
                    <a:pt x="596" y="871"/>
                  </a:lnTo>
                  <a:lnTo>
                    <a:pt x="612" y="849"/>
                  </a:lnTo>
                  <a:lnTo>
                    <a:pt x="629" y="827"/>
                  </a:lnTo>
                  <a:lnTo>
                    <a:pt x="647" y="806"/>
                  </a:lnTo>
                  <a:lnTo>
                    <a:pt x="664" y="784"/>
                  </a:lnTo>
                  <a:lnTo>
                    <a:pt x="683" y="763"/>
                  </a:lnTo>
                  <a:lnTo>
                    <a:pt x="702" y="743"/>
                  </a:lnTo>
                  <a:lnTo>
                    <a:pt x="722" y="723"/>
                  </a:lnTo>
                  <a:lnTo>
                    <a:pt x="743" y="703"/>
                  </a:lnTo>
                  <a:lnTo>
                    <a:pt x="764" y="683"/>
                  </a:lnTo>
                  <a:lnTo>
                    <a:pt x="785" y="665"/>
                  </a:lnTo>
                  <a:lnTo>
                    <a:pt x="806" y="647"/>
                  </a:lnTo>
                  <a:lnTo>
                    <a:pt x="828" y="629"/>
                  </a:lnTo>
                  <a:lnTo>
                    <a:pt x="850" y="611"/>
                  </a:lnTo>
                  <a:lnTo>
                    <a:pt x="874" y="596"/>
                  </a:lnTo>
                  <a:lnTo>
                    <a:pt x="896" y="579"/>
                  </a:lnTo>
                  <a:lnTo>
                    <a:pt x="920" y="565"/>
                  </a:lnTo>
                  <a:lnTo>
                    <a:pt x="943" y="550"/>
                  </a:lnTo>
                  <a:lnTo>
                    <a:pt x="968" y="536"/>
                  </a:lnTo>
                  <a:lnTo>
                    <a:pt x="992" y="523"/>
                  </a:lnTo>
                  <a:lnTo>
                    <a:pt x="1016" y="510"/>
                  </a:lnTo>
                  <a:lnTo>
                    <a:pt x="1041" y="498"/>
                  </a:lnTo>
                  <a:lnTo>
                    <a:pt x="1066" y="486"/>
                  </a:lnTo>
                  <a:lnTo>
                    <a:pt x="1091" y="475"/>
                  </a:lnTo>
                  <a:lnTo>
                    <a:pt x="1117" y="464"/>
                  </a:lnTo>
                  <a:lnTo>
                    <a:pt x="1143" y="456"/>
                  </a:lnTo>
                  <a:lnTo>
                    <a:pt x="1170" y="446"/>
                  </a:lnTo>
                  <a:lnTo>
                    <a:pt x="1195" y="438"/>
                  </a:lnTo>
                  <a:lnTo>
                    <a:pt x="1223" y="430"/>
                  </a:lnTo>
                  <a:lnTo>
                    <a:pt x="1250" y="423"/>
                  </a:lnTo>
                  <a:lnTo>
                    <a:pt x="1276" y="417"/>
                  </a:lnTo>
                  <a:lnTo>
                    <a:pt x="1304" y="411"/>
                  </a:lnTo>
                  <a:lnTo>
                    <a:pt x="1331" y="406"/>
                  </a:lnTo>
                  <a:lnTo>
                    <a:pt x="1359" y="401"/>
                  </a:lnTo>
                  <a:lnTo>
                    <a:pt x="1387" y="398"/>
                  </a:lnTo>
                  <a:lnTo>
                    <a:pt x="1414" y="395"/>
                  </a:lnTo>
                  <a:lnTo>
                    <a:pt x="1443" y="392"/>
                  </a:lnTo>
                  <a:lnTo>
                    <a:pt x="1471" y="390"/>
                  </a:lnTo>
                  <a:lnTo>
                    <a:pt x="1500" y="389"/>
                  </a:lnTo>
                  <a:lnTo>
                    <a:pt x="1527" y="389"/>
                  </a:lnTo>
                  <a:lnTo>
                    <a:pt x="1569" y="389"/>
                  </a:lnTo>
                  <a:lnTo>
                    <a:pt x="1610" y="391"/>
                  </a:lnTo>
                  <a:lnTo>
                    <a:pt x="1651" y="396"/>
                  </a:lnTo>
                  <a:lnTo>
                    <a:pt x="1691" y="400"/>
                  </a:lnTo>
                  <a:lnTo>
                    <a:pt x="1732" y="407"/>
                  </a:lnTo>
                  <a:lnTo>
                    <a:pt x="1771" y="415"/>
                  </a:lnTo>
                  <a:lnTo>
                    <a:pt x="1810" y="423"/>
                  </a:lnTo>
                  <a:lnTo>
                    <a:pt x="1849" y="435"/>
                  </a:lnTo>
                  <a:lnTo>
                    <a:pt x="1882" y="444"/>
                  </a:lnTo>
                  <a:lnTo>
                    <a:pt x="1917" y="457"/>
                  </a:lnTo>
                  <a:lnTo>
                    <a:pt x="1950" y="470"/>
                  </a:lnTo>
                  <a:lnTo>
                    <a:pt x="1983" y="483"/>
                  </a:lnTo>
                  <a:lnTo>
                    <a:pt x="2015" y="498"/>
                  </a:lnTo>
                  <a:lnTo>
                    <a:pt x="2047" y="514"/>
                  </a:lnTo>
                  <a:lnTo>
                    <a:pt x="2078" y="531"/>
                  </a:lnTo>
                  <a:lnTo>
                    <a:pt x="2109" y="548"/>
                  </a:lnTo>
                  <a:lnTo>
                    <a:pt x="2139" y="567"/>
                  </a:lnTo>
                  <a:lnTo>
                    <a:pt x="2169" y="586"/>
                  </a:lnTo>
                  <a:lnTo>
                    <a:pt x="2197" y="607"/>
                  </a:lnTo>
                  <a:lnTo>
                    <a:pt x="2226" y="628"/>
                  </a:lnTo>
                  <a:lnTo>
                    <a:pt x="2254" y="650"/>
                  </a:lnTo>
                  <a:lnTo>
                    <a:pt x="2281" y="673"/>
                  </a:lnTo>
                  <a:lnTo>
                    <a:pt x="2308" y="698"/>
                  </a:lnTo>
                  <a:lnTo>
                    <a:pt x="2333" y="723"/>
                  </a:lnTo>
                  <a:lnTo>
                    <a:pt x="2353" y="743"/>
                  </a:lnTo>
                  <a:lnTo>
                    <a:pt x="2372" y="763"/>
                  </a:lnTo>
                  <a:lnTo>
                    <a:pt x="2391" y="784"/>
                  </a:lnTo>
                  <a:lnTo>
                    <a:pt x="2409" y="806"/>
                  </a:lnTo>
                  <a:lnTo>
                    <a:pt x="2426" y="827"/>
                  </a:lnTo>
                  <a:lnTo>
                    <a:pt x="2443" y="849"/>
                  </a:lnTo>
                  <a:lnTo>
                    <a:pt x="2460" y="872"/>
                  </a:lnTo>
                  <a:lnTo>
                    <a:pt x="2475" y="895"/>
                  </a:lnTo>
                  <a:lnTo>
                    <a:pt x="2489" y="918"/>
                  </a:lnTo>
                  <a:lnTo>
                    <a:pt x="2505" y="941"/>
                  </a:lnTo>
                  <a:lnTo>
                    <a:pt x="2518" y="965"/>
                  </a:lnTo>
                  <a:lnTo>
                    <a:pt x="2531" y="989"/>
                  </a:lnTo>
                  <a:lnTo>
                    <a:pt x="2545" y="1013"/>
                  </a:lnTo>
                  <a:lnTo>
                    <a:pt x="2557" y="1038"/>
                  </a:lnTo>
                  <a:lnTo>
                    <a:pt x="2568" y="1063"/>
                  </a:lnTo>
                  <a:lnTo>
                    <a:pt x="2579" y="1088"/>
                  </a:lnTo>
                  <a:lnTo>
                    <a:pt x="2589" y="1113"/>
                  </a:lnTo>
                  <a:lnTo>
                    <a:pt x="2599" y="1139"/>
                  </a:lnTo>
                  <a:lnTo>
                    <a:pt x="2608" y="1164"/>
                  </a:lnTo>
                  <a:lnTo>
                    <a:pt x="2617" y="1191"/>
                  </a:lnTo>
                  <a:lnTo>
                    <a:pt x="2624" y="1217"/>
                  </a:lnTo>
                  <a:lnTo>
                    <a:pt x="2631" y="1244"/>
                  </a:lnTo>
                  <a:lnTo>
                    <a:pt x="2638" y="1270"/>
                  </a:lnTo>
                  <a:lnTo>
                    <a:pt x="2643" y="1297"/>
                  </a:lnTo>
                  <a:lnTo>
                    <a:pt x="2649" y="1325"/>
                  </a:lnTo>
                  <a:lnTo>
                    <a:pt x="2653" y="1352"/>
                  </a:lnTo>
                  <a:lnTo>
                    <a:pt x="2658" y="1379"/>
                  </a:lnTo>
                  <a:lnTo>
                    <a:pt x="2660" y="1406"/>
                  </a:lnTo>
                  <a:lnTo>
                    <a:pt x="2663" y="1435"/>
                  </a:lnTo>
                  <a:lnTo>
                    <a:pt x="2664" y="1463"/>
                  </a:lnTo>
                  <a:lnTo>
                    <a:pt x="2666" y="1491"/>
                  </a:lnTo>
                  <a:lnTo>
                    <a:pt x="2666" y="1519"/>
                  </a:lnTo>
                  <a:lnTo>
                    <a:pt x="2661" y="1641"/>
                  </a:lnTo>
                  <a:close/>
                  <a:moveTo>
                    <a:pt x="907" y="4981"/>
                  </a:moveTo>
                  <a:lnTo>
                    <a:pt x="2149" y="4981"/>
                  </a:lnTo>
                  <a:lnTo>
                    <a:pt x="2149" y="4592"/>
                  </a:lnTo>
                  <a:lnTo>
                    <a:pt x="907" y="4592"/>
                  </a:lnTo>
                  <a:lnTo>
                    <a:pt x="907" y="4981"/>
                  </a:lnTo>
                  <a:close/>
                  <a:moveTo>
                    <a:pt x="1177" y="5429"/>
                  </a:moveTo>
                  <a:lnTo>
                    <a:pt x="1879" y="5429"/>
                  </a:lnTo>
                  <a:lnTo>
                    <a:pt x="1879" y="5209"/>
                  </a:lnTo>
                  <a:lnTo>
                    <a:pt x="1177" y="5209"/>
                  </a:lnTo>
                  <a:lnTo>
                    <a:pt x="1177" y="54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03" name="Rounded Rectangle 102"/>
          <p:cNvSpPr>
            <a:spLocks noChangeAspect="1"/>
          </p:cNvSpPr>
          <p:nvPr/>
        </p:nvSpPr>
        <p:spPr>
          <a:xfrm>
            <a:off x="859790" y="1937385"/>
            <a:ext cx="7566660" cy="2940050"/>
          </a:xfrm>
          <a:prstGeom prst="roundRect">
            <a:avLst>
              <a:gd name="adj" fmla="val 8813"/>
            </a:avLst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p>
            <a:pPr algn="ctr"/>
            <a:endParaRPr lang="en-US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99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99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99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/>
      <p:bldP spid="8" grpId="0"/>
      <p:bldP spid="10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709295" y="309880"/>
            <a:ext cx="3589020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任务一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面试类型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621155" y="1071245"/>
            <a:ext cx="680593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just"/>
            <a:r>
              <a:rPr lang="zh-CN" altLang="en-US" sz="3200" b="1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一、常见的面试模式</a:t>
            </a:r>
            <a:endParaRPr lang="zh-CN" altLang="en-US" sz="3200" b="1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968375" y="1988820"/>
            <a:ext cx="7463155" cy="27914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p>
            <a:pPr indent="457200" fontAlgn="auto">
              <a:lnSpc>
                <a:spcPts val="2660"/>
              </a:lnSpc>
            </a:pPr>
            <a:r>
              <a:rPr lang="zh-CN" altLang="en-US" sz="2000" b="1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（六）结构化面试</a:t>
            </a:r>
            <a:endParaRPr lang="zh-CN" altLang="en-US" sz="2000" b="1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fontAlgn="auto">
              <a:lnSpc>
                <a:spcPts val="266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化面试也称标准化面试（如公务员面试，银行或者国企统一组织的面试），是根据所制定的评价指标，运用特定的问题、评价方法和评价标准，严格遵循特定程序，通过测评人员与求职者面对面的言语交流，对求职者进行评价的标准化过程。</a:t>
            </a:r>
            <a:endParaRPr lang="zh-CN" altLang="en-US" sz="1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fontAlgn="auto">
              <a:lnSpc>
                <a:spcPts val="266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结构化面试的题型包括背景性题目、知识性题目、情境性题目、智能性题目、行为性题目、意愿性题目，各有各的特点和功能，都要为面试内容和要素服务。</a:t>
            </a:r>
            <a:endParaRPr lang="zh-CN" altLang="en-US" sz="1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>
            <p:custDataLst>
              <p:tags r:id="rId1"/>
            </p:custDataLst>
          </p:nvPr>
        </p:nvGrpSpPr>
        <p:grpSpPr>
          <a:xfrm>
            <a:off x="374857" y="731141"/>
            <a:ext cx="1201103" cy="1202531"/>
            <a:chOff x="4856202" y="1222146"/>
            <a:chExt cx="1201103" cy="1202531"/>
          </a:xfrm>
          <a:solidFill>
            <a:srgbClr val="1B4367"/>
          </a:solidFill>
        </p:grpSpPr>
        <p:sp>
          <p:nvSpPr>
            <p:cNvPr id="12" name="Rectangle 6"/>
            <p:cNvSpPr/>
            <p:nvPr>
              <p:custDataLst>
                <p:tags r:id="rId2"/>
              </p:custDataLst>
            </p:nvPr>
          </p:nvSpPr>
          <p:spPr>
            <a:xfrm>
              <a:off x="4856202" y="1222146"/>
              <a:ext cx="1201103" cy="1202531"/>
            </a:xfrm>
            <a:prstGeom prst="flowChartConnector">
              <a:avLst/>
            </a:prstGeom>
            <a:grpFill/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/>
              <a:endParaRPr lang="en-US" altLang="zh-CN" sz="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KSO_Shape"/>
            <p:cNvSpPr/>
            <p:nvPr>
              <p:custDataLst>
                <p:tags r:id="rId3"/>
              </p:custDataLst>
            </p:nvPr>
          </p:nvSpPr>
          <p:spPr bwMode="auto">
            <a:xfrm>
              <a:off x="5275038" y="1500840"/>
              <a:ext cx="363431" cy="645143"/>
            </a:xfrm>
            <a:custGeom>
              <a:avLst/>
              <a:gdLst>
                <a:gd name="T0" fmla="*/ 2147483646 w 3056"/>
                <a:gd name="T1" fmla="*/ 2147483646 h 5429"/>
                <a:gd name="T2" fmla="*/ 2147483646 w 3056"/>
                <a:gd name="T3" fmla="*/ 2147483646 h 5429"/>
                <a:gd name="T4" fmla="*/ 2147483646 w 3056"/>
                <a:gd name="T5" fmla="*/ 388832290 h 5429"/>
                <a:gd name="T6" fmla="*/ 2147483646 w 3056"/>
                <a:gd name="T7" fmla="*/ 345615213 h 5429"/>
                <a:gd name="T8" fmla="*/ 2147483646 w 3056"/>
                <a:gd name="T9" fmla="*/ 2147483646 h 5429"/>
                <a:gd name="T10" fmla="*/ 2147483646 w 3056"/>
                <a:gd name="T11" fmla="*/ 2147483646 h 5429"/>
                <a:gd name="T12" fmla="*/ 2147483646 w 3056"/>
                <a:gd name="T13" fmla="*/ 2147483646 h 5429"/>
                <a:gd name="T14" fmla="*/ 2147483646 w 3056"/>
                <a:gd name="T15" fmla="*/ 2147483646 h 5429"/>
                <a:gd name="T16" fmla="*/ 2147483646 w 3056"/>
                <a:gd name="T17" fmla="*/ 2147483646 h 5429"/>
                <a:gd name="T18" fmla="*/ 2147483646 w 3056"/>
                <a:gd name="T19" fmla="*/ 2147483646 h 5429"/>
                <a:gd name="T20" fmla="*/ 475747481 w 3056"/>
                <a:gd name="T21" fmla="*/ 2147483646 h 5429"/>
                <a:gd name="T22" fmla="*/ 432463999 w 3056"/>
                <a:gd name="T23" fmla="*/ 2147483646 h 5429"/>
                <a:gd name="T24" fmla="*/ 2147483646 w 3056"/>
                <a:gd name="T25" fmla="*/ 2147483646 h 5429"/>
                <a:gd name="T26" fmla="*/ 2147483646 w 3056"/>
                <a:gd name="T27" fmla="*/ 2147483646 h 5429"/>
                <a:gd name="T28" fmla="*/ 2147483646 w 3056"/>
                <a:gd name="T29" fmla="*/ 2147483646 h 5429"/>
                <a:gd name="T30" fmla="*/ 2147483646 w 3056"/>
                <a:gd name="T31" fmla="*/ 2147483646 h 5429"/>
                <a:gd name="T32" fmla="*/ 2147483646 w 3056"/>
                <a:gd name="T33" fmla="*/ 2147483646 h 5429"/>
                <a:gd name="T34" fmla="*/ 2147483646 w 3056"/>
                <a:gd name="T35" fmla="*/ 2147483646 h 5429"/>
                <a:gd name="T36" fmla="*/ 2147483646 w 3056"/>
                <a:gd name="T37" fmla="*/ 2147483646 h 5429"/>
                <a:gd name="T38" fmla="*/ 2147483646 w 3056"/>
                <a:gd name="T39" fmla="*/ 2147483646 h 5429"/>
                <a:gd name="T40" fmla="*/ 2147483646 w 3056"/>
                <a:gd name="T41" fmla="*/ 2147483646 h 5429"/>
                <a:gd name="T42" fmla="*/ 2147483646 w 3056"/>
                <a:gd name="T43" fmla="*/ 2147483646 h 5429"/>
                <a:gd name="T44" fmla="*/ 2147483646 w 3056"/>
                <a:gd name="T45" fmla="*/ 2147483646 h 5429"/>
                <a:gd name="T46" fmla="*/ 2147483646 w 3056"/>
                <a:gd name="T47" fmla="*/ 2147483646 h 5429"/>
                <a:gd name="T48" fmla="*/ 2147483646 w 3056"/>
                <a:gd name="T49" fmla="*/ 2147483646 h 5429"/>
                <a:gd name="T50" fmla="*/ 2147483646 w 3056"/>
                <a:gd name="T51" fmla="*/ 2147483646 h 5429"/>
                <a:gd name="T52" fmla="*/ 2147483646 w 3056"/>
                <a:gd name="T53" fmla="*/ 2147483646 h 5429"/>
                <a:gd name="T54" fmla="*/ 2147483646 w 3056"/>
                <a:gd name="T55" fmla="*/ 2147483646 h 5429"/>
                <a:gd name="T56" fmla="*/ 2147483646 w 3056"/>
                <a:gd name="T57" fmla="*/ 2147483646 h 5429"/>
                <a:gd name="T58" fmla="*/ 2147483646 w 3056"/>
                <a:gd name="T59" fmla="*/ 2147483646 h 5429"/>
                <a:gd name="T60" fmla="*/ 2147483646 w 3056"/>
                <a:gd name="T61" fmla="*/ 2147483646 h 5429"/>
                <a:gd name="T62" fmla="*/ 2147483646 w 3056"/>
                <a:gd name="T63" fmla="*/ 2147483646 h 5429"/>
                <a:gd name="T64" fmla="*/ 2147483646 w 3056"/>
                <a:gd name="T65" fmla="*/ 2147483646 h 5429"/>
                <a:gd name="T66" fmla="*/ 2147483646 w 3056"/>
                <a:gd name="T67" fmla="*/ 2147483646 h 5429"/>
                <a:gd name="T68" fmla="*/ 2147483646 w 3056"/>
                <a:gd name="T69" fmla="*/ 2147483646 h 5429"/>
                <a:gd name="T70" fmla="*/ 2147483646 w 3056"/>
                <a:gd name="T71" fmla="*/ 2147483646 h 5429"/>
                <a:gd name="T72" fmla="*/ 2147483646 w 3056"/>
                <a:gd name="T73" fmla="*/ 2147483646 h 5429"/>
                <a:gd name="T74" fmla="*/ 2147483646 w 3056"/>
                <a:gd name="T75" fmla="*/ 2147483646 h 5429"/>
                <a:gd name="T76" fmla="*/ 2147483646 w 3056"/>
                <a:gd name="T77" fmla="*/ 2147483646 h 5429"/>
                <a:gd name="T78" fmla="*/ 2147483646 w 3056"/>
                <a:gd name="T79" fmla="*/ 2147483646 h 5429"/>
                <a:gd name="T80" fmla="*/ 2147483646 w 3056"/>
                <a:gd name="T81" fmla="*/ 2147483646 h 5429"/>
                <a:gd name="T82" fmla="*/ 2147483646 w 3056"/>
                <a:gd name="T83" fmla="*/ 2147483646 h 5429"/>
                <a:gd name="T84" fmla="*/ 2147483646 w 3056"/>
                <a:gd name="T85" fmla="*/ 2147483646 h 5429"/>
                <a:gd name="T86" fmla="*/ 2147483646 w 3056"/>
                <a:gd name="T87" fmla="*/ 2147483646 h 5429"/>
                <a:gd name="T88" fmla="*/ 2147483646 w 3056"/>
                <a:gd name="T89" fmla="*/ 2147483646 h 5429"/>
                <a:gd name="T90" fmla="*/ 2147483646 w 3056"/>
                <a:gd name="T91" fmla="*/ 2147483646 h 5429"/>
                <a:gd name="T92" fmla="*/ 2147483646 w 3056"/>
                <a:gd name="T93" fmla="*/ 2147483646 h 5429"/>
                <a:gd name="T94" fmla="*/ 2147483646 w 3056"/>
                <a:gd name="T95" fmla="*/ 2147483646 h 5429"/>
                <a:gd name="T96" fmla="*/ 2147483646 w 3056"/>
                <a:gd name="T97" fmla="*/ 2147483646 h 5429"/>
                <a:gd name="T98" fmla="*/ 2147483646 w 3056"/>
                <a:gd name="T99" fmla="*/ 2147483646 h 5429"/>
                <a:gd name="T100" fmla="*/ 2147483646 w 3056"/>
                <a:gd name="T101" fmla="*/ 2147483646 h 5429"/>
                <a:gd name="T102" fmla="*/ 2147483646 w 3056"/>
                <a:gd name="T103" fmla="*/ 2147483646 h 5429"/>
                <a:gd name="T104" fmla="*/ 2147483646 w 3056"/>
                <a:gd name="T105" fmla="*/ 2147483646 h 5429"/>
                <a:gd name="T106" fmla="*/ 2147483646 w 3056"/>
                <a:gd name="T107" fmla="*/ 2147483646 h 5429"/>
                <a:gd name="T108" fmla="*/ 2147483646 w 3056"/>
                <a:gd name="T109" fmla="*/ 2147483646 h 5429"/>
                <a:gd name="T110" fmla="*/ 2147483646 w 3056"/>
                <a:gd name="T111" fmla="*/ 2147483646 h 5429"/>
                <a:gd name="T112" fmla="*/ 2147483646 w 3056"/>
                <a:gd name="T113" fmla="*/ 2147483646 h 5429"/>
                <a:gd name="T114" fmla="*/ 2147483646 w 3056"/>
                <a:gd name="T115" fmla="*/ 2147483646 h 5429"/>
                <a:gd name="T116" fmla="*/ 2147483646 w 3056"/>
                <a:gd name="T117" fmla="*/ 2147483646 h 5429"/>
                <a:gd name="T118" fmla="*/ 2147483646 w 3056"/>
                <a:gd name="T119" fmla="*/ 2147483646 h 5429"/>
                <a:gd name="T120" fmla="*/ 2147483646 w 3056"/>
                <a:gd name="T121" fmla="*/ 2147483646 h 542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056" h="5429">
                  <a:moveTo>
                    <a:pt x="2609" y="448"/>
                  </a:moveTo>
                  <a:lnTo>
                    <a:pt x="2609" y="448"/>
                  </a:lnTo>
                  <a:lnTo>
                    <a:pt x="2575" y="415"/>
                  </a:lnTo>
                  <a:lnTo>
                    <a:pt x="2538" y="383"/>
                  </a:lnTo>
                  <a:lnTo>
                    <a:pt x="2503" y="352"/>
                  </a:lnTo>
                  <a:lnTo>
                    <a:pt x="2465" y="322"/>
                  </a:lnTo>
                  <a:lnTo>
                    <a:pt x="2426" y="293"/>
                  </a:lnTo>
                  <a:lnTo>
                    <a:pt x="2388" y="265"/>
                  </a:lnTo>
                  <a:lnTo>
                    <a:pt x="2348" y="239"/>
                  </a:lnTo>
                  <a:lnTo>
                    <a:pt x="2307" y="213"/>
                  </a:lnTo>
                  <a:lnTo>
                    <a:pt x="2266" y="190"/>
                  </a:lnTo>
                  <a:lnTo>
                    <a:pt x="2224" y="168"/>
                  </a:lnTo>
                  <a:lnTo>
                    <a:pt x="2182" y="146"/>
                  </a:lnTo>
                  <a:lnTo>
                    <a:pt x="2138" y="127"/>
                  </a:lnTo>
                  <a:lnTo>
                    <a:pt x="2095" y="108"/>
                  </a:lnTo>
                  <a:lnTo>
                    <a:pt x="2049" y="91"/>
                  </a:lnTo>
                  <a:lnTo>
                    <a:pt x="2005" y="75"/>
                  </a:lnTo>
                  <a:lnTo>
                    <a:pt x="1960" y="61"/>
                  </a:lnTo>
                  <a:lnTo>
                    <a:pt x="1907" y="46"/>
                  </a:lnTo>
                  <a:lnTo>
                    <a:pt x="1853" y="34"/>
                  </a:lnTo>
                  <a:lnTo>
                    <a:pt x="1800" y="24"/>
                  </a:lnTo>
                  <a:lnTo>
                    <a:pt x="1746" y="15"/>
                  </a:lnTo>
                  <a:lnTo>
                    <a:pt x="1692" y="9"/>
                  </a:lnTo>
                  <a:lnTo>
                    <a:pt x="1638" y="3"/>
                  </a:lnTo>
                  <a:lnTo>
                    <a:pt x="1582" y="1"/>
                  </a:lnTo>
                  <a:lnTo>
                    <a:pt x="1527" y="0"/>
                  </a:lnTo>
                  <a:lnTo>
                    <a:pt x="1490" y="0"/>
                  </a:lnTo>
                  <a:lnTo>
                    <a:pt x="1451" y="2"/>
                  </a:lnTo>
                  <a:lnTo>
                    <a:pt x="1413" y="4"/>
                  </a:lnTo>
                  <a:lnTo>
                    <a:pt x="1376" y="8"/>
                  </a:lnTo>
                  <a:lnTo>
                    <a:pt x="1338" y="11"/>
                  </a:lnTo>
                  <a:lnTo>
                    <a:pt x="1302" y="17"/>
                  </a:lnTo>
                  <a:lnTo>
                    <a:pt x="1264" y="22"/>
                  </a:lnTo>
                  <a:lnTo>
                    <a:pt x="1227" y="29"/>
                  </a:lnTo>
                  <a:lnTo>
                    <a:pt x="1191" y="36"/>
                  </a:lnTo>
                  <a:lnTo>
                    <a:pt x="1154" y="45"/>
                  </a:lnTo>
                  <a:lnTo>
                    <a:pt x="1118" y="55"/>
                  </a:lnTo>
                  <a:lnTo>
                    <a:pt x="1083" y="65"/>
                  </a:lnTo>
                  <a:lnTo>
                    <a:pt x="1047" y="76"/>
                  </a:lnTo>
                  <a:lnTo>
                    <a:pt x="1012" y="88"/>
                  </a:lnTo>
                  <a:lnTo>
                    <a:pt x="977" y="102"/>
                  </a:lnTo>
                  <a:lnTo>
                    <a:pt x="942" y="115"/>
                  </a:lnTo>
                  <a:lnTo>
                    <a:pt x="909" y="130"/>
                  </a:lnTo>
                  <a:lnTo>
                    <a:pt x="875" y="146"/>
                  </a:lnTo>
                  <a:lnTo>
                    <a:pt x="841" y="161"/>
                  </a:lnTo>
                  <a:lnTo>
                    <a:pt x="808" y="179"/>
                  </a:lnTo>
                  <a:lnTo>
                    <a:pt x="775" y="197"/>
                  </a:lnTo>
                  <a:lnTo>
                    <a:pt x="743" y="216"/>
                  </a:lnTo>
                  <a:lnTo>
                    <a:pt x="712" y="235"/>
                  </a:lnTo>
                  <a:lnTo>
                    <a:pt x="680" y="255"/>
                  </a:lnTo>
                  <a:lnTo>
                    <a:pt x="649" y="277"/>
                  </a:lnTo>
                  <a:lnTo>
                    <a:pt x="619" y="300"/>
                  </a:lnTo>
                  <a:lnTo>
                    <a:pt x="589" y="322"/>
                  </a:lnTo>
                  <a:lnTo>
                    <a:pt x="559" y="345"/>
                  </a:lnTo>
                  <a:lnTo>
                    <a:pt x="531" y="370"/>
                  </a:lnTo>
                  <a:lnTo>
                    <a:pt x="502" y="395"/>
                  </a:lnTo>
                  <a:lnTo>
                    <a:pt x="474" y="421"/>
                  </a:lnTo>
                  <a:lnTo>
                    <a:pt x="447" y="448"/>
                  </a:lnTo>
                  <a:lnTo>
                    <a:pt x="420" y="475"/>
                  </a:lnTo>
                  <a:lnTo>
                    <a:pt x="395" y="503"/>
                  </a:lnTo>
                  <a:lnTo>
                    <a:pt x="369" y="531"/>
                  </a:lnTo>
                  <a:lnTo>
                    <a:pt x="345" y="561"/>
                  </a:lnTo>
                  <a:lnTo>
                    <a:pt x="322" y="589"/>
                  </a:lnTo>
                  <a:lnTo>
                    <a:pt x="298" y="619"/>
                  </a:lnTo>
                  <a:lnTo>
                    <a:pt x="276" y="650"/>
                  </a:lnTo>
                  <a:lnTo>
                    <a:pt x="255" y="681"/>
                  </a:lnTo>
                  <a:lnTo>
                    <a:pt x="235" y="712"/>
                  </a:lnTo>
                  <a:lnTo>
                    <a:pt x="215" y="744"/>
                  </a:lnTo>
                  <a:lnTo>
                    <a:pt x="197" y="776"/>
                  </a:lnTo>
                  <a:lnTo>
                    <a:pt x="179" y="808"/>
                  </a:lnTo>
                  <a:lnTo>
                    <a:pt x="161" y="841"/>
                  </a:lnTo>
                  <a:lnTo>
                    <a:pt x="145" y="875"/>
                  </a:lnTo>
                  <a:lnTo>
                    <a:pt x="129" y="909"/>
                  </a:lnTo>
                  <a:lnTo>
                    <a:pt x="115" y="943"/>
                  </a:lnTo>
                  <a:lnTo>
                    <a:pt x="101" y="977"/>
                  </a:lnTo>
                  <a:lnTo>
                    <a:pt x="88" y="1012"/>
                  </a:lnTo>
                  <a:lnTo>
                    <a:pt x="76" y="1047"/>
                  </a:lnTo>
                  <a:lnTo>
                    <a:pt x="65" y="1082"/>
                  </a:lnTo>
                  <a:lnTo>
                    <a:pt x="55" y="1118"/>
                  </a:lnTo>
                  <a:lnTo>
                    <a:pt x="45" y="1154"/>
                  </a:lnTo>
                  <a:lnTo>
                    <a:pt x="36" y="1191"/>
                  </a:lnTo>
                  <a:lnTo>
                    <a:pt x="28" y="1227"/>
                  </a:lnTo>
                  <a:lnTo>
                    <a:pt x="22" y="1264"/>
                  </a:lnTo>
                  <a:lnTo>
                    <a:pt x="16" y="1301"/>
                  </a:lnTo>
                  <a:lnTo>
                    <a:pt x="11" y="1338"/>
                  </a:lnTo>
                  <a:lnTo>
                    <a:pt x="7" y="1376"/>
                  </a:lnTo>
                  <a:lnTo>
                    <a:pt x="4" y="1413"/>
                  </a:lnTo>
                  <a:lnTo>
                    <a:pt x="2" y="1452"/>
                  </a:lnTo>
                  <a:lnTo>
                    <a:pt x="0" y="1489"/>
                  </a:lnTo>
                  <a:lnTo>
                    <a:pt x="0" y="1527"/>
                  </a:lnTo>
                  <a:lnTo>
                    <a:pt x="6" y="1667"/>
                  </a:lnTo>
                  <a:lnTo>
                    <a:pt x="10" y="1707"/>
                  </a:lnTo>
                  <a:lnTo>
                    <a:pt x="15" y="1746"/>
                  </a:lnTo>
                  <a:lnTo>
                    <a:pt x="22" y="1785"/>
                  </a:lnTo>
                  <a:lnTo>
                    <a:pt x="28" y="1823"/>
                  </a:lnTo>
                  <a:lnTo>
                    <a:pt x="36" y="1862"/>
                  </a:lnTo>
                  <a:lnTo>
                    <a:pt x="45" y="1900"/>
                  </a:lnTo>
                  <a:lnTo>
                    <a:pt x="55" y="1937"/>
                  </a:lnTo>
                  <a:lnTo>
                    <a:pt x="66" y="1975"/>
                  </a:lnTo>
                  <a:lnTo>
                    <a:pt x="78" y="2012"/>
                  </a:lnTo>
                  <a:lnTo>
                    <a:pt x="92" y="2049"/>
                  </a:lnTo>
                  <a:lnTo>
                    <a:pt x="105" y="2085"/>
                  </a:lnTo>
                  <a:lnTo>
                    <a:pt x="119" y="2122"/>
                  </a:lnTo>
                  <a:lnTo>
                    <a:pt x="136" y="2157"/>
                  </a:lnTo>
                  <a:lnTo>
                    <a:pt x="152" y="2193"/>
                  </a:lnTo>
                  <a:lnTo>
                    <a:pt x="170" y="2228"/>
                  </a:lnTo>
                  <a:lnTo>
                    <a:pt x="189" y="2262"/>
                  </a:lnTo>
                  <a:lnTo>
                    <a:pt x="195" y="2277"/>
                  </a:lnTo>
                  <a:lnTo>
                    <a:pt x="213" y="2312"/>
                  </a:lnTo>
                  <a:lnTo>
                    <a:pt x="242" y="2366"/>
                  </a:lnTo>
                  <a:lnTo>
                    <a:pt x="278" y="2439"/>
                  </a:lnTo>
                  <a:lnTo>
                    <a:pt x="323" y="2528"/>
                  </a:lnTo>
                  <a:lnTo>
                    <a:pt x="371" y="2631"/>
                  </a:lnTo>
                  <a:lnTo>
                    <a:pt x="422" y="2743"/>
                  </a:lnTo>
                  <a:lnTo>
                    <a:pt x="450" y="2804"/>
                  </a:lnTo>
                  <a:lnTo>
                    <a:pt x="476" y="2867"/>
                  </a:lnTo>
                  <a:lnTo>
                    <a:pt x="503" y="2931"/>
                  </a:lnTo>
                  <a:lnTo>
                    <a:pt x="530" y="2998"/>
                  </a:lnTo>
                  <a:lnTo>
                    <a:pt x="556" y="3065"/>
                  </a:lnTo>
                  <a:lnTo>
                    <a:pt x="582" y="3134"/>
                  </a:lnTo>
                  <a:lnTo>
                    <a:pt x="607" y="3202"/>
                  </a:lnTo>
                  <a:lnTo>
                    <a:pt x="630" y="3273"/>
                  </a:lnTo>
                  <a:lnTo>
                    <a:pt x="653" y="3343"/>
                  </a:lnTo>
                  <a:lnTo>
                    <a:pt x="674" y="3413"/>
                  </a:lnTo>
                  <a:lnTo>
                    <a:pt x="693" y="3483"/>
                  </a:lnTo>
                  <a:lnTo>
                    <a:pt x="711" y="3553"/>
                  </a:lnTo>
                  <a:lnTo>
                    <a:pt x="726" y="3621"/>
                  </a:lnTo>
                  <a:lnTo>
                    <a:pt x="739" y="3690"/>
                  </a:lnTo>
                  <a:lnTo>
                    <a:pt x="750" y="3756"/>
                  </a:lnTo>
                  <a:lnTo>
                    <a:pt x="754" y="3788"/>
                  </a:lnTo>
                  <a:lnTo>
                    <a:pt x="757" y="3822"/>
                  </a:lnTo>
                  <a:lnTo>
                    <a:pt x="760" y="3854"/>
                  </a:lnTo>
                  <a:lnTo>
                    <a:pt x="762" y="3885"/>
                  </a:lnTo>
                  <a:lnTo>
                    <a:pt x="763" y="3915"/>
                  </a:lnTo>
                  <a:lnTo>
                    <a:pt x="764" y="3946"/>
                  </a:lnTo>
                  <a:lnTo>
                    <a:pt x="783" y="4137"/>
                  </a:lnTo>
                  <a:lnTo>
                    <a:pt x="789" y="4160"/>
                  </a:lnTo>
                  <a:lnTo>
                    <a:pt x="796" y="4181"/>
                  </a:lnTo>
                  <a:lnTo>
                    <a:pt x="804" y="4202"/>
                  </a:lnTo>
                  <a:lnTo>
                    <a:pt x="813" y="4220"/>
                  </a:lnTo>
                  <a:lnTo>
                    <a:pt x="823" y="4237"/>
                  </a:lnTo>
                  <a:lnTo>
                    <a:pt x="833" y="4253"/>
                  </a:lnTo>
                  <a:lnTo>
                    <a:pt x="844" y="4267"/>
                  </a:lnTo>
                  <a:lnTo>
                    <a:pt x="855" y="4280"/>
                  </a:lnTo>
                  <a:lnTo>
                    <a:pt x="867" y="4291"/>
                  </a:lnTo>
                  <a:lnTo>
                    <a:pt x="880" y="4301"/>
                  </a:lnTo>
                  <a:lnTo>
                    <a:pt x="895" y="4309"/>
                  </a:lnTo>
                  <a:lnTo>
                    <a:pt x="909" y="4316"/>
                  </a:lnTo>
                  <a:lnTo>
                    <a:pt x="924" y="4321"/>
                  </a:lnTo>
                  <a:lnTo>
                    <a:pt x="941" y="4325"/>
                  </a:lnTo>
                  <a:lnTo>
                    <a:pt x="959" y="4328"/>
                  </a:lnTo>
                  <a:lnTo>
                    <a:pt x="976" y="4328"/>
                  </a:lnTo>
                  <a:lnTo>
                    <a:pt x="2079" y="4328"/>
                  </a:lnTo>
                  <a:lnTo>
                    <a:pt x="2097" y="4328"/>
                  </a:lnTo>
                  <a:lnTo>
                    <a:pt x="2114" y="4325"/>
                  </a:lnTo>
                  <a:lnTo>
                    <a:pt x="2130" y="4321"/>
                  </a:lnTo>
                  <a:lnTo>
                    <a:pt x="2145" y="4316"/>
                  </a:lnTo>
                  <a:lnTo>
                    <a:pt x="2161" y="4309"/>
                  </a:lnTo>
                  <a:lnTo>
                    <a:pt x="2174" y="4301"/>
                  </a:lnTo>
                  <a:lnTo>
                    <a:pt x="2187" y="4291"/>
                  </a:lnTo>
                  <a:lnTo>
                    <a:pt x="2201" y="4280"/>
                  </a:lnTo>
                  <a:lnTo>
                    <a:pt x="2212" y="4267"/>
                  </a:lnTo>
                  <a:lnTo>
                    <a:pt x="2223" y="4253"/>
                  </a:lnTo>
                  <a:lnTo>
                    <a:pt x="2233" y="4237"/>
                  </a:lnTo>
                  <a:lnTo>
                    <a:pt x="2243" y="4220"/>
                  </a:lnTo>
                  <a:lnTo>
                    <a:pt x="2251" y="4202"/>
                  </a:lnTo>
                  <a:lnTo>
                    <a:pt x="2259" y="4181"/>
                  </a:lnTo>
                  <a:lnTo>
                    <a:pt x="2266" y="4160"/>
                  </a:lnTo>
                  <a:lnTo>
                    <a:pt x="2272" y="4137"/>
                  </a:lnTo>
                  <a:lnTo>
                    <a:pt x="2291" y="3946"/>
                  </a:lnTo>
                  <a:lnTo>
                    <a:pt x="2293" y="3915"/>
                  </a:lnTo>
                  <a:lnTo>
                    <a:pt x="2294" y="3885"/>
                  </a:lnTo>
                  <a:lnTo>
                    <a:pt x="2295" y="3854"/>
                  </a:lnTo>
                  <a:lnTo>
                    <a:pt x="2298" y="3822"/>
                  </a:lnTo>
                  <a:lnTo>
                    <a:pt x="2301" y="3788"/>
                  </a:lnTo>
                  <a:lnTo>
                    <a:pt x="2306" y="3756"/>
                  </a:lnTo>
                  <a:lnTo>
                    <a:pt x="2316" y="3690"/>
                  </a:lnTo>
                  <a:lnTo>
                    <a:pt x="2329" y="3621"/>
                  </a:lnTo>
                  <a:lnTo>
                    <a:pt x="2345" y="3553"/>
                  </a:lnTo>
                  <a:lnTo>
                    <a:pt x="2362" y="3483"/>
                  </a:lnTo>
                  <a:lnTo>
                    <a:pt x="2381" y="3413"/>
                  </a:lnTo>
                  <a:lnTo>
                    <a:pt x="2402" y="3343"/>
                  </a:lnTo>
                  <a:lnTo>
                    <a:pt x="2425" y="3273"/>
                  </a:lnTo>
                  <a:lnTo>
                    <a:pt x="2449" y="3202"/>
                  </a:lnTo>
                  <a:lnTo>
                    <a:pt x="2474" y="3134"/>
                  </a:lnTo>
                  <a:lnTo>
                    <a:pt x="2499" y="3065"/>
                  </a:lnTo>
                  <a:lnTo>
                    <a:pt x="2526" y="2998"/>
                  </a:lnTo>
                  <a:lnTo>
                    <a:pt x="2552" y="2931"/>
                  </a:lnTo>
                  <a:lnTo>
                    <a:pt x="2579" y="2867"/>
                  </a:lnTo>
                  <a:lnTo>
                    <a:pt x="2607" y="2804"/>
                  </a:lnTo>
                  <a:lnTo>
                    <a:pt x="2633" y="2743"/>
                  </a:lnTo>
                  <a:lnTo>
                    <a:pt x="2685" y="2631"/>
                  </a:lnTo>
                  <a:lnTo>
                    <a:pt x="2735" y="2528"/>
                  </a:lnTo>
                  <a:lnTo>
                    <a:pt x="2778" y="2439"/>
                  </a:lnTo>
                  <a:lnTo>
                    <a:pt x="2816" y="2366"/>
                  </a:lnTo>
                  <a:lnTo>
                    <a:pt x="2846" y="2312"/>
                  </a:lnTo>
                  <a:lnTo>
                    <a:pt x="2872" y="2262"/>
                  </a:lnTo>
                  <a:lnTo>
                    <a:pt x="2890" y="2228"/>
                  </a:lnTo>
                  <a:lnTo>
                    <a:pt x="2906" y="2193"/>
                  </a:lnTo>
                  <a:lnTo>
                    <a:pt x="2923" y="2157"/>
                  </a:lnTo>
                  <a:lnTo>
                    <a:pt x="2937" y="2122"/>
                  </a:lnTo>
                  <a:lnTo>
                    <a:pt x="2952" y="2085"/>
                  </a:lnTo>
                  <a:lnTo>
                    <a:pt x="2965" y="2049"/>
                  </a:lnTo>
                  <a:lnTo>
                    <a:pt x="2978" y="2012"/>
                  </a:lnTo>
                  <a:lnTo>
                    <a:pt x="2989" y="1975"/>
                  </a:lnTo>
                  <a:lnTo>
                    <a:pt x="3000" y="1937"/>
                  </a:lnTo>
                  <a:lnTo>
                    <a:pt x="3010" y="1900"/>
                  </a:lnTo>
                  <a:lnTo>
                    <a:pt x="3019" y="1862"/>
                  </a:lnTo>
                  <a:lnTo>
                    <a:pt x="3027" y="1823"/>
                  </a:lnTo>
                  <a:lnTo>
                    <a:pt x="3034" y="1785"/>
                  </a:lnTo>
                  <a:lnTo>
                    <a:pt x="3040" y="1746"/>
                  </a:lnTo>
                  <a:lnTo>
                    <a:pt x="3045" y="1707"/>
                  </a:lnTo>
                  <a:lnTo>
                    <a:pt x="3049" y="1667"/>
                  </a:lnTo>
                  <a:lnTo>
                    <a:pt x="3056" y="1527"/>
                  </a:lnTo>
                  <a:lnTo>
                    <a:pt x="3055" y="1489"/>
                  </a:lnTo>
                  <a:lnTo>
                    <a:pt x="3054" y="1452"/>
                  </a:lnTo>
                  <a:lnTo>
                    <a:pt x="3051" y="1413"/>
                  </a:lnTo>
                  <a:lnTo>
                    <a:pt x="3048" y="1376"/>
                  </a:lnTo>
                  <a:lnTo>
                    <a:pt x="3044" y="1338"/>
                  </a:lnTo>
                  <a:lnTo>
                    <a:pt x="3039" y="1301"/>
                  </a:lnTo>
                  <a:lnTo>
                    <a:pt x="3034" y="1264"/>
                  </a:lnTo>
                  <a:lnTo>
                    <a:pt x="3026" y="1227"/>
                  </a:lnTo>
                  <a:lnTo>
                    <a:pt x="3018" y="1191"/>
                  </a:lnTo>
                  <a:lnTo>
                    <a:pt x="3010" y="1154"/>
                  </a:lnTo>
                  <a:lnTo>
                    <a:pt x="3000" y="1118"/>
                  </a:lnTo>
                  <a:lnTo>
                    <a:pt x="2990" y="1082"/>
                  </a:lnTo>
                  <a:lnTo>
                    <a:pt x="2979" y="1047"/>
                  </a:lnTo>
                  <a:lnTo>
                    <a:pt x="2967" y="1012"/>
                  </a:lnTo>
                  <a:lnTo>
                    <a:pt x="2954" y="977"/>
                  </a:lnTo>
                  <a:lnTo>
                    <a:pt x="2941" y="943"/>
                  </a:lnTo>
                  <a:lnTo>
                    <a:pt x="2925" y="909"/>
                  </a:lnTo>
                  <a:lnTo>
                    <a:pt x="2910" y="875"/>
                  </a:lnTo>
                  <a:lnTo>
                    <a:pt x="2894" y="841"/>
                  </a:lnTo>
                  <a:lnTo>
                    <a:pt x="2877" y="808"/>
                  </a:lnTo>
                  <a:lnTo>
                    <a:pt x="2859" y="776"/>
                  </a:lnTo>
                  <a:lnTo>
                    <a:pt x="2840" y="744"/>
                  </a:lnTo>
                  <a:lnTo>
                    <a:pt x="2820" y="712"/>
                  </a:lnTo>
                  <a:lnTo>
                    <a:pt x="2800" y="681"/>
                  </a:lnTo>
                  <a:lnTo>
                    <a:pt x="2779" y="650"/>
                  </a:lnTo>
                  <a:lnTo>
                    <a:pt x="2757" y="619"/>
                  </a:lnTo>
                  <a:lnTo>
                    <a:pt x="2734" y="589"/>
                  </a:lnTo>
                  <a:lnTo>
                    <a:pt x="2711" y="561"/>
                  </a:lnTo>
                  <a:lnTo>
                    <a:pt x="2686" y="531"/>
                  </a:lnTo>
                  <a:lnTo>
                    <a:pt x="2661" y="503"/>
                  </a:lnTo>
                  <a:lnTo>
                    <a:pt x="2635" y="475"/>
                  </a:lnTo>
                  <a:lnTo>
                    <a:pt x="2609" y="448"/>
                  </a:lnTo>
                  <a:close/>
                  <a:moveTo>
                    <a:pt x="2661" y="1641"/>
                  </a:moveTo>
                  <a:lnTo>
                    <a:pt x="2661" y="1641"/>
                  </a:lnTo>
                  <a:lnTo>
                    <a:pt x="2658" y="1669"/>
                  </a:lnTo>
                  <a:lnTo>
                    <a:pt x="2654" y="1697"/>
                  </a:lnTo>
                  <a:lnTo>
                    <a:pt x="2650" y="1725"/>
                  </a:lnTo>
                  <a:lnTo>
                    <a:pt x="2644" y="1753"/>
                  </a:lnTo>
                  <a:lnTo>
                    <a:pt x="2639" y="1781"/>
                  </a:lnTo>
                  <a:lnTo>
                    <a:pt x="2632" y="1809"/>
                  </a:lnTo>
                  <a:lnTo>
                    <a:pt x="2624" y="1837"/>
                  </a:lnTo>
                  <a:lnTo>
                    <a:pt x="2617" y="1863"/>
                  </a:lnTo>
                  <a:lnTo>
                    <a:pt x="2608" y="1891"/>
                  </a:lnTo>
                  <a:lnTo>
                    <a:pt x="2599" y="1918"/>
                  </a:lnTo>
                  <a:lnTo>
                    <a:pt x="2589" y="1945"/>
                  </a:lnTo>
                  <a:lnTo>
                    <a:pt x="2579" y="1972"/>
                  </a:lnTo>
                  <a:lnTo>
                    <a:pt x="2567" y="1998"/>
                  </a:lnTo>
                  <a:lnTo>
                    <a:pt x="2556" y="2025"/>
                  </a:lnTo>
                  <a:lnTo>
                    <a:pt x="2543" y="2051"/>
                  </a:lnTo>
                  <a:lnTo>
                    <a:pt x="2529" y="2078"/>
                  </a:lnTo>
                  <a:lnTo>
                    <a:pt x="2485" y="2158"/>
                  </a:lnTo>
                  <a:lnTo>
                    <a:pt x="2450" y="2227"/>
                  </a:lnTo>
                  <a:lnTo>
                    <a:pt x="2408" y="2311"/>
                  </a:lnTo>
                  <a:lnTo>
                    <a:pt x="2359" y="2409"/>
                  </a:lnTo>
                  <a:lnTo>
                    <a:pt x="2307" y="2519"/>
                  </a:lnTo>
                  <a:lnTo>
                    <a:pt x="2253" y="2641"/>
                  </a:lnTo>
                  <a:lnTo>
                    <a:pt x="2225" y="2705"/>
                  </a:lnTo>
                  <a:lnTo>
                    <a:pt x="2197" y="2771"/>
                  </a:lnTo>
                  <a:lnTo>
                    <a:pt x="2170" y="2838"/>
                  </a:lnTo>
                  <a:lnTo>
                    <a:pt x="2142" y="2908"/>
                  </a:lnTo>
                  <a:lnTo>
                    <a:pt x="2116" y="2979"/>
                  </a:lnTo>
                  <a:lnTo>
                    <a:pt x="2090" y="3051"/>
                  </a:lnTo>
                  <a:lnTo>
                    <a:pt x="2065" y="3124"/>
                  </a:lnTo>
                  <a:lnTo>
                    <a:pt x="2040" y="3198"/>
                  </a:lnTo>
                  <a:lnTo>
                    <a:pt x="2018" y="3272"/>
                  </a:lnTo>
                  <a:lnTo>
                    <a:pt x="1996" y="3346"/>
                  </a:lnTo>
                  <a:lnTo>
                    <a:pt x="1977" y="3420"/>
                  </a:lnTo>
                  <a:lnTo>
                    <a:pt x="1960" y="3494"/>
                  </a:lnTo>
                  <a:lnTo>
                    <a:pt x="1944" y="3568"/>
                  </a:lnTo>
                  <a:lnTo>
                    <a:pt x="1930" y="3641"/>
                  </a:lnTo>
                  <a:lnTo>
                    <a:pt x="1919" y="3714"/>
                  </a:lnTo>
                  <a:lnTo>
                    <a:pt x="1911" y="3785"/>
                  </a:lnTo>
                  <a:lnTo>
                    <a:pt x="1908" y="3820"/>
                  </a:lnTo>
                  <a:lnTo>
                    <a:pt x="1905" y="3856"/>
                  </a:lnTo>
                  <a:lnTo>
                    <a:pt x="1903" y="3890"/>
                  </a:lnTo>
                  <a:lnTo>
                    <a:pt x="1902" y="3924"/>
                  </a:lnTo>
                  <a:lnTo>
                    <a:pt x="1901" y="3939"/>
                  </a:lnTo>
                  <a:lnTo>
                    <a:pt x="1722" y="3939"/>
                  </a:lnTo>
                  <a:lnTo>
                    <a:pt x="1722" y="3230"/>
                  </a:lnTo>
                  <a:lnTo>
                    <a:pt x="1333" y="3230"/>
                  </a:lnTo>
                  <a:lnTo>
                    <a:pt x="1333" y="3939"/>
                  </a:lnTo>
                  <a:lnTo>
                    <a:pt x="1154" y="3939"/>
                  </a:lnTo>
                  <a:lnTo>
                    <a:pt x="1152" y="3924"/>
                  </a:lnTo>
                  <a:lnTo>
                    <a:pt x="1151" y="3873"/>
                  </a:lnTo>
                  <a:lnTo>
                    <a:pt x="1148" y="3820"/>
                  </a:lnTo>
                  <a:lnTo>
                    <a:pt x="1142" y="3767"/>
                  </a:lnTo>
                  <a:lnTo>
                    <a:pt x="1136" y="3714"/>
                  </a:lnTo>
                  <a:lnTo>
                    <a:pt x="1128" y="3659"/>
                  </a:lnTo>
                  <a:lnTo>
                    <a:pt x="1118" y="3604"/>
                  </a:lnTo>
                  <a:lnTo>
                    <a:pt x="1108" y="3547"/>
                  </a:lnTo>
                  <a:lnTo>
                    <a:pt x="1096" y="3491"/>
                  </a:lnTo>
                  <a:lnTo>
                    <a:pt x="1081" y="3434"/>
                  </a:lnTo>
                  <a:lnTo>
                    <a:pt x="1067" y="3377"/>
                  </a:lnTo>
                  <a:lnTo>
                    <a:pt x="1052" y="3319"/>
                  </a:lnTo>
                  <a:lnTo>
                    <a:pt x="1035" y="3261"/>
                  </a:lnTo>
                  <a:lnTo>
                    <a:pt x="1016" y="3203"/>
                  </a:lnTo>
                  <a:lnTo>
                    <a:pt x="997" y="3145"/>
                  </a:lnTo>
                  <a:lnTo>
                    <a:pt x="977" y="3086"/>
                  </a:lnTo>
                  <a:lnTo>
                    <a:pt x="958" y="3029"/>
                  </a:lnTo>
                  <a:lnTo>
                    <a:pt x="937" y="2970"/>
                  </a:lnTo>
                  <a:lnTo>
                    <a:pt x="914" y="2911"/>
                  </a:lnTo>
                  <a:lnTo>
                    <a:pt x="868" y="2796"/>
                  </a:lnTo>
                  <a:lnTo>
                    <a:pt x="820" y="2681"/>
                  </a:lnTo>
                  <a:lnTo>
                    <a:pt x="771" y="2570"/>
                  </a:lnTo>
                  <a:lnTo>
                    <a:pt x="721" y="2459"/>
                  </a:lnTo>
                  <a:lnTo>
                    <a:pt x="669" y="2353"/>
                  </a:lnTo>
                  <a:lnTo>
                    <a:pt x="618" y="2249"/>
                  </a:lnTo>
                  <a:lnTo>
                    <a:pt x="568" y="2150"/>
                  </a:lnTo>
                  <a:lnTo>
                    <a:pt x="567" y="2144"/>
                  </a:lnTo>
                  <a:lnTo>
                    <a:pt x="530" y="2075"/>
                  </a:lnTo>
                  <a:lnTo>
                    <a:pt x="515" y="2050"/>
                  </a:lnTo>
                  <a:lnTo>
                    <a:pt x="503" y="2024"/>
                  </a:lnTo>
                  <a:lnTo>
                    <a:pt x="491" y="1998"/>
                  </a:lnTo>
                  <a:lnTo>
                    <a:pt x="479" y="1972"/>
                  </a:lnTo>
                  <a:lnTo>
                    <a:pt x="468" y="1945"/>
                  </a:lnTo>
                  <a:lnTo>
                    <a:pt x="458" y="1918"/>
                  </a:lnTo>
                  <a:lnTo>
                    <a:pt x="449" y="1892"/>
                  </a:lnTo>
                  <a:lnTo>
                    <a:pt x="440" y="1864"/>
                  </a:lnTo>
                  <a:lnTo>
                    <a:pt x="431" y="1838"/>
                  </a:lnTo>
                  <a:lnTo>
                    <a:pt x="424" y="1810"/>
                  </a:lnTo>
                  <a:lnTo>
                    <a:pt x="418" y="1782"/>
                  </a:lnTo>
                  <a:lnTo>
                    <a:pt x="411" y="1754"/>
                  </a:lnTo>
                  <a:lnTo>
                    <a:pt x="406" y="1726"/>
                  </a:lnTo>
                  <a:lnTo>
                    <a:pt x="401" y="1697"/>
                  </a:lnTo>
                  <a:lnTo>
                    <a:pt x="398" y="1670"/>
                  </a:lnTo>
                  <a:lnTo>
                    <a:pt x="395" y="1641"/>
                  </a:lnTo>
                  <a:lnTo>
                    <a:pt x="389" y="1519"/>
                  </a:lnTo>
                  <a:lnTo>
                    <a:pt x="389" y="1492"/>
                  </a:lnTo>
                  <a:lnTo>
                    <a:pt x="390" y="1463"/>
                  </a:lnTo>
                  <a:lnTo>
                    <a:pt x="392" y="1435"/>
                  </a:lnTo>
                  <a:lnTo>
                    <a:pt x="395" y="1408"/>
                  </a:lnTo>
                  <a:lnTo>
                    <a:pt x="398" y="1380"/>
                  </a:lnTo>
                  <a:lnTo>
                    <a:pt x="402" y="1352"/>
                  </a:lnTo>
                  <a:lnTo>
                    <a:pt x="407" y="1325"/>
                  </a:lnTo>
                  <a:lnTo>
                    <a:pt x="412" y="1298"/>
                  </a:lnTo>
                  <a:lnTo>
                    <a:pt x="418" y="1270"/>
                  </a:lnTo>
                  <a:lnTo>
                    <a:pt x="424" y="1244"/>
                  </a:lnTo>
                  <a:lnTo>
                    <a:pt x="431" y="1217"/>
                  </a:lnTo>
                  <a:lnTo>
                    <a:pt x="439" y="1191"/>
                  </a:lnTo>
                  <a:lnTo>
                    <a:pt x="448" y="1165"/>
                  </a:lnTo>
                  <a:lnTo>
                    <a:pt x="457" y="1139"/>
                  </a:lnTo>
                  <a:lnTo>
                    <a:pt x="466" y="1113"/>
                  </a:lnTo>
                  <a:lnTo>
                    <a:pt x="476" y="1088"/>
                  </a:lnTo>
                  <a:lnTo>
                    <a:pt x="487" y="1063"/>
                  </a:lnTo>
                  <a:lnTo>
                    <a:pt x="499" y="1038"/>
                  </a:lnTo>
                  <a:lnTo>
                    <a:pt x="511" y="1013"/>
                  </a:lnTo>
                  <a:lnTo>
                    <a:pt x="524" y="989"/>
                  </a:lnTo>
                  <a:lnTo>
                    <a:pt x="537" y="965"/>
                  </a:lnTo>
                  <a:lnTo>
                    <a:pt x="551" y="941"/>
                  </a:lnTo>
                  <a:lnTo>
                    <a:pt x="565" y="918"/>
                  </a:lnTo>
                  <a:lnTo>
                    <a:pt x="580" y="895"/>
                  </a:lnTo>
                  <a:lnTo>
                    <a:pt x="596" y="871"/>
                  </a:lnTo>
                  <a:lnTo>
                    <a:pt x="612" y="849"/>
                  </a:lnTo>
                  <a:lnTo>
                    <a:pt x="629" y="827"/>
                  </a:lnTo>
                  <a:lnTo>
                    <a:pt x="647" y="806"/>
                  </a:lnTo>
                  <a:lnTo>
                    <a:pt x="664" y="784"/>
                  </a:lnTo>
                  <a:lnTo>
                    <a:pt x="683" y="763"/>
                  </a:lnTo>
                  <a:lnTo>
                    <a:pt x="702" y="743"/>
                  </a:lnTo>
                  <a:lnTo>
                    <a:pt x="722" y="723"/>
                  </a:lnTo>
                  <a:lnTo>
                    <a:pt x="743" y="703"/>
                  </a:lnTo>
                  <a:lnTo>
                    <a:pt x="764" y="683"/>
                  </a:lnTo>
                  <a:lnTo>
                    <a:pt x="785" y="665"/>
                  </a:lnTo>
                  <a:lnTo>
                    <a:pt x="806" y="647"/>
                  </a:lnTo>
                  <a:lnTo>
                    <a:pt x="828" y="629"/>
                  </a:lnTo>
                  <a:lnTo>
                    <a:pt x="850" y="611"/>
                  </a:lnTo>
                  <a:lnTo>
                    <a:pt x="874" y="596"/>
                  </a:lnTo>
                  <a:lnTo>
                    <a:pt x="896" y="579"/>
                  </a:lnTo>
                  <a:lnTo>
                    <a:pt x="920" y="565"/>
                  </a:lnTo>
                  <a:lnTo>
                    <a:pt x="943" y="550"/>
                  </a:lnTo>
                  <a:lnTo>
                    <a:pt x="968" y="536"/>
                  </a:lnTo>
                  <a:lnTo>
                    <a:pt x="992" y="523"/>
                  </a:lnTo>
                  <a:lnTo>
                    <a:pt x="1016" y="510"/>
                  </a:lnTo>
                  <a:lnTo>
                    <a:pt x="1041" y="498"/>
                  </a:lnTo>
                  <a:lnTo>
                    <a:pt x="1066" y="486"/>
                  </a:lnTo>
                  <a:lnTo>
                    <a:pt x="1091" y="475"/>
                  </a:lnTo>
                  <a:lnTo>
                    <a:pt x="1117" y="464"/>
                  </a:lnTo>
                  <a:lnTo>
                    <a:pt x="1143" y="456"/>
                  </a:lnTo>
                  <a:lnTo>
                    <a:pt x="1170" y="446"/>
                  </a:lnTo>
                  <a:lnTo>
                    <a:pt x="1195" y="438"/>
                  </a:lnTo>
                  <a:lnTo>
                    <a:pt x="1223" y="430"/>
                  </a:lnTo>
                  <a:lnTo>
                    <a:pt x="1250" y="423"/>
                  </a:lnTo>
                  <a:lnTo>
                    <a:pt x="1276" y="417"/>
                  </a:lnTo>
                  <a:lnTo>
                    <a:pt x="1304" y="411"/>
                  </a:lnTo>
                  <a:lnTo>
                    <a:pt x="1331" y="406"/>
                  </a:lnTo>
                  <a:lnTo>
                    <a:pt x="1359" y="401"/>
                  </a:lnTo>
                  <a:lnTo>
                    <a:pt x="1387" y="398"/>
                  </a:lnTo>
                  <a:lnTo>
                    <a:pt x="1414" y="395"/>
                  </a:lnTo>
                  <a:lnTo>
                    <a:pt x="1443" y="392"/>
                  </a:lnTo>
                  <a:lnTo>
                    <a:pt x="1471" y="390"/>
                  </a:lnTo>
                  <a:lnTo>
                    <a:pt x="1500" y="389"/>
                  </a:lnTo>
                  <a:lnTo>
                    <a:pt x="1527" y="389"/>
                  </a:lnTo>
                  <a:lnTo>
                    <a:pt x="1569" y="389"/>
                  </a:lnTo>
                  <a:lnTo>
                    <a:pt x="1610" y="391"/>
                  </a:lnTo>
                  <a:lnTo>
                    <a:pt x="1651" y="396"/>
                  </a:lnTo>
                  <a:lnTo>
                    <a:pt x="1691" y="400"/>
                  </a:lnTo>
                  <a:lnTo>
                    <a:pt x="1732" y="407"/>
                  </a:lnTo>
                  <a:lnTo>
                    <a:pt x="1771" y="415"/>
                  </a:lnTo>
                  <a:lnTo>
                    <a:pt x="1810" y="423"/>
                  </a:lnTo>
                  <a:lnTo>
                    <a:pt x="1849" y="435"/>
                  </a:lnTo>
                  <a:lnTo>
                    <a:pt x="1882" y="444"/>
                  </a:lnTo>
                  <a:lnTo>
                    <a:pt x="1917" y="457"/>
                  </a:lnTo>
                  <a:lnTo>
                    <a:pt x="1950" y="470"/>
                  </a:lnTo>
                  <a:lnTo>
                    <a:pt x="1983" y="483"/>
                  </a:lnTo>
                  <a:lnTo>
                    <a:pt x="2015" y="498"/>
                  </a:lnTo>
                  <a:lnTo>
                    <a:pt x="2047" y="514"/>
                  </a:lnTo>
                  <a:lnTo>
                    <a:pt x="2078" y="531"/>
                  </a:lnTo>
                  <a:lnTo>
                    <a:pt x="2109" y="548"/>
                  </a:lnTo>
                  <a:lnTo>
                    <a:pt x="2139" y="567"/>
                  </a:lnTo>
                  <a:lnTo>
                    <a:pt x="2169" y="586"/>
                  </a:lnTo>
                  <a:lnTo>
                    <a:pt x="2197" y="607"/>
                  </a:lnTo>
                  <a:lnTo>
                    <a:pt x="2226" y="628"/>
                  </a:lnTo>
                  <a:lnTo>
                    <a:pt x="2254" y="650"/>
                  </a:lnTo>
                  <a:lnTo>
                    <a:pt x="2281" y="673"/>
                  </a:lnTo>
                  <a:lnTo>
                    <a:pt x="2308" y="698"/>
                  </a:lnTo>
                  <a:lnTo>
                    <a:pt x="2333" y="723"/>
                  </a:lnTo>
                  <a:lnTo>
                    <a:pt x="2353" y="743"/>
                  </a:lnTo>
                  <a:lnTo>
                    <a:pt x="2372" y="763"/>
                  </a:lnTo>
                  <a:lnTo>
                    <a:pt x="2391" y="784"/>
                  </a:lnTo>
                  <a:lnTo>
                    <a:pt x="2409" y="806"/>
                  </a:lnTo>
                  <a:lnTo>
                    <a:pt x="2426" y="827"/>
                  </a:lnTo>
                  <a:lnTo>
                    <a:pt x="2443" y="849"/>
                  </a:lnTo>
                  <a:lnTo>
                    <a:pt x="2460" y="872"/>
                  </a:lnTo>
                  <a:lnTo>
                    <a:pt x="2475" y="895"/>
                  </a:lnTo>
                  <a:lnTo>
                    <a:pt x="2489" y="918"/>
                  </a:lnTo>
                  <a:lnTo>
                    <a:pt x="2505" y="941"/>
                  </a:lnTo>
                  <a:lnTo>
                    <a:pt x="2518" y="965"/>
                  </a:lnTo>
                  <a:lnTo>
                    <a:pt x="2531" y="989"/>
                  </a:lnTo>
                  <a:lnTo>
                    <a:pt x="2545" y="1013"/>
                  </a:lnTo>
                  <a:lnTo>
                    <a:pt x="2557" y="1038"/>
                  </a:lnTo>
                  <a:lnTo>
                    <a:pt x="2568" y="1063"/>
                  </a:lnTo>
                  <a:lnTo>
                    <a:pt x="2579" y="1088"/>
                  </a:lnTo>
                  <a:lnTo>
                    <a:pt x="2589" y="1113"/>
                  </a:lnTo>
                  <a:lnTo>
                    <a:pt x="2599" y="1139"/>
                  </a:lnTo>
                  <a:lnTo>
                    <a:pt x="2608" y="1164"/>
                  </a:lnTo>
                  <a:lnTo>
                    <a:pt x="2617" y="1191"/>
                  </a:lnTo>
                  <a:lnTo>
                    <a:pt x="2624" y="1217"/>
                  </a:lnTo>
                  <a:lnTo>
                    <a:pt x="2631" y="1244"/>
                  </a:lnTo>
                  <a:lnTo>
                    <a:pt x="2638" y="1270"/>
                  </a:lnTo>
                  <a:lnTo>
                    <a:pt x="2643" y="1297"/>
                  </a:lnTo>
                  <a:lnTo>
                    <a:pt x="2649" y="1325"/>
                  </a:lnTo>
                  <a:lnTo>
                    <a:pt x="2653" y="1352"/>
                  </a:lnTo>
                  <a:lnTo>
                    <a:pt x="2658" y="1379"/>
                  </a:lnTo>
                  <a:lnTo>
                    <a:pt x="2660" y="1406"/>
                  </a:lnTo>
                  <a:lnTo>
                    <a:pt x="2663" y="1435"/>
                  </a:lnTo>
                  <a:lnTo>
                    <a:pt x="2664" y="1463"/>
                  </a:lnTo>
                  <a:lnTo>
                    <a:pt x="2666" y="1491"/>
                  </a:lnTo>
                  <a:lnTo>
                    <a:pt x="2666" y="1519"/>
                  </a:lnTo>
                  <a:lnTo>
                    <a:pt x="2661" y="1641"/>
                  </a:lnTo>
                  <a:close/>
                  <a:moveTo>
                    <a:pt x="907" y="4981"/>
                  </a:moveTo>
                  <a:lnTo>
                    <a:pt x="2149" y="4981"/>
                  </a:lnTo>
                  <a:lnTo>
                    <a:pt x="2149" y="4592"/>
                  </a:lnTo>
                  <a:lnTo>
                    <a:pt x="907" y="4592"/>
                  </a:lnTo>
                  <a:lnTo>
                    <a:pt x="907" y="4981"/>
                  </a:lnTo>
                  <a:close/>
                  <a:moveTo>
                    <a:pt x="1177" y="5429"/>
                  </a:moveTo>
                  <a:lnTo>
                    <a:pt x="1879" y="5429"/>
                  </a:lnTo>
                  <a:lnTo>
                    <a:pt x="1879" y="5209"/>
                  </a:lnTo>
                  <a:lnTo>
                    <a:pt x="1177" y="5209"/>
                  </a:lnTo>
                  <a:lnTo>
                    <a:pt x="1177" y="54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03" name="Rounded Rectangle 102"/>
          <p:cNvSpPr>
            <a:spLocks noChangeAspect="1"/>
          </p:cNvSpPr>
          <p:nvPr/>
        </p:nvSpPr>
        <p:spPr>
          <a:xfrm>
            <a:off x="859790" y="1937385"/>
            <a:ext cx="7566660" cy="2940050"/>
          </a:xfrm>
          <a:prstGeom prst="roundRect">
            <a:avLst>
              <a:gd name="adj" fmla="val 8813"/>
            </a:avLst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p>
            <a:pPr algn="ctr"/>
            <a:endParaRPr lang="en-US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99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99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99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/>
      <p:bldP spid="8" grpId="0"/>
      <p:bldP spid="10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709295" y="309880"/>
            <a:ext cx="3589020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任务一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面试类型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621155" y="1071245"/>
            <a:ext cx="680593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just"/>
            <a:r>
              <a:rPr lang="zh-CN" altLang="en-US" sz="3200" b="1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一、常见的面试模式</a:t>
            </a:r>
            <a:endParaRPr lang="zh-CN" altLang="en-US" sz="3200" b="1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43255" y="2029460"/>
            <a:ext cx="3991610" cy="2799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p>
            <a:pPr indent="457200" fontAlgn="auto">
              <a:lnSpc>
                <a:spcPts val="266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结构化面试一般实行限时，5~9 个测评人员测试 1 个求职者，一次一次地进行。评价按要素打分，各个要素的分值具有科学的结构比例，成绩汇总采用体操打分法——考官评出的分数，去掉一个最高分，去掉一个最低分，剩余有效考官评定分数的算术平均值，为考生的面试成绩。</a:t>
            </a:r>
            <a:endParaRPr lang="zh-CN" altLang="en-US" sz="1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>
            <p:custDataLst>
              <p:tags r:id="rId1"/>
            </p:custDataLst>
          </p:nvPr>
        </p:nvGrpSpPr>
        <p:grpSpPr>
          <a:xfrm>
            <a:off x="374857" y="731141"/>
            <a:ext cx="1201103" cy="1202531"/>
            <a:chOff x="4856202" y="1222146"/>
            <a:chExt cx="1201103" cy="1202531"/>
          </a:xfrm>
          <a:solidFill>
            <a:srgbClr val="1B4367"/>
          </a:solidFill>
        </p:grpSpPr>
        <p:sp>
          <p:nvSpPr>
            <p:cNvPr id="12" name="Rectangle 6"/>
            <p:cNvSpPr/>
            <p:nvPr>
              <p:custDataLst>
                <p:tags r:id="rId2"/>
              </p:custDataLst>
            </p:nvPr>
          </p:nvSpPr>
          <p:spPr>
            <a:xfrm>
              <a:off x="4856202" y="1222146"/>
              <a:ext cx="1201103" cy="1202531"/>
            </a:xfrm>
            <a:prstGeom prst="flowChartConnector">
              <a:avLst/>
            </a:prstGeom>
            <a:grpFill/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/>
              <a:endParaRPr lang="en-US" altLang="zh-CN" sz="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KSO_Shape"/>
            <p:cNvSpPr/>
            <p:nvPr>
              <p:custDataLst>
                <p:tags r:id="rId3"/>
              </p:custDataLst>
            </p:nvPr>
          </p:nvSpPr>
          <p:spPr bwMode="auto">
            <a:xfrm>
              <a:off x="5275038" y="1500840"/>
              <a:ext cx="363431" cy="645143"/>
            </a:xfrm>
            <a:custGeom>
              <a:avLst/>
              <a:gdLst>
                <a:gd name="T0" fmla="*/ 2147483646 w 3056"/>
                <a:gd name="T1" fmla="*/ 2147483646 h 5429"/>
                <a:gd name="T2" fmla="*/ 2147483646 w 3056"/>
                <a:gd name="T3" fmla="*/ 2147483646 h 5429"/>
                <a:gd name="T4" fmla="*/ 2147483646 w 3056"/>
                <a:gd name="T5" fmla="*/ 388832290 h 5429"/>
                <a:gd name="T6" fmla="*/ 2147483646 w 3056"/>
                <a:gd name="T7" fmla="*/ 345615213 h 5429"/>
                <a:gd name="T8" fmla="*/ 2147483646 w 3056"/>
                <a:gd name="T9" fmla="*/ 2147483646 h 5429"/>
                <a:gd name="T10" fmla="*/ 2147483646 w 3056"/>
                <a:gd name="T11" fmla="*/ 2147483646 h 5429"/>
                <a:gd name="T12" fmla="*/ 2147483646 w 3056"/>
                <a:gd name="T13" fmla="*/ 2147483646 h 5429"/>
                <a:gd name="T14" fmla="*/ 2147483646 w 3056"/>
                <a:gd name="T15" fmla="*/ 2147483646 h 5429"/>
                <a:gd name="T16" fmla="*/ 2147483646 w 3056"/>
                <a:gd name="T17" fmla="*/ 2147483646 h 5429"/>
                <a:gd name="T18" fmla="*/ 2147483646 w 3056"/>
                <a:gd name="T19" fmla="*/ 2147483646 h 5429"/>
                <a:gd name="T20" fmla="*/ 475747481 w 3056"/>
                <a:gd name="T21" fmla="*/ 2147483646 h 5429"/>
                <a:gd name="T22" fmla="*/ 432463999 w 3056"/>
                <a:gd name="T23" fmla="*/ 2147483646 h 5429"/>
                <a:gd name="T24" fmla="*/ 2147483646 w 3056"/>
                <a:gd name="T25" fmla="*/ 2147483646 h 5429"/>
                <a:gd name="T26" fmla="*/ 2147483646 w 3056"/>
                <a:gd name="T27" fmla="*/ 2147483646 h 5429"/>
                <a:gd name="T28" fmla="*/ 2147483646 w 3056"/>
                <a:gd name="T29" fmla="*/ 2147483646 h 5429"/>
                <a:gd name="T30" fmla="*/ 2147483646 w 3056"/>
                <a:gd name="T31" fmla="*/ 2147483646 h 5429"/>
                <a:gd name="T32" fmla="*/ 2147483646 w 3056"/>
                <a:gd name="T33" fmla="*/ 2147483646 h 5429"/>
                <a:gd name="T34" fmla="*/ 2147483646 w 3056"/>
                <a:gd name="T35" fmla="*/ 2147483646 h 5429"/>
                <a:gd name="T36" fmla="*/ 2147483646 w 3056"/>
                <a:gd name="T37" fmla="*/ 2147483646 h 5429"/>
                <a:gd name="T38" fmla="*/ 2147483646 w 3056"/>
                <a:gd name="T39" fmla="*/ 2147483646 h 5429"/>
                <a:gd name="T40" fmla="*/ 2147483646 w 3056"/>
                <a:gd name="T41" fmla="*/ 2147483646 h 5429"/>
                <a:gd name="T42" fmla="*/ 2147483646 w 3056"/>
                <a:gd name="T43" fmla="*/ 2147483646 h 5429"/>
                <a:gd name="T44" fmla="*/ 2147483646 w 3056"/>
                <a:gd name="T45" fmla="*/ 2147483646 h 5429"/>
                <a:gd name="T46" fmla="*/ 2147483646 w 3056"/>
                <a:gd name="T47" fmla="*/ 2147483646 h 5429"/>
                <a:gd name="T48" fmla="*/ 2147483646 w 3056"/>
                <a:gd name="T49" fmla="*/ 2147483646 h 5429"/>
                <a:gd name="T50" fmla="*/ 2147483646 w 3056"/>
                <a:gd name="T51" fmla="*/ 2147483646 h 5429"/>
                <a:gd name="T52" fmla="*/ 2147483646 w 3056"/>
                <a:gd name="T53" fmla="*/ 2147483646 h 5429"/>
                <a:gd name="T54" fmla="*/ 2147483646 w 3056"/>
                <a:gd name="T55" fmla="*/ 2147483646 h 5429"/>
                <a:gd name="T56" fmla="*/ 2147483646 w 3056"/>
                <a:gd name="T57" fmla="*/ 2147483646 h 5429"/>
                <a:gd name="T58" fmla="*/ 2147483646 w 3056"/>
                <a:gd name="T59" fmla="*/ 2147483646 h 5429"/>
                <a:gd name="T60" fmla="*/ 2147483646 w 3056"/>
                <a:gd name="T61" fmla="*/ 2147483646 h 5429"/>
                <a:gd name="T62" fmla="*/ 2147483646 w 3056"/>
                <a:gd name="T63" fmla="*/ 2147483646 h 5429"/>
                <a:gd name="T64" fmla="*/ 2147483646 w 3056"/>
                <a:gd name="T65" fmla="*/ 2147483646 h 5429"/>
                <a:gd name="T66" fmla="*/ 2147483646 w 3056"/>
                <a:gd name="T67" fmla="*/ 2147483646 h 5429"/>
                <a:gd name="T68" fmla="*/ 2147483646 w 3056"/>
                <a:gd name="T69" fmla="*/ 2147483646 h 5429"/>
                <a:gd name="T70" fmla="*/ 2147483646 w 3056"/>
                <a:gd name="T71" fmla="*/ 2147483646 h 5429"/>
                <a:gd name="T72" fmla="*/ 2147483646 w 3056"/>
                <a:gd name="T73" fmla="*/ 2147483646 h 5429"/>
                <a:gd name="T74" fmla="*/ 2147483646 w 3056"/>
                <a:gd name="T75" fmla="*/ 2147483646 h 5429"/>
                <a:gd name="T76" fmla="*/ 2147483646 w 3056"/>
                <a:gd name="T77" fmla="*/ 2147483646 h 5429"/>
                <a:gd name="T78" fmla="*/ 2147483646 w 3056"/>
                <a:gd name="T79" fmla="*/ 2147483646 h 5429"/>
                <a:gd name="T80" fmla="*/ 2147483646 w 3056"/>
                <a:gd name="T81" fmla="*/ 2147483646 h 5429"/>
                <a:gd name="T82" fmla="*/ 2147483646 w 3056"/>
                <a:gd name="T83" fmla="*/ 2147483646 h 5429"/>
                <a:gd name="T84" fmla="*/ 2147483646 w 3056"/>
                <a:gd name="T85" fmla="*/ 2147483646 h 5429"/>
                <a:gd name="T86" fmla="*/ 2147483646 w 3056"/>
                <a:gd name="T87" fmla="*/ 2147483646 h 5429"/>
                <a:gd name="T88" fmla="*/ 2147483646 w 3056"/>
                <a:gd name="T89" fmla="*/ 2147483646 h 5429"/>
                <a:gd name="T90" fmla="*/ 2147483646 w 3056"/>
                <a:gd name="T91" fmla="*/ 2147483646 h 5429"/>
                <a:gd name="T92" fmla="*/ 2147483646 w 3056"/>
                <a:gd name="T93" fmla="*/ 2147483646 h 5429"/>
                <a:gd name="T94" fmla="*/ 2147483646 w 3056"/>
                <a:gd name="T95" fmla="*/ 2147483646 h 5429"/>
                <a:gd name="T96" fmla="*/ 2147483646 w 3056"/>
                <a:gd name="T97" fmla="*/ 2147483646 h 5429"/>
                <a:gd name="T98" fmla="*/ 2147483646 w 3056"/>
                <a:gd name="T99" fmla="*/ 2147483646 h 5429"/>
                <a:gd name="T100" fmla="*/ 2147483646 w 3056"/>
                <a:gd name="T101" fmla="*/ 2147483646 h 5429"/>
                <a:gd name="T102" fmla="*/ 2147483646 w 3056"/>
                <a:gd name="T103" fmla="*/ 2147483646 h 5429"/>
                <a:gd name="T104" fmla="*/ 2147483646 w 3056"/>
                <a:gd name="T105" fmla="*/ 2147483646 h 5429"/>
                <a:gd name="T106" fmla="*/ 2147483646 w 3056"/>
                <a:gd name="T107" fmla="*/ 2147483646 h 5429"/>
                <a:gd name="T108" fmla="*/ 2147483646 w 3056"/>
                <a:gd name="T109" fmla="*/ 2147483646 h 5429"/>
                <a:gd name="T110" fmla="*/ 2147483646 w 3056"/>
                <a:gd name="T111" fmla="*/ 2147483646 h 5429"/>
                <a:gd name="T112" fmla="*/ 2147483646 w 3056"/>
                <a:gd name="T113" fmla="*/ 2147483646 h 5429"/>
                <a:gd name="T114" fmla="*/ 2147483646 w 3056"/>
                <a:gd name="T115" fmla="*/ 2147483646 h 5429"/>
                <a:gd name="T116" fmla="*/ 2147483646 w 3056"/>
                <a:gd name="T117" fmla="*/ 2147483646 h 5429"/>
                <a:gd name="T118" fmla="*/ 2147483646 w 3056"/>
                <a:gd name="T119" fmla="*/ 2147483646 h 5429"/>
                <a:gd name="T120" fmla="*/ 2147483646 w 3056"/>
                <a:gd name="T121" fmla="*/ 2147483646 h 542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056" h="5429">
                  <a:moveTo>
                    <a:pt x="2609" y="448"/>
                  </a:moveTo>
                  <a:lnTo>
                    <a:pt x="2609" y="448"/>
                  </a:lnTo>
                  <a:lnTo>
                    <a:pt x="2575" y="415"/>
                  </a:lnTo>
                  <a:lnTo>
                    <a:pt x="2538" y="383"/>
                  </a:lnTo>
                  <a:lnTo>
                    <a:pt x="2503" y="352"/>
                  </a:lnTo>
                  <a:lnTo>
                    <a:pt x="2465" y="322"/>
                  </a:lnTo>
                  <a:lnTo>
                    <a:pt x="2426" y="293"/>
                  </a:lnTo>
                  <a:lnTo>
                    <a:pt x="2388" y="265"/>
                  </a:lnTo>
                  <a:lnTo>
                    <a:pt x="2348" y="239"/>
                  </a:lnTo>
                  <a:lnTo>
                    <a:pt x="2307" y="213"/>
                  </a:lnTo>
                  <a:lnTo>
                    <a:pt x="2266" y="190"/>
                  </a:lnTo>
                  <a:lnTo>
                    <a:pt x="2224" y="168"/>
                  </a:lnTo>
                  <a:lnTo>
                    <a:pt x="2182" y="146"/>
                  </a:lnTo>
                  <a:lnTo>
                    <a:pt x="2138" y="127"/>
                  </a:lnTo>
                  <a:lnTo>
                    <a:pt x="2095" y="108"/>
                  </a:lnTo>
                  <a:lnTo>
                    <a:pt x="2049" y="91"/>
                  </a:lnTo>
                  <a:lnTo>
                    <a:pt x="2005" y="75"/>
                  </a:lnTo>
                  <a:lnTo>
                    <a:pt x="1960" y="61"/>
                  </a:lnTo>
                  <a:lnTo>
                    <a:pt x="1907" y="46"/>
                  </a:lnTo>
                  <a:lnTo>
                    <a:pt x="1853" y="34"/>
                  </a:lnTo>
                  <a:lnTo>
                    <a:pt x="1800" y="24"/>
                  </a:lnTo>
                  <a:lnTo>
                    <a:pt x="1746" y="15"/>
                  </a:lnTo>
                  <a:lnTo>
                    <a:pt x="1692" y="9"/>
                  </a:lnTo>
                  <a:lnTo>
                    <a:pt x="1638" y="3"/>
                  </a:lnTo>
                  <a:lnTo>
                    <a:pt x="1582" y="1"/>
                  </a:lnTo>
                  <a:lnTo>
                    <a:pt x="1527" y="0"/>
                  </a:lnTo>
                  <a:lnTo>
                    <a:pt x="1490" y="0"/>
                  </a:lnTo>
                  <a:lnTo>
                    <a:pt x="1451" y="2"/>
                  </a:lnTo>
                  <a:lnTo>
                    <a:pt x="1413" y="4"/>
                  </a:lnTo>
                  <a:lnTo>
                    <a:pt x="1376" y="8"/>
                  </a:lnTo>
                  <a:lnTo>
                    <a:pt x="1338" y="11"/>
                  </a:lnTo>
                  <a:lnTo>
                    <a:pt x="1302" y="17"/>
                  </a:lnTo>
                  <a:lnTo>
                    <a:pt x="1264" y="22"/>
                  </a:lnTo>
                  <a:lnTo>
                    <a:pt x="1227" y="29"/>
                  </a:lnTo>
                  <a:lnTo>
                    <a:pt x="1191" y="36"/>
                  </a:lnTo>
                  <a:lnTo>
                    <a:pt x="1154" y="45"/>
                  </a:lnTo>
                  <a:lnTo>
                    <a:pt x="1118" y="55"/>
                  </a:lnTo>
                  <a:lnTo>
                    <a:pt x="1083" y="65"/>
                  </a:lnTo>
                  <a:lnTo>
                    <a:pt x="1047" y="76"/>
                  </a:lnTo>
                  <a:lnTo>
                    <a:pt x="1012" y="88"/>
                  </a:lnTo>
                  <a:lnTo>
                    <a:pt x="977" y="102"/>
                  </a:lnTo>
                  <a:lnTo>
                    <a:pt x="942" y="115"/>
                  </a:lnTo>
                  <a:lnTo>
                    <a:pt x="909" y="130"/>
                  </a:lnTo>
                  <a:lnTo>
                    <a:pt x="875" y="146"/>
                  </a:lnTo>
                  <a:lnTo>
                    <a:pt x="841" y="161"/>
                  </a:lnTo>
                  <a:lnTo>
                    <a:pt x="808" y="179"/>
                  </a:lnTo>
                  <a:lnTo>
                    <a:pt x="775" y="197"/>
                  </a:lnTo>
                  <a:lnTo>
                    <a:pt x="743" y="216"/>
                  </a:lnTo>
                  <a:lnTo>
                    <a:pt x="712" y="235"/>
                  </a:lnTo>
                  <a:lnTo>
                    <a:pt x="680" y="255"/>
                  </a:lnTo>
                  <a:lnTo>
                    <a:pt x="649" y="277"/>
                  </a:lnTo>
                  <a:lnTo>
                    <a:pt x="619" y="300"/>
                  </a:lnTo>
                  <a:lnTo>
                    <a:pt x="589" y="322"/>
                  </a:lnTo>
                  <a:lnTo>
                    <a:pt x="559" y="345"/>
                  </a:lnTo>
                  <a:lnTo>
                    <a:pt x="531" y="370"/>
                  </a:lnTo>
                  <a:lnTo>
                    <a:pt x="502" y="395"/>
                  </a:lnTo>
                  <a:lnTo>
                    <a:pt x="474" y="421"/>
                  </a:lnTo>
                  <a:lnTo>
                    <a:pt x="447" y="448"/>
                  </a:lnTo>
                  <a:lnTo>
                    <a:pt x="420" y="475"/>
                  </a:lnTo>
                  <a:lnTo>
                    <a:pt x="395" y="503"/>
                  </a:lnTo>
                  <a:lnTo>
                    <a:pt x="369" y="531"/>
                  </a:lnTo>
                  <a:lnTo>
                    <a:pt x="345" y="561"/>
                  </a:lnTo>
                  <a:lnTo>
                    <a:pt x="322" y="589"/>
                  </a:lnTo>
                  <a:lnTo>
                    <a:pt x="298" y="619"/>
                  </a:lnTo>
                  <a:lnTo>
                    <a:pt x="276" y="650"/>
                  </a:lnTo>
                  <a:lnTo>
                    <a:pt x="255" y="681"/>
                  </a:lnTo>
                  <a:lnTo>
                    <a:pt x="235" y="712"/>
                  </a:lnTo>
                  <a:lnTo>
                    <a:pt x="215" y="744"/>
                  </a:lnTo>
                  <a:lnTo>
                    <a:pt x="197" y="776"/>
                  </a:lnTo>
                  <a:lnTo>
                    <a:pt x="179" y="808"/>
                  </a:lnTo>
                  <a:lnTo>
                    <a:pt x="161" y="841"/>
                  </a:lnTo>
                  <a:lnTo>
                    <a:pt x="145" y="875"/>
                  </a:lnTo>
                  <a:lnTo>
                    <a:pt x="129" y="909"/>
                  </a:lnTo>
                  <a:lnTo>
                    <a:pt x="115" y="943"/>
                  </a:lnTo>
                  <a:lnTo>
                    <a:pt x="101" y="977"/>
                  </a:lnTo>
                  <a:lnTo>
                    <a:pt x="88" y="1012"/>
                  </a:lnTo>
                  <a:lnTo>
                    <a:pt x="76" y="1047"/>
                  </a:lnTo>
                  <a:lnTo>
                    <a:pt x="65" y="1082"/>
                  </a:lnTo>
                  <a:lnTo>
                    <a:pt x="55" y="1118"/>
                  </a:lnTo>
                  <a:lnTo>
                    <a:pt x="45" y="1154"/>
                  </a:lnTo>
                  <a:lnTo>
                    <a:pt x="36" y="1191"/>
                  </a:lnTo>
                  <a:lnTo>
                    <a:pt x="28" y="1227"/>
                  </a:lnTo>
                  <a:lnTo>
                    <a:pt x="22" y="1264"/>
                  </a:lnTo>
                  <a:lnTo>
                    <a:pt x="16" y="1301"/>
                  </a:lnTo>
                  <a:lnTo>
                    <a:pt x="11" y="1338"/>
                  </a:lnTo>
                  <a:lnTo>
                    <a:pt x="7" y="1376"/>
                  </a:lnTo>
                  <a:lnTo>
                    <a:pt x="4" y="1413"/>
                  </a:lnTo>
                  <a:lnTo>
                    <a:pt x="2" y="1452"/>
                  </a:lnTo>
                  <a:lnTo>
                    <a:pt x="0" y="1489"/>
                  </a:lnTo>
                  <a:lnTo>
                    <a:pt x="0" y="1527"/>
                  </a:lnTo>
                  <a:lnTo>
                    <a:pt x="6" y="1667"/>
                  </a:lnTo>
                  <a:lnTo>
                    <a:pt x="10" y="1707"/>
                  </a:lnTo>
                  <a:lnTo>
                    <a:pt x="15" y="1746"/>
                  </a:lnTo>
                  <a:lnTo>
                    <a:pt x="22" y="1785"/>
                  </a:lnTo>
                  <a:lnTo>
                    <a:pt x="28" y="1823"/>
                  </a:lnTo>
                  <a:lnTo>
                    <a:pt x="36" y="1862"/>
                  </a:lnTo>
                  <a:lnTo>
                    <a:pt x="45" y="1900"/>
                  </a:lnTo>
                  <a:lnTo>
                    <a:pt x="55" y="1937"/>
                  </a:lnTo>
                  <a:lnTo>
                    <a:pt x="66" y="1975"/>
                  </a:lnTo>
                  <a:lnTo>
                    <a:pt x="78" y="2012"/>
                  </a:lnTo>
                  <a:lnTo>
                    <a:pt x="92" y="2049"/>
                  </a:lnTo>
                  <a:lnTo>
                    <a:pt x="105" y="2085"/>
                  </a:lnTo>
                  <a:lnTo>
                    <a:pt x="119" y="2122"/>
                  </a:lnTo>
                  <a:lnTo>
                    <a:pt x="136" y="2157"/>
                  </a:lnTo>
                  <a:lnTo>
                    <a:pt x="152" y="2193"/>
                  </a:lnTo>
                  <a:lnTo>
                    <a:pt x="170" y="2228"/>
                  </a:lnTo>
                  <a:lnTo>
                    <a:pt x="189" y="2262"/>
                  </a:lnTo>
                  <a:lnTo>
                    <a:pt x="195" y="2277"/>
                  </a:lnTo>
                  <a:lnTo>
                    <a:pt x="213" y="2312"/>
                  </a:lnTo>
                  <a:lnTo>
                    <a:pt x="242" y="2366"/>
                  </a:lnTo>
                  <a:lnTo>
                    <a:pt x="278" y="2439"/>
                  </a:lnTo>
                  <a:lnTo>
                    <a:pt x="323" y="2528"/>
                  </a:lnTo>
                  <a:lnTo>
                    <a:pt x="371" y="2631"/>
                  </a:lnTo>
                  <a:lnTo>
                    <a:pt x="422" y="2743"/>
                  </a:lnTo>
                  <a:lnTo>
                    <a:pt x="450" y="2804"/>
                  </a:lnTo>
                  <a:lnTo>
                    <a:pt x="476" y="2867"/>
                  </a:lnTo>
                  <a:lnTo>
                    <a:pt x="503" y="2931"/>
                  </a:lnTo>
                  <a:lnTo>
                    <a:pt x="530" y="2998"/>
                  </a:lnTo>
                  <a:lnTo>
                    <a:pt x="556" y="3065"/>
                  </a:lnTo>
                  <a:lnTo>
                    <a:pt x="582" y="3134"/>
                  </a:lnTo>
                  <a:lnTo>
                    <a:pt x="607" y="3202"/>
                  </a:lnTo>
                  <a:lnTo>
                    <a:pt x="630" y="3273"/>
                  </a:lnTo>
                  <a:lnTo>
                    <a:pt x="653" y="3343"/>
                  </a:lnTo>
                  <a:lnTo>
                    <a:pt x="674" y="3413"/>
                  </a:lnTo>
                  <a:lnTo>
                    <a:pt x="693" y="3483"/>
                  </a:lnTo>
                  <a:lnTo>
                    <a:pt x="711" y="3553"/>
                  </a:lnTo>
                  <a:lnTo>
                    <a:pt x="726" y="3621"/>
                  </a:lnTo>
                  <a:lnTo>
                    <a:pt x="739" y="3690"/>
                  </a:lnTo>
                  <a:lnTo>
                    <a:pt x="750" y="3756"/>
                  </a:lnTo>
                  <a:lnTo>
                    <a:pt x="754" y="3788"/>
                  </a:lnTo>
                  <a:lnTo>
                    <a:pt x="757" y="3822"/>
                  </a:lnTo>
                  <a:lnTo>
                    <a:pt x="760" y="3854"/>
                  </a:lnTo>
                  <a:lnTo>
                    <a:pt x="762" y="3885"/>
                  </a:lnTo>
                  <a:lnTo>
                    <a:pt x="763" y="3915"/>
                  </a:lnTo>
                  <a:lnTo>
                    <a:pt x="764" y="3946"/>
                  </a:lnTo>
                  <a:lnTo>
                    <a:pt x="783" y="4137"/>
                  </a:lnTo>
                  <a:lnTo>
                    <a:pt x="789" y="4160"/>
                  </a:lnTo>
                  <a:lnTo>
                    <a:pt x="796" y="4181"/>
                  </a:lnTo>
                  <a:lnTo>
                    <a:pt x="804" y="4202"/>
                  </a:lnTo>
                  <a:lnTo>
                    <a:pt x="813" y="4220"/>
                  </a:lnTo>
                  <a:lnTo>
                    <a:pt x="823" y="4237"/>
                  </a:lnTo>
                  <a:lnTo>
                    <a:pt x="833" y="4253"/>
                  </a:lnTo>
                  <a:lnTo>
                    <a:pt x="844" y="4267"/>
                  </a:lnTo>
                  <a:lnTo>
                    <a:pt x="855" y="4280"/>
                  </a:lnTo>
                  <a:lnTo>
                    <a:pt x="867" y="4291"/>
                  </a:lnTo>
                  <a:lnTo>
                    <a:pt x="880" y="4301"/>
                  </a:lnTo>
                  <a:lnTo>
                    <a:pt x="895" y="4309"/>
                  </a:lnTo>
                  <a:lnTo>
                    <a:pt x="909" y="4316"/>
                  </a:lnTo>
                  <a:lnTo>
                    <a:pt x="924" y="4321"/>
                  </a:lnTo>
                  <a:lnTo>
                    <a:pt x="941" y="4325"/>
                  </a:lnTo>
                  <a:lnTo>
                    <a:pt x="959" y="4328"/>
                  </a:lnTo>
                  <a:lnTo>
                    <a:pt x="976" y="4328"/>
                  </a:lnTo>
                  <a:lnTo>
                    <a:pt x="2079" y="4328"/>
                  </a:lnTo>
                  <a:lnTo>
                    <a:pt x="2097" y="4328"/>
                  </a:lnTo>
                  <a:lnTo>
                    <a:pt x="2114" y="4325"/>
                  </a:lnTo>
                  <a:lnTo>
                    <a:pt x="2130" y="4321"/>
                  </a:lnTo>
                  <a:lnTo>
                    <a:pt x="2145" y="4316"/>
                  </a:lnTo>
                  <a:lnTo>
                    <a:pt x="2161" y="4309"/>
                  </a:lnTo>
                  <a:lnTo>
                    <a:pt x="2174" y="4301"/>
                  </a:lnTo>
                  <a:lnTo>
                    <a:pt x="2187" y="4291"/>
                  </a:lnTo>
                  <a:lnTo>
                    <a:pt x="2201" y="4280"/>
                  </a:lnTo>
                  <a:lnTo>
                    <a:pt x="2212" y="4267"/>
                  </a:lnTo>
                  <a:lnTo>
                    <a:pt x="2223" y="4253"/>
                  </a:lnTo>
                  <a:lnTo>
                    <a:pt x="2233" y="4237"/>
                  </a:lnTo>
                  <a:lnTo>
                    <a:pt x="2243" y="4220"/>
                  </a:lnTo>
                  <a:lnTo>
                    <a:pt x="2251" y="4202"/>
                  </a:lnTo>
                  <a:lnTo>
                    <a:pt x="2259" y="4181"/>
                  </a:lnTo>
                  <a:lnTo>
                    <a:pt x="2266" y="4160"/>
                  </a:lnTo>
                  <a:lnTo>
                    <a:pt x="2272" y="4137"/>
                  </a:lnTo>
                  <a:lnTo>
                    <a:pt x="2291" y="3946"/>
                  </a:lnTo>
                  <a:lnTo>
                    <a:pt x="2293" y="3915"/>
                  </a:lnTo>
                  <a:lnTo>
                    <a:pt x="2294" y="3885"/>
                  </a:lnTo>
                  <a:lnTo>
                    <a:pt x="2295" y="3854"/>
                  </a:lnTo>
                  <a:lnTo>
                    <a:pt x="2298" y="3822"/>
                  </a:lnTo>
                  <a:lnTo>
                    <a:pt x="2301" y="3788"/>
                  </a:lnTo>
                  <a:lnTo>
                    <a:pt x="2306" y="3756"/>
                  </a:lnTo>
                  <a:lnTo>
                    <a:pt x="2316" y="3690"/>
                  </a:lnTo>
                  <a:lnTo>
                    <a:pt x="2329" y="3621"/>
                  </a:lnTo>
                  <a:lnTo>
                    <a:pt x="2345" y="3553"/>
                  </a:lnTo>
                  <a:lnTo>
                    <a:pt x="2362" y="3483"/>
                  </a:lnTo>
                  <a:lnTo>
                    <a:pt x="2381" y="3413"/>
                  </a:lnTo>
                  <a:lnTo>
                    <a:pt x="2402" y="3343"/>
                  </a:lnTo>
                  <a:lnTo>
                    <a:pt x="2425" y="3273"/>
                  </a:lnTo>
                  <a:lnTo>
                    <a:pt x="2449" y="3202"/>
                  </a:lnTo>
                  <a:lnTo>
                    <a:pt x="2474" y="3134"/>
                  </a:lnTo>
                  <a:lnTo>
                    <a:pt x="2499" y="3065"/>
                  </a:lnTo>
                  <a:lnTo>
                    <a:pt x="2526" y="2998"/>
                  </a:lnTo>
                  <a:lnTo>
                    <a:pt x="2552" y="2931"/>
                  </a:lnTo>
                  <a:lnTo>
                    <a:pt x="2579" y="2867"/>
                  </a:lnTo>
                  <a:lnTo>
                    <a:pt x="2607" y="2804"/>
                  </a:lnTo>
                  <a:lnTo>
                    <a:pt x="2633" y="2743"/>
                  </a:lnTo>
                  <a:lnTo>
                    <a:pt x="2685" y="2631"/>
                  </a:lnTo>
                  <a:lnTo>
                    <a:pt x="2735" y="2528"/>
                  </a:lnTo>
                  <a:lnTo>
                    <a:pt x="2778" y="2439"/>
                  </a:lnTo>
                  <a:lnTo>
                    <a:pt x="2816" y="2366"/>
                  </a:lnTo>
                  <a:lnTo>
                    <a:pt x="2846" y="2312"/>
                  </a:lnTo>
                  <a:lnTo>
                    <a:pt x="2872" y="2262"/>
                  </a:lnTo>
                  <a:lnTo>
                    <a:pt x="2890" y="2228"/>
                  </a:lnTo>
                  <a:lnTo>
                    <a:pt x="2906" y="2193"/>
                  </a:lnTo>
                  <a:lnTo>
                    <a:pt x="2923" y="2157"/>
                  </a:lnTo>
                  <a:lnTo>
                    <a:pt x="2937" y="2122"/>
                  </a:lnTo>
                  <a:lnTo>
                    <a:pt x="2952" y="2085"/>
                  </a:lnTo>
                  <a:lnTo>
                    <a:pt x="2965" y="2049"/>
                  </a:lnTo>
                  <a:lnTo>
                    <a:pt x="2978" y="2012"/>
                  </a:lnTo>
                  <a:lnTo>
                    <a:pt x="2989" y="1975"/>
                  </a:lnTo>
                  <a:lnTo>
                    <a:pt x="3000" y="1937"/>
                  </a:lnTo>
                  <a:lnTo>
                    <a:pt x="3010" y="1900"/>
                  </a:lnTo>
                  <a:lnTo>
                    <a:pt x="3019" y="1862"/>
                  </a:lnTo>
                  <a:lnTo>
                    <a:pt x="3027" y="1823"/>
                  </a:lnTo>
                  <a:lnTo>
                    <a:pt x="3034" y="1785"/>
                  </a:lnTo>
                  <a:lnTo>
                    <a:pt x="3040" y="1746"/>
                  </a:lnTo>
                  <a:lnTo>
                    <a:pt x="3045" y="1707"/>
                  </a:lnTo>
                  <a:lnTo>
                    <a:pt x="3049" y="1667"/>
                  </a:lnTo>
                  <a:lnTo>
                    <a:pt x="3056" y="1527"/>
                  </a:lnTo>
                  <a:lnTo>
                    <a:pt x="3055" y="1489"/>
                  </a:lnTo>
                  <a:lnTo>
                    <a:pt x="3054" y="1452"/>
                  </a:lnTo>
                  <a:lnTo>
                    <a:pt x="3051" y="1413"/>
                  </a:lnTo>
                  <a:lnTo>
                    <a:pt x="3048" y="1376"/>
                  </a:lnTo>
                  <a:lnTo>
                    <a:pt x="3044" y="1338"/>
                  </a:lnTo>
                  <a:lnTo>
                    <a:pt x="3039" y="1301"/>
                  </a:lnTo>
                  <a:lnTo>
                    <a:pt x="3034" y="1264"/>
                  </a:lnTo>
                  <a:lnTo>
                    <a:pt x="3026" y="1227"/>
                  </a:lnTo>
                  <a:lnTo>
                    <a:pt x="3018" y="1191"/>
                  </a:lnTo>
                  <a:lnTo>
                    <a:pt x="3010" y="1154"/>
                  </a:lnTo>
                  <a:lnTo>
                    <a:pt x="3000" y="1118"/>
                  </a:lnTo>
                  <a:lnTo>
                    <a:pt x="2990" y="1082"/>
                  </a:lnTo>
                  <a:lnTo>
                    <a:pt x="2979" y="1047"/>
                  </a:lnTo>
                  <a:lnTo>
                    <a:pt x="2967" y="1012"/>
                  </a:lnTo>
                  <a:lnTo>
                    <a:pt x="2954" y="977"/>
                  </a:lnTo>
                  <a:lnTo>
                    <a:pt x="2941" y="943"/>
                  </a:lnTo>
                  <a:lnTo>
                    <a:pt x="2925" y="909"/>
                  </a:lnTo>
                  <a:lnTo>
                    <a:pt x="2910" y="875"/>
                  </a:lnTo>
                  <a:lnTo>
                    <a:pt x="2894" y="841"/>
                  </a:lnTo>
                  <a:lnTo>
                    <a:pt x="2877" y="808"/>
                  </a:lnTo>
                  <a:lnTo>
                    <a:pt x="2859" y="776"/>
                  </a:lnTo>
                  <a:lnTo>
                    <a:pt x="2840" y="744"/>
                  </a:lnTo>
                  <a:lnTo>
                    <a:pt x="2820" y="712"/>
                  </a:lnTo>
                  <a:lnTo>
                    <a:pt x="2800" y="681"/>
                  </a:lnTo>
                  <a:lnTo>
                    <a:pt x="2779" y="650"/>
                  </a:lnTo>
                  <a:lnTo>
                    <a:pt x="2757" y="619"/>
                  </a:lnTo>
                  <a:lnTo>
                    <a:pt x="2734" y="589"/>
                  </a:lnTo>
                  <a:lnTo>
                    <a:pt x="2711" y="561"/>
                  </a:lnTo>
                  <a:lnTo>
                    <a:pt x="2686" y="531"/>
                  </a:lnTo>
                  <a:lnTo>
                    <a:pt x="2661" y="503"/>
                  </a:lnTo>
                  <a:lnTo>
                    <a:pt x="2635" y="475"/>
                  </a:lnTo>
                  <a:lnTo>
                    <a:pt x="2609" y="448"/>
                  </a:lnTo>
                  <a:close/>
                  <a:moveTo>
                    <a:pt x="2661" y="1641"/>
                  </a:moveTo>
                  <a:lnTo>
                    <a:pt x="2661" y="1641"/>
                  </a:lnTo>
                  <a:lnTo>
                    <a:pt x="2658" y="1669"/>
                  </a:lnTo>
                  <a:lnTo>
                    <a:pt x="2654" y="1697"/>
                  </a:lnTo>
                  <a:lnTo>
                    <a:pt x="2650" y="1725"/>
                  </a:lnTo>
                  <a:lnTo>
                    <a:pt x="2644" y="1753"/>
                  </a:lnTo>
                  <a:lnTo>
                    <a:pt x="2639" y="1781"/>
                  </a:lnTo>
                  <a:lnTo>
                    <a:pt x="2632" y="1809"/>
                  </a:lnTo>
                  <a:lnTo>
                    <a:pt x="2624" y="1837"/>
                  </a:lnTo>
                  <a:lnTo>
                    <a:pt x="2617" y="1863"/>
                  </a:lnTo>
                  <a:lnTo>
                    <a:pt x="2608" y="1891"/>
                  </a:lnTo>
                  <a:lnTo>
                    <a:pt x="2599" y="1918"/>
                  </a:lnTo>
                  <a:lnTo>
                    <a:pt x="2589" y="1945"/>
                  </a:lnTo>
                  <a:lnTo>
                    <a:pt x="2579" y="1972"/>
                  </a:lnTo>
                  <a:lnTo>
                    <a:pt x="2567" y="1998"/>
                  </a:lnTo>
                  <a:lnTo>
                    <a:pt x="2556" y="2025"/>
                  </a:lnTo>
                  <a:lnTo>
                    <a:pt x="2543" y="2051"/>
                  </a:lnTo>
                  <a:lnTo>
                    <a:pt x="2529" y="2078"/>
                  </a:lnTo>
                  <a:lnTo>
                    <a:pt x="2485" y="2158"/>
                  </a:lnTo>
                  <a:lnTo>
                    <a:pt x="2450" y="2227"/>
                  </a:lnTo>
                  <a:lnTo>
                    <a:pt x="2408" y="2311"/>
                  </a:lnTo>
                  <a:lnTo>
                    <a:pt x="2359" y="2409"/>
                  </a:lnTo>
                  <a:lnTo>
                    <a:pt x="2307" y="2519"/>
                  </a:lnTo>
                  <a:lnTo>
                    <a:pt x="2253" y="2641"/>
                  </a:lnTo>
                  <a:lnTo>
                    <a:pt x="2225" y="2705"/>
                  </a:lnTo>
                  <a:lnTo>
                    <a:pt x="2197" y="2771"/>
                  </a:lnTo>
                  <a:lnTo>
                    <a:pt x="2170" y="2838"/>
                  </a:lnTo>
                  <a:lnTo>
                    <a:pt x="2142" y="2908"/>
                  </a:lnTo>
                  <a:lnTo>
                    <a:pt x="2116" y="2979"/>
                  </a:lnTo>
                  <a:lnTo>
                    <a:pt x="2090" y="3051"/>
                  </a:lnTo>
                  <a:lnTo>
                    <a:pt x="2065" y="3124"/>
                  </a:lnTo>
                  <a:lnTo>
                    <a:pt x="2040" y="3198"/>
                  </a:lnTo>
                  <a:lnTo>
                    <a:pt x="2018" y="3272"/>
                  </a:lnTo>
                  <a:lnTo>
                    <a:pt x="1996" y="3346"/>
                  </a:lnTo>
                  <a:lnTo>
                    <a:pt x="1977" y="3420"/>
                  </a:lnTo>
                  <a:lnTo>
                    <a:pt x="1960" y="3494"/>
                  </a:lnTo>
                  <a:lnTo>
                    <a:pt x="1944" y="3568"/>
                  </a:lnTo>
                  <a:lnTo>
                    <a:pt x="1930" y="3641"/>
                  </a:lnTo>
                  <a:lnTo>
                    <a:pt x="1919" y="3714"/>
                  </a:lnTo>
                  <a:lnTo>
                    <a:pt x="1911" y="3785"/>
                  </a:lnTo>
                  <a:lnTo>
                    <a:pt x="1908" y="3820"/>
                  </a:lnTo>
                  <a:lnTo>
                    <a:pt x="1905" y="3856"/>
                  </a:lnTo>
                  <a:lnTo>
                    <a:pt x="1903" y="3890"/>
                  </a:lnTo>
                  <a:lnTo>
                    <a:pt x="1902" y="3924"/>
                  </a:lnTo>
                  <a:lnTo>
                    <a:pt x="1901" y="3939"/>
                  </a:lnTo>
                  <a:lnTo>
                    <a:pt x="1722" y="3939"/>
                  </a:lnTo>
                  <a:lnTo>
                    <a:pt x="1722" y="3230"/>
                  </a:lnTo>
                  <a:lnTo>
                    <a:pt x="1333" y="3230"/>
                  </a:lnTo>
                  <a:lnTo>
                    <a:pt x="1333" y="3939"/>
                  </a:lnTo>
                  <a:lnTo>
                    <a:pt x="1154" y="3939"/>
                  </a:lnTo>
                  <a:lnTo>
                    <a:pt x="1152" y="3924"/>
                  </a:lnTo>
                  <a:lnTo>
                    <a:pt x="1151" y="3873"/>
                  </a:lnTo>
                  <a:lnTo>
                    <a:pt x="1148" y="3820"/>
                  </a:lnTo>
                  <a:lnTo>
                    <a:pt x="1142" y="3767"/>
                  </a:lnTo>
                  <a:lnTo>
                    <a:pt x="1136" y="3714"/>
                  </a:lnTo>
                  <a:lnTo>
                    <a:pt x="1128" y="3659"/>
                  </a:lnTo>
                  <a:lnTo>
                    <a:pt x="1118" y="3604"/>
                  </a:lnTo>
                  <a:lnTo>
                    <a:pt x="1108" y="3547"/>
                  </a:lnTo>
                  <a:lnTo>
                    <a:pt x="1096" y="3491"/>
                  </a:lnTo>
                  <a:lnTo>
                    <a:pt x="1081" y="3434"/>
                  </a:lnTo>
                  <a:lnTo>
                    <a:pt x="1067" y="3377"/>
                  </a:lnTo>
                  <a:lnTo>
                    <a:pt x="1052" y="3319"/>
                  </a:lnTo>
                  <a:lnTo>
                    <a:pt x="1035" y="3261"/>
                  </a:lnTo>
                  <a:lnTo>
                    <a:pt x="1016" y="3203"/>
                  </a:lnTo>
                  <a:lnTo>
                    <a:pt x="997" y="3145"/>
                  </a:lnTo>
                  <a:lnTo>
                    <a:pt x="977" y="3086"/>
                  </a:lnTo>
                  <a:lnTo>
                    <a:pt x="958" y="3029"/>
                  </a:lnTo>
                  <a:lnTo>
                    <a:pt x="937" y="2970"/>
                  </a:lnTo>
                  <a:lnTo>
                    <a:pt x="914" y="2911"/>
                  </a:lnTo>
                  <a:lnTo>
                    <a:pt x="868" y="2796"/>
                  </a:lnTo>
                  <a:lnTo>
                    <a:pt x="820" y="2681"/>
                  </a:lnTo>
                  <a:lnTo>
                    <a:pt x="771" y="2570"/>
                  </a:lnTo>
                  <a:lnTo>
                    <a:pt x="721" y="2459"/>
                  </a:lnTo>
                  <a:lnTo>
                    <a:pt x="669" y="2353"/>
                  </a:lnTo>
                  <a:lnTo>
                    <a:pt x="618" y="2249"/>
                  </a:lnTo>
                  <a:lnTo>
                    <a:pt x="568" y="2150"/>
                  </a:lnTo>
                  <a:lnTo>
                    <a:pt x="567" y="2144"/>
                  </a:lnTo>
                  <a:lnTo>
                    <a:pt x="530" y="2075"/>
                  </a:lnTo>
                  <a:lnTo>
                    <a:pt x="515" y="2050"/>
                  </a:lnTo>
                  <a:lnTo>
                    <a:pt x="503" y="2024"/>
                  </a:lnTo>
                  <a:lnTo>
                    <a:pt x="491" y="1998"/>
                  </a:lnTo>
                  <a:lnTo>
                    <a:pt x="479" y="1972"/>
                  </a:lnTo>
                  <a:lnTo>
                    <a:pt x="468" y="1945"/>
                  </a:lnTo>
                  <a:lnTo>
                    <a:pt x="458" y="1918"/>
                  </a:lnTo>
                  <a:lnTo>
                    <a:pt x="449" y="1892"/>
                  </a:lnTo>
                  <a:lnTo>
                    <a:pt x="440" y="1864"/>
                  </a:lnTo>
                  <a:lnTo>
                    <a:pt x="431" y="1838"/>
                  </a:lnTo>
                  <a:lnTo>
                    <a:pt x="424" y="1810"/>
                  </a:lnTo>
                  <a:lnTo>
                    <a:pt x="418" y="1782"/>
                  </a:lnTo>
                  <a:lnTo>
                    <a:pt x="411" y="1754"/>
                  </a:lnTo>
                  <a:lnTo>
                    <a:pt x="406" y="1726"/>
                  </a:lnTo>
                  <a:lnTo>
                    <a:pt x="401" y="1697"/>
                  </a:lnTo>
                  <a:lnTo>
                    <a:pt x="398" y="1670"/>
                  </a:lnTo>
                  <a:lnTo>
                    <a:pt x="395" y="1641"/>
                  </a:lnTo>
                  <a:lnTo>
                    <a:pt x="389" y="1519"/>
                  </a:lnTo>
                  <a:lnTo>
                    <a:pt x="389" y="1492"/>
                  </a:lnTo>
                  <a:lnTo>
                    <a:pt x="390" y="1463"/>
                  </a:lnTo>
                  <a:lnTo>
                    <a:pt x="392" y="1435"/>
                  </a:lnTo>
                  <a:lnTo>
                    <a:pt x="395" y="1408"/>
                  </a:lnTo>
                  <a:lnTo>
                    <a:pt x="398" y="1380"/>
                  </a:lnTo>
                  <a:lnTo>
                    <a:pt x="402" y="1352"/>
                  </a:lnTo>
                  <a:lnTo>
                    <a:pt x="407" y="1325"/>
                  </a:lnTo>
                  <a:lnTo>
                    <a:pt x="412" y="1298"/>
                  </a:lnTo>
                  <a:lnTo>
                    <a:pt x="418" y="1270"/>
                  </a:lnTo>
                  <a:lnTo>
                    <a:pt x="424" y="1244"/>
                  </a:lnTo>
                  <a:lnTo>
                    <a:pt x="431" y="1217"/>
                  </a:lnTo>
                  <a:lnTo>
                    <a:pt x="439" y="1191"/>
                  </a:lnTo>
                  <a:lnTo>
                    <a:pt x="448" y="1165"/>
                  </a:lnTo>
                  <a:lnTo>
                    <a:pt x="457" y="1139"/>
                  </a:lnTo>
                  <a:lnTo>
                    <a:pt x="466" y="1113"/>
                  </a:lnTo>
                  <a:lnTo>
                    <a:pt x="476" y="1088"/>
                  </a:lnTo>
                  <a:lnTo>
                    <a:pt x="487" y="1063"/>
                  </a:lnTo>
                  <a:lnTo>
                    <a:pt x="499" y="1038"/>
                  </a:lnTo>
                  <a:lnTo>
                    <a:pt x="511" y="1013"/>
                  </a:lnTo>
                  <a:lnTo>
                    <a:pt x="524" y="989"/>
                  </a:lnTo>
                  <a:lnTo>
                    <a:pt x="537" y="965"/>
                  </a:lnTo>
                  <a:lnTo>
                    <a:pt x="551" y="941"/>
                  </a:lnTo>
                  <a:lnTo>
                    <a:pt x="565" y="918"/>
                  </a:lnTo>
                  <a:lnTo>
                    <a:pt x="580" y="895"/>
                  </a:lnTo>
                  <a:lnTo>
                    <a:pt x="596" y="871"/>
                  </a:lnTo>
                  <a:lnTo>
                    <a:pt x="612" y="849"/>
                  </a:lnTo>
                  <a:lnTo>
                    <a:pt x="629" y="827"/>
                  </a:lnTo>
                  <a:lnTo>
                    <a:pt x="647" y="806"/>
                  </a:lnTo>
                  <a:lnTo>
                    <a:pt x="664" y="784"/>
                  </a:lnTo>
                  <a:lnTo>
                    <a:pt x="683" y="763"/>
                  </a:lnTo>
                  <a:lnTo>
                    <a:pt x="702" y="743"/>
                  </a:lnTo>
                  <a:lnTo>
                    <a:pt x="722" y="723"/>
                  </a:lnTo>
                  <a:lnTo>
                    <a:pt x="743" y="703"/>
                  </a:lnTo>
                  <a:lnTo>
                    <a:pt x="764" y="683"/>
                  </a:lnTo>
                  <a:lnTo>
                    <a:pt x="785" y="665"/>
                  </a:lnTo>
                  <a:lnTo>
                    <a:pt x="806" y="647"/>
                  </a:lnTo>
                  <a:lnTo>
                    <a:pt x="828" y="629"/>
                  </a:lnTo>
                  <a:lnTo>
                    <a:pt x="850" y="611"/>
                  </a:lnTo>
                  <a:lnTo>
                    <a:pt x="874" y="596"/>
                  </a:lnTo>
                  <a:lnTo>
                    <a:pt x="896" y="579"/>
                  </a:lnTo>
                  <a:lnTo>
                    <a:pt x="920" y="565"/>
                  </a:lnTo>
                  <a:lnTo>
                    <a:pt x="943" y="550"/>
                  </a:lnTo>
                  <a:lnTo>
                    <a:pt x="968" y="536"/>
                  </a:lnTo>
                  <a:lnTo>
                    <a:pt x="992" y="523"/>
                  </a:lnTo>
                  <a:lnTo>
                    <a:pt x="1016" y="510"/>
                  </a:lnTo>
                  <a:lnTo>
                    <a:pt x="1041" y="498"/>
                  </a:lnTo>
                  <a:lnTo>
                    <a:pt x="1066" y="486"/>
                  </a:lnTo>
                  <a:lnTo>
                    <a:pt x="1091" y="475"/>
                  </a:lnTo>
                  <a:lnTo>
                    <a:pt x="1117" y="464"/>
                  </a:lnTo>
                  <a:lnTo>
                    <a:pt x="1143" y="456"/>
                  </a:lnTo>
                  <a:lnTo>
                    <a:pt x="1170" y="446"/>
                  </a:lnTo>
                  <a:lnTo>
                    <a:pt x="1195" y="438"/>
                  </a:lnTo>
                  <a:lnTo>
                    <a:pt x="1223" y="430"/>
                  </a:lnTo>
                  <a:lnTo>
                    <a:pt x="1250" y="423"/>
                  </a:lnTo>
                  <a:lnTo>
                    <a:pt x="1276" y="417"/>
                  </a:lnTo>
                  <a:lnTo>
                    <a:pt x="1304" y="411"/>
                  </a:lnTo>
                  <a:lnTo>
                    <a:pt x="1331" y="406"/>
                  </a:lnTo>
                  <a:lnTo>
                    <a:pt x="1359" y="401"/>
                  </a:lnTo>
                  <a:lnTo>
                    <a:pt x="1387" y="398"/>
                  </a:lnTo>
                  <a:lnTo>
                    <a:pt x="1414" y="395"/>
                  </a:lnTo>
                  <a:lnTo>
                    <a:pt x="1443" y="392"/>
                  </a:lnTo>
                  <a:lnTo>
                    <a:pt x="1471" y="390"/>
                  </a:lnTo>
                  <a:lnTo>
                    <a:pt x="1500" y="389"/>
                  </a:lnTo>
                  <a:lnTo>
                    <a:pt x="1527" y="389"/>
                  </a:lnTo>
                  <a:lnTo>
                    <a:pt x="1569" y="389"/>
                  </a:lnTo>
                  <a:lnTo>
                    <a:pt x="1610" y="391"/>
                  </a:lnTo>
                  <a:lnTo>
                    <a:pt x="1651" y="396"/>
                  </a:lnTo>
                  <a:lnTo>
                    <a:pt x="1691" y="400"/>
                  </a:lnTo>
                  <a:lnTo>
                    <a:pt x="1732" y="407"/>
                  </a:lnTo>
                  <a:lnTo>
                    <a:pt x="1771" y="415"/>
                  </a:lnTo>
                  <a:lnTo>
                    <a:pt x="1810" y="423"/>
                  </a:lnTo>
                  <a:lnTo>
                    <a:pt x="1849" y="435"/>
                  </a:lnTo>
                  <a:lnTo>
                    <a:pt x="1882" y="444"/>
                  </a:lnTo>
                  <a:lnTo>
                    <a:pt x="1917" y="457"/>
                  </a:lnTo>
                  <a:lnTo>
                    <a:pt x="1950" y="470"/>
                  </a:lnTo>
                  <a:lnTo>
                    <a:pt x="1983" y="483"/>
                  </a:lnTo>
                  <a:lnTo>
                    <a:pt x="2015" y="498"/>
                  </a:lnTo>
                  <a:lnTo>
                    <a:pt x="2047" y="514"/>
                  </a:lnTo>
                  <a:lnTo>
                    <a:pt x="2078" y="531"/>
                  </a:lnTo>
                  <a:lnTo>
                    <a:pt x="2109" y="548"/>
                  </a:lnTo>
                  <a:lnTo>
                    <a:pt x="2139" y="567"/>
                  </a:lnTo>
                  <a:lnTo>
                    <a:pt x="2169" y="586"/>
                  </a:lnTo>
                  <a:lnTo>
                    <a:pt x="2197" y="607"/>
                  </a:lnTo>
                  <a:lnTo>
                    <a:pt x="2226" y="628"/>
                  </a:lnTo>
                  <a:lnTo>
                    <a:pt x="2254" y="650"/>
                  </a:lnTo>
                  <a:lnTo>
                    <a:pt x="2281" y="673"/>
                  </a:lnTo>
                  <a:lnTo>
                    <a:pt x="2308" y="698"/>
                  </a:lnTo>
                  <a:lnTo>
                    <a:pt x="2333" y="723"/>
                  </a:lnTo>
                  <a:lnTo>
                    <a:pt x="2353" y="743"/>
                  </a:lnTo>
                  <a:lnTo>
                    <a:pt x="2372" y="763"/>
                  </a:lnTo>
                  <a:lnTo>
                    <a:pt x="2391" y="784"/>
                  </a:lnTo>
                  <a:lnTo>
                    <a:pt x="2409" y="806"/>
                  </a:lnTo>
                  <a:lnTo>
                    <a:pt x="2426" y="827"/>
                  </a:lnTo>
                  <a:lnTo>
                    <a:pt x="2443" y="849"/>
                  </a:lnTo>
                  <a:lnTo>
                    <a:pt x="2460" y="872"/>
                  </a:lnTo>
                  <a:lnTo>
                    <a:pt x="2475" y="895"/>
                  </a:lnTo>
                  <a:lnTo>
                    <a:pt x="2489" y="918"/>
                  </a:lnTo>
                  <a:lnTo>
                    <a:pt x="2505" y="941"/>
                  </a:lnTo>
                  <a:lnTo>
                    <a:pt x="2518" y="965"/>
                  </a:lnTo>
                  <a:lnTo>
                    <a:pt x="2531" y="989"/>
                  </a:lnTo>
                  <a:lnTo>
                    <a:pt x="2545" y="1013"/>
                  </a:lnTo>
                  <a:lnTo>
                    <a:pt x="2557" y="1038"/>
                  </a:lnTo>
                  <a:lnTo>
                    <a:pt x="2568" y="1063"/>
                  </a:lnTo>
                  <a:lnTo>
                    <a:pt x="2579" y="1088"/>
                  </a:lnTo>
                  <a:lnTo>
                    <a:pt x="2589" y="1113"/>
                  </a:lnTo>
                  <a:lnTo>
                    <a:pt x="2599" y="1139"/>
                  </a:lnTo>
                  <a:lnTo>
                    <a:pt x="2608" y="1164"/>
                  </a:lnTo>
                  <a:lnTo>
                    <a:pt x="2617" y="1191"/>
                  </a:lnTo>
                  <a:lnTo>
                    <a:pt x="2624" y="1217"/>
                  </a:lnTo>
                  <a:lnTo>
                    <a:pt x="2631" y="1244"/>
                  </a:lnTo>
                  <a:lnTo>
                    <a:pt x="2638" y="1270"/>
                  </a:lnTo>
                  <a:lnTo>
                    <a:pt x="2643" y="1297"/>
                  </a:lnTo>
                  <a:lnTo>
                    <a:pt x="2649" y="1325"/>
                  </a:lnTo>
                  <a:lnTo>
                    <a:pt x="2653" y="1352"/>
                  </a:lnTo>
                  <a:lnTo>
                    <a:pt x="2658" y="1379"/>
                  </a:lnTo>
                  <a:lnTo>
                    <a:pt x="2660" y="1406"/>
                  </a:lnTo>
                  <a:lnTo>
                    <a:pt x="2663" y="1435"/>
                  </a:lnTo>
                  <a:lnTo>
                    <a:pt x="2664" y="1463"/>
                  </a:lnTo>
                  <a:lnTo>
                    <a:pt x="2666" y="1491"/>
                  </a:lnTo>
                  <a:lnTo>
                    <a:pt x="2666" y="1519"/>
                  </a:lnTo>
                  <a:lnTo>
                    <a:pt x="2661" y="1641"/>
                  </a:lnTo>
                  <a:close/>
                  <a:moveTo>
                    <a:pt x="907" y="4981"/>
                  </a:moveTo>
                  <a:lnTo>
                    <a:pt x="2149" y="4981"/>
                  </a:lnTo>
                  <a:lnTo>
                    <a:pt x="2149" y="4592"/>
                  </a:lnTo>
                  <a:lnTo>
                    <a:pt x="907" y="4592"/>
                  </a:lnTo>
                  <a:lnTo>
                    <a:pt x="907" y="4981"/>
                  </a:lnTo>
                  <a:close/>
                  <a:moveTo>
                    <a:pt x="1177" y="5429"/>
                  </a:moveTo>
                  <a:lnTo>
                    <a:pt x="1879" y="5429"/>
                  </a:lnTo>
                  <a:lnTo>
                    <a:pt x="1879" y="5209"/>
                  </a:lnTo>
                  <a:lnTo>
                    <a:pt x="1177" y="5209"/>
                  </a:lnTo>
                  <a:lnTo>
                    <a:pt x="1177" y="54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03" name="Rounded Rectangle 102"/>
          <p:cNvSpPr>
            <a:spLocks noChangeAspect="1"/>
          </p:cNvSpPr>
          <p:nvPr/>
        </p:nvSpPr>
        <p:spPr>
          <a:xfrm>
            <a:off x="534670" y="1978025"/>
            <a:ext cx="4100195" cy="2940050"/>
          </a:xfrm>
          <a:prstGeom prst="roundRect">
            <a:avLst>
              <a:gd name="adj" fmla="val 8813"/>
            </a:avLst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p>
            <a:pPr algn="ctr"/>
            <a:endParaRPr lang="en-US" dirty="0">
              <a:latin typeface="+mn-ea"/>
            </a:endParaRPr>
          </a:p>
        </p:txBody>
      </p:sp>
      <p:pic>
        <p:nvPicPr>
          <p:cNvPr id="2" name="图片 1" descr="SharedScreenshot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99305" y="1765300"/>
            <a:ext cx="4389120" cy="3205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99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99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99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/>
      <p:bldP spid="8" grpId="0"/>
      <p:bldP spid="10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709295" y="309880"/>
            <a:ext cx="3589020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任务一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面试类型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621155" y="1071245"/>
            <a:ext cx="680593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just"/>
            <a:r>
              <a:rPr lang="zh-CN" altLang="en-US" sz="3200" b="1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二、非常规面试模式</a:t>
            </a:r>
            <a:endParaRPr lang="zh-CN" altLang="en-US" sz="3200" b="1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968375" y="1988820"/>
            <a:ext cx="7294245" cy="27914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p>
            <a:pPr indent="457200" fontAlgn="auto">
              <a:lnSpc>
                <a:spcPts val="2660"/>
              </a:lnSpc>
            </a:pPr>
            <a:r>
              <a:rPr lang="zh-CN" altLang="en-US" sz="2000" b="1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（一）压力面试</a:t>
            </a:r>
            <a:endParaRPr lang="zh-CN" altLang="en-US" sz="2000" b="1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fontAlgn="auto">
              <a:lnSpc>
                <a:spcPts val="266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压力面试指有意制造紧张气氛，以了解求职者将如何面对工作压力。面试官通过提出生硬的、不礼貌的问题故意使候选人感到不舒服，针对某一事项或问题做一连串的发问，直至无法回答。其目的是确定求职者对压力的承受能力、在压力前的应变能力和人际关系能力。</a:t>
            </a:r>
            <a:endParaRPr lang="zh-CN" altLang="en-US" sz="1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fontAlgn="auto">
              <a:lnSpc>
                <a:spcPts val="266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求职者在应对压力面试时，首先要能识别面试官在进行的是压力测试；其次，必须保持情绪稳定，用敏捷的思维和良好的控制力来化解面试官的压力考问。</a:t>
            </a:r>
            <a:endParaRPr lang="zh-CN" altLang="en-US" sz="1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>
            <p:custDataLst>
              <p:tags r:id="rId1"/>
            </p:custDataLst>
          </p:nvPr>
        </p:nvGrpSpPr>
        <p:grpSpPr>
          <a:xfrm>
            <a:off x="374857" y="731141"/>
            <a:ext cx="1201103" cy="1202531"/>
            <a:chOff x="4856202" y="1222146"/>
            <a:chExt cx="1201103" cy="1202531"/>
          </a:xfrm>
          <a:solidFill>
            <a:srgbClr val="1B4367"/>
          </a:solidFill>
        </p:grpSpPr>
        <p:sp>
          <p:nvSpPr>
            <p:cNvPr id="12" name="Rectangle 6"/>
            <p:cNvSpPr/>
            <p:nvPr>
              <p:custDataLst>
                <p:tags r:id="rId2"/>
              </p:custDataLst>
            </p:nvPr>
          </p:nvSpPr>
          <p:spPr>
            <a:xfrm>
              <a:off x="4856202" y="1222146"/>
              <a:ext cx="1201103" cy="1202531"/>
            </a:xfrm>
            <a:prstGeom prst="flowChartConnector">
              <a:avLst/>
            </a:prstGeom>
            <a:grpFill/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/>
              <a:endParaRPr lang="en-US" altLang="zh-CN" sz="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KSO_Shape"/>
            <p:cNvSpPr/>
            <p:nvPr>
              <p:custDataLst>
                <p:tags r:id="rId3"/>
              </p:custDataLst>
            </p:nvPr>
          </p:nvSpPr>
          <p:spPr bwMode="auto">
            <a:xfrm>
              <a:off x="5275038" y="1500840"/>
              <a:ext cx="363431" cy="645143"/>
            </a:xfrm>
            <a:custGeom>
              <a:avLst/>
              <a:gdLst>
                <a:gd name="T0" fmla="*/ 2147483646 w 3056"/>
                <a:gd name="T1" fmla="*/ 2147483646 h 5429"/>
                <a:gd name="T2" fmla="*/ 2147483646 w 3056"/>
                <a:gd name="T3" fmla="*/ 2147483646 h 5429"/>
                <a:gd name="T4" fmla="*/ 2147483646 w 3056"/>
                <a:gd name="T5" fmla="*/ 388832290 h 5429"/>
                <a:gd name="T6" fmla="*/ 2147483646 w 3056"/>
                <a:gd name="T7" fmla="*/ 345615213 h 5429"/>
                <a:gd name="T8" fmla="*/ 2147483646 w 3056"/>
                <a:gd name="T9" fmla="*/ 2147483646 h 5429"/>
                <a:gd name="T10" fmla="*/ 2147483646 w 3056"/>
                <a:gd name="T11" fmla="*/ 2147483646 h 5429"/>
                <a:gd name="T12" fmla="*/ 2147483646 w 3056"/>
                <a:gd name="T13" fmla="*/ 2147483646 h 5429"/>
                <a:gd name="T14" fmla="*/ 2147483646 w 3056"/>
                <a:gd name="T15" fmla="*/ 2147483646 h 5429"/>
                <a:gd name="T16" fmla="*/ 2147483646 w 3056"/>
                <a:gd name="T17" fmla="*/ 2147483646 h 5429"/>
                <a:gd name="T18" fmla="*/ 2147483646 w 3056"/>
                <a:gd name="T19" fmla="*/ 2147483646 h 5429"/>
                <a:gd name="T20" fmla="*/ 475747481 w 3056"/>
                <a:gd name="T21" fmla="*/ 2147483646 h 5429"/>
                <a:gd name="T22" fmla="*/ 432463999 w 3056"/>
                <a:gd name="T23" fmla="*/ 2147483646 h 5429"/>
                <a:gd name="T24" fmla="*/ 2147483646 w 3056"/>
                <a:gd name="T25" fmla="*/ 2147483646 h 5429"/>
                <a:gd name="T26" fmla="*/ 2147483646 w 3056"/>
                <a:gd name="T27" fmla="*/ 2147483646 h 5429"/>
                <a:gd name="T28" fmla="*/ 2147483646 w 3056"/>
                <a:gd name="T29" fmla="*/ 2147483646 h 5429"/>
                <a:gd name="T30" fmla="*/ 2147483646 w 3056"/>
                <a:gd name="T31" fmla="*/ 2147483646 h 5429"/>
                <a:gd name="T32" fmla="*/ 2147483646 w 3056"/>
                <a:gd name="T33" fmla="*/ 2147483646 h 5429"/>
                <a:gd name="T34" fmla="*/ 2147483646 w 3056"/>
                <a:gd name="T35" fmla="*/ 2147483646 h 5429"/>
                <a:gd name="T36" fmla="*/ 2147483646 w 3056"/>
                <a:gd name="T37" fmla="*/ 2147483646 h 5429"/>
                <a:gd name="T38" fmla="*/ 2147483646 w 3056"/>
                <a:gd name="T39" fmla="*/ 2147483646 h 5429"/>
                <a:gd name="T40" fmla="*/ 2147483646 w 3056"/>
                <a:gd name="T41" fmla="*/ 2147483646 h 5429"/>
                <a:gd name="T42" fmla="*/ 2147483646 w 3056"/>
                <a:gd name="T43" fmla="*/ 2147483646 h 5429"/>
                <a:gd name="T44" fmla="*/ 2147483646 w 3056"/>
                <a:gd name="T45" fmla="*/ 2147483646 h 5429"/>
                <a:gd name="T46" fmla="*/ 2147483646 w 3056"/>
                <a:gd name="T47" fmla="*/ 2147483646 h 5429"/>
                <a:gd name="T48" fmla="*/ 2147483646 w 3056"/>
                <a:gd name="T49" fmla="*/ 2147483646 h 5429"/>
                <a:gd name="T50" fmla="*/ 2147483646 w 3056"/>
                <a:gd name="T51" fmla="*/ 2147483646 h 5429"/>
                <a:gd name="T52" fmla="*/ 2147483646 w 3056"/>
                <a:gd name="T53" fmla="*/ 2147483646 h 5429"/>
                <a:gd name="T54" fmla="*/ 2147483646 w 3056"/>
                <a:gd name="T55" fmla="*/ 2147483646 h 5429"/>
                <a:gd name="T56" fmla="*/ 2147483646 w 3056"/>
                <a:gd name="T57" fmla="*/ 2147483646 h 5429"/>
                <a:gd name="T58" fmla="*/ 2147483646 w 3056"/>
                <a:gd name="T59" fmla="*/ 2147483646 h 5429"/>
                <a:gd name="T60" fmla="*/ 2147483646 w 3056"/>
                <a:gd name="T61" fmla="*/ 2147483646 h 5429"/>
                <a:gd name="T62" fmla="*/ 2147483646 w 3056"/>
                <a:gd name="T63" fmla="*/ 2147483646 h 5429"/>
                <a:gd name="T64" fmla="*/ 2147483646 w 3056"/>
                <a:gd name="T65" fmla="*/ 2147483646 h 5429"/>
                <a:gd name="T66" fmla="*/ 2147483646 w 3056"/>
                <a:gd name="T67" fmla="*/ 2147483646 h 5429"/>
                <a:gd name="T68" fmla="*/ 2147483646 w 3056"/>
                <a:gd name="T69" fmla="*/ 2147483646 h 5429"/>
                <a:gd name="T70" fmla="*/ 2147483646 w 3056"/>
                <a:gd name="T71" fmla="*/ 2147483646 h 5429"/>
                <a:gd name="T72" fmla="*/ 2147483646 w 3056"/>
                <a:gd name="T73" fmla="*/ 2147483646 h 5429"/>
                <a:gd name="T74" fmla="*/ 2147483646 w 3056"/>
                <a:gd name="T75" fmla="*/ 2147483646 h 5429"/>
                <a:gd name="T76" fmla="*/ 2147483646 w 3056"/>
                <a:gd name="T77" fmla="*/ 2147483646 h 5429"/>
                <a:gd name="T78" fmla="*/ 2147483646 w 3056"/>
                <a:gd name="T79" fmla="*/ 2147483646 h 5429"/>
                <a:gd name="T80" fmla="*/ 2147483646 w 3056"/>
                <a:gd name="T81" fmla="*/ 2147483646 h 5429"/>
                <a:gd name="T82" fmla="*/ 2147483646 w 3056"/>
                <a:gd name="T83" fmla="*/ 2147483646 h 5429"/>
                <a:gd name="T84" fmla="*/ 2147483646 w 3056"/>
                <a:gd name="T85" fmla="*/ 2147483646 h 5429"/>
                <a:gd name="T86" fmla="*/ 2147483646 w 3056"/>
                <a:gd name="T87" fmla="*/ 2147483646 h 5429"/>
                <a:gd name="T88" fmla="*/ 2147483646 w 3056"/>
                <a:gd name="T89" fmla="*/ 2147483646 h 5429"/>
                <a:gd name="T90" fmla="*/ 2147483646 w 3056"/>
                <a:gd name="T91" fmla="*/ 2147483646 h 5429"/>
                <a:gd name="T92" fmla="*/ 2147483646 w 3056"/>
                <a:gd name="T93" fmla="*/ 2147483646 h 5429"/>
                <a:gd name="T94" fmla="*/ 2147483646 w 3056"/>
                <a:gd name="T95" fmla="*/ 2147483646 h 5429"/>
                <a:gd name="T96" fmla="*/ 2147483646 w 3056"/>
                <a:gd name="T97" fmla="*/ 2147483646 h 5429"/>
                <a:gd name="T98" fmla="*/ 2147483646 w 3056"/>
                <a:gd name="T99" fmla="*/ 2147483646 h 5429"/>
                <a:gd name="T100" fmla="*/ 2147483646 w 3056"/>
                <a:gd name="T101" fmla="*/ 2147483646 h 5429"/>
                <a:gd name="T102" fmla="*/ 2147483646 w 3056"/>
                <a:gd name="T103" fmla="*/ 2147483646 h 5429"/>
                <a:gd name="T104" fmla="*/ 2147483646 w 3056"/>
                <a:gd name="T105" fmla="*/ 2147483646 h 5429"/>
                <a:gd name="T106" fmla="*/ 2147483646 w 3056"/>
                <a:gd name="T107" fmla="*/ 2147483646 h 5429"/>
                <a:gd name="T108" fmla="*/ 2147483646 w 3056"/>
                <a:gd name="T109" fmla="*/ 2147483646 h 5429"/>
                <a:gd name="T110" fmla="*/ 2147483646 w 3056"/>
                <a:gd name="T111" fmla="*/ 2147483646 h 5429"/>
                <a:gd name="T112" fmla="*/ 2147483646 w 3056"/>
                <a:gd name="T113" fmla="*/ 2147483646 h 5429"/>
                <a:gd name="T114" fmla="*/ 2147483646 w 3056"/>
                <a:gd name="T115" fmla="*/ 2147483646 h 5429"/>
                <a:gd name="T116" fmla="*/ 2147483646 w 3056"/>
                <a:gd name="T117" fmla="*/ 2147483646 h 5429"/>
                <a:gd name="T118" fmla="*/ 2147483646 w 3056"/>
                <a:gd name="T119" fmla="*/ 2147483646 h 5429"/>
                <a:gd name="T120" fmla="*/ 2147483646 w 3056"/>
                <a:gd name="T121" fmla="*/ 2147483646 h 542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056" h="5429">
                  <a:moveTo>
                    <a:pt x="2609" y="448"/>
                  </a:moveTo>
                  <a:lnTo>
                    <a:pt x="2609" y="448"/>
                  </a:lnTo>
                  <a:lnTo>
                    <a:pt x="2575" y="415"/>
                  </a:lnTo>
                  <a:lnTo>
                    <a:pt x="2538" y="383"/>
                  </a:lnTo>
                  <a:lnTo>
                    <a:pt x="2503" y="352"/>
                  </a:lnTo>
                  <a:lnTo>
                    <a:pt x="2465" y="322"/>
                  </a:lnTo>
                  <a:lnTo>
                    <a:pt x="2426" y="293"/>
                  </a:lnTo>
                  <a:lnTo>
                    <a:pt x="2388" y="265"/>
                  </a:lnTo>
                  <a:lnTo>
                    <a:pt x="2348" y="239"/>
                  </a:lnTo>
                  <a:lnTo>
                    <a:pt x="2307" y="213"/>
                  </a:lnTo>
                  <a:lnTo>
                    <a:pt x="2266" y="190"/>
                  </a:lnTo>
                  <a:lnTo>
                    <a:pt x="2224" y="168"/>
                  </a:lnTo>
                  <a:lnTo>
                    <a:pt x="2182" y="146"/>
                  </a:lnTo>
                  <a:lnTo>
                    <a:pt x="2138" y="127"/>
                  </a:lnTo>
                  <a:lnTo>
                    <a:pt x="2095" y="108"/>
                  </a:lnTo>
                  <a:lnTo>
                    <a:pt x="2049" y="91"/>
                  </a:lnTo>
                  <a:lnTo>
                    <a:pt x="2005" y="75"/>
                  </a:lnTo>
                  <a:lnTo>
                    <a:pt x="1960" y="61"/>
                  </a:lnTo>
                  <a:lnTo>
                    <a:pt x="1907" y="46"/>
                  </a:lnTo>
                  <a:lnTo>
                    <a:pt x="1853" y="34"/>
                  </a:lnTo>
                  <a:lnTo>
                    <a:pt x="1800" y="24"/>
                  </a:lnTo>
                  <a:lnTo>
                    <a:pt x="1746" y="15"/>
                  </a:lnTo>
                  <a:lnTo>
                    <a:pt x="1692" y="9"/>
                  </a:lnTo>
                  <a:lnTo>
                    <a:pt x="1638" y="3"/>
                  </a:lnTo>
                  <a:lnTo>
                    <a:pt x="1582" y="1"/>
                  </a:lnTo>
                  <a:lnTo>
                    <a:pt x="1527" y="0"/>
                  </a:lnTo>
                  <a:lnTo>
                    <a:pt x="1490" y="0"/>
                  </a:lnTo>
                  <a:lnTo>
                    <a:pt x="1451" y="2"/>
                  </a:lnTo>
                  <a:lnTo>
                    <a:pt x="1413" y="4"/>
                  </a:lnTo>
                  <a:lnTo>
                    <a:pt x="1376" y="8"/>
                  </a:lnTo>
                  <a:lnTo>
                    <a:pt x="1338" y="11"/>
                  </a:lnTo>
                  <a:lnTo>
                    <a:pt x="1302" y="17"/>
                  </a:lnTo>
                  <a:lnTo>
                    <a:pt x="1264" y="22"/>
                  </a:lnTo>
                  <a:lnTo>
                    <a:pt x="1227" y="29"/>
                  </a:lnTo>
                  <a:lnTo>
                    <a:pt x="1191" y="36"/>
                  </a:lnTo>
                  <a:lnTo>
                    <a:pt x="1154" y="45"/>
                  </a:lnTo>
                  <a:lnTo>
                    <a:pt x="1118" y="55"/>
                  </a:lnTo>
                  <a:lnTo>
                    <a:pt x="1083" y="65"/>
                  </a:lnTo>
                  <a:lnTo>
                    <a:pt x="1047" y="76"/>
                  </a:lnTo>
                  <a:lnTo>
                    <a:pt x="1012" y="88"/>
                  </a:lnTo>
                  <a:lnTo>
                    <a:pt x="977" y="102"/>
                  </a:lnTo>
                  <a:lnTo>
                    <a:pt x="942" y="115"/>
                  </a:lnTo>
                  <a:lnTo>
                    <a:pt x="909" y="130"/>
                  </a:lnTo>
                  <a:lnTo>
                    <a:pt x="875" y="146"/>
                  </a:lnTo>
                  <a:lnTo>
                    <a:pt x="841" y="161"/>
                  </a:lnTo>
                  <a:lnTo>
                    <a:pt x="808" y="179"/>
                  </a:lnTo>
                  <a:lnTo>
                    <a:pt x="775" y="197"/>
                  </a:lnTo>
                  <a:lnTo>
                    <a:pt x="743" y="216"/>
                  </a:lnTo>
                  <a:lnTo>
                    <a:pt x="712" y="235"/>
                  </a:lnTo>
                  <a:lnTo>
                    <a:pt x="680" y="255"/>
                  </a:lnTo>
                  <a:lnTo>
                    <a:pt x="649" y="277"/>
                  </a:lnTo>
                  <a:lnTo>
                    <a:pt x="619" y="300"/>
                  </a:lnTo>
                  <a:lnTo>
                    <a:pt x="589" y="322"/>
                  </a:lnTo>
                  <a:lnTo>
                    <a:pt x="559" y="345"/>
                  </a:lnTo>
                  <a:lnTo>
                    <a:pt x="531" y="370"/>
                  </a:lnTo>
                  <a:lnTo>
                    <a:pt x="502" y="395"/>
                  </a:lnTo>
                  <a:lnTo>
                    <a:pt x="474" y="421"/>
                  </a:lnTo>
                  <a:lnTo>
                    <a:pt x="447" y="448"/>
                  </a:lnTo>
                  <a:lnTo>
                    <a:pt x="420" y="475"/>
                  </a:lnTo>
                  <a:lnTo>
                    <a:pt x="395" y="503"/>
                  </a:lnTo>
                  <a:lnTo>
                    <a:pt x="369" y="531"/>
                  </a:lnTo>
                  <a:lnTo>
                    <a:pt x="345" y="561"/>
                  </a:lnTo>
                  <a:lnTo>
                    <a:pt x="322" y="589"/>
                  </a:lnTo>
                  <a:lnTo>
                    <a:pt x="298" y="619"/>
                  </a:lnTo>
                  <a:lnTo>
                    <a:pt x="276" y="650"/>
                  </a:lnTo>
                  <a:lnTo>
                    <a:pt x="255" y="681"/>
                  </a:lnTo>
                  <a:lnTo>
                    <a:pt x="235" y="712"/>
                  </a:lnTo>
                  <a:lnTo>
                    <a:pt x="215" y="744"/>
                  </a:lnTo>
                  <a:lnTo>
                    <a:pt x="197" y="776"/>
                  </a:lnTo>
                  <a:lnTo>
                    <a:pt x="179" y="808"/>
                  </a:lnTo>
                  <a:lnTo>
                    <a:pt x="161" y="841"/>
                  </a:lnTo>
                  <a:lnTo>
                    <a:pt x="145" y="875"/>
                  </a:lnTo>
                  <a:lnTo>
                    <a:pt x="129" y="909"/>
                  </a:lnTo>
                  <a:lnTo>
                    <a:pt x="115" y="943"/>
                  </a:lnTo>
                  <a:lnTo>
                    <a:pt x="101" y="977"/>
                  </a:lnTo>
                  <a:lnTo>
                    <a:pt x="88" y="1012"/>
                  </a:lnTo>
                  <a:lnTo>
                    <a:pt x="76" y="1047"/>
                  </a:lnTo>
                  <a:lnTo>
                    <a:pt x="65" y="1082"/>
                  </a:lnTo>
                  <a:lnTo>
                    <a:pt x="55" y="1118"/>
                  </a:lnTo>
                  <a:lnTo>
                    <a:pt x="45" y="1154"/>
                  </a:lnTo>
                  <a:lnTo>
                    <a:pt x="36" y="1191"/>
                  </a:lnTo>
                  <a:lnTo>
                    <a:pt x="28" y="1227"/>
                  </a:lnTo>
                  <a:lnTo>
                    <a:pt x="22" y="1264"/>
                  </a:lnTo>
                  <a:lnTo>
                    <a:pt x="16" y="1301"/>
                  </a:lnTo>
                  <a:lnTo>
                    <a:pt x="11" y="1338"/>
                  </a:lnTo>
                  <a:lnTo>
                    <a:pt x="7" y="1376"/>
                  </a:lnTo>
                  <a:lnTo>
                    <a:pt x="4" y="1413"/>
                  </a:lnTo>
                  <a:lnTo>
                    <a:pt x="2" y="1452"/>
                  </a:lnTo>
                  <a:lnTo>
                    <a:pt x="0" y="1489"/>
                  </a:lnTo>
                  <a:lnTo>
                    <a:pt x="0" y="1527"/>
                  </a:lnTo>
                  <a:lnTo>
                    <a:pt x="6" y="1667"/>
                  </a:lnTo>
                  <a:lnTo>
                    <a:pt x="10" y="1707"/>
                  </a:lnTo>
                  <a:lnTo>
                    <a:pt x="15" y="1746"/>
                  </a:lnTo>
                  <a:lnTo>
                    <a:pt x="22" y="1785"/>
                  </a:lnTo>
                  <a:lnTo>
                    <a:pt x="28" y="1823"/>
                  </a:lnTo>
                  <a:lnTo>
                    <a:pt x="36" y="1862"/>
                  </a:lnTo>
                  <a:lnTo>
                    <a:pt x="45" y="1900"/>
                  </a:lnTo>
                  <a:lnTo>
                    <a:pt x="55" y="1937"/>
                  </a:lnTo>
                  <a:lnTo>
                    <a:pt x="66" y="1975"/>
                  </a:lnTo>
                  <a:lnTo>
                    <a:pt x="78" y="2012"/>
                  </a:lnTo>
                  <a:lnTo>
                    <a:pt x="92" y="2049"/>
                  </a:lnTo>
                  <a:lnTo>
                    <a:pt x="105" y="2085"/>
                  </a:lnTo>
                  <a:lnTo>
                    <a:pt x="119" y="2122"/>
                  </a:lnTo>
                  <a:lnTo>
                    <a:pt x="136" y="2157"/>
                  </a:lnTo>
                  <a:lnTo>
                    <a:pt x="152" y="2193"/>
                  </a:lnTo>
                  <a:lnTo>
                    <a:pt x="170" y="2228"/>
                  </a:lnTo>
                  <a:lnTo>
                    <a:pt x="189" y="2262"/>
                  </a:lnTo>
                  <a:lnTo>
                    <a:pt x="195" y="2277"/>
                  </a:lnTo>
                  <a:lnTo>
                    <a:pt x="213" y="2312"/>
                  </a:lnTo>
                  <a:lnTo>
                    <a:pt x="242" y="2366"/>
                  </a:lnTo>
                  <a:lnTo>
                    <a:pt x="278" y="2439"/>
                  </a:lnTo>
                  <a:lnTo>
                    <a:pt x="323" y="2528"/>
                  </a:lnTo>
                  <a:lnTo>
                    <a:pt x="371" y="2631"/>
                  </a:lnTo>
                  <a:lnTo>
                    <a:pt x="422" y="2743"/>
                  </a:lnTo>
                  <a:lnTo>
                    <a:pt x="450" y="2804"/>
                  </a:lnTo>
                  <a:lnTo>
                    <a:pt x="476" y="2867"/>
                  </a:lnTo>
                  <a:lnTo>
                    <a:pt x="503" y="2931"/>
                  </a:lnTo>
                  <a:lnTo>
                    <a:pt x="530" y="2998"/>
                  </a:lnTo>
                  <a:lnTo>
                    <a:pt x="556" y="3065"/>
                  </a:lnTo>
                  <a:lnTo>
                    <a:pt x="582" y="3134"/>
                  </a:lnTo>
                  <a:lnTo>
                    <a:pt x="607" y="3202"/>
                  </a:lnTo>
                  <a:lnTo>
                    <a:pt x="630" y="3273"/>
                  </a:lnTo>
                  <a:lnTo>
                    <a:pt x="653" y="3343"/>
                  </a:lnTo>
                  <a:lnTo>
                    <a:pt x="674" y="3413"/>
                  </a:lnTo>
                  <a:lnTo>
                    <a:pt x="693" y="3483"/>
                  </a:lnTo>
                  <a:lnTo>
                    <a:pt x="711" y="3553"/>
                  </a:lnTo>
                  <a:lnTo>
                    <a:pt x="726" y="3621"/>
                  </a:lnTo>
                  <a:lnTo>
                    <a:pt x="739" y="3690"/>
                  </a:lnTo>
                  <a:lnTo>
                    <a:pt x="750" y="3756"/>
                  </a:lnTo>
                  <a:lnTo>
                    <a:pt x="754" y="3788"/>
                  </a:lnTo>
                  <a:lnTo>
                    <a:pt x="757" y="3822"/>
                  </a:lnTo>
                  <a:lnTo>
                    <a:pt x="760" y="3854"/>
                  </a:lnTo>
                  <a:lnTo>
                    <a:pt x="762" y="3885"/>
                  </a:lnTo>
                  <a:lnTo>
                    <a:pt x="763" y="3915"/>
                  </a:lnTo>
                  <a:lnTo>
                    <a:pt x="764" y="3946"/>
                  </a:lnTo>
                  <a:lnTo>
                    <a:pt x="783" y="4137"/>
                  </a:lnTo>
                  <a:lnTo>
                    <a:pt x="789" y="4160"/>
                  </a:lnTo>
                  <a:lnTo>
                    <a:pt x="796" y="4181"/>
                  </a:lnTo>
                  <a:lnTo>
                    <a:pt x="804" y="4202"/>
                  </a:lnTo>
                  <a:lnTo>
                    <a:pt x="813" y="4220"/>
                  </a:lnTo>
                  <a:lnTo>
                    <a:pt x="823" y="4237"/>
                  </a:lnTo>
                  <a:lnTo>
                    <a:pt x="833" y="4253"/>
                  </a:lnTo>
                  <a:lnTo>
                    <a:pt x="844" y="4267"/>
                  </a:lnTo>
                  <a:lnTo>
                    <a:pt x="855" y="4280"/>
                  </a:lnTo>
                  <a:lnTo>
                    <a:pt x="867" y="4291"/>
                  </a:lnTo>
                  <a:lnTo>
                    <a:pt x="880" y="4301"/>
                  </a:lnTo>
                  <a:lnTo>
                    <a:pt x="895" y="4309"/>
                  </a:lnTo>
                  <a:lnTo>
                    <a:pt x="909" y="4316"/>
                  </a:lnTo>
                  <a:lnTo>
                    <a:pt x="924" y="4321"/>
                  </a:lnTo>
                  <a:lnTo>
                    <a:pt x="941" y="4325"/>
                  </a:lnTo>
                  <a:lnTo>
                    <a:pt x="959" y="4328"/>
                  </a:lnTo>
                  <a:lnTo>
                    <a:pt x="976" y="4328"/>
                  </a:lnTo>
                  <a:lnTo>
                    <a:pt x="2079" y="4328"/>
                  </a:lnTo>
                  <a:lnTo>
                    <a:pt x="2097" y="4328"/>
                  </a:lnTo>
                  <a:lnTo>
                    <a:pt x="2114" y="4325"/>
                  </a:lnTo>
                  <a:lnTo>
                    <a:pt x="2130" y="4321"/>
                  </a:lnTo>
                  <a:lnTo>
                    <a:pt x="2145" y="4316"/>
                  </a:lnTo>
                  <a:lnTo>
                    <a:pt x="2161" y="4309"/>
                  </a:lnTo>
                  <a:lnTo>
                    <a:pt x="2174" y="4301"/>
                  </a:lnTo>
                  <a:lnTo>
                    <a:pt x="2187" y="4291"/>
                  </a:lnTo>
                  <a:lnTo>
                    <a:pt x="2201" y="4280"/>
                  </a:lnTo>
                  <a:lnTo>
                    <a:pt x="2212" y="4267"/>
                  </a:lnTo>
                  <a:lnTo>
                    <a:pt x="2223" y="4253"/>
                  </a:lnTo>
                  <a:lnTo>
                    <a:pt x="2233" y="4237"/>
                  </a:lnTo>
                  <a:lnTo>
                    <a:pt x="2243" y="4220"/>
                  </a:lnTo>
                  <a:lnTo>
                    <a:pt x="2251" y="4202"/>
                  </a:lnTo>
                  <a:lnTo>
                    <a:pt x="2259" y="4181"/>
                  </a:lnTo>
                  <a:lnTo>
                    <a:pt x="2266" y="4160"/>
                  </a:lnTo>
                  <a:lnTo>
                    <a:pt x="2272" y="4137"/>
                  </a:lnTo>
                  <a:lnTo>
                    <a:pt x="2291" y="3946"/>
                  </a:lnTo>
                  <a:lnTo>
                    <a:pt x="2293" y="3915"/>
                  </a:lnTo>
                  <a:lnTo>
                    <a:pt x="2294" y="3885"/>
                  </a:lnTo>
                  <a:lnTo>
                    <a:pt x="2295" y="3854"/>
                  </a:lnTo>
                  <a:lnTo>
                    <a:pt x="2298" y="3822"/>
                  </a:lnTo>
                  <a:lnTo>
                    <a:pt x="2301" y="3788"/>
                  </a:lnTo>
                  <a:lnTo>
                    <a:pt x="2306" y="3756"/>
                  </a:lnTo>
                  <a:lnTo>
                    <a:pt x="2316" y="3690"/>
                  </a:lnTo>
                  <a:lnTo>
                    <a:pt x="2329" y="3621"/>
                  </a:lnTo>
                  <a:lnTo>
                    <a:pt x="2345" y="3553"/>
                  </a:lnTo>
                  <a:lnTo>
                    <a:pt x="2362" y="3483"/>
                  </a:lnTo>
                  <a:lnTo>
                    <a:pt x="2381" y="3413"/>
                  </a:lnTo>
                  <a:lnTo>
                    <a:pt x="2402" y="3343"/>
                  </a:lnTo>
                  <a:lnTo>
                    <a:pt x="2425" y="3273"/>
                  </a:lnTo>
                  <a:lnTo>
                    <a:pt x="2449" y="3202"/>
                  </a:lnTo>
                  <a:lnTo>
                    <a:pt x="2474" y="3134"/>
                  </a:lnTo>
                  <a:lnTo>
                    <a:pt x="2499" y="3065"/>
                  </a:lnTo>
                  <a:lnTo>
                    <a:pt x="2526" y="2998"/>
                  </a:lnTo>
                  <a:lnTo>
                    <a:pt x="2552" y="2931"/>
                  </a:lnTo>
                  <a:lnTo>
                    <a:pt x="2579" y="2867"/>
                  </a:lnTo>
                  <a:lnTo>
                    <a:pt x="2607" y="2804"/>
                  </a:lnTo>
                  <a:lnTo>
                    <a:pt x="2633" y="2743"/>
                  </a:lnTo>
                  <a:lnTo>
                    <a:pt x="2685" y="2631"/>
                  </a:lnTo>
                  <a:lnTo>
                    <a:pt x="2735" y="2528"/>
                  </a:lnTo>
                  <a:lnTo>
                    <a:pt x="2778" y="2439"/>
                  </a:lnTo>
                  <a:lnTo>
                    <a:pt x="2816" y="2366"/>
                  </a:lnTo>
                  <a:lnTo>
                    <a:pt x="2846" y="2312"/>
                  </a:lnTo>
                  <a:lnTo>
                    <a:pt x="2872" y="2262"/>
                  </a:lnTo>
                  <a:lnTo>
                    <a:pt x="2890" y="2228"/>
                  </a:lnTo>
                  <a:lnTo>
                    <a:pt x="2906" y="2193"/>
                  </a:lnTo>
                  <a:lnTo>
                    <a:pt x="2923" y="2157"/>
                  </a:lnTo>
                  <a:lnTo>
                    <a:pt x="2937" y="2122"/>
                  </a:lnTo>
                  <a:lnTo>
                    <a:pt x="2952" y="2085"/>
                  </a:lnTo>
                  <a:lnTo>
                    <a:pt x="2965" y="2049"/>
                  </a:lnTo>
                  <a:lnTo>
                    <a:pt x="2978" y="2012"/>
                  </a:lnTo>
                  <a:lnTo>
                    <a:pt x="2989" y="1975"/>
                  </a:lnTo>
                  <a:lnTo>
                    <a:pt x="3000" y="1937"/>
                  </a:lnTo>
                  <a:lnTo>
                    <a:pt x="3010" y="1900"/>
                  </a:lnTo>
                  <a:lnTo>
                    <a:pt x="3019" y="1862"/>
                  </a:lnTo>
                  <a:lnTo>
                    <a:pt x="3027" y="1823"/>
                  </a:lnTo>
                  <a:lnTo>
                    <a:pt x="3034" y="1785"/>
                  </a:lnTo>
                  <a:lnTo>
                    <a:pt x="3040" y="1746"/>
                  </a:lnTo>
                  <a:lnTo>
                    <a:pt x="3045" y="1707"/>
                  </a:lnTo>
                  <a:lnTo>
                    <a:pt x="3049" y="1667"/>
                  </a:lnTo>
                  <a:lnTo>
                    <a:pt x="3056" y="1527"/>
                  </a:lnTo>
                  <a:lnTo>
                    <a:pt x="3055" y="1489"/>
                  </a:lnTo>
                  <a:lnTo>
                    <a:pt x="3054" y="1452"/>
                  </a:lnTo>
                  <a:lnTo>
                    <a:pt x="3051" y="1413"/>
                  </a:lnTo>
                  <a:lnTo>
                    <a:pt x="3048" y="1376"/>
                  </a:lnTo>
                  <a:lnTo>
                    <a:pt x="3044" y="1338"/>
                  </a:lnTo>
                  <a:lnTo>
                    <a:pt x="3039" y="1301"/>
                  </a:lnTo>
                  <a:lnTo>
                    <a:pt x="3034" y="1264"/>
                  </a:lnTo>
                  <a:lnTo>
                    <a:pt x="3026" y="1227"/>
                  </a:lnTo>
                  <a:lnTo>
                    <a:pt x="3018" y="1191"/>
                  </a:lnTo>
                  <a:lnTo>
                    <a:pt x="3010" y="1154"/>
                  </a:lnTo>
                  <a:lnTo>
                    <a:pt x="3000" y="1118"/>
                  </a:lnTo>
                  <a:lnTo>
                    <a:pt x="2990" y="1082"/>
                  </a:lnTo>
                  <a:lnTo>
                    <a:pt x="2979" y="1047"/>
                  </a:lnTo>
                  <a:lnTo>
                    <a:pt x="2967" y="1012"/>
                  </a:lnTo>
                  <a:lnTo>
                    <a:pt x="2954" y="977"/>
                  </a:lnTo>
                  <a:lnTo>
                    <a:pt x="2941" y="943"/>
                  </a:lnTo>
                  <a:lnTo>
                    <a:pt x="2925" y="909"/>
                  </a:lnTo>
                  <a:lnTo>
                    <a:pt x="2910" y="875"/>
                  </a:lnTo>
                  <a:lnTo>
                    <a:pt x="2894" y="841"/>
                  </a:lnTo>
                  <a:lnTo>
                    <a:pt x="2877" y="808"/>
                  </a:lnTo>
                  <a:lnTo>
                    <a:pt x="2859" y="776"/>
                  </a:lnTo>
                  <a:lnTo>
                    <a:pt x="2840" y="744"/>
                  </a:lnTo>
                  <a:lnTo>
                    <a:pt x="2820" y="712"/>
                  </a:lnTo>
                  <a:lnTo>
                    <a:pt x="2800" y="681"/>
                  </a:lnTo>
                  <a:lnTo>
                    <a:pt x="2779" y="650"/>
                  </a:lnTo>
                  <a:lnTo>
                    <a:pt x="2757" y="619"/>
                  </a:lnTo>
                  <a:lnTo>
                    <a:pt x="2734" y="589"/>
                  </a:lnTo>
                  <a:lnTo>
                    <a:pt x="2711" y="561"/>
                  </a:lnTo>
                  <a:lnTo>
                    <a:pt x="2686" y="531"/>
                  </a:lnTo>
                  <a:lnTo>
                    <a:pt x="2661" y="503"/>
                  </a:lnTo>
                  <a:lnTo>
                    <a:pt x="2635" y="475"/>
                  </a:lnTo>
                  <a:lnTo>
                    <a:pt x="2609" y="448"/>
                  </a:lnTo>
                  <a:close/>
                  <a:moveTo>
                    <a:pt x="2661" y="1641"/>
                  </a:moveTo>
                  <a:lnTo>
                    <a:pt x="2661" y="1641"/>
                  </a:lnTo>
                  <a:lnTo>
                    <a:pt x="2658" y="1669"/>
                  </a:lnTo>
                  <a:lnTo>
                    <a:pt x="2654" y="1697"/>
                  </a:lnTo>
                  <a:lnTo>
                    <a:pt x="2650" y="1725"/>
                  </a:lnTo>
                  <a:lnTo>
                    <a:pt x="2644" y="1753"/>
                  </a:lnTo>
                  <a:lnTo>
                    <a:pt x="2639" y="1781"/>
                  </a:lnTo>
                  <a:lnTo>
                    <a:pt x="2632" y="1809"/>
                  </a:lnTo>
                  <a:lnTo>
                    <a:pt x="2624" y="1837"/>
                  </a:lnTo>
                  <a:lnTo>
                    <a:pt x="2617" y="1863"/>
                  </a:lnTo>
                  <a:lnTo>
                    <a:pt x="2608" y="1891"/>
                  </a:lnTo>
                  <a:lnTo>
                    <a:pt x="2599" y="1918"/>
                  </a:lnTo>
                  <a:lnTo>
                    <a:pt x="2589" y="1945"/>
                  </a:lnTo>
                  <a:lnTo>
                    <a:pt x="2579" y="1972"/>
                  </a:lnTo>
                  <a:lnTo>
                    <a:pt x="2567" y="1998"/>
                  </a:lnTo>
                  <a:lnTo>
                    <a:pt x="2556" y="2025"/>
                  </a:lnTo>
                  <a:lnTo>
                    <a:pt x="2543" y="2051"/>
                  </a:lnTo>
                  <a:lnTo>
                    <a:pt x="2529" y="2078"/>
                  </a:lnTo>
                  <a:lnTo>
                    <a:pt x="2485" y="2158"/>
                  </a:lnTo>
                  <a:lnTo>
                    <a:pt x="2450" y="2227"/>
                  </a:lnTo>
                  <a:lnTo>
                    <a:pt x="2408" y="2311"/>
                  </a:lnTo>
                  <a:lnTo>
                    <a:pt x="2359" y="2409"/>
                  </a:lnTo>
                  <a:lnTo>
                    <a:pt x="2307" y="2519"/>
                  </a:lnTo>
                  <a:lnTo>
                    <a:pt x="2253" y="2641"/>
                  </a:lnTo>
                  <a:lnTo>
                    <a:pt x="2225" y="2705"/>
                  </a:lnTo>
                  <a:lnTo>
                    <a:pt x="2197" y="2771"/>
                  </a:lnTo>
                  <a:lnTo>
                    <a:pt x="2170" y="2838"/>
                  </a:lnTo>
                  <a:lnTo>
                    <a:pt x="2142" y="2908"/>
                  </a:lnTo>
                  <a:lnTo>
                    <a:pt x="2116" y="2979"/>
                  </a:lnTo>
                  <a:lnTo>
                    <a:pt x="2090" y="3051"/>
                  </a:lnTo>
                  <a:lnTo>
                    <a:pt x="2065" y="3124"/>
                  </a:lnTo>
                  <a:lnTo>
                    <a:pt x="2040" y="3198"/>
                  </a:lnTo>
                  <a:lnTo>
                    <a:pt x="2018" y="3272"/>
                  </a:lnTo>
                  <a:lnTo>
                    <a:pt x="1996" y="3346"/>
                  </a:lnTo>
                  <a:lnTo>
                    <a:pt x="1977" y="3420"/>
                  </a:lnTo>
                  <a:lnTo>
                    <a:pt x="1960" y="3494"/>
                  </a:lnTo>
                  <a:lnTo>
                    <a:pt x="1944" y="3568"/>
                  </a:lnTo>
                  <a:lnTo>
                    <a:pt x="1930" y="3641"/>
                  </a:lnTo>
                  <a:lnTo>
                    <a:pt x="1919" y="3714"/>
                  </a:lnTo>
                  <a:lnTo>
                    <a:pt x="1911" y="3785"/>
                  </a:lnTo>
                  <a:lnTo>
                    <a:pt x="1908" y="3820"/>
                  </a:lnTo>
                  <a:lnTo>
                    <a:pt x="1905" y="3856"/>
                  </a:lnTo>
                  <a:lnTo>
                    <a:pt x="1903" y="3890"/>
                  </a:lnTo>
                  <a:lnTo>
                    <a:pt x="1902" y="3924"/>
                  </a:lnTo>
                  <a:lnTo>
                    <a:pt x="1901" y="3939"/>
                  </a:lnTo>
                  <a:lnTo>
                    <a:pt x="1722" y="3939"/>
                  </a:lnTo>
                  <a:lnTo>
                    <a:pt x="1722" y="3230"/>
                  </a:lnTo>
                  <a:lnTo>
                    <a:pt x="1333" y="3230"/>
                  </a:lnTo>
                  <a:lnTo>
                    <a:pt x="1333" y="3939"/>
                  </a:lnTo>
                  <a:lnTo>
                    <a:pt x="1154" y="3939"/>
                  </a:lnTo>
                  <a:lnTo>
                    <a:pt x="1152" y="3924"/>
                  </a:lnTo>
                  <a:lnTo>
                    <a:pt x="1151" y="3873"/>
                  </a:lnTo>
                  <a:lnTo>
                    <a:pt x="1148" y="3820"/>
                  </a:lnTo>
                  <a:lnTo>
                    <a:pt x="1142" y="3767"/>
                  </a:lnTo>
                  <a:lnTo>
                    <a:pt x="1136" y="3714"/>
                  </a:lnTo>
                  <a:lnTo>
                    <a:pt x="1128" y="3659"/>
                  </a:lnTo>
                  <a:lnTo>
                    <a:pt x="1118" y="3604"/>
                  </a:lnTo>
                  <a:lnTo>
                    <a:pt x="1108" y="3547"/>
                  </a:lnTo>
                  <a:lnTo>
                    <a:pt x="1096" y="3491"/>
                  </a:lnTo>
                  <a:lnTo>
                    <a:pt x="1081" y="3434"/>
                  </a:lnTo>
                  <a:lnTo>
                    <a:pt x="1067" y="3377"/>
                  </a:lnTo>
                  <a:lnTo>
                    <a:pt x="1052" y="3319"/>
                  </a:lnTo>
                  <a:lnTo>
                    <a:pt x="1035" y="3261"/>
                  </a:lnTo>
                  <a:lnTo>
                    <a:pt x="1016" y="3203"/>
                  </a:lnTo>
                  <a:lnTo>
                    <a:pt x="997" y="3145"/>
                  </a:lnTo>
                  <a:lnTo>
                    <a:pt x="977" y="3086"/>
                  </a:lnTo>
                  <a:lnTo>
                    <a:pt x="958" y="3029"/>
                  </a:lnTo>
                  <a:lnTo>
                    <a:pt x="937" y="2970"/>
                  </a:lnTo>
                  <a:lnTo>
                    <a:pt x="914" y="2911"/>
                  </a:lnTo>
                  <a:lnTo>
                    <a:pt x="868" y="2796"/>
                  </a:lnTo>
                  <a:lnTo>
                    <a:pt x="820" y="2681"/>
                  </a:lnTo>
                  <a:lnTo>
                    <a:pt x="771" y="2570"/>
                  </a:lnTo>
                  <a:lnTo>
                    <a:pt x="721" y="2459"/>
                  </a:lnTo>
                  <a:lnTo>
                    <a:pt x="669" y="2353"/>
                  </a:lnTo>
                  <a:lnTo>
                    <a:pt x="618" y="2249"/>
                  </a:lnTo>
                  <a:lnTo>
                    <a:pt x="568" y="2150"/>
                  </a:lnTo>
                  <a:lnTo>
                    <a:pt x="567" y="2144"/>
                  </a:lnTo>
                  <a:lnTo>
                    <a:pt x="530" y="2075"/>
                  </a:lnTo>
                  <a:lnTo>
                    <a:pt x="515" y="2050"/>
                  </a:lnTo>
                  <a:lnTo>
                    <a:pt x="503" y="2024"/>
                  </a:lnTo>
                  <a:lnTo>
                    <a:pt x="491" y="1998"/>
                  </a:lnTo>
                  <a:lnTo>
                    <a:pt x="479" y="1972"/>
                  </a:lnTo>
                  <a:lnTo>
                    <a:pt x="468" y="1945"/>
                  </a:lnTo>
                  <a:lnTo>
                    <a:pt x="458" y="1918"/>
                  </a:lnTo>
                  <a:lnTo>
                    <a:pt x="449" y="1892"/>
                  </a:lnTo>
                  <a:lnTo>
                    <a:pt x="440" y="1864"/>
                  </a:lnTo>
                  <a:lnTo>
                    <a:pt x="431" y="1838"/>
                  </a:lnTo>
                  <a:lnTo>
                    <a:pt x="424" y="1810"/>
                  </a:lnTo>
                  <a:lnTo>
                    <a:pt x="418" y="1782"/>
                  </a:lnTo>
                  <a:lnTo>
                    <a:pt x="411" y="1754"/>
                  </a:lnTo>
                  <a:lnTo>
                    <a:pt x="406" y="1726"/>
                  </a:lnTo>
                  <a:lnTo>
                    <a:pt x="401" y="1697"/>
                  </a:lnTo>
                  <a:lnTo>
                    <a:pt x="398" y="1670"/>
                  </a:lnTo>
                  <a:lnTo>
                    <a:pt x="395" y="1641"/>
                  </a:lnTo>
                  <a:lnTo>
                    <a:pt x="389" y="1519"/>
                  </a:lnTo>
                  <a:lnTo>
                    <a:pt x="389" y="1492"/>
                  </a:lnTo>
                  <a:lnTo>
                    <a:pt x="390" y="1463"/>
                  </a:lnTo>
                  <a:lnTo>
                    <a:pt x="392" y="1435"/>
                  </a:lnTo>
                  <a:lnTo>
                    <a:pt x="395" y="1408"/>
                  </a:lnTo>
                  <a:lnTo>
                    <a:pt x="398" y="1380"/>
                  </a:lnTo>
                  <a:lnTo>
                    <a:pt x="402" y="1352"/>
                  </a:lnTo>
                  <a:lnTo>
                    <a:pt x="407" y="1325"/>
                  </a:lnTo>
                  <a:lnTo>
                    <a:pt x="412" y="1298"/>
                  </a:lnTo>
                  <a:lnTo>
                    <a:pt x="418" y="1270"/>
                  </a:lnTo>
                  <a:lnTo>
                    <a:pt x="424" y="1244"/>
                  </a:lnTo>
                  <a:lnTo>
                    <a:pt x="431" y="1217"/>
                  </a:lnTo>
                  <a:lnTo>
                    <a:pt x="439" y="1191"/>
                  </a:lnTo>
                  <a:lnTo>
                    <a:pt x="448" y="1165"/>
                  </a:lnTo>
                  <a:lnTo>
                    <a:pt x="457" y="1139"/>
                  </a:lnTo>
                  <a:lnTo>
                    <a:pt x="466" y="1113"/>
                  </a:lnTo>
                  <a:lnTo>
                    <a:pt x="476" y="1088"/>
                  </a:lnTo>
                  <a:lnTo>
                    <a:pt x="487" y="1063"/>
                  </a:lnTo>
                  <a:lnTo>
                    <a:pt x="499" y="1038"/>
                  </a:lnTo>
                  <a:lnTo>
                    <a:pt x="511" y="1013"/>
                  </a:lnTo>
                  <a:lnTo>
                    <a:pt x="524" y="989"/>
                  </a:lnTo>
                  <a:lnTo>
                    <a:pt x="537" y="965"/>
                  </a:lnTo>
                  <a:lnTo>
                    <a:pt x="551" y="941"/>
                  </a:lnTo>
                  <a:lnTo>
                    <a:pt x="565" y="918"/>
                  </a:lnTo>
                  <a:lnTo>
                    <a:pt x="580" y="895"/>
                  </a:lnTo>
                  <a:lnTo>
                    <a:pt x="596" y="871"/>
                  </a:lnTo>
                  <a:lnTo>
                    <a:pt x="612" y="849"/>
                  </a:lnTo>
                  <a:lnTo>
                    <a:pt x="629" y="827"/>
                  </a:lnTo>
                  <a:lnTo>
                    <a:pt x="647" y="806"/>
                  </a:lnTo>
                  <a:lnTo>
                    <a:pt x="664" y="784"/>
                  </a:lnTo>
                  <a:lnTo>
                    <a:pt x="683" y="763"/>
                  </a:lnTo>
                  <a:lnTo>
                    <a:pt x="702" y="743"/>
                  </a:lnTo>
                  <a:lnTo>
                    <a:pt x="722" y="723"/>
                  </a:lnTo>
                  <a:lnTo>
                    <a:pt x="743" y="703"/>
                  </a:lnTo>
                  <a:lnTo>
                    <a:pt x="764" y="683"/>
                  </a:lnTo>
                  <a:lnTo>
                    <a:pt x="785" y="665"/>
                  </a:lnTo>
                  <a:lnTo>
                    <a:pt x="806" y="647"/>
                  </a:lnTo>
                  <a:lnTo>
                    <a:pt x="828" y="629"/>
                  </a:lnTo>
                  <a:lnTo>
                    <a:pt x="850" y="611"/>
                  </a:lnTo>
                  <a:lnTo>
                    <a:pt x="874" y="596"/>
                  </a:lnTo>
                  <a:lnTo>
                    <a:pt x="896" y="579"/>
                  </a:lnTo>
                  <a:lnTo>
                    <a:pt x="920" y="565"/>
                  </a:lnTo>
                  <a:lnTo>
                    <a:pt x="943" y="550"/>
                  </a:lnTo>
                  <a:lnTo>
                    <a:pt x="968" y="536"/>
                  </a:lnTo>
                  <a:lnTo>
                    <a:pt x="992" y="523"/>
                  </a:lnTo>
                  <a:lnTo>
                    <a:pt x="1016" y="510"/>
                  </a:lnTo>
                  <a:lnTo>
                    <a:pt x="1041" y="498"/>
                  </a:lnTo>
                  <a:lnTo>
                    <a:pt x="1066" y="486"/>
                  </a:lnTo>
                  <a:lnTo>
                    <a:pt x="1091" y="475"/>
                  </a:lnTo>
                  <a:lnTo>
                    <a:pt x="1117" y="464"/>
                  </a:lnTo>
                  <a:lnTo>
                    <a:pt x="1143" y="456"/>
                  </a:lnTo>
                  <a:lnTo>
                    <a:pt x="1170" y="446"/>
                  </a:lnTo>
                  <a:lnTo>
                    <a:pt x="1195" y="438"/>
                  </a:lnTo>
                  <a:lnTo>
                    <a:pt x="1223" y="430"/>
                  </a:lnTo>
                  <a:lnTo>
                    <a:pt x="1250" y="423"/>
                  </a:lnTo>
                  <a:lnTo>
                    <a:pt x="1276" y="417"/>
                  </a:lnTo>
                  <a:lnTo>
                    <a:pt x="1304" y="411"/>
                  </a:lnTo>
                  <a:lnTo>
                    <a:pt x="1331" y="406"/>
                  </a:lnTo>
                  <a:lnTo>
                    <a:pt x="1359" y="401"/>
                  </a:lnTo>
                  <a:lnTo>
                    <a:pt x="1387" y="398"/>
                  </a:lnTo>
                  <a:lnTo>
                    <a:pt x="1414" y="395"/>
                  </a:lnTo>
                  <a:lnTo>
                    <a:pt x="1443" y="392"/>
                  </a:lnTo>
                  <a:lnTo>
                    <a:pt x="1471" y="390"/>
                  </a:lnTo>
                  <a:lnTo>
                    <a:pt x="1500" y="389"/>
                  </a:lnTo>
                  <a:lnTo>
                    <a:pt x="1527" y="389"/>
                  </a:lnTo>
                  <a:lnTo>
                    <a:pt x="1569" y="389"/>
                  </a:lnTo>
                  <a:lnTo>
                    <a:pt x="1610" y="391"/>
                  </a:lnTo>
                  <a:lnTo>
                    <a:pt x="1651" y="396"/>
                  </a:lnTo>
                  <a:lnTo>
                    <a:pt x="1691" y="400"/>
                  </a:lnTo>
                  <a:lnTo>
                    <a:pt x="1732" y="407"/>
                  </a:lnTo>
                  <a:lnTo>
                    <a:pt x="1771" y="415"/>
                  </a:lnTo>
                  <a:lnTo>
                    <a:pt x="1810" y="423"/>
                  </a:lnTo>
                  <a:lnTo>
                    <a:pt x="1849" y="435"/>
                  </a:lnTo>
                  <a:lnTo>
                    <a:pt x="1882" y="444"/>
                  </a:lnTo>
                  <a:lnTo>
                    <a:pt x="1917" y="457"/>
                  </a:lnTo>
                  <a:lnTo>
                    <a:pt x="1950" y="470"/>
                  </a:lnTo>
                  <a:lnTo>
                    <a:pt x="1983" y="483"/>
                  </a:lnTo>
                  <a:lnTo>
                    <a:pt x="2015" y="498"/>
                  </a:lnTo>
                  <a:lnTo>
                    <a:pt x="2047" y="514"/>
                  </a:lnTo>
                  <a:lnTo>
                    <a:pt x="2078" y="531"/>
                  </a:lnTo>
                  <a:lnTo>
                    <a:pt x="2109" y="548"/>
                  </a:lnTo>
                  <a:lnTo>
                    <a:pt x="2139" y="567"/>
                  </a:lnTo>
                  <a:lnTo>
                    <a:pt x="2169" y="586"/>
                  </a:lnTo>
                  <a:lnTo>
                    <a:pt x="2197" y="607"/>
                  </a:lnTo>
                  <a:lnTo>
                    <a:pt x="2226" y="628"/>
                  </a:lnTo>
                  <a:lnTo>
                    <a:pt x="2254" y="650"/>
                  </a:lnTo>
                  <a:lnTo>
                    <a:pt x="2281" y="673"/>
                  </a:lnTo>
                  <a:lnTo>
                    <a:pt x="2308" y="698"/>
                  </a:lnTo>
                  <a:lnTo>
                    <a:pt x="2333" y="723"/>
                  </a:lnTo>
                  <a:lnTo>
                    <a:pt x="2353" y="743"/>
                  </a:lnTo>
                  <a:lnTo>
                    <a:pt x="2372" y="763"/>
                  </a:lnTo>
                  <a:lnTo>
                    <a:pt x="2391" y="784"/>
                  </a:lnTo>
                  <a:lnTo>
                    <a:pt x="2409" y="806"/>
                  </a:lnTo>
                  <a:lnTo>
                    <a:pt x="2426" y="827"/>
                  </a:lnTo>
                  <a:lnTo>
                    <a:pt x="2443" y="849"/>
                  </a:lnTo>
                  <a:lnTo>
                    <a:pt x="2460" y="872"/>
                  </a:lnTo>
                  <a:lnTo>
                    <a:pt x="2475" y="895"/>
                  </a:lnTo>
                  <a:lnTo>
                    <a:pt x="2489" y="918"/>
                  </a:lnTo>
                  <a:lnTo>
                    <a:pt x="2505" y="941"/>
                  </a:lnTo>
                  <a:lnTo>
                    <a:pt x="2518" y="965"/>
                  </a:lnTo>
                  <a:lnTo>
                    <a:pt x="2531" y="989"/>
                  </a:lnTo>
                  <a:lnTo>
                    <a:pt x="2545" y="1013"/>
                  </a:lnTo>
                  <a:lnTo>
                    <a:pt x="2557" y="1038"/>
                  </a:lnTo>
                  <a:lnTo>
                    <a:pt x="2568" y="1063"/>
                  </a:lnTo>
                  <a:lnTo>
                    <a:pt x="2579" y="1088"/>
                  </a:lnTo>
                  <a:lnTo>
                    <a:pt x="2589" y="1113"/>
                  </a:lnTo>
                  <a:lnTo>
                    <a:pt x="2599" y="1139"/>
                  </a:lnTo>
                  <a:lnTo>
                    <a:pt x="2608" y="1164"/>
                  </a:lnTo>
                  <a:lnTo>
                    <a:pt x="2617" y="1191"/>
                  </a:lnTo>
                  <a:lnTo>
                    <a:pt x="2624" y="1217"/>
                  </a:lnTo>
                  <a:lnTo>
                    <a:pt x="2631" y="1244"/>
                  </a:lnTo>
                  <a:lnTo>
                    <a:pt x="2638" y="1270"/>
                  </a:lnTo>
                  <a:lnTo>
                    <a:pt x="2643" y="1297"/>
                  </a:lnTo>
                  <a:lnTo>
                    <a:pt x="2649" y="1325"/>
                  </a:lnTo>
                  <a:lnTo>
                    <a:pt x="2653" y="1352"/>
                  </a:lnTo>
                  <a:lnTo>
                    <a:pt x="2658" y="1379"/>
                  </a:lnTo>
                  <a:lnTo>
                    <a:pt x="2660" y="1406"/>
                  </a:lnTo>
                  <a:lnTo>
                    <a:pt x="2663" y="1435"/>
                  </a:lnTo>
                  <a:lnTo>
                    <a:pt x="2664" y="1463"/>
                  </a:lnTo>
                  <a:lnTo>
                    <a:pt x="2666" y="1491"/>
                  </a:lnTo>
                  <a:lnTo>
                    <a:pt x="2666" y="1519"/>
                  </a:lnTo>
                  <a:lnTo>
                    <a:pt x="2661" y="1641"/>
                  </a:lnTo>
                  <a:close/>
                  <a:moveTo>
                    <a:pt x="907" y="4981"/>
                  </a:moveTo>
                  <a:lnTo>
                    <a:pt x="2149" y="4981"/>
                  </a:lnTo>
                  <a:lnTo>
                    <a:pt x="2149" y="4592"/>
                  </a:lnTo>
                  <a:lnTo>
                    <a:pt x="907" y="4592"/>
                  </a:lnTo>
                  <a:lnTo>
                    <a:pt x="907" y="4981"/>
                  </a:lnTo>
                  <a:close/>
                  <a:moveTo>
                    <a:pt x="1177" y="5429"/>
                  </a:moveTo>
                  <a:lnTo>
                    <a:pt x="1879" y="5429"/>
                  </a:lnTo>
                  <a:lnTo>
                    <a:pt x="1879" y="5209"/>
                  </a:lnTo>
                  <a:lnTo>
                    <a:pt x="1177" y="5209"/>
                  </a:lnTo>
                  <a:lnTo>
                    <a:pt x="1177" y="54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03" name="Rounded Rectangle 102"/>
          <p:cNvSpPr>
            <a:spLocks noChangeAspect="1"/>
          </p:cNvSpPr>
          <p:nvPr/>
        </p:nvSpPr>
        <p:spPr>
          <a:xfrm>
            <a:off x="859790" y="1937385"/>
            <a:ext cx="7566660" cy="2940050"/>
          </a:xfrm>
          <a:prstGeom prst="roundRect">
            <a:avLst>
              <a:gd name="adj" fmla="val 8813"/>
            </a:avLst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p>
            <a:pPr algn="ctr"/>
            <a:endParaRPr lang="en-US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99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99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99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/>
      <p:bldP spid="8" grpId="0"/>
      <p:bldP spid="103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709295" y="309880"/>
            <a:ext cx="3589020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任务一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面试类型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621155" y="1071245"/>
            <a:ext cx="680593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just"/>
            <a:r>
              <a:rPr lang="zh-CN" altLang="en-US" sz="3200" b="1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二、非常规面试模式</a:t>
            </a:r>
            <a:endParaRPr lang="zh-CN" altLang="en-US" sz="3200" b="1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968375" y="1988820"/>
            <a:ext cx="7294245" cy="27914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p>
            <a:pPr indent="457200" fontAlgn="auto">
              <a:lnSpc>
                <a:spcPts val="2660"/>
              </a:lnSpc>
            </a:pPr>
            <a:r>
              <a:rPr lang="zh-CN" altLang="en-US" sz="2000" b="1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（二）明暗结合</a:t>
            </a:r>
            <a:endParaRPr lang="zh-CN" altLang="en-US" sz="2000" b="1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fontAlgn="auto">
              <a:lnSpc>
                <a:spcPts val="266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明暗结合是指在面对面面试的同时也在进行暗中测试。</a:t>
            </a:r>
            <a:endParaRPr lang="zh-CN" altLang="en-US" sz="1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fontAlgn="auto">
              <a:lnSpc>
                <a:spcPts val="266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例如：某单位招聘职员，有10 多人应聘，有专科生，也有本科生，包括名牌大学毕业生，但在面试过后，一位专科生被录取了，原因是，他除了在报刊上发表了 10 多篇文章，还是唯一一个把掉在地上的书捡起来的人。</a:t>
            </a:r>
            <a:endParaRPr lang="zh-CN" altLang="en-US" sz="1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fontAlgn="auto">
              <a:lnSpc>
                <a:spcPts val="266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所以，大学生要随时随地注意自己的一言一行，文凭代表了实力和素质，但是，实力和素质不是只靠文凭体现的。</a:t>
            </a:r>
            <a:endParaRPr lang="zh-CN" altLang="en-US" sz="1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>
            <p:custDataLst>
              <p:tags r:id="rId1"/>
            </p:custDataLst>
          </p:nvPr>
        </p:nvGrpSpPr>
        <p:grpSpPr>
          <a:xfrm>
            <a:off x="374857" y="731141"/>
            <a:ext cx="1201103" cy="1202531"/>
            <a:chOff x="4856202" y="1222146"/>
            <a:chExt cx="1201103" cy="1202531"/>
          </a:xfrm>
          <a:solidFill>
            <a:srgbClr val="1B4367"/>
          </a:solidFill>
        </p:grpSpPr>
        <p:sp>
          <p:nvSpPr>
            <p:cNvPr id="12" name="Rectangle 6"/>
            <p:cNvSpPr/>
            <p:nvPr>
              <p:custDataLst>
                <p:tags r:id="rId2"/>
              </p:custDataLst>
            </p:nvPr>
          </p:nvSpPr>
          <p:spPr>
            <a:xfrm>
              <a:off x="4856202" y="1222146"/>
              <a:ext cx="1201103" cy="1202531"/>
            </a:xfrm>
            <a:prstGeom prst="flowChartConnector">
              <a:avLst/>
            </a:prstGeom>
            <a:grpFill/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/>
              <a:endParaRPr lang="en-US" altLang="zh-CN" sz="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KSO_Shape"/>
            <p:cNvSpPr/>
            <p:nvPr>
              <p:custDataLst>
                <p:tags r:id="rId3"/>
              </p:custDataLst>
            </p:nvPr>
          </p:nvSpPr>
          <p:spPr bwMode="auto">
            <a:xfrm>
              <a:off x="5275038" y="1500840"/>
              <a:ext cx="363431" cy="645143"/>
            </a:xfrm>
            <a:custGeom>
              <a:avLst/>
              <a:gdLst>
                <a:gd name="T0" fmla="*/ 2147483646 w 3056"/>
                <a:gd name="T1" fmla="*/ 2147483646 h 5429"/>
                <a:gd name="T2" fmla="*/ 2147483646 w 3056"/>
                <a:gd name="T3" fmla="*/ 2147483646 h 5429"/>
                <a:gd name="T4" fmla="*/ 2147483646 w 3056"/>
                <a:gd name="T5" fmla="*/ 388832290 h 5429"/>
                <a:gd name="T6" fmla="*/ 2147483646 w 3056"/>
                <a:gd name="T7" fmla="*/ 345615213 h 5429"/>
                <a:gd name="T8" fmla="*/ 2147483646 w 3056"/>
                <a:gd name="T9" fmla="*/ 2147483646 h 5429"/>
                <a:gd name="T10" fmla="*/ 2147483646 w 3056"/>
                <a:gd name="T11" fmla="*/ 2147483646 h 5429"/>
                <a:gd name="T12" fmla="*/ 2147483646 w 3056"/>
                <a:gd name="T13" fmla="*/ 2147483646 h 5429"/>
                <a:gd name="T14" fmla="*/ 2147483646 w 3056"/>
                <a:gd name="T15" fmla="*/ 2147483646 h 5429"/>
                <a:gd name="T16" fmla="*/ 2147483646 w 3056"/>
                <a:gd name="T17" fmla="*/ 2147483646 h 5429"/>
                <a:gd name="T18" fmla="*/ 2147483646 w 3056"/>
                <a:gd name="T19" fmla="*/ 2147483646 h 5429"/>
                <a:gd name="T20" fmla="*/ 475747481 w 3056"/>
                <a:gd name="T21" fmla="*/ 2147483646 h 5429"/>
                <a:gd name="T22" fmla="*/ 432463999 w 3056"/>
                <a:gd name="T23" fmla="*/ 2147483646 h 5429"/>
                <a:gd name="T24" fmla="*/ 2147483646 w 3056"/>
                <a:gd name="T25" fmla="*/ 2147483646 h 5429"/>
                <a:gd name="T26" fmla="*/ 2147483646 w 3056"/>
                <a:gd name="T27" fmla="*/ 2147483646 h 5429"/>
                <a:gd name="T28" fmla="*/ 2147483646 w 3056"/>
                <a:gd name="T29" fmla="*/ 2147483646 h 5429"/>
                <a:gd name="T30" fmla="*/ 2147483646 w 3056"/>
                <a:gd name="T31" fmla="*/ 2147483646 h 5429"/>
                <a:gd name="T32" fmla="*/ 2147483646 w 3056"/>
                <a:gd name="T33" fmla="*/ 2147483646 h 5429"/>
                <a:gd name="T34" fmla="*/ 2147483646 w 3056"/>
                <a:gd name="T35" fmla="*/ 2147483646 h 5429"/>
                <a:gd name="T36" fmla="*/ 2147483646 w 3056"/>
                <a:gd name="T37" fmla="*/ 2147483646 h 5429"/>
                <a:gd name="T38" fmla="*/ 2147483646 w 3056"/>
                <a:gd name="T39" fmla="*/ 2147483646 h 5429"/>
                <a:gd name="T40" fmla="*/ 2147483646 w 3056"/>
                <a:gd name="T41" fmla="*/ 2147483646 h 5429"/>
                <a:gd name="T42" fmla="*/ 2147483646 w 3056"/>
                <a:gd name="T43" fmla="*/ 2147483646 h 5429"/>
                <a:gd name="T44" fmla="*/ 2147483646 w 3056"/>
                <a:gd name="T45" fmla="*/ 2147483646 h 5429"/>
                <a:gd name="T46" fmla="*/ 2147483646 w 3056"/>
                <a:gd name="T47" fmla="*/ 2147483646 h 5429"/>
                <a:gd name="T48" fmla="*/ 2147483646 w 3056"/>
                <a:gd name="T49" fmla="*/ 2147483646 h 5429"/>
                <a:gd name="T50" fmla="*/ 2147483646 w 3056"/>
                <a:gd name="T51" fmla="*/ 2147483646 h 5429"/>
                <a:gd name="T52" fmla="*/ 2147483646 w 3056"/>
                <a:gd name="T53" fmla="*/ 2147483646 h 5429"/>
                <a:gd name="T54" fmla="*/ 2147483646 w 3056"/>
                <a:gd name="T55" fmla="*/ 2147483646 h 5429"/>
                <a:gd name="T56" fmla="*/ 2147483646 w 3056"/>
                <a:gd name="T57" fmla="*/ 2147483646 h 5429"/>
                <a:gd name="T58" fmla="*/ 2147483646 w 3056"/>
                <a:gd name="T59" fmla="*/ 2147483646 h 5429"/>
                <a:gd name="T60" fmla="*/ 2147483646 w 3056"/>
                <a:gd name="T61" fmla="*/ 2147483646 h 5429"/>
                <a:gd name="T62" fmla="*/ 2147483646 w 3056"/>
                <a:gd name="T63" fmla="*/ 2147483646 h 5429"/>
                <a:gd name="T64" fmla="*/ 2147483646 w 3056"/>
                <a:gd name="T65" fmla="*/ 2147483646 h 5429"/>
                <a:gd name="T66" fmla="*/ 2147483646 w 3056"/>
                <a:gd name="T67" fmla="*/ 2147483646 h 5429"/>
                <a:gd name="T68" fmla="*/ 2147483646 w 3056"/>
                <a:gd name="T69" fmla="*/ 2147483646 h 5429"/>
                <a:gd name="T70" fmla="*/ 2147483646 w 3056"/>
                <a:gd name="T71" fmla="*/ 2147483646 h 5429"/>
                <a:gd name="T72" fmla="*/ 2147483646 w 3056"/>
                <a:gd name="T73" fmla="*/ 2147483646 h 5429"/>
                <a:gd name="T74" fmla="*/ 2147483646 w 3056"/>
                <a:gd name="T75" fmla="*/ 2147483646 h 5429"/>
                <a:gd name="T76" fmla="*/ 2147483646 w 3056"/>
                <a:gd name="T77" fmla="*/ 2147483646 h 5429"/>
                <a:gd name="T78" fmla="*/ 2147483646 w 3056"/>
                <a:gd name="T79" fmla="*/ 2147483646 h 5429"/>
                <a:gd name="T80" fmla="*/ 2147483646 w 3056"/>
                <a:gd name="T81" fmla="*/ 2147483646 h 5429"/>
                <a:gd name="T82" fmla="*/ 2147483646 w 3056"/>
                <a:gd name="T83" fmla="*/ 2147483646 h 5429"/>
                <a:gd name="T84" fmla="*/ 2147483646 w 3056"/>
                <a:gd name="T85" fmla="*/ 2147483646 h 5429"/>
                <a:gd name="T86" fmla="*/ 2147483646 w 3056"/>
                <a:gd name="T87" fmla="*/ 2147483646 h 5429"/>
                <a:gd name="T88" fmla="*/ 2147483646 w 3056"/>
                <a:gd name="T89" fmla="*/ 2147483646 h 5429"/>
                <a:gd name="T90" fmla="*/ 2147483646 w 3056"/>
                <a:gd name="T91" fmla="*/ 2147483646 h 5429"/>
                <a:gd name="T92" fmla="*/ 2147483646 w 3056"/>
                <a:gd name="T93" fmla="*/ 2147483646 h 5429"/>
                <a:gd name="T94" fmla="*/ 2147483646 w 3056"/>
                <a:gd name="T95" fmla="*/ 2147483646 h 5429"/>
                <a:gd name="T96" fmla="*/ 2147483646 w 3056"/>
                <a:gd name="T97" fmla="*/ 2147483646 h 5429"/>
                <a:gd name="T98" fmla="*/ 2147483646 w 3056"/>
                <a:gd name="T99" fmla="*/ 2147483646 h 5429"/>
                <a:gd name="T100" fmla="*/ 2147483646 w 3056"/>
                <a:gd name="T101" fmla="*/ 2147483646 h 5429"/>
                <a:gd name="T102" fmla="*/ 2147483646 w 3056"/>
                <a:gd name="T103" fmla="*/ 2147483646 h 5429"/>
                <a:gd name="T104" fmla="*/ 2147483646 w 3056"/>
                <a:gd name="T105" fmla="*/ 2147483646 h 5429"/>
                <a:gd name="T106" fmla="*/ 2147483646 w 3056"/>
                <a:gd name="T107" fmla="*/ 2147483646 h 5429"/>
                <a:gd name="T108" fmla="*/ 2147483646 w 3056"/>
                <a:gd name="T109" fmla="*/ 2147483646 h 5429"/>
                <a:gd name="T110" fmla="*/ 2147483646 w 3056"/>
                <a:gd name="T111" fmla="*/ 2147483646 h 5429"/>
                <a:gd name="T112" fmla="*/ 2147483646 w 3056"/>
                <a:gd name="T113" fmla="*/ 2147483646 h 5429"/>
                <a:gd name="T114" fmla="*/ 2147483646 w 3056"/>
                <a:gd name="T115" fmla="*/ 2147483646 h 5429"/>
                <a:gd name="T116" fmla="*/ 2147483646 w 3056"/>
                <a:gd name="T117" fmla="*/ 2147483646 h 5429"/>
                <a:gd name="T118" fmla="*/ 2147483646 w 3056"/>
                <a:gd name="T119" fmla="*/ 2147483646 h 5429"/>
                <a:gd name="T120" fmla="*/ 2147483646 w 3056"/>
                <a:gd name="T121" fmla="*/ 2147483646 h 542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056" h="5429">
                  <a:moveTo>
                    <a:pt x="2609" y="448"/>
                  </a:moveTo>
                  <a:lnTo>
                    <a:pt x="2609" y="448"/>
                  </a:lnTo>
                  <a:lnTo>
                    <a:pt x="2575" y="415"/>
                  </a:lnTo>
                  <a:lnTo>
                    <a:pt x="2538" y="383"/>
                  </a:lnTo>
                  <a:lnTo>
                    <a:pt x="2503" y="352"/>
                  </a:lnTo>
                  <a:lnTo>
                    <a:pt x="2465" y="322"/>
                  </a:lnTo>
                  <a:lnTo>
                    <a:pt x="2426" y="293"/>
                  </a:lnTo>
                  <a:lnTo>
                    <a:pt x="2388" y="265"/>
                  </a:lnTo>
                  <a:lnTo>
                    <a:pt x="2348" y="239"/>
                  </a:lnTo>
                  <a:lnTo>
                    <a:pt x="2307" y="213"/>
                  </a:lnTo>
                  <a:lnTo>
                    <a:pt x="2266" y="190"/>
                  </a:lnTo>
                  <a:lnTo>
                    <a:pt x="2224" y="168"/>
                  </a:lnTo>
                  <a:lnTo>
                    <a:pt x="2182" y="146"/>
                  </a:lnTo>
                  <a:lnTo>
                    <a:pt x="2138" y="127"/>
                  </a:lnTo>
                  <a:lnTo>
                    <a:pt x="2095" y="108"/>
                  </a:lnTo>
                  <a:lnTo>
                    <a:pt x="2049" y="91"/>
                  </a:lnTo>
                  <a:lnTo>
                    <a:pt x="2005" y="75"/>
                  </a:lnTo>
                  <a:lnTo>
                    <a:pt x="1960" y="61"/>
                  </a:lnTo>
                  <a:lnTo>
                    <a:pt x="1907" y="46"/>
                  </a:lnTo>
                  <a:lnTo>
                    <a:pt x="1853" y="34"/>
                  </a:lnTo>
                  <a:lnTo>
                    <a:pt x="1800" y="24"/>
                  </a:lnTo>
                  <a:lnTo>
                    <a:pt x="1746" y="15"/>
                  </a:lnTo>
                  <a:lnTo>
                    <a:pt x="1692" y="9"/>
                  </a:lnTo>
                  <a:lnTo>
                    <a:pt x="1638" y="3"/>
                  </a:lnTo>
                  <a:lnTo>
                    <a:pt x="1582" y="1"/>
                  </a:lnTo>
                  <a:lnTo>
                    <a:pt x="1527" y="0"/>
                  </a:lnTo>
                  <a:lnTo>
                    <a:pt x="1490" y="0"/>
                  </a:lnTo>
                  <a:lnTo>
                    <a:pt x="1451" y="2"/>
                  </a:lnTo>
                  <a:lnTo>
                    <a:pt x="1413" y="4"/>
                  </a:lnTo>
                  <a:lnTo>
                    <a:pt x="1376" y="8"/>
                  </a:lnTo>
                  <a:lnTo>
                    <a:pt x="1338" y="11"/>
                  </a:lnTo>
                  <a:lnTo>
                    <a:pt x="1302" y="17"/>
                  </a:lnTo>
                  <a:lnTo>
                    <a:pt x="1264" y="22"/>
                  </a:lnTo>
                  <a:lnTo>
                    <a:pt x="1227" y="29"/>
                  </a:lnTo>
                  <a:lnTo>
                    <a:pt x="1191" y="36"/>
                  </a:lnTo>
                  <a:lnTo>
                    <a:pt x="1154" y="45"/>
                  </a:lnTo>
                  <a:lnTo>
                    <a:pt x="1118" y="55"/>
                  </a:lnTo>
                  <a:lnTo>
                    <a:pt x="1083" y="65"/>
                  </a:lnTo>
                  <a:lnTo>
                    <a:pt x="1047" y="76"/>
                  </a:lnTo>
                  <a:lnTo>
                    <a:pt x="1012" y="88"/>
                  </a:lnTo>
                  <a:lnTo>
                    <a:pt x="977" y="102"/>
                  </a:lnTo>
                  <a:lnTo>
                    <a:pt x="942" y="115"/>
                  </a:lnTo>
                  <a:lnTo>
                    <a:pt x="909" y="130"/>
                  </a:lnTo>
                  <a:lnTo>
                    <a:pt x="875" y="146"/>
                  </a:lnTo>
                  <a:lnTo>
                    <a:pt x="841" y="161"/>
                  </a:lnTo>
                  <a:lnTo>
                    <a:pt x="808" y="179"/>
                  </a:lnTo>
                  <a:lnTo>
                    <a:pt x="775" y="197"/>
                  </a:lnTo>
                  <a:lnTo>
                    <a:pt x="743" y="216"/>
                  </a:lnTo>
                  <a:lnTo>
                    <a:pt x="712" y="235"/>
                  </a:lnTo>
                  <a:lnTo>
                    <a:pt x="680" y="255"/>
                  </a:lnTo>
                  <a:lnTo>
                    <a:pt x="649" y="277"/>
                  </a:lnTo>
                  <a:lnTo>
                    <a:pt x="619" y="300"/>
                  </a:lnTo>
                  <a:lnTo>
                    <a:pt x="589" y="322"/>
                  </a:lnTo>
                  <a:lnTo>
                    <a:pt x="559" y="345"/>
                  </a:lnTo>
                  <a:lnTo>
                    <a:pt x="531" y="370"/>
                  </a:lnTo>
                  <a:lnTo>
                    <a:pt x="502" y="395"/>
                  </a:lnTo>
                  <a:lnTo>
                    <a:pt x="474" y="421"/>
                  </a:lnTo>
                  <a:lnTo>
                    <a:pt x="447" y="448"/>
                  </a:lnTo>
                  <a:lnTo>
                    <a:pt x="420" y="475"/>
                  </a:lnTo>
                  <a:lnTo>
                    <a:pt x="395" y="503"/>
                  </a:lnTo>
                  <a:lnTo>
                    <a:pt x="369" y="531"/>
                  </a:lnTo>
                  <a:lnTo>
                    <a:pt x="345" y="561"/>
                  </a:lnTo>
                  <a:lnTo>
                    <a:pt x="322" y="589"/>
                  </a:lnTo>
                  <a:lnTo>
                    <a:pt x="298" y="619"/>
                  </a:lnTo>
                  <a:lnTo>
                    <a:pt x="276" y="650"/>
                  </a:lnTo>
                  <a:lnTo>
                    <a:pt x="255" y="681"/>
                  </a:lnTo>
                  <a:lnTo>
                    <a:pt x="235" y="712"/>
                  </a:lnTo>
                  <a:lnTo>
                    <a:pt x="215" y="744"/>
                  </a:lnTo>
                  <a:lnTo>
                    <a:pt x="197" y="776"/>
                  </a:lnTo>
                  <a:lnTo>
                    <a:pt x="179" y="808"/>
                  </a:lnTo>
                  <a:lnTo>
                    <a:pt x="161" y="841"/>
                  </a:lnTo>
                  <a:lnTo>
                    <a:pt x="145" y="875"/>
                  </a:lnTo>
                  <a:lnTo>
                    <a:pt x="129" y="909"/>
                  </a:lnTo>
                  <a:lnTo>
                    <a:pt x="115" y="943"/>
                  </a:lnTo>
                  <a:lnTo>
                    <a:pt x="101" y="977"/>
                  </a:lnTo>
                  <a:lnTo>
                    <a:pt x="88" y="1012"/>
                  </a:lnTo>
                  <a:lnTo>
                    <a:pt x="76" y="1047"/>
                  </a:lnTo>
                  <a:lnTo>
                    <a:pt x="65" y="1082"/>
                  </a:lnTo>
                  <a:lnTo>
                    <a:pt x="55" y="1118"/>
                  </a:lnTo>
                  <a:lnTo>
                    <a:pt x="45" y="1154"/>
                  </a:lnTo>
                  <a:lnTo>
                    <a:pt x="36" y="1191"/>
                  </a:lnTo>
                  <a:lnTo>
                    <a:pt x="28" y="1227"/>
                  </a:lnTo>
                  <a:lnTo>
                    <a:pt x="22" y="1264"/>
                  </a:lnTo>
                  <a:lnTo>
                    <a:pt x="16" y="1301"/>
                  </a:lnTo>
                  <a:lnTo>
                    <a:pt x="11" y="1338"/>
                  </a:lnTo>
                  <a:lnTo>
                    <a:pt x="7" y="1376"/>
                  </a:lnTo>
                  <a:lnTo>
                    <a:pt x="4" y="1413"/>
                  </a:lnTo>
                  <a:lnTo>
                    <a:pt x="2" y="1452"/>
                  </a:lnTo>
                  <a:lnTo>
                    <a:pt x="0" y="1489"/>
                  </a:lnTo>
                  <a:lnTo>
                    <a:pt x="0" y="1527"/>
                  </a:lnTo>
                  <a:lnTo>
                    <a:pt x="6" y="1667"/>
                  </a:lnTo>
                  <a:lnTo>
                    <a:pt x="10" y="1707"/>
                  </a:lnTo>
                  <a:lnTo>
                    <a:pt x="15" y="1746"/>
                  </a:lnTo>
                  <a:lnTo>
                    <a:pt x="22" y="1785"/>
                  </a:lnTo>
                  <a:lnTo>
                    <a:pt x="28" y="1823"/>
                  </a:lnTo>
                  <a:lnTo>
                    <a:pt x="36" y="1862"/>
                  </a:lnTo>
                  <a:lnTo>
                    <a:pt x="45" y="1900"/>
                  </a:lnTo>
                  <a:lnTo>
                    <a:pt x="55" y="1937"/>
                  </a:lnTo>
                  <a:lnTo>
                    <a:pt x="66" y="1975"/>
                  </a:lnTo>
                  <a:lnTo>
                    <a:pt x="78" y="2012"/>
                  </a:lnTo>
                  <a:lnTo>
                    <a:pt x="92" y="2049"/>
                  </a:lnTo>
                  <a:lnTo>
                    <a:pt x="105" y="2085"/>
                  </a:lnTo>
                  <a:lnTo>
                    <a:pt x="119" y="2122"/>
                  </a:lnTo>
                  <a:lnTo>
                    <a:pt x="136" y="2157"/>
                  </a:lnTo>
                  <a:lnTo>
                    <a:pt x="152" y="2193"/>
                  </a:lnTo>
                  <a:lnTo>
                    <a:pt x="170" y="2228"/>
                  </a:lnTo>
                  <a:lnTo>
                    <a:pt x="189" y="2262"/>
                  </a:lnTo>
                  <a:lnTo>
                    <a:pt x="195" y="2277"/>
                  </a:lnTo>
                  <a:lnTo>
                    <a:pt x="213" y="2312"/>
                  </a:lnTo>
                  <a:lnTo>
                    <a:pt x="242" y="2366"/>
                  </a:lnTo>
                  <a:lnTo>
                    <a:pt x="278" y="2439"/>
                  </a:lnTo>
                  <a:lnTo>
                    <a:pt x="323" y="2528"/>
                  </a:lnTo>
                  <a:lnTo>
                    <a:pt x="371" y="2631"/>
                  </a:lnTo>
                  <a:lnTo>
                    <a:pt x="422" y="2743"/>
                  </a:lnTo>
                  <a:lnTo>
                    <a:pt x="450" y="2804"/>
                  </a:lnTo>
                  <a:lnTo>
                    <a:pt x="476" y="2867"/>
                  </a:lnTo>
                  <a:lnTo>
                    <a:pt x="503" y="2931"/>
                  </a:lnTo>
                  <a:lnTo>
                    <a:pt x="530" y="2998"/>
                  </a:lnTo>
                  <a:lnTo>
                    <a:pt x="556" y="3065"/>
                  </a:lnTo>
                  <a:lnTo>
                    <a:pt x="582" y="3134"/>
                  </a:lnTo>
                  <a:lnTo>
                    <a:pt x="607" y="3202"/>
                  </a:lnTo>
                  <a:lnTo>
                    <a:pt x="630" y="3273"/>
                  </a:lnTo>
                  <a:lnTo>
                    <a:pt x="653" y="3343"/>
                  </a:lnTo>
                  <a:lnTo>
                    <a:pt x="674" y="3413"/>
                  </a:lnTo>
                  <a:lnTo>
                    <a:pt x="693" y="3483"/>
                  </a:lnTo>
                  <a:lnTo>
                    <a:pt x="711" y="3553"/>
                  </a:lnTo>
                  <a:lnTo>
                    <a:pt x="726" y="3621"/>
                  </a:lnTo>
                  <a:lnTo>
                    <a:pt x="739" y="3690"/>
                  </a:lnTo>
                  <a:lnTo>
                    <a:pt x="750" y="3756"/>
                  </a:lnTo>
                  <a:lnTo>
                    <a:pt x="754" y="3788"/>
                  </a:lnTo>
                  <a:lnTo>
                    <a:pt x="757" y="3822"/>
                  </a:lnTo>
                  <a:lnTo>
                    <a:pt x="760" y="3854"/>
                  </a:lnTo>
                  <a:lnTo>
                    <a:pt x="762" y="3885"/>
                  </a:lnTo>
                  <a:lnTo>
                    <a:pt x="763" y="3915"/>
                  </a:lnTo>
                  <a:lnTo>
                    <a:pt x="764" y="3946"/>
                  </a:lnTo>
                  <a:lnTo>
                    <a:pt x="783" y="4137"/>
                  </a:lnTo>
                  <a:lnTo>
                    <a:pt x="789" y="4160"/>
                  </a:lnTo>
                  <a:lnTo>
                    <a:pt x="796" y="4181"/>
                  </a:lnTo>
                  <a:lnTo>
                    <a:pt x="804" y="4202"/>
                  </a:lnTo>
                  <a:lnTo>
                    <a:pt x="813" y="4220"/>
                  </a:lnTo>
                  <a:lnTo>
                    <a:pt x="823" y="4237"/>
                  </a:lnTo>
                  <a:lnTo>
                    <a:pt x="833" y="4253"/>
                  </a:lnTo>
                  <a:lnTo>
                    <a:pt x="844" y="4267"/>
                  </a:lnTo>
                  <a:lnTo>
                    <a:pt x="855" y="4280"/>
                  </a:lnTo>
                  <a:lnTo>
                    <a:pt x="867" y="4291"/>
                  </a:lnTo>
                  <a:lnTo>
                    <a:pt x="880" y="4301"/>
                  </a:lnTo>
                  <a:lnTo>
                    <a:pt x="895" y="4309"/>
                  </a:lnTo>
                  <a:lnTo>
                    <a:pt x="909" y="4316"/>
                  </a:lnTo>
                  <a:lnTo>
                    <a:pt x="924" y="4321"/>
                  </a:lnTo>
                  <a:lnTo>
                    <a:pt x="941" y="4325"/>
                  </a:lnTo>
                  <a:lnTo>
                    <a:pt x="959" y="4328"/>
                  </a:lnTo>
                  <a:lnTo>
                    <a:pt x="976" y="4328"/>
                  </a:lnTo>
                  <a:lnTo>
                    <a:pt x="2079" y="4328"/>
                  </a:lnTo>
                  <a:lnTo>
                    <a:pt x="2097" y="4328"/>
                  </a:lnTo>
                  <a:lnTo>
                    <a:pt x="2114" y="4325"/>
                  </a:lnTo>
                  <a:lnTo>
                    <a:pt x="2130" y="4321"/>
                  </a:lnTo>
                  <a:lnTo>
                    <a:pt x="2145" y="4316"/>
                  </a:lnTo>
                  <a:lnTo>
                    <a:pt x="2161" y="4309"/>
                  </a:lnTo>
                  <a:lnTo>
                    <a:pt x="2174" y="4301"/>
                  </a:lnTo>
                  <a:lnTo>
                    <a:pt x="2187" y="4291"/>
                  </a:lnTo>
                  <a:lnTo>
                    <a:pt x="2201" y="4280"/>
                  </a:lnTo>
                  <a:lnTo>
                    <a:pt x="2212" y="4267"/>
                  </a:lnTo>
                  <a:lnTo>
                    <a:pt x="2223" y="4253"/>
                  </a:lnTo>
                  <a:lnTo>
                    <a:pt x="2233" y="4237"/>
                  </a:lnTo>
                  <a:lnTo>
                    <a:pt x="2243" y="4220"/>
                  </a:lnTo>
                  <a:lnTo>
                    <a:pt x="2251" y="4202"/>
                  </a:lnTo>
                  <a:lnTo>
                    <a:pt x="2259" y="4181"/>
                  </a:lnTo>
                  <a:lnTo>
                    <a:pt x="2266" y="4160"/>
                  </a:lnTo>
                  <a:lnTo>
                    <a:pt x="2272" y="4137"/>
                  </a:lnTo>
                  <a:lnTo>
                    <a:pt x="2291" y="3946"/>
                  </a:lnTo>
                  <a:lnTo>
                    <a:pt x="2293" y="3915"/>
                  </a:lnTo>
                  <a:lnTo>
                    <a:pt x="2294" y="3885"/>
                  </a:lnTo>
                  <a:lnTo>
                    <a:pt x="2295" y="3854"/>
                  </a:lnTo>
                  <a:lnTo>
                    <a:pt x="2298" y="3822"/>
                  </a:lnTo>
                  <a:lnTo>
                    <a:pt x="2301" y="3788"/>
                  </a:lnTo>
                  <a:lnTo>
                    <a:pt x="2306" y="3756"/>
                  </a:lnTo>
                  <a:lnTo>
                    <a:pt x="2316" y="3690"/>
                  </a:lnTo>
                  <a:lnTo>
                    <a:pt x="2329" y="3621"/>
                  </a:lnTo>
                  <a:lnTo>
                    <a:pt x="2345" y="3553"/>
                  </a:lnTo>
                  <a:lnTo>
                    <a:pt x="2362" y="3483"/>
                  </a:lnTo>
                  <a:lnTo>
                    <a:pt x="2381" y="3413"/>
                  </a:lnTo>
                  <a:lnTo>
                    <a:pt x="2402" y="3343"/>
                  </a:lnTo>
                  <a:lnTo>
                    <a:pt x="2425" y="3273"/>
                  </a:lnTo>
                  <a:lnTo>
                    <a:pt x="2449" y="3202"/>
                  </a:lnTo>
                  <a:lnTo>
                    <a:pt x="2474" y="3134"/>
                  </a:lnTo>
                  <a:lnTo>
                    <a:pt x="2499" y="3065"/>
                  </a:lnTo>
                  <a:lnTo>
                    <a:pt x="2526" y="2998"/>
                  </a:lnTo>
                  <a:lnTo>
                    <a:pt x="2552" y="2931"/>
                  </a:lnTo>
                  <a:lnTo>
                    <a:pt x="2579" y="2867"/>
                  </a:lnTo>
                  <a:lnTo>
                    <a:pt x="2607" y="2804"/>
                  </a:lnTo>
                  <a:lnTo>
                    <a:pt x="2633" y="2743"/>
                  </a:lnTo>
                  <a:lnTo>
                    <a:pt x="2685" y="2631"/>
                  </a:lnTo>
                  <a:lnTo>
                    <a:pt x="2735" y="2528"/>
                  </a:lnTo>
                  <a:lnTo>
                    <a:pt x="2778" y="2439"/>
                  </a:lnTo>
                  <a:lnTo>
                    <a:pt x="2816" y="2366"/>
                  </a:lnTo>
                  <a:lnTo>
                    <a:pt x="2846" y="2312"/>
                  </a:lnTo>
                  <a:lnTo>
                    <a:pt x="2872" y="2262"/>
                  </a:lnTo>
                  <a:lnTo>
                    <a:pt x="2890" y="2228"/>
                  </a:lnTo>
                  <a:lnTo>
                    <a:pt x="2906" y="2193"/>
                  </a:lnTo>
                  <a:lnTo>
                    <a:pt x="2923" y="2157"/>
                  </a:lnTo>
                  <a:lnTo>
                    <a:pt x="2937" y="2122"/>
                  </a:lnTo>
                  <a:lnTo>
                    <a:pt x="2952" y="2085"/>
                  </a:lnTo>
                  <a:lnTo>
                    <a:pt x="2965" y="2049"/>
                  </a:lnTo>
                  <a:lnTo>
                    <a:pt x="2978" y="2012"/>
                  </a:lnTo>
                  <a:lnTo>
                    <a:pt x="2989" y="1975"/>
                  </a:lnTo>
                  <a:lnTo>
                    <a:pt x="3000" y="1937"/>
                  </a:lnTo>
                  <a:lnTo>
                    <a:pt x="3010" y="1900"/>
                  </a:lnTo>
                  <a:lnTo>
                    <a:pt x="3019" y="1862"/>
                  </a:lnTo>
                  <a:lnTo>
                    <a:pt x="3027" y="1823"/>
                  </a:lnTo>
                  <a:lnTo>
                    <a:pt x="3034" y="1785"/>
                  </a:lnTo>
                  <a:lnTo>
                    <a:pt x="3040" y="1746"/>
                  </a:lnTo>
                  <a:lnTo>
                    <a:pt x="3045" y="1707"/>
                  </a:lnTo>
                  <a:lnTo>
                    <a:pt x="3049" y="1667"/>
                  </a:lnTo>
                  <a:lnTo>
                    <a:pt x="3056" y="1527"/>
                  </a:lnTo>
                  <a:lnTo>
                    <a:pt x="3055" y="1489"/>
                  </a:lnTo>
                  <a:lnTo>
                    <a:pt x="3054" y="1452"/>
                  </a:lnTo>
                  <a:lnTo>
                    <a:pt x="3051" y="1413"/>
                  </a:lnTo>
                  <a:lnTo>
                    <a:pt x="3048" y="1376"/>
                  </a:lnTo>
                  <a:lnTo>
                    <a:pt x="3044" y="1338"/>
                  </a:lnTo>
                  <a:lnTo>
                    <a:pt x="3039" y="1301"/>
                  </a:lnTo>
                  <a:lnTo>
                    <a:pt x="3034" y="1264"/>
                  </a:lnTo>
                  <a:lnTo>
                    <a:pt x="3026" y="1227"/>
                  </a:lnTo>
                  <a:lnTo>
                    <a:pt x="3018" y="1191"/>
                  </a:lnTo>
                  <a:lnTo>
                    <a:pt x="3010" y="1154"/>
                  </a:lnTo>
                  <a:lnTo>
                    <a:pt x="3000" y="1118"/>
                  </a:lnTo>
                  <a:lnTo>
                    <a:pt x="2990" y="1082"/>
                  </a:lnTo>
                  <a:lnTo>
                    <a:pt x="2979" y="1047"/>
                  </a:lnTo>
                  <a:lnTo>
                    <a:pt x="2967" y="1012"/>
                  </a:lnTo>
                  <a:lnTo>
                    <a:pt x="2954" y="977"/>
                  </a:lnTo>
                  <a:lnTo>
                    <a:pt x="2941" y="943"/>
                  </a:lnTo>
                  <a:lnTo>
                    <a:pt x="2925" y="909"/>
                  </a:lnTo>
                  <a:lnTo>
                    <a:pt x="2910" y="875"/>
                  </a:lnTo>
                  <a:lnTo>
                    <a:pt x="2894" y="841"/>
                  </a:lnTo>
                  <a:lnTo>
                    <a:pt x="2877" y="808"/>
                  </a:lnTo>
                  <a:lnTo>
                    <a:pt x="2859" y="776"/>
                  </a:lnTo>
                  <a:lnTo>
                    <a:pt x="2840" y="744"/>
                  </a:lnTo>
                  <a:lnTo>
                    <a:pt x="2820" y="712"/>
                  </a:lnTo>
                  <a:lnTo>
                    <a:pt x="2800" y="681"/>
                  </a:lnTo>
                  <a:lnTo>
                    <a:pt x="2779" y="650"/>
                  </a:lnTo>
                  <a:lnTo>
                    <a:pt x="2757" y="619"/>
                  </a:lnTo>
                  <a:lnTo>
                    <a:pt x="2734" y="589"/>
                  </a:lnTo>
                  <a:lnTo>
                    <a:pt x="2711" y="561"/>
                  </a:lnTo>
                  <a:lnTo>
                    <a:pt x="2686" y="531"/>
                  </a:lnTo>
                  <a:lnTo>
                    <a:pt x="2661" y="503"/>
                  </a:lnTo>
                  <a:lnTo>
                    <a:pt x="2635" y="475"/>
                  </a:lnTo>
                  <a:lnTo>
                    <a:pt x="2609" y="448"/>
                  </a:lnTo>
                  <a:close/>
                  <a:moveTo>
                    <a:pt x="2661" y="1641"/>
                  </a:moveTo>
                  <a:lnTo>
                    <a:pt x="2661" y="1641"/>
                  </a:lnTo>
                  <a:lnTo>
                    <a:pt x="2658" y="1669"/>
                  </a:lnTo>
                  <a:lnTo>
                    <a:pt x="2654" y="1697"/>
                  </a:lnTo>
                  <a:lnTo>
                    <a:pt x="2650" y="1725"/>
                  </a:lnTo>
                  <a:lnTo>
                    <a:pt x="2644" y="1753"/>
                  </a:lnTo>
                  <a:lnTo>
                    <a:pt x="2639" y="1781"/>
                  </a:lnTo>
                  <a:lnTo>
                    <a:pt x="2632" y="1809"/>
                  </a:lnTo>
                  <a:lnTo>
                    <a:pt x="2624" y="1837"/>
                  </a:lnTo>
                  <a:lnTo>
                    <a:pt x="2617" y="1863"/>
                  </a:lnTo>
                  <a:lnTo>
                    <a:pt x="2608" y="1891"/>
                  </a:lnTo>
                  <a:lnTo>
                    <a:pt x="2599" y="1918"/>
                  </a:lnTo>
                  <a:lnTo>
                    <a:pt x="2589" y="1945"/>
                  </a:lnTo>
                  <a:lnTo>
                    <a:pt x="2579" y="1972"/>
                  </a:lnTo>
                  <a:lnTo>
                    <a:pt x="2567" y="1998"/>
                  </a:lnTo>
                  <a:lnTo>
                    <a:pt x="2556" y="2025"/>
                  </a:lnTo>
                  <a:lnTo>
                    <a:pt x="2543" y="2051"/>
                  </a:lnTo>
                  <a:lnTo>
                    <a:pt x="2529" y="2078"/>
                  </a:lnTo>
                  <a:lnTo>
                    <a:pt x="2485" y="2158"/>
                  </a:lnTo>
                  <a:lnTo>
                    <a:pt x="2450" y="2227"/>
                  </a:lnTo>
                  <a:lnTo>
                    <a:pt x="2408" y="2311"/>
                  </a:lnTo>
                  <a:lnTo>
                    <a:pt x="2359" y="2409"/>
                  </a:lnTo>
                  <a:lnTo>
                    <a:pt x="2307" y="2519"/>
                  </a:lnTo>
                  <a:lnTo>
                    <a:pt x="2253" y="2641"/>
                  </a:lnTo>
                  <a:lnTo>
                    <a:pt x="2225" y="2705"/>
                  </a:lnTo>
                  <a:lnTo>
                    <a:pt x="2197" y="2771"/>
                  </a:lnTo>
                  <a:lnTo>
                    <a:pt x="2170" y="2838"/>
                  </a:lnTo>
                  <a:lnTo>
                    <a:pt x="2142" y="2908"/>
                  </a:lnTo>
                  <a:lnTo>
                    <a:pt x="2116" y="2979"/>
                  </a:lnTo>
                  <a:lnTo>
                    <a:pt x="2090" y="3051"/>
                  </a:lnTo>
                  <a:lnTo>
                    <a:pt x="2065" y="3124"/>
                  </a:lnTo>
                  <a:lnTo>
                    <a:pt x="2040" y="3198"/>
                  </a:lnTo>
                  <a:lnTo>
                    <a:pt x="2018" y="3272"/>
                  </a:lnTo>
                  <a:lnTo>
                    <a:pt x="1996" y="3346"/>
                  </a:lnTo>
                  <a:lnTo>
                    <a:pt x="1977" y="3420"/>
                  </a:lnTo>
                  <a:lnTo>
                    <a:pt x="1960" y="3494"/>
                  </a:lnTo>
                  <a:lnTo>
                    <a:pt x="1944" y="3568"/>
                  </a:lnTo>
                  <a:lnTo>
                    <a:pt x="1930" y="3641"/>
                  </a:lnTo>
                  <a:lnTo>
                    <a:pt x="1919" y="3714"/>
                  </a:lnTo>
                  <a:lnTo>
                    <a:pt x="1911" y="3785"/>
                  </a:lnTo>
                  <a:lnTo>
                    <a:pt x="1908" y="3820"/>
                  </a:lnTo>
                  <a:lnTo>
                    <a:pt x="1905" y="3856"/>
                  </a:lnTo>
                  <a:lnTo>
                    <a:pt x="1903" y="3890"/>
                  </a:lnTo>
                  <a:lnTo>
                    <a:pt x="1902" y="3924"/>
                  </a:lnTo>
                  <a:lnTo>
                    <a:pt x="1901" y="3939"/>
                  </a:lnTo>
                  <a:lnTo>
                    <a:pt x="1722" y="3939"/>
                  </a:lnTo>
                  <a:lnTo>
                    <a:pt x="1722" y="3230"/>
                  </a:lnTo>
                  <a:lnTo>
                    <a:pt x="1333" y="3230"/>
                  </a:lnTo>
                  <a:lnTo>
                    <a:pt x="1333" y="3939"/>
                  </a:lnTo>
                  <a:lnTo>
                    <a:pt x="1154" y="3939"/>
                  </a:lnTo>
                  <a:lnTo>
                    <a:pt x="1152" y="3924"/>
                  </a:lnTo>
                  <a:lnTo>
                    <a:pt x="1151" y="3873"/>
                  </a:lnTo>
                  <a:lnTo>
                    <a:pt x="1148" y="3820"/>
                  </a:lnTo>
                  <a:lnTo>
                    <a:pt x="1142" y="3767"/>
                  </a:lnTo>
                  <a:lnTo>
                    <a:pt x="1136" y="3714"/>
                  </a:lnTo>
                  <a:lnTo>
                    <a:pt x="1128" y="3659"/>
                  </a:lnTo>
                  <a:lnTo>
                    <a:pt x="1118" y="3604"/>
                  </a:lnTo>
                  <a:lnTo>
                    <a:pt x="1108" y="3547"/>
                  </a:lnTo>
                  <a:lnTo>
                    <a:pt x="1096" y="3491"/>
                  </a:lnTo>
                  <a:lnTo>
                    <a:pt x="1081" y="3434"/>
                  </a:lnTo>
                  <a:lnTo>
                    <a:pt x="1067" y="3377"/>
                  </a:lnTo>
                  <a:lnTo>
                    <a:pt x="1052" y="3319"/>
                  </a:lnTo>
                  <a:lnTo>
                    <a:pt x="1035" y="3261"/>
                  </a:lnTo>
                  <a:lnTo>
                    <a:pt x="1016" y="3203"/>
                  </a:lnTo>
                  <a:lnTo>
                    <a:pt x="997" y="3145"/>
                  </a:lnTo>
                  <a:lnTo>
                    <a:pt x="977" y="3086"/>
                  </a:lnTo>
                  <a:lnTo>
                    <a:pt x="958" y="3029"/>
                  </a:lnTo>
                  <a:lnTo>
                    <a:pt x="937" y="2970"/>
                  </a:lnTo>
                  <a:lnTo>
                    <a:pt x="914" y="2911"/>
                  </a:lnTo>
                  <a:lnTo>
                    <a:pt x="868" y="2796"/>
                  </a:lnTo>
                  <a:lnTo>
                    <a:pt x="820" y="2681"/>
                  </a:lnTo>
                  <a:lnTo>
                    <a:pt x="771" y="2570"/>
                  </a:lnTo>
                  <a:lnTo>
                    <a:pt x="721" y="2459"/>
                  </a:lnTo>
                  <a:lnTo>
                    <a:pt x="669" y="2353"/>
                  </a:lnTo>
                  <a:lnTo>
                    <a:pt x="618" y="2249"/>
                  </a:lnTo>
                  <a:lnTo>
                    <a:pt x="568" y="2150"/>
                  </a:lnTo>
                  <a:lnTo>
                    <a:pt x="567" y="2144"/>
                  </a:lnTo>
                  <a:lnTo>
                    <a:pt x="530" y="2075"/>
                  </a:lnTo>
                  <a:lnTo>
                    <a:pt x="515" y="2050"/>
                  </a:lnTo>
                  <a:lnTo>
                    <a:pt x="503" y="2024"/>
                  </a:lnTo>
                  <a:lnTo>
                    <a:pt x="491" y="1998"/>
                  </a:lnTo>
                  <a:lnTo>
                    <a:pt x="479" y="1972"/>
                  </a:lnTo>
                  <a:lnTo>
                    <a:pt x="468" y="1945"/>
                  </a:lnTo>
                  <a:lnTo>
                    <a:pt x="458" y="1918"/>
                  </a:lnTo>
                  <a:lnTo>
                    <a:pt x="449" y="1892"/>
                  </a:lnTo>
                  <a:lnTo>
                    <a:pt x="440" y="1864"/>
                  </a:lnTo>
                  <a:lnTo>
                    <a:pt x="431" y="1838"/>
                  </a:lnTo>
                  <a:lnTo>
                    <a:pt x="424" y="1810"/>
                  </a:lnTo>
                  <a:lnTo>
                    <a:pt x="418" y="1782"/>
                  </a:lnTo>
                  <a:lnTo>
                    <a:pt x="411" y="1754"/>
                  </a:lnTo>
                  <a:lnTo>
                    <a:pt x="406" y="1726"/>
                  </a:lnTo>
                  <a:lnTo>
                    <a:pt x="401" y="1697"/>
                  </a:lnTo>
                  <a:lnTo>
                    <a:pt x="398" y="1670"/>
                  </a:lnTo>
                  <a:lnTo>
                    <a:pt x="395" y="1641"/>
                  </a:lnTo>
                  <a:lnTo>
                    <a:pt x="389" y="1519"/>
                  </a:lnTo>
                  <a:lnTo>
                    <a:pt x="389" y="1492"/>
                  </a:lnTo>
                  <a:lnTo>
                    <a:pt x="390" y="1463"/>
                  </a:lnTo>
                  <a:lnTo>
                    <a:pt x="392" y="1435"/>
                  </a:lnTo>
                  <a:lnTo>
                    <a:pt x="395" y="1408"/>
                  </a:lnTo>
                  <a:lnTo>
                    <a:pt x="398" y="1380"/>
                  </a:lnTo>
                  <a:lnTo>
                    <a:pt x="402" y="1352"/>
                  </a:lnTo>
                  <a:lnTo>
                    <a:pt x="407" y="1325"/>
                  </a:lnTo>
                  <a:lnTo>
                    <a:pt x="412" y="1298"/>
                  </a:lnTo>
                  <a:lnTo>
                    <a:pt x="418" y="1270"/>
                  </a:lnTo>
                  <a:lnTo>
                    <a:pt x="424" y="1244"/>
                  </a:lnTo>
                  <a:lnTo>
                    <a:pt x="431" y="1217"/>
                  </a:lnTo>
                  <a:lnTo>
                    <a:pt x="439" y="1191"/>
                  </a:lnTo>
                  <a:lnTo>
                    <a:pt x="448" y="1165"/>
                  </a:lnTo>
                  <a:lnTo>
                    <a:pt x="457" y="1139"/>
                  </a:lnTo>
                  <a:lnTo>
                    <a:pt x="466" y="1113"/>
                  </a:lnTo>
                  <a:lnTo>
                    <a:pt x="476" y="1088"/>
                  </a:lnTo>
                  <a:lnTo>
                    <a:pt x="487" y="1063"/>
                  </a:lnTo>
                  <a:lnTo>
                    <a:pt x="499" y="1038"/>
                  </a:lnTo>
                  <a:lnTo>
                    <a:pt x="511" y="1013"/>
                  </a:lnTo>
                  <a:lnTo>
                    <a:pt x="524" y="989"/>
                  </a:lnTo>
                  <a:lnTo>
                    <a:pt x="537" y="965"/>
                  </a:lnTo>
                  <a:lnTo>
                    <a:pt x="551" y="941"/>
                  </a:lnTo>
                  <a:lnTo>
                    <a:pt x="565" y="918"/>
                  </a:lnTo>
                  <a:lnTo>
                    <a:pt x="580" y="895"/>
                  </a:lnTo>
                  <a:lnTo>
                    <a:pt x="596" y="871"/>
                  </a:lnTo>
                  <a:lnTo>
                    <a:pt x="612" y="849"/>
                  </a:lnTo>
                  <a:lnTo>
                    <a:pt x="629" y="827"/>
                  </a:lnTo>
                  <a:lnTo>
                    <a:pt x="647" y="806"/>
                  </a:lnTo>
                  <a:lnTo>
                    <a:pt x="664" y="784"/>
                  </a:lnTo>
                  <a:lnTo>
                    <a:pt x="683" y="763"/>
                  </a:lnTo>
                  <a:lnTo>
                    <a:pt x="702" y="743"/>
                  </a:lnTo>
                  <a:lnTo>
                    <a:pt x="722" y="723"/>
                  </a:lnTo>
                  <a:lnTo>
                    <a:pt x="743" y="703"/>
                  </a:lnTo>
                  <a:lnTo>
                    <a:pt x="764" y="683"/>
                  </a:lnTo>
                  <a:lnTo>
                    <a:pt x="785" y="665"/>
                  </a:lnTo>
                  <a:lnTo>
                    <a:pt x="806" y="647"/>
                  </a:lnTo>
                  <a:lnTo>
                    <a:pt x="828" y="629"/>
                  </a:lnTo>
                  <a:lnTo>
                    <a:pt x="850" y="611"/>
                  </a:lnTo>
                  <a:lnTo>
                    <a:pt x="874" y="596"/>
                  </a:lnTo>
                  <a:lnTo>
                    <a:pt x="896" y="579"/>
                  </a:lnTo>
                  <a:lnTo>
                    <a:pt x="920" y="565"/>
                  </a:lnTo>
                  <a:lnTo>
                    <a:pt x="943" y="550"/>
                  </a:lnTo>
                  <a:lnTo>
                    <a:pt x="968" y="536"/>
                  </a:lnTo>
                  <a:lnTo>
                    <a:pt x="992" y="523"/>
                  </a:lnTo>
                  <a:lnTo>
                    <a:pt x="1016" y="510"/>
                  </a:lnTo>
                  <a:lnTo>
                    <a:pt x="1041" y="498"/>
                  </a:lnTo>
                  <a:lnTo>
                    <a:pt x="1066" y="486"/>
                  </a:lnTo>
                  <a:lnTo>
                    <a:pt x="1091" y="475"/>
                  </a:lnTo>
                  <a:lnTo>
                    <a:pt x="1117" y="464"/>
                  </a:lnTo>
                  <a:lnTo>
                    <a:pt x="1143" y="456"/>
                  </a:lnTo>
                  <a:lnTo>
                    <a:pt x="1170" y="446"/>
                  </a:lnTo>
                  <a:lnTo>
                    <a:pt x="1195" y="438"/>
                  </a:lnTo>
                  <a:lnTo>
                    <a:pt x="1223" y="430"/>
                  </a:lnTo>
                  <a:lnTo>
                    <a:pt x="1250" y="423"/>
                  </a:lnTo>
                  <a:lnTo>
                    <a:pt x="1276" y="417"/>
                  </a:lnTo>
                  <a:lnTo>
                    <a:pt x="1304" y="411"/>
                  </a:lnTo>
                  <a:lnTo>
                    <a:pt x="1331" y="406"/>
                  </a:lnTo>
                  <a:lnTo>
                    <a:pt x="1359" y="401"/>
                  </a:lnTo>
                  <a:lnTo>
                    <a:pt x="1387" y="398"/>
                  </a:lnTo>
                  <a:lnTo>
                    <a:pt x="1414" y="395"/>
                  </a:lnTo>
                  <a:lnTo>
                    <a:pt x="1443" y="392"/>
                  </a:lnTo>
                  <a:lnTo>
                    <a:pt x="1471" y="390"/>
                  </a:lnTo>
                  <a:lnTo>
                    <a:pt x="1500" y="389"/>
                  </a:lnTo>
                  <a:lnTo>
                    <a:pt x="1527" y="389"/>
                  </a:lnTo>
                  <a:lnTo>
                    <a:pt x="1569" y="389"/>
                  </a:lnTo>
                  <a:lnTo>
                    <a:pt x="1610" y="391"/>
                  </a:lnTo>
                  <a:lnTo>
                    <a:pt x="1651" y="396"/>
                  </a:lnTo>
                  <a:lnTo>
                    <a:pt x="1691" y="400"/>
                  </a:lnTo>
                  <a:lnTo>
                    <a:pt x="1732" y="407"/>
                  </a:lnTo>
                  <a:lnTo>
                    <a:pt x="1771" y="415"/>
                  </a:lnTo>
                  <a:lnTo>
                    <a:pt x="1810" y="423"/>
                  </a:lnTo>
                  <a:lnTo>
                    <a:pt x="1849" y="435"/>
                  </a:lnTo>
                  <a:lnTo>
                    <a:pt x="1882" y="444"/>
                  </a:lnTo>
                  <a:lnTo>
                    <a:pt x="1917" y="457"/>
                  </a:lnTo>
                  <a:lnTo>
                    <a:pt x="1950" y="470"/>
                  </a:lnTo>
                  <a:lnTo>
                    <a:pt x="1983" y="483"/>
                  </a:lnTo>
                  <a:lnTo>
                    <a:pt x="2015" y="498"/>
                  </a:lnTo>
                  <a:lnTo>
                    <a:pt x="2047" y="514"/>
                  </a:lnTo>
                  <a:lnTo>
                    <a:pt x="2078" y="531"/>
                  </a:lnTo>
                  <a:lnTo>
                    <a:pt x="2109" y="548"/>
                  </a:lnTo>
                  <a:lnTo>
                    <a:pt x="2139" y="567"/>
                  </a:lnTo>
                  <a:lnTo>
                    <a:pt x="2169" y="586"/>
                  </a:lnTo>
                  <a:lnTo>
                    <a:pt x="2197" y="607"/>
                  </a:lnTo>
                  <a:lnTo>
                    <a:pt x="2226" y="628"/>
                  </a:lnTo>
                  <a:lnTo>
                    <a:pt x="2254" y="650"/>
                  </a:lnTo>
                  <a:lnTo>
                    <a:pt x="2281" y="673"/>
                  </a:lnTo>
                  <a:lnTo>
                    <a:pt x="2308" y="698"/>
                  </a:lnTo>
                  <a:lnTo>
                    <a:pt x="2333" y="723"/>
                  </a:lnTo>
                  <a:lnTo>
                    <a:pt x="2353" y="743"/>
                  </a:lnTo>
                  <a:lnTo>
                    <a:pt x="2372" y="763"/>
                  </a:lnTo>
                  <a:lnTo>
                    <a:pt x="2391" y="784"/>
                  </a:lnTo>
                  <a:lnTo>
                    <a:pt x="2409" y="806"/>
                  </a:lnTo>
                  <a:lnTo>
                    <a:pt x="2426" y="827"/>
                  </a:lnTo>
                  <a:lnTo>
                    <a:pt x="2443" y="849"/>
                  </a:lnTo>
                  <a:lnTo>
                    <a:pt x="2460" y="872"/>
                  </a:lnTo>
                  <a:lnTo>
                    <a:pt x="2475" y="895"/>
                  </a:lnTo>
                  <a:lnTo>
                    <a:pt x="2489" y="918"/>
                  </a:lnTo>
                  <a:lnTo>
                    <a:pt x="2505" y="941"/>
                  </a:lnTo>
                  <a:lnTo>
                    <a:pt x="2518" y="965"/>
                  </a:lnTo>
                  <a:lnTo>
                    <a:pt x="2531" y="989"/>
                  </a:lnTo>
                  <a:lnTo>
                    <a:pt x="2545" y="1013"/>
                  </a:lnTo>
                  <a:lnTo>
                    <a:pt x="2557" y="1038"/>
                  </a:lnTo>
                  <a:lnTo>
                    <a:pt x="2568" y="1063"/>
                  </a:lnTo>
                  <a:lnTo>
                    <a:pt x="2579" y="1088"/>
                  </a:lnTo>
                  <a:lnTo>
                    <a:pt x="2589" y="1113"/>
                  </a:lnTo>
                  <a:lnTo>
                    <a:pt x="2599" y="1139"/>
                  </a:lnTo>
                  <a:lnTo>
                    <a:pt x="2608" y="1164"/>
                  </a:lnTo>
                  <a:lnTo>
                    <a:pt x="2617" y="1191"/>
                  </a:lnTo>
                  <a:lnTo>
                    <a:pt x="2624" y="1217"/>
                  </a:lnTo>
                  <a:lnTo>
                    <a:pt x="2631" y="1244"/>
                  </a:lnTo>
                  <a:lnTo>
                    <a:pt x="2638" y="1270"/>
                  </a:lnTo>
                  <a:lnTo>
                    <a:pt x="2643" y="1297"/>
                  </a:lnTo>
                  <a:lnTo>
                    <a:pt x="2649" y="1325"/>
                  </a:lnTo>
                  <a:lnTo>
                    <a:pt x="2653" y="1352"/>
                  </a:lnTo>
                  <a:lnTo>
                    <a:pt x="2658" y="1379"/>
                  </a:lnTo>
                  <a:lnTo>
                    <a:pt x="2660" y="1406"/>
                  </a:lnTo>
                  <a:lnTo>
                    <a:pt x="2663" y="1435"/>
                  </a:lnTo>
                  <a:lnTo>
                    <a:pt x="2664" y="1463"/>
                  </a:lnTo>
                  <a:lnTo>
                    <a:pt x="2666" y="1491"/>
                  </a:lnTo>
                  <a:lnTo>
                    <a:pt x="2666" y="1519"/>
                  </a:lnTo>
                  <a:lnTo>
                    <a:pt x="2661" y="1641"/>
                  </a:lnTo>
                  <a:close/>
                  <a:moveTo>
                    <a:pt x="907" y="4981"/>
                  </a:moveTo>
                  <a:lnTo>
                    <a:pt x="2149" y="4981"/>
                  </a:lnTo>
                  <a:lnTo>
                    <a:pt x="2149" y="4592"/>
                  </a:lnTo>
                  <a:lnTo>
                    <a:pt x="907" y="4592"/>
                  </a:lnTo>
                  <a:lnTo>
                    <a:pt x="907" y="4981"/>
                  </a:lnTo>
                  <a:close/>
                  <a:moveTo>
                    <a:pt x="1177" y="5429"/>
                  </a:moveTo>
                  <a:lnTo>
                    <a:pt x="1879" y="5429"/>
                  </a:lnTo>
                  <a:lnTo>
                    <a:pt x="1879" y="5209"/>
                  </a:lnTo>
                  <a:lnTo>
                    <a:pt x="1177" y="5209"/>
                  </a:lnTo>
                  <a:lnTo>
                    <a:pt x="1177" y="54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03" name="Rounded Rectangle 102"/>
          <p:cNvSpPr>
            <a:spLocks noChangeAspect="1"/>
          </p:cNvSpPr>
          <p:nvPr/>
        </p:nvSpPr>
        <p:spPr>
          <a:xfrm>
            <a:off x="859790" y="1937385"/>
            <a:ext cx="7566660" cy="2940050"/>
          </a:xfrm>
          <a:prstGeom prst="roundRect">
            <a:avLst>
              <a:gd name="adj" fmla="val 8813"/>
            </a:avLst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p>
            <a:pPr algn="ctr"/>
            <a:endParaRPr lang="en-US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99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99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99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/>
      <p:bldP spid="8" grpId="0"/>
      <p:bldP spid="103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709295" y="309880"/>
            <a:ext cx="3589020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任务二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面试进行时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任意多边形 3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10800000">
            <a:off x="5782298" y="3219590"/>
            <a:ext cx="2361895" cy="148133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878" h="324">
                <a:moveTo>
                  <a:pt x="0" y="0"/>
                </a:moveTo>
                <a:lnTo>
                  <a:pt x="2878" y="0"/>
                </a:lnTo>
                <a:lnTo>
                  <a:pt x="2878" y="324"/>
                </a:lnTo>
                <a:lnTo>
                  <a:pt x="0" y="324"/>
                </a:lnTo>
                <a:lnTo>
                  <a:pt x="0" y="0"/>
                </a:lnTo>
                <a:close/>
              </a:path>
            </a:pathLst>
          </a:custGeom>
          <a:solidFill>
            <a:srgbClr val="1B436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: 形状 35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8113078" y="3178493"/>
            <a:ext cx="163220" cy="249174"/>
          </a:xfrm>
          <a:custGeom>
            <a:avLst/>
            <a:gdLst>
              <a:gd name="connsiteX0" fmla="*/ 222587 w 228229"/>
              <a:gd name="connsiteY0" fmla="*/ 120936 h 260315"/>
              <a:gd name="connsiteX1" fmla="*/ 14943 w 228229"/>
              <a:gd name="connsiteY1" fmla="*/ 1017 h 260315"/>
              <a:gd name="connsiteX2" fmla="*/ 893 w 228229"/>
              <a:gd name="connsiteY2" fmla="*/ 4779 h 260315"/>
              <a:gd name="connsiteX3" fmla="*/ -488 w 228229"/>
              <a:gd name="connsiteY3" fmla="*/ 9875 h 260315"/>
              <a:gd name="connsiteX4" fmla="*/ -488 w 228229"/>
              <a:gd name="connsiteY4" fmla="*/ 249714 h 260315"/>
              <a:gd name="connsiteX5" fmla="*/ 9847 w 228229"/>
              <a:gd name="connsiteY5" fmla="*/ 259954 h 260315"/>
              <a:gd name="connsiteX6" fmla="*/ 14943 w 228229"/>
              <a:gd name="connsiteY6" fmla="*/ 258572 h 260315"/>
              <a:gd name="connsiteX7" fmla="*/ 222587 w 228229"/>
              <a:gd name="connsiteY7" fmla="*/ 138653 h 260315"/>
              <a:gd name="connsiteX8" fmla="*/ 226407 w 228229"/>
              <a:gd name="connsiteY8" fmla="*/ 124756 h 260315"/>
              <a:gd name="connsiteX9" fmla="*/ 222587 w 228229"/>
              <a:gd name="connsiteY9" fmla="*/ 120936 h 260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8229" h="260315">
                <a:moveTo>
                  <a:pt x="222587" y="120936"/>
                </a:moveTo>
                <a:lnTo>
                  <a:pt x="14943" y="1017"/>
                </a:lnTo>
                <a:cubicBezTo>
                  <a:pt x="10018" y="-1822"/>
                  <a:pt x="3732" y="-136"/>
                  <a:pt x="893" y="4779"/>
                </a:cubicBezTo>
                <a:cubicBezTo>
                  <a:pt x="-2" y="6331"/>
                  <a:pt x="-479" y="8084"/>
                  <a:pt x="-488" y="9875"/>
                </a:cubicBezTo>
                <a:lnTo>
                  <a:pt x="-488" y="249714"/>
                </a:lnTo>
                <a:cubicBezTo>
                  <a:pt x="-459" y="255391"/>
                  <a:pt x="4170" y="259982"/>
                  <a:pt x="9847" y="259954"/>
                </a:cubicBezTo>
                <a:cubicBezTo>
                  <a:pt x="11637" y="259944"/>
                  <a:pt x="13390" y="259468"/>
                  <a:pt x="14943" y="258572"/>
                </a:cubicBezTo>
                <a:lnTo>
                  <a:pt x="222587" y="138653"/>
                </a:lnTo>
                <a:cubicBezTo>
                  <a:pt x="227483" y="135871"/>
                  <a:pt x="229188" y="129642"/>
                  <a:pt x="226407" y="124756"/>
                </a:cubicBezTo>
                <a:cubicBezTo>
                  <a:pt x="225502" y="123165"/>
                  <a:pt x="224178" y="121841"/>
                  <a:pt x="222587" y="120936"/>
                </a:cubicBezTo>
                <a:close/>
              </a:path>
            </a:pathLst>
          </a:custGeom>
          <a:solidFill>
            <a:srgbClr val="1B4367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任意多边形 5"/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10800000">
            <a:off x="2322830" y="2533650"/>
            <a:ext cx="2443480" cy="826135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45" h="1879">
                <a:moveTo>
                  <a:pt x="390" y="0"/>
                </a:moveTo>
                <a:lnTo>
                  <a:pt x="3643" y="0"/>
                </a:lnTo>
                <a:lnTo>
                  <a:pt x="3643" y="2"/>
                </a:lnTo>
                <a:lnTo>
                  <a:pt x="4407" y="2"/>
                </a:lnTo>
                <a:cubicBezTo>
                  <a:pt x="4925" y="2"/>
                  <a:pt x="5345" y="422"/>
                  <a:pt x="5345" y="941"/>
                </a:cubicBezTo>
                <a:cubicBezTo>
                  <a:pt x="5345" y="1459"/>
                  <a:pt x="4925" y="1879"/>
                  <a:pt x="4407" y="1879"/>
                </a:cubicBezTo>
                <a:lnTo>
                  <a:pt x="3027" y="1879"/>
                </a:lnTo>
                <a:lnTo>
                  <a:pt x="3027" y="1877"/>
                </a:lnTo>
                <a:lnTo>
                  <a:pt x="2514" y="1877"/>
                </a:lnTo>
                <a:lnTo>
                  <a:pt x="0" y="1877"/>
                </a:lnTo>
                <a:lnTo>
                  <a:pt x="0" y="1553"/>
                </a:lnTo>
                <a:lnTo>
                  <a:pt x="2514" y="1553"/>
                </a:lnTo>
                <a:lnTo>
                  <a:pt x="3643" y="1553"/>
                </a:lnTo>
                <a:lnTo>
                  <a:pt x="3643" y="1555"/>
                </a:lnTo>
                <a:lnTo>
                  <a:pt x="4385" y="1555"/>
                </a:lnTo>
                <a:cubicBezTo>
                  <a:pt x="4725" y="1555"/>
                  <a:pt x="5000" y="1280"/>
                  <a:pt x="5000" y="941"/>
                </a:cubicBezTo>
                <a:cubicBezTo>
                  <a:pt x="5000" y="601"/>
                  <a:pt x="4725" y="326"/>
                  <a:pt x="4385" y="326"/>
                </a:cubicBezTo>
                <a:lnTo>
                  <a:pt x="1555" y="326"/>
                </a:lnTo>
                <a:lnTo>
                  <a:pt x="1555" y="327"/>
                </a:lnTo>
                <a:lnTo>
                  <a:pt x="390" y="327"/>
                </a:lnTo>
                <a:lnTo>
                  <a:pt x="390" y="324"/>
                </a:lnTo>
                <a:lnTo>
                  <a:pt x="390" y="3"/>
                </a:lnTo>
                <a:lnTo>
                  <a:pt x="390" y="0"/>
                </a:lnTo>
                <a:close/>
              </a:path>
            </a:pathLst>
          </a:custGeom>
          <a:solidFill>
            <a:srgbClr val="1D4865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10800000">
            <a:off x="3355975" y="3205480"/>
            <a:ext cx="2604135" cy="159385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929" h="324">
                <a:moveTo>
                  <a:pt x="0" y="0"/>
                </a:moveTo>
                <a:lnTo>
                  <a:pt x="4929" y="0"/>
                </a:lnTo>
                <a:lnTo>
                  <a:pt x="4929" y="324"/>
                </a:lnTo>
                <a:lnTo>
                  <a:pt x="0" y="324"/>
                </a:lnTo>
                <a:lnTo>
                  <a:pt x="0" y="0"/>
                </a:lnTo>
                <a:close/>
              </a:path>
            </a:pathLst>
          </a:custGeom>
          <a:solidFill>
            <a:srgbClr val="44546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序号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3137853" y="3150553"/>
            <a:ext cx="354787" cy="354787"/>
          </a:xfrm>
          <a:prstGeom prst="ellipse">
            <a:avLst/>
          </a:prstGeom>
          <a:solidFill>
            <a:schemeClr val="bg1"/>
          </a:solidFill>
          <a:ln w="34925">
            <a:solidFill>
              <a:srgbClr val="44546A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rmAutofit fontScale="60000"/>
          </a:bodyPr>
          <a:lstStyle/>
          <a:p>
            <a:pPr lvl="0" algn="ctr">
              <a:buClrTx/>
              <a:buSzTx/>
              <a:buFontTx/>
            </a:pPr>
            <a:r>
              <a:rPr lang="en-US" altLang="zh-CN" sz="1400" b="1">
                <a:solidFill>
                  <a:srgbClr val="44546A"/>
                </a:solidFill>
                <a:sym typeface="+mn-ea"/>
              </a:rPr>
              <a:t>4</a:t>
            </a:r>
            <a:endParaRPr lang="en-US" altLang="zh-CN" sz="1400" b="1">
              <a:solidFill>
                <a:srgbClr val="44546A"/>
              </a:solidFill>
              <a:sym typeface="+mn-ea"/>
            </a:endParaRPr>
          </a:p>
        </p:txBody>
      </p:sp>
      <p:sp>
        <p:nvSpPr>
          <p:cNvPr id="19" name="任意多边形 18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4094798" y="1823403"/>
            <a:ext cx="2259025" cy="858165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941" h="1877">
                <a:moveTo>
                  <a:pt x="247" y="0"/>
                </a:moveTo>
                <a:lnTo>
                  <a:pt x="522" y="0"/>
                </a:lnTo>
                <a:lnTo>
                  <a:pt x="3728" y="0"/>
                </a:lnTo>
                <a:lnTo>
                  <a:pt x="4003" y="0"/>
                </a:lnTo>
                <a:cubicBezTo>
                  <a:pt x="4521" y="0"/>
                  <a:pt x="4941" y="420"/>
                  <a:pt x="4941" y="939"/>
                </a:cubicBezTo>
                <a:cubicBezTo>
                  <a:pt x="4941" y="1457"/>
                  <a:pt x="4521" y="1877"/>
                  <a:pt x="4003" y="1877"/>
                </a:cubicBezTo>
                <a:lnTo>
                  <a:pt x="3728" y="1877"/>
                </a:lnTo>
                <a:lnTo>
                  <a:pt x="2658" y="1877"/>
                </a:lnTo>
                <a:lnTo>
                  <a:pt x="2383" y="1877"/>
                </a:lnTo>
                <a:lnTo>
                  <a:pt x="2383" y="1874"/>
                </a:lnTo>
                <a:lnTo>
                  <a:pt x="0" y="1874"/>
                </a:lnTo>
                <a:lnTo>
                  <a:pt x="0" y="1550"/>
                </a:lnTo>
                <a:lnTo>
                  <a:pt x="2514" y="1550"/>
                </a:lnTo>
                <a:lnTo>
                  <a:pt x="2514" y="1553"/>
                </a:lnTo>
                <a:lnTo>
                  <a:pt x="2658" y="1553"/>
                </a:lnTo>
                <a:lnTo>
                  <a:pt x="3706" y="1553"/>
                </a:lnTo>
                <a:cubicBezTo>
                  <a:pt x="3722" y="1553"/>
                  <a:pt x="3738" y="1552"/>
                  <a:pt x="3753" y="1551"/>
                </a:cubicBezTo>
                <a:lnTo>
                  <a:pt x="3760" y="1551"/>
                </a:lnTo>
                <a:lnTo>
                  <a:pt x="3760" y="1553"/>
                </a:lnTo>
                <a:lnTo>
                  <a:pt x="3981" y="1553"/>
                </a:lnTo>
                <a:cubicBezTo>
                  <a:pt x="4321" y="1553"/>
                  <a:pt x="4596" y="1278"/>
                  <a:pt x="4596" y="939"/>
                </a:cubicBezTo>
                <a:cubicBezTo>
                  <a:pt x="4596" y="599"/>
                  <a:pt x="4321" y="324"/>
                  <a:pt x="3981" y="324"/>
                </a:cubicBezTo>
                <a:lnTo>
                  <a:pt x="3760" y="324"/>
                </a:lnTo>
                <a:lnTo>
                  <a:pt x="3760" y="326"/>
                </a:lnTo>
                <a:lnTo>
                  <a:pt x="3753" y="326"/>
                </a:lnTo>
                <a:cubicBezTo>
                  <a:pt x="3738" y="325"/>
                  <a:pt x="3722" y="324"/>
                  <a:pt x="3706" y="324"/>
                </a:cubicBezTo>
                <a:lnTo>
                  <a:pt x="522" y="324"/>
                </a:lnTo>
                <a:lnTo>
                  <a:pt x="247" y="324"/>
                </a:lnTo>
                <a:lnTo>
                  <a:pt x="247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序号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4061143" y="2438718"/>
            <a:ext cx="354787" cy="354787"/>
          </a:xfrm>
          <a:prstGeom prst="ellipse">
            <a:avLst/>
          </a:prstGeom>
          <a:solidFill>
            <a:schemeClr val="bg1"/>
          </a:solidFill>
          <a:ln w="34925">
            <a:solidFill>
              <a:srgbClr val="1D4865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rmAutofit fontScale="60000"/>
          </a:bodyPr>
          <a:lstStyle/>
          <a:p>
            <a:pPr lvl="0" algn="ctr">
              <a:buClrTx/>
              <a:buSzTx/>
              <a:buFontTx/>
            </a:pPr>
            <a:r>
              <a:rPr lang="en-US" altLang="zh-CN" sz="1400" b="1">
                <a:solidFill>
                  <a:srgbClr val="1D4865"/>
                </a:solidFill>
                <a:sym typeface="+mn-ea"/>
              </a:rPr>
              <a:t>3</a:t>
            </a:r>
            <a:endParaRPr lang="en-US" altLang="zh-CN" sz="1400" b="1">
              <a:solidFill>
                <a:srgbClr val="1D4865"/>
              </a:solidFill>
              <a:sym typeface="+mn-ea"/>
            </a:endParaRPr>
          </a:p>
        </p:txBody>
      </p:sp>
      <p:sp>
        <p:nvSpPr>
          <p:cNvPr id="16" name="任意多边形 15"/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-1270" y="1809115"/>
            <a:ext cx="5184775" cy="17018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763" h="324">
                <a:moveTo>
                  <a:pt x="0" y="0"/>
                </a:moveTo>
                <a:lnTo>
                  <a:pt x="8763" y="0"/>
                </a:lnTo>
                <a:lnTo>
                  <a:pt x="8763" y="324"/>
                </a:lnTo>
                <a:lnTo>
                  <a:pt x="0" y="324"/>
                </a:lnTo>
                <a:lnTo>
                  <a:pt x="0" y="0"/>
                </a:lnTo>
                <a:close/>
              </a:path>
            </a:pathLst>
          </a:custGeom>
          <a:solidFill>
            <a:srgbClr val="1B436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序号"/>
          <p:cNvSpPr>
            <a:spLocks noChangeAspect="1"/>
          </p:cNvSpPr>
          <p:nvPr>
            <p:custDataLst>
              <p:tags r:id="rId9"/>
            </p:custDataLst>
          </p:nvPr>
        </p:nvSpPr>
        <p:spPr>
          <a:xfrm>
            <a:off x="5167313" y="1700848"/>
            <a:ext cx="354787" cy="354787"/>
          </a:xfrm>
          <a:prstGeom prst="ellipse">
            <a:avLst/>
          </a:prstGeom>
          <a:solidFill>
            <a:schemeClr val="bg1"/>
          </a:solidFill>
          <a:ln w="349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rmAutofit fontScale="60000"/>
          </a:bodyPr>
          <a:lstStyle/>
          <a:p>
            <a:pPr lvl="0" algn="ctr">
              <a:buClrTx/>
              <a:buSzTx/>
              <a:buFontTx/>
            </a:pPr>
            <a:r>
              <a:rPr lang="en-US" altLang="zh-CN" sz="1400" b="1">
                <a:solidFill>
                  <a:schemeClr val="bg1">
                    <a:lumMod val="50000"/>
                  </a:schemeClr>
                </a:solidFill>
                <a:sym typeface="+mn-ea"/>
              </a:rPr>
              <a:t>2</a:t>
            </a:r>
            <a:endParaRPr lang="en-US" altLang="zh-CN" sz="1400" b="1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56" name="序号"/>
          <p:cNvSpPr>
            <a:spLocks noChangeAspect="1"/>
          </p:cNvSpPr>
          <p:nvPr>
            <p:custDataLst>
              <p:tags r:id="rId10"/>
            </p:custDataLst>
          </p:nvPr>
        </p:nvSpPr>
        <p:spPr>
          <a:xfrm>
            <a:off x="5711508" y="3097848"/>
            <a:ext cx="354787" cy="354787"/>
          </a:xfrm>
          <a:prstGeom prst="ellipse">
            <a:avLst/>
          </a:prstGeom>
          <a:solidFill>
            <a:schemeClr val="bg1"/>
          </a:solidFill>
          <a:ln w="34925">
            <a:solidFill>
              <a:srgbClr val="1B4367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rmAutofit fontScale="60000"/>
          </a:bodyPr>
          <a:lstStyle/>
          <a:p>
            <a:pPr lvl="0" algn="ctr">
              <a:buClrTx/>
              <a:buSzTx/>
              <a:buFontTx/>
            </a:pPr>
            <a:r>
              <a:rPr lang="en-US" altLang="zh-CN" sz="1400" b="1">
                <a:solidFill>
                  <a:srgbClr val="1B4367"/>
                </a:solidFill>
                <a:sym typeface="+mn-ea"/>
              </a:rPr>
              <a:t>5</a:t>
            </a:r>
            <a:endParaRPr lang="en-US" altLang="zh-CN" sz="1400" b="1">
              <a:solidFill>
                <a:srgbClr val="1B4367"/>
              </a:solidFill>
              <a:sym typeface="+mn-ea"/>
            </a:endParaRPr>
          </a:p>
        </p:txBody>
      </p:sp>
      <p:sp>
        <p:nvSpPr>
          <p:cNvPr id="52" name="序号"/>
          <p:cNvSpPr>
            <a:spLocks noChangeAspect="1"/>
          </p:cNvSpPr>
          <p:nvPr>
            <p:custDataLst>
              <p:tags r:id="rId11"/>
            </p:custDataLst>
          </p:nvPr>
        </p:nvSpPr>
        <p:spPr>
          <a:xfrm>
            <a:off x="3355023" y="1690688"/>
            <a:ext cx="354787" cy="354787"/>
          </a:xfrm>
          <a:prstGeom prst="ellipse">
            <a:avLst/>
          </a:prstGeom>
          <a:solidFill>
            <a:schemeClr val="bg1"/>
          </a:solidFill>
          <a:ln w="34925">
            <a:solidFill>
              <a:srgbClr val="1B4367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rmAutofit fontScale="60000"/>
          </a:bodyPr>
          <a:lstStyle/>
          <a:p>
            <a:pPr lvl="0" algn="ctr">
              <a:buClrTx/>
              <a:buSzTx/>
              <a:buFontTx/>
            </a:pPr>
            <a:r>
              <a:rPr lang="en-US" altLang="zh-CN" sz="1400" b="1">
                <a:solidFill>
                  <a:srgbClr val="1B4367"/>
                </a:solidFill>
                <a:sym typeface="+mn-ea"/>
              </a:rPr>
              <a:t>1</a:t>
            </a:r>
            <a:endParaRPr lang="en-US" altLang="zh-CN" sz="1400" b="1">
              <a:solidFill>
                <a:srgbClr val="1B4367"/>
              </a:solidFill>
              <a:sym typeface="+mn-ea"/>
            </a:endParaRPr>
          </a:p>
        </p:txBody>
      </p:sp>
      <p:sp>
        <p:nvSpPr>
          <p:cNvPr id="27" name="矩形 26"/>
          <p:cNvSpPr/>
          <p:nvPr>
            <p:custDataLst>
              <p:tags r:id="rId12"/>
            </p:custDataLst>
          </p:nvPr>
        </p:nvSpPr>
        <p:spPr>
          <a:xfrm>
            <a:off x="2889885" y="1195070"/>
            <a:ext cx="1408430" cy="34480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1800" b="1" spc="300" dirty="0">
                <a:solidFill>
                  <a:srgbClr val="1B4367"/>
                </a:solidFill>
                <a:latin typeface="+mj-ea"/>
                <a:ea typeface="+mj-ea"/>
                <a:sym typeface="+mn-ea"/>
              </a:rPr>
              <a:t>面试前准备</a:t>
            </a:r>
            <a:endParaRPr lang="zh-CN" altLang="en-US" sz="1800" b="1" spc="300" dirty="0">
              <a:solidFill>
                <a:srgbClr val="1B4367"/>
              </a:solidFill>
              <a:latin typeface="+mj-ea"/>
              <a:ea typeface="+mj-ea"/>
              <a:cs typeface="+mn-ea"/>
              <a:sym typeface="+mn-ea"/>
            </a:endParaRPr>
          </a:p>
        </p:txBody>
      </p:sp>
      <p:sp>
        <p:nvSpPr>
          <p:cNvPr id="28" name="矩形 27"/>
          <p:cNvSpPr/>
          <p:nvPr>
            <p:custDataLst>
              <p:tags r:id="rId13"/>
            </p:custDataLst>
          </p:nvPr>
        </p:nvSpPr>
        <p:spPr>
          <a:xfrm>
            <a:off x="4657725" y="1195070"/>
            <a:ext cx="2021205" cy="34480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1800" b="1" spc="300" dirty="0">
                <a:solidFill>
                  <a:srgbClr val="1B4367"/>
                </a:solidFill>
                <a:latin typeface="+mj-ea"/>
                <a:ea typeface="+mj-ea"/>
                <a:sym typeface="+mn-ea"/>
              </a:rPr>
              <a:t>调正到最佳状态</a:t>
            </a:r>
            <a:endParaRPr lang="zh-CN" altLang="en-US" sz="1800" b="1" spc="300" dirty="0">
              <a:solidFill>
                <a:srgbClr val="1B4367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30" name="矩形 29"/>
          <p:cNvSpPr/>
          <p:nvPr>
            <p:custDataLst>
              <p:tags r:id="rId14"/>
            </p:custDataLst>
          </p:nvPr>
        </p:nvSpPr>
        <p:spPr>
          <a:xfrm>
            <a:off x="3287395" y="2070100"/>
            <a:ext cx="1896110" cy="34480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1800" b="1" spc="300" dirty="0">
                <a:solidFill>
                  <a:srgbClr val="1B4367"/>
                </a:solidFill>
                <a:latin typeface="+mj-ea"/>
                <a:ea typeface="+mj-ea"/>
                <a:sym typeface="+mn-ea"/>
              </a:rPr>
              <a:t>面试中注意事项</a:t>
            </a:r>
            <a:endParaRPr lang="zh-CN" altLang="en-US" sz="1800" b="1" spc="300" dirty="0">
              <a:solidFill>
                <a:srgbClr val="1B4367"/>
              </a:solidFill>
              <a:latin typeface="+mj-ea"/>
              <a:ea typeface="+mj-ea"/>
              <a:cs typeface="+mn-ea"/>
              <a:sym typeface="+mn-ea"/>
            </a:endParaRPr>
          </a:p>
        </p:txBody>
      </p:sp>
      <p:sp>
        <p:nvSpPr>
          <p:cNvPr id="32" name="矩形 31"/>
          <p:cNvSpPr/>
          <p:nvPr>
            <p:custDataLst>
              <p:tags r:id="rId15"/>
            </p:custDataLst>
          </p:nvPr>
        </p:nvSpPr>
        <p:spPr>
          <a:xfrm>
            <a:off x="2134870" y="3573780"/>
            <a:ext cx="2360295" cy="58229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1800" b="1" spc="300" dirty="0">
                <a:solidFill>
                  <a:srgbClr val="1B4367"/>
                </a:solidFill>
                <a:latin typeface="+mj-ea"/>
                <a:ea typeface="+mj-ea"/>
                <a:sym typeface="+mn-ea"/>
              </a:rPr>
              <a:t>面试中的常见问题与解题思路</a:t>
            </a:r>
            <a:endParaRPr lang="zh-CN" altLang="en-US" sz="1800" b="1" spc="300" dirty="0">
              <a:solidFill>
                <a:srgbClr val="1B4367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33" name="矩形 32"/>
          <p:cNvSpPr/>
          <p:nvPr>
            <p:custDataLst>
              <p:tags r:id="rId16"/>
            </p:custDataLst>
          </p:nvPr>
        </p:nvSpPr>
        <p:spPr>
          <a:xfrm>
            <a:off x="5388610" y="3623945"/>
            <a:ext cx="1210945" cy="53213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1800" b="1" spc="300" dirty="0">
                <a:solidFill>
                  <a:srgbClr val="1B4367"/>
                </a:solidFill>
                <a:latin typeface="+mj-ea"/>
                <a:ea typeface="+mj-ea"/>
                <a:sym typeface="+mn-ea"/>
              </a:rPr>
              <a:t>面试后巧妙收场</a:t>
            </a:r>
            <a:endParaRPr lang="zh-CN" altLang="en-US" sz="1800" b="1" spc="300" dirty="0">
              <a:solidFill>
                <a:srgbClr val="1B4367"/>
              </a:solidFill>
              <a:latin typeface="+mj-ea"/>
              <a:ea typeface="+mj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49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709295" y="309880"/>
            <a:ext cx="3589020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任务二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面试进行时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35635" y="878840"/>
            <a:ext cx="680593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just"/>
            <a:r>
              <a:rPr lang="zh-CN" altLang="en-US" sz="3200" b="1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一、面试前准备</a:t>
            </a:r>
            <a:endParaRPr lang="zh-CN" altLang="en-US" sz="3200" b="1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75276" y="1751276"/>
            <a:ext cx="1510748" cy="1126706"/>
            <a:chOff x="1457739" y="1828801"/>
            <a:chExt cx="1987826" cy="1987826"/>
          </a:xfrm>
        </p:grpSpPr>
        <p:sp>
          <p:nvSpPr>
            <p:cNvPr id="2" name="椭圆 1"/>
            <p:cNvSpPr/>
            <p:nvPr>
              <p:custDataLst>
                <p:tags r:id="rId2"/>
              </p:custDataLst>
            </p:nvPr>
          </p:nvSpPr>
          <p:spPr>
            <a:xfrm>
              <a:off x="1537252" y="1908313"/>
              <a:ext cx="1828800" cy="1828800"/>
            </a:xfrm>
            <a:prstGeom prst="ellipse">
              <a:avLst/>
            </a:prstGeom>
            <a:solidFill>
              <a:srgbClr val="1B4367"/>
            </a:solidFill>
            <a:ln>
              <a:solidFill>
                <a:srgbClr val="1B43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6000" b="1" dirty="0" smtClean="0">
                  <a:latin typeface="+mn-ea"/>
                </a:rPr>
                <a:t>1</a:t>
              </a:r>
              <a:endParaRPr lang="zh-CN" altLang="en-US" sz="6000" b="1" dirty="0">
                <a:latin typeface="+mn-ea"/>
              </a:endParaRPr>
            </a:p>
          </p:txBody>
        </p:sp>
        <p:sp>
          <p:nvSpPr>
            <p:cNvPr id="6" name="椭圆 5"/>
            <p:cNvSpPr/>
            <p:nvPr>
              <p:custDataLst>
                <p:tags r:id="rId3"/>
              </p:custDataLst>
            </p:nvPr>
          </p:nvSpPr>
          <p:spPr>
            <a:xfrm>
              <a:off x="1457739" y="1828801"/>
              <a:ext cx="1987826" cy="1987826"/>
            </a:xfrm>
            <a:prstGeom prst="ellipse">
              <a:avLst/>
            </a:prstGeom>
            <a:noFill/>
            <a:ln>
              <a:solidFill>
                <a:srgbClr val="1B43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>
            <a:grpSpLocks noChangeAspect="1"/>
          </p:cNvGrpSpPr>
          <p:nvPr>
            <p:custDataLst>
              <p:tags r:id="rId4"/>
            </p:custDataLst>
          </p:nvPr>
        </p:nvGrpSpPr>
        <p:grpSpPr>
          <a:xfrm>
            <a:off x="2738169" y="1751276"/>
            <a:ext cx="1510665" cy="1159799"/>
            <a:chOff x="1457739" y="1828800"/>
            <a:chExt cx="1987826" cy="1987826"/>
          </a:xfrm>
        </p:grpSpPr>
        <p:sp>
          <p:nvSpPr>
            <p:cNvPr id="9" name="椭圆 8"/>
            <p:cNvSpPr/>
            <p:nvPr>
              <p:custDataLst>
                <p:tags r:id="rId5"/>
              </p:custDataLst>
            </p:nvPr>
          </p:nvSpPr>
          <p:spPr>
            <a:xfrm>
              <a:off x="1537252" y="1908313"/>
              <a:ext cx="1828800" cy="1828800"/>
            </a:xfrm>
            <a:prstGeom prst="ellipse">
              <a:avLst/>
            </a:prstGeom>
            <a:solidFill>
              <a:srgbClr val="1B43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6000" b="1" dirty="0" smtClean="0">
                  <a:latin typeface="+mn-ea"/>
                </a:rPr>
                <a:t>2</a:t>
              </a:r>
              <a:endParaRPr lang="zh-CN" altLang="en-US" sz="6000" b="1" dirty="0">
                <a:latin typeface="+mn-ea"/>
              </a:endParaRPr>
            </a:p>
          </p:txBody>
        </p:sp>
        <p:sp>
          <p:nvSpPr>
            <p:cNvPr id="10" name="椭圆 9"/>
            <p:cNvSpPr/>
            <p:nvPr>
              <p:custDataLst>
                <p:tags r:id="rId6"/>
              </p:custDataLst>
            </p:nvPr>
          </p:nvSpPr>
          <p:spPr>
            <a:xfrm>
              <a:off x="1457739" y="1828800"/>
              <a:ext cx="1987826" cy="1987826"/>
            </a:xfrm>
            <a:prstGeom prst="ellipse">
              <a:avLst/>
            </a:prstGeom>
            <a:noFill/>
            <a:ln>
              <a:solidFill>
                <a:srgbClr val="1B43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>
            <a:grpSpLocks noChangeAspect="1"/>
          </p:cNvGrpSpPr>
          <p:nvPr>
            <p:custDataLst>
              <p:tags r:id="rId7"/>
            </p:custDataLst>
          </p:nvPr>
        </p:nvGrpSpPr>
        <p:grpSpPr>
          <a:xfrm>
            <a:off x="4900979" y="1751276"/>
            <a:ext cx="1510665" cy="1082583"/>
            <a:chOff x="1457739" y="1828800"/>
            <a:chExt cx="1987826" cy="1987826"/>
          </a:xfrm>
        </p:grpSpPr>
        <p:sp>
          <p:nvSpPr>
            <p:cNvPr id="7" name="椭圆 6"/>
            <p:cNvSpPr/>
            <p:nvPr>
              <p:custDataLst>
                <p:tags r:id="rId8"/>
              </p:custDataLst>
            </p:nvPr>
          </p:nvSpPr>
          <p:spPr>
            <a:xfrm>
              <a:off x="1537252" y="1908313"/>
              <a:ext cx="1828800" cy="1828800"/>
            </a:xfrm>
            <a:prstGeom prst="ellipse">
              <a:avLst/>
            </a:prstGeom>
            <a:solidFill>
              <a:srgbClr val="1B43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6000" b="1" dirty="0" smtClean="0">
                  <a:latin typeface="+mn-ea"/>
                </a:rPr>
                <a:t>3</a:t>
              </a:r>
              <a:endParaRPr lang="zh-CN" altLang="en-US" sz="6000" b="1" dirty="0">
                <a:latin typeface="+mn-ea"/>
              </a:endParaRPr>
            </a:p>
          </p:txBody>
        </p:sp>
        <p:sp>
          <p:nvSpPr>
            <p:cNvPr id="15" name="椭圆 14"/>
            <p:cNvSpPr/>
            <p:nvPr>
              <p:custDataLst>
                <p:tags r:id="rId9"/>
              </p:custDataLst>
            </p:nvPr>
          </p:nvSpPr>
          <p:spPr>
            <a:xfrm>
              <a:off x="1457739" y="1828800"/>
              <a:ext cx="1987826" cy="1987826"/>
            </a:xfrm>
            <a:prstGeom prst="ellipse">
              <a:avLst/>
            </a:prstGeom>
            <a:noFill/>
            <a:ln>
              <a:solidFill>
                <a:srgbClr val="1B43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>
            <p:custDataLst>
              <p:tags r:id="rId10"/>
            </p:custDataLst>
          </p:nvPr>
        </p:nvSpPr>
        <p:spPr>
          <a:xfrm>
            <a:off x="845820" y="2981960"/>
            <a:ext cx="969010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sz="2000" b="1" dirty="0" smtClean="0">
                <a:solidFill>
                  <a:srgbClr val="1B4367"/>
                </a:solidFill>
                <a:latin typeface="+mn-ea"/>
              </a:rPr>
              <a:t>知己</a:t>
            </a:r>
            <a:endParaRPr lang="zh-CN" sz="2000" b="1" dirty="0" smtClean="0">
              <a:solidFill>
                <a:srgbClr val="1B4367"/>
              </a:solidFill>
              <a:latin typeface="+mn-ea"/>
            </a:endParaRPr>
          </a:p>
        </p:txBody>
      </p:sp>
      <p:sp>
        <p:nvSpPr>
          <p:cNvPr id="18" name="矩形 17"/>
          <p:cNvSpPr/>
          <p:nvPr>
            <p:custDataLst>
              <p:tags r:id="rId11"/>
            </p:custDataLst>
          </p:nvPr>
        </p:nvSpPr>
        <p:spPr>
          <a:xfrm>
            <a:off x="3121025" y="2981960"/>
            <a:ext cx="744855" cy="467360"/>
          </a:xfrm>
          <a:prstGeom prst="rect">
            <a:avLst/>
          </a:prstGeom>
        </p:spPr>
        <p:txBody>
          <a:bodyPr wrap="square">
            <a:noAutofit/>
          </a:bodyPr>
          <a:p>
            <a:pPr algn="ctr"/>
            <a:r>
              <a:rPr lang="zh-CN" sz="2000" b="1" dirty="0" smtClean="0">
                <a:solidFill>
                  <a:srgbClr val="1B4367"/>
                </a:solidFill>
                <a:latin typeface="+mn-ea"/>
              </a:rPr>
              <a:t>知彼</a:t>
            </a:r>
            <a:endParaRPr lang="en-US" altLang="zh-CN" sz="28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9" name="矩形 18"/>
          <p:cNvSpPr/>
          <p:nvPr>
            <p:custDataLst>
              <p:tags r:id="rId12"/>
            </p:custDataLst>
          </p:nvPr>
        </p:nvSpPr>
        <p:spPr>
          <a:xfrm>
            <a:off x="5019675" y="2981960"/>
            <a:ext cx="1273175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sz="2000" b="1" dirty="0" smtClean="0">
                <a:solidFill>
                  <a:srgbClr val="1B4367"/>
                </a:solidFill>
                <a:latin typeface="+mn-ea"/>
              </a:rPr>
              <a:t>完善资料</a:t>
            </a:r>
            <a:endParaRPr lang="en-US" altLang="zh-CN" sz="28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75310" y="3449320"/>
            <a:ext cx="2019300" cy="1476375"/>
          </a:xfrm>
          <a:prstGeom prst="rect">
            <a:avLst/>
          </a:prstGeom>
        </p:spPr>
        <p:txBody>
          <a:bodyPr wrap="square">
            <a:spAutoFit/>
          </a:bodyPr>
          <a:p>
            <a:pPr defTabSz="1218565" fontAlgn="auto">
              <a:lnSpc>
                <a:spcPct val="100000"/>
              </a:lnSpc>
              <a:defRPr/>
            </a:pPr>
            <a:r>
              <a:rPr lang="zh-CN" altLang="en-US" sz="1800" dirty="0" smtClean="0">
                <a:latin typeface="+mn-ea"/>
              </a:rPr>
              <a:t>我是什么样的人？</a:t>
            </a:r>
            <a:endParaRPr lang="zh-CN" altLang="en-US" sz="1800" dirty="0" smtClean="0">
              <a:latin typeface="+mn-ea"/>
            </a:endParaRPr>
          </a:p>
          <a:p>
            <a:pPr defTabSz="1218565" fontAlgn="auto">
              <a:lnSpc>
                <a:spcPct val="100000"/>
              </a:lnSpc>
              <a:defRPr/>
            </a:pPr>
            <a:r>
              <a:rPr lang="zh-CN" altLang="en-US" sz="1800" dirty="0" smtClean="0">
                <a:latin typeface="+mn-ea"/>
              </a:rPr>
              <a:t>我想要什么？</a:t>
            </a:r>
            <a:endParaRPr lang="zh-CN" altLang="en-US" sz="1800" dirty="0" smtClean="0">
              <a:latin typeface="+mn-ea"/>
            </a:endParaRPr>
          </a:p>
          <a:p>
            <a:pPr defTabSz="1218565" fontAlgn="auto">
              <a:lnSpc>
                <a:spcPct val="100000"/>
              </a:lnSpc>
              <a:defRPr/>
            </a:pPr>
            <a:r>
              <a:rPr lang="zh-CN" altLang="en-US" sz="1800" dirty="0" smtClean="0">
                <a:latin typeface="+mn-ea"/>
              </a:rPr>
              <a:t>我能做什么？</a:t>
            </a:r>
            <a:endParaRPr lang="zh-CN" altLang="en-US" sz="1800" dirty="0" smtClean="0">
              <a:latin typeface="+mn-ea"/>
            </a:endParaRPr>
          </a:p>
          <a:p>
            <a:pPr defTabSz="1218565" fontAlgn="auto">
              <a:lnSpc>
                <a:spcPct val="100000"/>
              </a:lnSpc>
              <a:defRPr/>
            </a:pPr>
            <a:r>
              <a:rPr lang="zh-CN" altLang="en-US" sz="1800" dirty="0" smtClean="0">
                <a:latin typeface="+mn-ea"/>
              </a:rPr>
              <a:t>什么最适合我？</a:t>
            </a:r>
            <a:endParaRPr lang="zh-CN" altLang="en-US" sz="1800" dirty="0" smtClean="0">
              <a:latin typeface="+mn-ea"/>
            </a:endParaRPr>
          </a:p>
          <a:p>
            <a:pPr defTabSz="1218565" fontAlgn="auto">
              <a:lnSpc>
                <a:spcPct val="100000"/>
              </a:lnSpc>
              <a:defRPr/>
            </a:pPr>
            <a:r>
              <a:rPr lang="zh-CN" altLang="en-US" sz="1800" dirty="0" smtClean="0">
                <a:latin typeface="+mn-ea"/>
              </a:rPr>
              <a:t>我能够选择什么？</a:t>
            </a:r>
            <a:endParaRPr lang="zh-CN" altLang="en-US" sz="1800" dirty="0">
              <a:latin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219450" y="3449320"/>
            <a:ext cx="1524000" cy="922020"/>
          </a:xfrm>
          <a:prstGeom prst="rect">
            <a:avLst/>
          </a:prstGeom>
        </p:spPr>
        <p:txBody>
          <a:bodyPr wrap="square">
            <a:spAutoFit/>
          </a:bodyPr>
          <a:p>
            <a:pPr defTabSz="1218565">
              <a:defRPr/>
            </a:pPr>
            <a:r>
              <a:rPr lang="zh-CN" altLang="en-US" sz="1800" dirty="0" smtClean="0">
                <a:latin typeface="+mn-ea"/>
              </a:rPr>
              <a:t>行业信息</a:t>
            </a:r>
            <a:endParaRPr lang="zh-CN" altLang="en-US" sz="1800" dirty="0" smtClean="0">
              <a:latin typeface="+mn-ea"/>
            </a:endParaRPr>
          </a:p>
          <a:p>
            <a:pPr defTabSz="1218565">
              <a:defRPr/>
            </a:pPr>
            <a:r>
              <a:rPr lang="zh-CN" altLang="en-US" sz="1800" dirty="0" smtClean="0">
                <a:latin typeface="+mn-ea"/>
              </a:rPr>
              <a:t>企业信息</a:t>
            </a:r>
            <a:endParaRPr lang="zh-CN" altLang="en-US" sz="1800" dirty="0" smtClean="0">
              <a:latin typeface="+mn-ea"/>
            </a:endParaRPr>
          </a:p>
          <a:p>
            <a:pPr defTabSz="1218565">
              <a:defRPr/>
            </a:pPr>
            <a:r>
              <a:rPr lang="zh-CN" altLang="en-US" sz="1800" dirty="0" smtClean="0">
                <a:latin typeface="+mn-ea"/>
              </a:rPr>
              <a:t>岗位信息</a:t>
            </a:r>
            <a:endParaRPr lang="zh-CN" altLang="en-US" sz="2400" dirty="0">
              <a:latin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368290" y="3449320"/>
            <a:ext cx="1130935" cy="1402715"/>
          </a:xfrm>
          <a:prstGeom prst="rect">
            <a:avLst/>
          </a:prstGeom>
        </p:spPr>
        <p:txBody>
          <a:bodyPr wrap="square">
            <a:noAutofit/>
          </a:bodyPr>
          <a:p>
            <a:pPr>
              <a:lnSpc>
                <a:spcPct val="125000"/>
              </a:lnSpc>
            </a:pPr>
            <a:r>
              <a:rPr lang="zh-CN" altLang="en-US" sz="1800" dirty="0" smtClean="0">
                <a:latin typeface="+mn-ea"/>
              </a:rPr>
              <a:t>简历</a:t>
            </a:r>
            <a:endParaRPr lang="zh-CN" altLang="en-US" sz="1800" dirty="0" smtClean="0">
              <a:latin typeface="+mn-ea"/>
            </a:endParaRPr>
          </a:p>
          <a:p>
            <a:pPr>
              <a:lnSpc>
                <a:spcPct val="125000"/>
              </a:lnSpc>
            </a:pPr>
            <a:r>
              <a:rPr lang="zh-CN" altLang="en-US" sz="1800" dirty="0" smtClean="0">
                <a:latin typeface="+mn-ea"/>
              </a:rPr>
              <a:t>自荐信</a:t>
            </a:r>
            <a:endParaRPr lang="zh-CN" altLang="en-US" sz="1800" dirty="0" smtClean="0">
              <a:latin typeface="+mn-ea"/>
            </a:endParaRPr>
          </a:p>
          <a:p>
            <a:pPr>
              <a:lnSpc>
                <a:spcPct val="125000"/>
              </a:lnSpc>
            </a:pPr>
            <a:r>
              <a:rPr lang="zh-CN" altLang="en-US" sz="1800" dirty="0" smtClean="0">
                <a:latin typeface="+mn-ea"/>
              </a:rPr>
              <a:t>成绩单</a:t>
            </a:r>
            <a:endParaRPr lang="zh-CN" altLang="en-US" sz="1800" dirty="0" smtClean="0">
              <a:latin typeface="+mn-ea"/>
            </a:endParaRPr>
          </a:p>
          <a:p>
            <a:pPr>
              <a:lnSpc>
                <a:spcPct val="125000"/>
              </a:lnSpc>
            </a:pPr>
            <a:r>
              <a:rPr lang="zh-CN" altLang="en-US" sz="1800" dirty="0" smtClean="0">
                <a:latin typeface="+mn-ea"/>
              </a:rPr>
              <a:t>……</a:t>
            </a:r>
            <a:endParaRPr lang="zh-CN" altLang="en-US" sz="1800" dirty="0" smtClean="0">
              <a:latin typeface="+mn-ea"/>
            </a:endParaRPr>
          </a:p>
        </p:txBody>
      </p:sp>
      <p:grpSp>
        <p:nvGrpSpPr>
          <p:cNvPr id="16" name="组合 15"/>
          <p:cNvGrpSpPr>
            <a:grpSpLocks noChangeAspect="1"/>
          </p:cNvGrpSpPr>
          <p:nvPr>
            <p:custDataLst>
              <p:tags r:id="rId13"/>
            </p:custDataLst>
          </p:nvPr>
        </p:nvGrpSpPr>
        <p:grpSpPr>
          <a:xfrm>
            <a:off x="7063789" y="1751276"/>
            <a:ext cx="1510665" cy="1082583"/>
            <a:chOff x="1457739" y="1828800"/>
            <a:chExt cx="1987826" cy="1987826"/>
          </a:xfrm>
        </p:grpSpPr>
        <p:sp>
          <p:nvSpPr>
            <p:cNvPr id="23" name="椭圆 22"/>
            <p:cNvSpPr/>
            <p:nvPr>
              <p:custDataLst>
                <p:tags r:id="rId14"/>
              </p:custDataLst>
            </p:nvPr>
          </p:nvSpPr>
          <p:spPr>
            <a:xfrm>
              <a:off x="1537252" y="1908313"/>
              <a:ext cx="1828800" cy="1828800"/>
            </a:xfrm>
            <a:prstGeom prst="ellipse">
              <a:avLst/>
            </a:prstGeom>
            <a:solidFill>
              <a:srgbClr val="1B43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6000" b="1" dirty="0" smtClean="0">
                  <a:latin typeface="+mn-ea"/>
                </a:rPr>
                <a:t>4</a:t>
              </a:r>
              <a:endParaRPr lang="zh-CN" altLang="en-US" sz="6000" b="1" dirty="0">
                <a:latin typeface="+mn-ea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5"/>
              </p:custDataLst>
            </p:nvPr>
          </p:nvSpPr>
          <p:spPr>
            <a:xfrm>
              <a:off x="1457739" y="1828800"/>
              <a:ext cx="1987826" cy="1987826"/>
            </a:xfrm>
            <a:prstGeom prst="ellipse">
              <a:avLst/>
            </a:prstGeom>
            <a:noFill/>
            <a:ln>
              <a:solidFill>
                <a:srgbClr val="1B43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7" name="矩形 26"/>
          <p:cNvSpPr/>
          <p:nvPr>
            <p:custDataLst>
              <p:tags r:id="rId16"/>
            </p:custDataLst>
          </p:nvPr>
        </p:nvSpPr>
        <p:spPr>
          <a:xfrm>
            <a:off x="7183755" y="2981960"/>
            <a:ext cx="1337310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sz="2000" b="1" dirty="0" smtClean="0">
                <a:solidFill>
                  <a:srgbClr val="1B4367"/>
                </a:solidFill>
                <a:latin typeface="+mn-ea"/>
              </a:rPr>
              <a:t>预设答案</a:t>
            </a:r>
            <a:endParaRPr lang="en-US" altLang="zh-CN" sz="28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8" name="矩形 27"/>
          <p:cNvSpPr/>
          <p:nvPr>
            <p:custDataLst>
              <p:tags r:id="rId17"/>
            </p:custDataLst>
          </p:nvPr>
        </p:nvSpPr>
        <p:spPr>
          <a:xfrm>
            <a:off x="7124065" y="3449320"/>
            <a:ext cx="1567180" cy="1558925"/>
          </a:xfrm>
          <a:prstGeom prst="rect">
            <a:avLst/>
          </a:prstGeom>
        </p:spPr>
        <p:txBody>
          <a:bodyPr wrap="square">
            <a:noAutofit/>
          </a:bodyPr>
          <a:p>
            <a:pPr algn="l">
              <a:lnSpc>
                <a:spcPct val="125000"/>
              </a:lnSpc>
              <a:buClrTx/>
              <a:buSzTx/>
              <a:buNone/>
            </a:pPr>
            <a:r>
              <a:rPr lang="zh-CN" altLang="en-US" sz="1800" dirty="0" smtClean="0">
                <a:latin typeface="+mn-ea"/>
              </a:rPr>
              <a:t>自我介绍</a:t>
            </a:r>
            <a:endParaRPr lang="zh-CN" altLang="en-US" sz="1800" dirty="0" smtClean="0">
              <a:latin typeface="+mn-ea"/>
            </a:endParaRPr>
          </a:p>
          <a:p>
            <a:pPr algn="l">
              <a:lnSpc>
                <a:spcPct val="125000"/>
              </a:lnSpc>
              <a:buClrTx/>
              <a:buSzTx/>
              <a:buNone/>
            </a:pPr>
            <a:r>
              <a:rPr lang="zh-CN" altLang="en-US" sz="1800" dirty="0" smtClean="0">
                <a:latin typeface="+mn-ea"/>
              </a:rPr>
              <a:t>常见问题模拟面试</a:t>
            </a:r>
            <a:endParaRPr lang="zh-CN" altLang="en-US" sz="1800" dirty="0" smtClean="0">
              <a:latin typeface="+mn-ea"/>
            </a:endParaRPr>
          </a:p>
          <a:p>
            <a:pPr algn="l">
              <a:lnSpc>
                <a:spcPct val="125000"/>
              </a:lnSpc>
              <a:buClrTx/>
              <a:buSzTx/>
              <a:buNone/>
            </a:pPr>
            <a:r>
              <a:rPr lang="zh-CN" altLang="en-US" sz="1800" dirty="0" smtClean="0">
                <a:latin typeface="+mn-ea"/>
              </a:rPr>
              <a:t>……</a:t>
            </a:r>
            <a:endParaRPr lang="zh-CN" altLang="en-US" sz="1800" dirty="0" smtClean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49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grpId="0" nodeType="click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ntr" presetSubtype="4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nodeType="click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2" presetClass="entr" presetSubtype="4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/>
      <p:bldP spid="17" grpId="0"/>
      <p:bldP spid="18" grpId="0"/>
      <p:bldP spid="19" grpId="0"/>
      <p:bldP spid="20" grpId="0"/>
      <p:bldP spid="21" grpId="0"/>
      <p:bldP spid="22" grpId="0"/>
      <p:bldP spid="27" grpId="0"/>
      <p:bldP spid="2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709295" y="309880"/>
            <a:ext cx="3997325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任务二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面试进行时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-16510" y="909955"/>
            <a:ext cx="9220200" cy="831850"/>
            <a:chOff x="2249" y="1492"/>
            <a:chExt cx="11780" cy="1310"/>
          </a:xfrm>
        </p:grpSpPr>
        <p:sp>
          <p:nvSpPr>
            <p:cNvPr id="9" name="矩形 8"/>
            <p:cNvSpPr/>
            <p:nvPr/>
          </p:nvSpPr>
          <p:spPr>
            <a:xfrm>
              <a:off x="2249" y="1492"/>
              <a:ext cx="11780" cy="1310"/>
            </a:xfrm>
            <a:prstGeom prst="rect">
              <a:avLst/>
            </a:prstGeom>
            <a:solidFill>
              <a:srgbClr val="1D4865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p>
              <a:pPr algn="ctr" defTabSz="60896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kern="0">
                  <a:solidFill>
                    <a:srgbClr val="FFFFFF"/>
                  </a:solidFill>
                  <a:latin typeface="Century Gothic" panose="020B0502020202020204"/>
                  <a:ea typeface="微软雅黑" panose="020B0503020204020204" pitchFamily="34" charset="-122"/>
                </a:rPr>
                <a:t> </a:t>
              </a:r>
              <a:endParaRPr lang="en-US" altLang="zh-CN" sz="3200" kern="0">
                <a:solidFill>
                  <a:srgbClr val="FFFFFF"/>
                </a:solidFill>
                <a:latin typeface="Century Gothic" panose="020B0502020202020204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>
              <a:spLocks noChangeArrowheads="1"/>
            </p:cNvSpPr>
            <p:nvPr/>
          </p:nvSpPr>
          <p:spPr bwMode="auto">
            <a:xfrm>
              <a:off x="3140" y="1617"/>
              <a:ext cx="8042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just"/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二、调整到最佳面试状态</a:t>
              </a:r>
              <a:endPara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838706" y="2042161"/>
            <a:ext cx="1067276" cy="1067276"/>
            <a:chOff x="1833245" y="2037080"/>
            <a:chExt cx="1423035" cy="1423035"/>
          </a:xfrm>
          <a:solidFill>
            <a:schemeClr val="bg1"/>
          </a:solidFill>
        </p:grpSpPr>
        <p:sp>
          <p:nvSpPr>
            <p:cNvPr id="50" name="泪滴形 49"/>
            <p:cNvSpPr/>
            <p:nvPr>
              <p:custDataLst>
                <p:tags r:id="rId2"/>
              </p:custDataLst>
            </p:nvPr>
          </p:nvSpPr>
          <p:spPr>
            <a:xfrm rot="8100000">
              <a:off x="1833245" y="2037080"/>
              <a:ext cx="1423035" cy="1423035"/>
            </a:xfrm>
            <a:prstGeom prst="teardrop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873" name="Freeform 36"/>
            <p:cNvSpPr>
              <a:spLocks noEditPoints="1"/>
            </p:cNvSpPr>
            <p:nvPr>
              <p:custDataLst>
                <p:tags r:id="rId3"/>
              </p:custDataLst>
            </p:nvPr>
          </p:nvSpPr>
          <p:spPr>
            <a:xfrm>
              <a:off x="2149475" y="2462530"/>
              <a:ext cx="752475" cy="57213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286" h="217">
                  <a:moveTo>
                    <a:pt x="100" y="62"/>
                  </a:moveTo>
                  <a:cubicBezTo>
                    <a:pt x="89" y="53"/>
                    <a:pt x="89" y="53"/>
                    <a:pt x="89" y="53"/>
                  </a:cubicBezTo>
                  <a:cubicBezTo>
                    <a:pt x="102" y="38"/>
                    <a:pt x="122" y="28"/>
                    <a:pt x="144" y="28"/>
                  </a:cubicBezTo>
                  <a:cubicBezTo>
                    <a:pt x="165" y="28"/>
                    <a:pt x="184" y="37"/>
                    <a:pt x="197" y="51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187" y="60"/>
                    <a:pt x="187" y="60"/>
                    <a:pt x="187" y="60"/>
                  </a:cubicBezTo>
                  <a:cubicBezTo>
                    <a:pt x="176" y="49"/>
                    <a:pt x="161" y="41"/>
                    <a:pt x="144" y="41"/>
                  </a:cubicBezTo>
                  <a:cubicBezTo>
                    <a:pt x="126" y="41"/>
                    <a:pt x="110" y="50"/>
                    <a:pt x="100" y="62"/>
                  </a:cubicBezTo>
                  <a:close/>
                  <a:moveTo>
                    <a:pt x="110" y="71"/>
                  </a:moveTo>
                  <a:cubicBezTo>
                    <a:pt x="120" y="80"/>
                    <a:pt x="120" y="80"/>
                    <a:pt x="120" y="80"/>
                  </a:cubicBezTo>
                  <a:cubicBezTo>
                    <a:pt x="126" y="73"/>
                    <a:pt x="134" y="69"/>
                    <a:pt x="144" y="69"/>
                  </a:cubicBezTo>
                  <a:cubicBezTo>
                    <a:pt x="153" y="69"/>
                    <a:pt x="160" y="72"/>
                    <a:pt x="166" y="78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68" y="60"/>
                    <a:pt x="157" y="55"/>
                    <a:pt x="144" y="55"/>
                  </a:cubicBezTo>
                  <a:cubicBezTo>
                    <a:pt x="130" y="55"/>
                    <a:pt x="118" y="61"/>
                    <a:pt x="110" y="71"/>
                  </a:cubicBezTo>
                  <a:close/>
                  <a:moveTo>
                    <a:pt x="144" y="82"/>
                  </a:moveTo>
                  <a:cubicBezTo>
                    <a:pt x="135" y="82"/>
                    <a:pt x="128" y="90"/>
                    <a:pt x="128" y="99"/>
                  </a:cubicBezTo>
                  <a:cubicBezTo>
                    <a:pt x="128" y="108"/>
                    <a:pt x="135" y="115"/>
                    <a:pt x="144" y="115"/>
                  </a:cubicBezTo>
                  <a:cubicBezTo>
                    <a:pt x="153" y="115"/>
                    <a:pt x="160" y="108"/>
                    <a:pt x="160" y="99"/>
                  </a:cubicBezTo>
                  <a:cubicBezTo>
                    <a:pt x="160" y="90"/>
                    <a:pt x="153" y="82"/>
                    <a:pt x="144" y="82"/>
                  </a:cubicBezTo>
                  <a:close/>
                  <a:moveTo>
                    <a:pt x="275" y="206"/>
                  </a:moveTo>
                  <a:cubicBezTo>
                    <a:pt x="11" y="206"/>
                    <a:pt x="11" y="206"/>
                    <a:pt x="11" y="206"/>
                  </a:cubicBezTo>
                  <a:cubicBezTo>
                    <a:pt x="8" y="206"/>
                    <a:pt x="5" y="205"/>
                    <a:pt x="2" y="204"/>
                  </a:cubicBezTo>
                  <a:cubicBezTo>
                    <a:pt x="2" y="207"/>
                    <a:pt x="2" y="217"/>
                    <a:pt x="11" y="217"/>
                  </a:cubicBezTo>
                  <a:cubicBezTo>
                    <a:pt x="13" y="217"/>
                    <a:pt x="273" y="217"/>
                    <a:pt x="275" y="217"/>
                  </a:cubicBezTo>
                  <a:cubicBezTo>
                    <a:pt x="284" y="217"/>
                    <a:pt x="284" y="207"/>
                    <a:pt x="284" y="204"/>
                  </a:cubicBezTo>
                  <a:cubicBezTo>
                    <a:pt x="281" y="205"/>
                    <a:pt x="278" y="206"/>
                    <a:pt x="275" y="206"/>
                  </a:cubicBezTo>
                  <a:close/>
                  <a:moveTo>
                    <a:pt x="282" y="177"/>
                  </a:moveTo>
                  <a:cubicBezTo>
                    <a:pt x="255" y="134"/>
                    <a:pt x="255" y="134"/>
                    <a:pt x="255" y="134"/>
                  </a:cubicBezTo>
                  <a:cubicBezTo>
                    <a:pt x="255" y="21"/>
                    <a:pt x="255" y="21"/>
                    <a:pt x="255" y="21"/>
                  </a:cubicBezTo>
                  <a:cubicBezTo>
                    <a:pt x="255" y="9"/>
                    <a:pt x="245" y="0"/>
                    <a:pt x="234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1" y="0"/>
                    <a:pt x="31" y="9"/>
                    <a:pt x="31" y="21"/>
                  </a:cubicBezTo>
                  <a:cubicBezTo>
                    <a:pt x="31" y="134"/>
                    <a:pt x="31" y="134"/>
                    <a:pt x="31" y="134"/>
                  </a:cubicBezTo>
                  <a:cubicBezTo>
                    <a:pt x="4" y="177"/>
                    <a:pt x="4" y="177"/>
                    <a:pt x="4" y="177"/>
                  </a:cubicBezTo>
                  <a:cubicBezTo>
                    <a:pt x="1" y="181"/>
                    <a:pt x="0" y="185"/>
                    <a:pt x="2" y="189"/>
                  </a:cubicBezTo>
                  <a:cubicBezTo>
                    <a:pt x="4" y="192"/>
                    <a:pt x="7" y="194"/>
                    <a:pt x="11" y="194"/>
                  </a:cubicBezTo>
                  <a:cubicBezTo>
                    <a:pt x="275" y="194"/>
                    <a:pt x="275" y="194"/>
                    <a:pt x="275" y="194"/>
                  </a:cubicBezTo>
                  <a:cubicBezTo>
                    <a:pt x="279" y="194"/>
                    <a:pt x="283" y="192"/>
                    <a:pt x="284" y="188"/>
                  </a:cubicBezTo>
                  <a:cubicBezTo>
                    <a:pt x="286" y="184"/>
                    <a:pt x="284" y="180"/>
                    <a:pt x="282" y="177"/>
                  </a:cubicBezTo>
                  <a:close/>
                  <a:moveTo>
                    <a:pt x="46" y="24"/>
                  </a:moveTo>
                  <a:cubicBezTo>
                    <a:pt x="46" y="22"/>
                    <a:pt x="47" y="19"/>
                    <a:pt x="49" y="17"/>
                  </a:cubicBezTo>
                  <a:cubicBezTo>
                    <a:pt x="51" y="15"/>
                    <a:pt x="53" y="14"/>
                    <a:pt x="56" y="14"/>
                  </a:cubicBezTo>
                  <a:cubicBezTo>
                    <a:pt x="230" y="14"/>
                    <a:pt x="230" y="14"/>
                    <a:pt x="230" y="14"/>
                  </a:cubicBezTo>
                  <a:cubicBezTo>
                    <a:pt x="233" y="14"/>
                    <a:pt x="235" y="15"/>
                    <a:pt x="237" y="17"/>
                  </a:cubicBezTo>
                  <a:cubicBezTo>
                    <a:pt x="239" y="19"/>
                    <a:pt x="240" y="22"/>
                    <a:pt x="240" y="24"/>
                  </a:cubicBezTo>
                  <a:cubicBezTo>
                    <a:pt x="240" y="120"/>
                    <a:pt x="240" y="120"/>
                    <a:pt x="240" y="120"/>
                  </a:cubicBezTo>
                  <a:cubicBezTo>
                    <a:pt x="240" y="123"/>
                    <a:pt x="239" y="125"/>
                    <a:pt x="237" y="127"/>
                  </a:cubicBezTo>
                  <a:cubicBezTo>
                    <a:pt x="235" y="129"/>
                    <a:pt x="233" y="130"/>
                    <a:pt x="230" y="130"/>
                  </a:cubicBezTo>
                  <a:cubicBezTo>
                    <a:pt x="228" y="130"/>
                    <a:pt x="56" y="130"/>
                    <a:pt x="56" y="130"/>
                  </a:cubicBezTo>
                  <a:cubicBezTo>
                    <a:pt x="53" y="130"/>
                    <a:pt x="51" y="129"/>
                    <a:pt x="49" y="127"/>
                  </a:cubicBezTo>
                  <a:cubicBezTo>
                    <a:pt x="47" y="125"/>
                    <a:pt x="46" y="123"/>
                    <a:pt x="46" y="120"/>
                  </a:cubicBezTo>
                  <a:lnTo>
                    <a:pt x="46" y="24"/>
                  </a:lnTo>
                  <a:close/>
                  <a:moveTo>
                    <a:pt x="43" y="143"/>
                  </a:moveTo>
                  <a:cubicBezTo>
                    <a:pt x="243" y="143"/>
                    <a:pt x="243" y="143"/>
                    <a:pt x="243" y="143"/>
                  </a:cubicBezTo>
                  <a:cubicBezTo>
                    <a:pt x="248" y="151"/>
                    <a:pt x="248" y="151"/>
                    <a:pt x="248" y="151"/>
                  </a:cubicBezTo>
                  <a:cubicBezTo>
                    <a:pt x="38" y="151"/>
                    <a:pt x="38" y="151"/>
                    <a:pt x="38" y="151"/>
                  </a:cubicBezTo>
                  <a:lnTo>
                    <a:pt x="43" y="143"/>
                  </a:lnTo>
                  <a:close/>
                  <a:moveTo>
                    <a:pt x="34" y="157"/>
                  </a:moveTo>
                  <a:cubicBezTo>
                    <a:pt x="252" y="157"/>
                    <a:pt x="252" y="157"/>
                    <a:pt x="252" y="157"/>
                  </a:cubicBezTo>
                  <a:cubicBezTo>
                    <a:pt x="257" y="165"/>
                    <a:pt x="257" y="165"/>
                    <a:pt x="257" y="165"/>
                  </a:cubicBezTo>
                  <a:cubicBezTo>
                    <a:pt x="29" y="165"/>
                    <a:pt x="29" y="165"/>
                    <a:pt x="29" y="165"/>
                  </a:cubicBezTo>
                  <a:lnTo>
                    <a:pt x="34" y="157"/>
                  </a:lnTo>
                  <a:close/>
                  <a:moveTo>
                    <a:pt x="97" y="179"/>
                  </a:moveTo>
                  <a:cubicBezTo>
                    <a:pt x="20" y="179"/>
                    <a:pt x="20" y="179"/>
                    <a:pt x="20" y="179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100" y="171"/>
                    <a:pt x="100" y="171"/>
                    <a:pt x="100" y="171"/>
                  </a:cubicBezTo>
                  <a:lnTo>
                    <a:pt x="97" y="179"/>
                  </a:lnTo>
                  <a:close/>
                  <a:moveTo>
                    <a:pt x="189" y="179"/>
                  </a:moveTo>
                  <a:cubicBezTo>
                    <a:pt x="186" y="171"/>
                    <a:pt x="186" y="171"/>
                    <a:pt x="186" y="171"/>
                  </a:cubicBezTo>
                  <a:cubicBezTo>
                    <a:pt x="261" y="171"/>
                    <a:pt x="261" y="171"/>
                    <a:pt x="261" y="171"/>
                  </a:cubicBezTo>
                  <a:cubicBezTo>
                    <a:pt x="266" y="179"/>
                    <a:pt x="266" y="179"/>
                    <a:pt x="266" y="179"/>
                  </a:cubicBezTo>
                  <a:lnTo>
                    <a:pt x="189" y="17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>
            <p:custDataLst>
              <p:tags r:id="rId4"/>
            </p:custDataLst>
          </p:nvPr>
        </p:nvGrpSpPr>
        <p:grpSpPr>
          <a:xfrm>
            <a:off x="3000722" y="2042161"/>
            <a:ext cx="1066800" cy="1067276"/>
            <a:chOff x="4164965" y="2037080"/>
            <a:chExt cx="1423035" cy="1423035"/>
          </a:xfrm>
          <a:solidFill>
            <a:schemeClr val="bg1"/>
          </a:solidFill>
        </p:grpSpPr>
        <p:sp>
          <p:nvSpPr>
            <p:cNvPr id="51" name="泪滴形 50"/>
            <p:cNvSpPr/>
            <p:nvPr>
              <p:custDataLst>
                <p:tags r:id="rId5"/>
              </p:custDataLst>
            </p:nvPr>
          </p:nvSpPr>
          <p:spPr>
            <a:xfrm rot="8100000">
              <a:off x="4164965" y="2037080"/>
              <a:ext cx="1423035" cy="1423035"/>
            </a:xfrm>
            <a:prstGeom prst="teardrop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874" name="Freeform 28"/>
            <p:cNvSpPr>
              <a:spLocks noEditPoints="1"/>
            </p:cNvSpPr>
            <p:nvPr>
              <p:custDataLst>
                <p:tags r:id="rId6"/>
              </p:custDataLst>
            </p:nvPr>
          </p:nvSpPr>
          <p:spPr>
            <a:xfrm>
              <a:off x="4559300" y="2414905"/>
              <a:ext cx="668020" cy="66802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207" h="207">
                  <a:moveTo>
                    <a:pt x="137" y="51"/>
                  </a:moveTo>
                  <a:cubicBezTo>
                    <a:pt x="153" y="51"/>
                    <a:pt x="153" y="51"/>
                    <a:pt x="153" y="51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41" y="120"/>
                    <a:pt x="141" y="125"/>
                    <a:pt x="142" y="128"/>
                  </a:cubicBezTo>
                  <a:cubicBezTo>
                    <a:pt x="143" y="132"/>
                    <a:pt x="146" y="133"/>
                    <a:pt x="150" y="133"/>
                  </a:cubicBezTo>
                  <a:cubicBezTo>
                    <a:pt x="154" y="133"/>
                    <a:pt x="158" y="132"/>
                    <a:pt x="161" y="130"/>
                  </a:cubicBezTo>
                  <a:cubicBezTo>
                    <a:pt x="165" y="129"/>
                    <a:pt x="169" y="126"/>
                    <a:pt x="172" y="122"/>
                  </a:cubicBezTo>
                  <a:cubicBezTo>
                    <a:pt x="175" y="118"/>
                    <a:pt x="177" y="114"/>
                    <a:pt x="179" y="108"/>
                  </a:cubicBezTo>
                  <a:cubicBezTo>
                    <a:pt x="181" y="102"/>
                    <a:pt x="182" y="95"/>
                    <a:pt x="182" y="87"/>
                  </a:cubicBezTo>
                  <a:cubicBezTo>
                    <a:pt x="182" y="76"/>
                    <a:pt x="180" y="66"/>
                    <a:pt x="176" y="58"/>
                  </a:cubicBezTo>
                  <a:cubicBezTo>
                    <a:pt x="172" y="50"/>
                    <a:pt x="167" y="44"/>
                    <a:pt x="161" y="38"/>
                  </a:cubicBezTo>
                  <a:cubicBezTo>
                    <a:pt x="154" y="33"/>
                    <a:pt x="146" y="29"/>
                    <a:pt x="137" y="27"/>
                  </a:cubicBezTo>
                  <a:cubicBezTo>
                    <a:pt x="128" y="24"/>
                    <a:pt x="119" y="23"/>
                    <a:pt x="109" y="23"/>
                  </a:cubicBezTo>
                  <a:cubicBezTo>
                    <a:pt x="97" y="23"/>
                    <a:pt x="86" y="25"/>
                    <a:pt x="76" y="30"/>
                  </a:cubicBezTo>
                  <a:cubicBezTo>
                    <a:pt x="65" y="34"/>
                    <a:pt x="57" y="40"/>
                    <a:pt x="49" y="47"/>
                  </a:cubicBezTo>
                  <a:cubicBezTo>
                    <a:pt x="42" y="55"/>
                    <a:pt x="36" y="63"/>
                    <a:pt x="31" y="74"/>
                  </a:cubicBezTo>
                  <a:cubicBezTo>
                    <a:pt x="27" y="84"/>
                    <a:pt x="25" y="95"/>
                    <a:pt x="25" y="107"/>
                  </a:cubicBezTo>
                  <a:cubicBezTo>
                    <a:pt x="25" y="119"/>
                    <a:pt x="27" y="129"/>
                    <a:pt x="30" y="139"/>
                  </a:cubicBezTo>
                  <a:cubicBezTo>
                    <a:pt x="34" y="148"/>
                    <a:pt x="39" y="156"/>
                    <a:pt x="46" y="163"/>
                  </a:cubicBezTo>
                  <a:cubicBezTo>
                    <a:pt x="53" y="169"/>
                    <a:pt x="61" y="174"/>
                    <a:pt x="71" y="178"/>
                  </a:cubicBezTo>
                  <a:cubicBezTo>
                    <a:pt x="81" y="181"/>
                    <a:pt x="93" y="183"/>
                    <a:pt x="106" y="183"/>
                  </a:cubicBezTo>
                  <a:cubicBezTo>
                    <a:pt x="110" y="183"/>
                    <a:pt x="115" y="183"/>
                    <a:pt x="121" y="182"/>
                  </a:cubicBezTo>
                  <a:cubicBezTo>
                    <a:pt x="127" y="181"/>
                    <a:pt x="132" y="179"/>
                    <a:pt x="136" y="177"/>
                  </a:cubicBezTo>
                  <a:cubicBezTo>
                    <a:pt x="143" y="199"/>
                    <a:pt x="143" y="199"/>
                    <a:pt x="143" y="199"/>
                  </a:cubicBezTo>
                  <a:cubicBezTo>
                    <a:pt x="137" y="202"/>
                    <a:pt x="131" y="204"/>
                    <a:pt x="124" y="205"/>
                  </a:cubicBezTo>
                  <a:cubicBezTo>
                    <a:pt x="118" y="206"/>
                    <a:pt x="110" y="207"/>
                    <a:pt x="102" y="207"/>
                  </a:cubicBezTo>
                  <a:cubicBezTo>
                    <a:pt x="87" y="207"/>
                    <a:pt x="74" y="205"/>
                    <a:pt x="61" y="200"/>
                  </a:cubicBezTo>
                  <a:cubicBezTo>
                    <a:pt x="49" y="196"/>
                    <a:pt x="38" y="190"/>
                    <a:pt x="29" y="182"/>
                  </a:cubicBezTo>
                  <a:cubicBezTo>
                    <a:pt x="20" y="173"/>
                    <a:pt x="13" y="163"/>
                    <a:pt x="7" y="151"/>
                  </a:cubicBezTo>
                  <a:cubicBezTo>
                    <a:pt x="2" y="138"/>
                    <a:pt x="0" y="124"/>
                    <a:pt x="0" y="108"/>
                  </a:cubicBezTo>
                  <a:cubicBezTo>
                    <a:pt x="0" y="91"/>
                    <a:pt x="3" y="76"/>
                    <a:pt x="9" y="63"/>
                  </a:cubicBezTo>
                  <a:cubicBezTo>
                    <a:pt x="14" y="50"/>
                    <a:pt x="22" y="38"/>
                    <a:pt x="32" y="29"/>
                  </a:cubicBezTo>
                  <a:cubicBezTo>
                    <a:pt x="42" y="20"/>
                    <a:pt x="54" y="12"/>
                    <a:pt x="67" y="7"/>
                  </a:cubicBezTo>
                  <a:cubicBezTo>
                    <a:pt x="80" y="2"/>
                    <a:pt x="94" y="0"/>
                    <a:pt x="109" y="0"/>
                  </a:cubicBezTo>
                  <a:cubicBezTo>
                    <a:pt x="123" y="0"/>
                    <a:pt x="136" y="2"/>
                    <a:pt x="148" y="6"/>
                  </a:cubicBezTo>
                  <a:cubicBezTo>
                    <a:pt x="160" y="10"/>
                    <a:pt x="170" y="15"/>
                    <a:pt x="179" y="23"/>
                  </a:cubicBezTo>
                  <a:cubicBezTo>
                    <a:pt x="188" y="30"/>
                    <a:pt x="195" y="40"/>
                    <a:pt x="200" y="50"/>
                  </a:cubicBezTo>
                  <a:cubicBezTo>
                    <a:pt x="205" y="61"/>
                    <a:pt x="207" y="74"/>
                    <a:pt x="207" y="87"/>
                  </a:cubicBezTo>
                  <a:cubicBezTo>
                    <a:pt x="207" y="97"/>
                    <a:pt x="205" y="106"/>
                    <a:pt x="202" y="115"/>
                  </a:cubicBezTo>
                  <a:cubicBezTo>
                    <a:pt x="199" y="123"/>
                    <a:pt x="194" y="130"/>
                    <a:pt x="188" y="137"/>
                  </a:cubicBezTo>
                  <a:cubicBezTo>
                    <a:pt x="182" y="143"/>
                    <a:pt x="175" y="148"/>
                    <a:pt x="167" y="151"/>
                  </a:cubicBezTo>
                  <a:cubicBezTo>
                    <a:pt x="159" y="155"/>
                    <a:pt x="151" y="157"/>
                    <a:pt x="141" y="157"/>
                  </a:cubicBezTo>
                  <a:cubicBezTo>
                    <a:pt x="138" y="157"/>
                    <a:pt x="134" y="156"/>
                    <a:pt x="131" y="156"/>
                  </a:cubicBezTo>
                  <a:cubicBezTo>
                    <a:pt x="128" y="155"/>
                    <a:pt x="125" y="153"/>
                    <a:pt x="123" y="151"/>
                  </a:cubicBezTo>
                  <a:cubicBezTo>
                    <a:pt x="121" y="149"/>
                    <a:pt x="119" y="147"/>
                    <a:pt x="118" y="144"/>
                  </a:cubicBezTo>
                  <a:cubicBezTo>
                    <a:pt x="117" y="140"/>
                    <a:pt x="116" y="137"/>
                    <a:pt x="117" y="132"/>
                  </a:cubicBezTo>
                  <a:cubicBezTo>
                    <a:pt x="116" y="132"/>
                    <a:pt x="116" y="132"/>
                    <a:pt x="116" y="132"/>
                  </a:cubicBezTo>
                  <a:cubicBezTo>
                    <a:pt x="114" y="135"/>
                    <a:pt x="111" y="138"/>
                    <a:pt x="109" y="141"/>
                  </a:cubicBezTo>
                  <a:cubicBezTo>
                    <a:pt x="106" y="144"/>
                    <a:pt x="103" y="147"/>
                    <a:pt x="100" y="149"/>
                  </a:cubicBezTo>
                  <a:cubicBezTo>
                    <a:pt x="97" y="152"/>
                    <a:pt x="93" y="153"/>
                    <a:pt x="89" y="155"/>
                  </a:cubicBezTo>
                  <a:cubicBezTo>
                    <a:pt x="86" y="156"/>
                    <a:pt x="81" y="157"/>
                    <a:pt x="77" y="157"/>
                  </a:cubicBezTo>
                  <a:cubicBezTo>
                    <a:pt x="73" y="157"/>
                    <a:pt x="70" y="156"/>
                    <a:pt x="66" y="154"/>
                  </a:cubicBezTo>
                  <a:cubicBezTo>
                    <a:pt x="63" y="153"/>
                    <a:pt x="60" y="151"/>
                    <a:pt x="58" y="148"/>
                  </a:cubicBezTo>
                  <a:cubicBezTo>
                    <a:pt x="55" y="145"/>
                    <a:pt x="53" y="141"/>
                    <a:pt x="52" y="137"/>
                  </a:cubicBezTo>
                  <a:cubicBezTo>
                    <a:pt x="51" y="133"/>
                    <a:pt x="50" y="129"/>
                    <a:pt x="50" y="124"/>
                  </a:cubicBezTo>
                  <a:cubicBezTo>
                    <a:pt x="50" y="114"/>
                    <a:pt x="51" y="105"/>
                    <a:pt x="54" y="96"/>
                  </a:cubicBezTo>
                  <a:cubicBezTo>
                    <a:pt x="57" y="87"/>
                    <a:pt x="62" y="80"/>
                    <a:pt x="67" y="73"/>
                  </a:cubicBezTo>
                  <a:cubicBezTo>
                    <a:pt x="72" y="66"/>
                    <a:pt x="78" y="60"/>
                    <a:pt x="85" y="56"/>
                  </a:cubicBezTo>
                  <a:cubicBezTo>
                    <a:pt x="92" y="52"/>
                    <a:pt x="99" y="50"/>
                    <a:pt x="107" y="50"/>
                  </a:cubicBezTo>
                  <a:cubicBezTo>
                    <a:pt x="112" y="50"/>
                    <a:pt x="117" y="51"/>
                    <a:pt x="120" y="52"/>
                  </a:cubicBezTo>
                  <a:cubicBezTo>
                    <a:pt x="124" y="54"/>
                    <a:pt x="127" y="56"/>
                    <a:pt x="130" y="59"/>
                  </a:cubicBezTo>
                  <a:lnTo>
                    <a:pt x="137" y="51"/>
                  </a:lnTo>
                  <a:close/>
                  <a:moveTo>
                    <a:pt x="123" y="79"/>
                  </a:moveTo>
                  <a:cubicBezTo>
                    <a:pt x="121" y="77"/>
                    <a:pt x="119" y="76"/>
                    <a:pt x="117" y="75"/>
                  </a:cubicBezTo>
                  <a:cubicBezTo>
                    <a:pt x="115" y="74"/>
                    <a:pt x="112" y="74"/>
                    <a:pt x="109" y="74"/>
                  </a:cubicBezTo>
                  <a:cubicBezTo>
                    <a:pt x="104" y="74"/>
                    <a:pt x="100" y="75"/>
                    <a:pt x="96" y="78"/>
                  </a:cubicBezTo>
                  <a:cubicBezTo>
                    <a:pt x="92" y="80"/>
                    <a:pt x="89" y="83"/>
                    <a:pt x="86" y="88"/>
                  </a:cubicBezTo>
                  <a:cubicBezTo>
                    <a:pt x="84" y="92"/>
                    <a:pt x="81" y="96"/>
                    <a:pt x="80" y="101"/>
                  </a:cubicBezTo>
                  <a:cubicBezTo>
                    <a:pt x="78" y="106"/>
                    <a:pt x="78" y="111"/>
                    <a:pt x="78" y="116"/>
                  </a:cubicBezTo>
                  <a:cubicBezTo>
                    <a:pt x="78" y="121"/>
                    <a:pt x="79" y="125"/>
                    <a:pt x="81" y="128"/>
                  </a:cubicBezTo>
                  <a:cubicBezTo>
                    <a:pt x="83" y="132"/>
                    <a:pt x="86" y="133"/>
                    <a:pt x="91" y="133"/>
                  </a:cubicBezTo>
                  <a:cubicBezTo>
                    <a:pt x="93" y="133"/>
                    <a:pt x="96" y="133"/>
                    <a:pt x="98" y="131"/>
                  </a:cubicBezTo>
                  <a:cubicBezTo>
                    <a:pt x="100" y="130"/>
                    <a:pt x="103" y="128"/>
                    <a:pt x="105" y="126"/>
                  </a:cubicBezTo>
                  <a:cubicBezTo>
                    <a:pt x="107" y="124"/>
                    <a:pt x="110" y="122"/>
                    <a:pt x="112" y="119"/>
                  </a:cubicBezTo>
                  <a:cubicBezTo>
                    <a:pt x="114" y="116"/>
                    <a:pt x="116" y="113"/>
                    <a:pt x="117" y="1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>
            <p:custDataLst>
              <p:tags r:id="rId7"/>
            </p:custDataLst>
          </p:nvPr>
        </p:nvGrpSpPr>
        <p:grpSpPr>
          <a:xfrm>
            <a:off x="5162262" y="2042161"/>
            <a:ext cx="1066800" cy="1067276"/>
            <a:chOff x="6496050" y="2037080"/>
            <a:chExt cx="1423035" cy="1423035"/>
          </a:xfrm>
          <a:solidFill>
            <a:schemeClr val="bg1"/>
          </a:solidFill>
        </p:grpSpPr>
        <p:sp>
          <p:nvSpPr>
            <p:cNvPr id="52" name="泪滴形 51"/>
            <p:cNvSpPr/>
            <p:nvPr>
              <p:custDataLst>
                <p:tags r:id="rId8"/>
              </p:custDataLst>
            </p:nvPr>
          </p:nvSpPr>
          <p:spPr>
            <a:xfrm rot="8100000">
              <a:off x="6496050" y="2037080"/>
              <a:ext cx="1423035" cy="1423035"/>
            </a:xfrm>
            <a:prstGeom prst="teardrop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875" name="Freeform 12"/>
            <p:cNvSpPr>
              <a:spLocks noEditPoints="1"/>
            </p:cNvSpPr>
            <p:nvPr>
              <p:custDataLst>
                <p:tags r:id="rId9"/>
              </p:custDataLst>
            </p:nvPr>
          </p:nvSpPr>
          <p:spPr>
            <a:xfrm>
              <a:off x="6882765" y="2398395"/>
              <a:ext cx="663575" cy="69913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96" h="101">
                  <a:moveTo>
                    <a:pt x="20" y="86"/>
                  </a:moveTo>
                  <a:cubicBezTo>
                    <a:pt x="12" y="78"/>
                    <a:pt x="8" y="68"/>
                    <a:pt x="7" y="58"/>
                  </a:cubicBezTo>
                  <a:cubicBezTo>
                    <a:pt x="7" y="48"/>
                    <a:pt x="10" y="38"/>
                    <a:pt x="18" y="29"/>
                  </a:cubicBezTo>
                  <a:cubicBezTo>
                    <a:pt x="24" y="22"/>
                    <a:pt x="33" y="18"/>
                    <a:pt x="42" y="17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56" y="16"/>
                    <a:pt x="66" y="19"/>
                    <a:pt x="74" y="27"/>
                  </a:cubicBezTo>
                  <a:cubicBezTo>
                    <a:pt x="82" y="34"/>
                    <a:pt x="87" y="44"/>
                    <a:pt x="87" y="54"/>
                  </a:cubicBezTo>
                  <a:cubicBezTo>
                    <a:pt x="88" y="65"/>
                    <a:pt x="84" y="75"/>
                    <a:pt x="77" y="83"/>
                  </a:cubicBezTo>
                  <a:cubicBezTo>
                    <a:pt x="76" y="84"/>
                    <a:pt x="76" y="84"/>
                    <a:pt x="75" y="85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4" y="101"/>
                    <a:pt x="74" y="101"/>
                    <a:pt x="74" y="101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59" y="95"/>
                    <a:pt x="54" y="96"/>
                    <a:pt x="49" y="96"/>
                  </a:cubicBezTo>
                  <a:cubicBezTo>
                    <a:pt x="44" y="96"/>
                    <a:pt x="38" y="95"/>
                    <a:pt x="32" y="93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21" y="86"/>
                    <a:pt x="21" y="86"/>
                    <a:pt x="21" y="86"/>
                  </a:cubicBezTo>
                  <a:cubicBezTo>
                    <a:pt x="20" y="86"/>
                    <a:pt x="20" y="86"/>
                    <a:pt x="20" y="86"/>
                  </a:cubicBezTo>
                  <a:close/>
                  <a:moveTo>
                    <a:pt x="82" y="6"/>
                  </a:moveTo>
                  <a:cubicBezTo>
                    <a:pt x="74" y="3"/>
                    <a:pt x="66" y="5"/>
                    <a:pt x="60" y="11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6" y="24"/>
                    <a:pt x="94" y="15"/>
                    <a:pt x="88" y="9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2" y="6"/>
                    <a:pt x="82" y="6"/>
                    <a:pt x="82" y="6"/>
                  </a:cubicBezTo>
                  <a:close/>
                  <a:moveTo>
                    <a:pt x="14" y="6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2" y="15"/>
                    <a:pt x="0" y="24"/>
                    <a:pt x="4" y="3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0" y="5"/>
                    <a:pt x="21" y="3"/>
                    <a:pt x="14" y="6"/>
                  </a:cubicBezTo>
                  <a:close/>
                  <a:moveTo>
                    <a:pt x="43" y="54"/>
                  </a:moveTo>
                  <a:cubicBezTo>
                    <a:pt x="42" y="55"/>
                    <a:pt x="42" y="55"/>
                    <a:pt x="42" y="56"/>
                  </a:cubicBezTo>
                  <a:cubicBezTo>
                    <a:pt x="35" y="57"/>
                    <a:pt x="28" y="58"/>
                    <a:pt x="22" y="61"/>
                  </a:cubicBezTo>
                  <a:cubicBezTo>
                    <a:pt x="22" y="62"/>
                    <a:pt x="22" y="63"/>
                    <a:pt x="22" y="64"/>
                  </a:cubicBezTo>
                  <a:cubicBezTo>
                    <a:pt x="29" y="63"/>
                    <a:pt x="37" y="62"/>
                    <a:pt x="43" y="59"/>
                  </a:cubicBezTo>
                  <a:cubicBezTo>
                    <a:pt x="44" y="60"/>
                    <a:pt x="45" y="61"/>
                    <a:pt x="46" y="61"/>
                  </a:cubicBezTo>
                  <a:cubicBezTo>
                    <a:pt x="49" y="62"/>
                    <a:pt x="53" y="61"/>
                    <a:pt x="54" y="58"/>
                  </a:cubicBezTo>
                  <a:cubicBezTo>
                    <a:pt x="55" y="55"/>
                    <a:pt x="53" y="51"/>
                    <a:pt x="50" y="50"/>
                  </a:cubicBezTo>
                  <a:cubicBezTo>
                    <a:pt x="50" y="50"/>
                    <a:pt x="49" y="50"/>
                    <a:pt x="49" y="50"/>
                  </a:cubicBezTo>
                  <a:cubicBezTo>
                    <a:pt x="47" y="46"/>
                    <a:pt x="44" y="41"/>
                    <a:pt x="41" y="37"/>
                  </a:cubicBezTo>
                  <a:cubicBezTo>
                    <a:pt x="40" y="38"/>
                    <a:pt x="39" y="39"/>
                    <a:pt x="38" y="39"/>
                  </a:cubicBezTo>
                  <a:cubicBezTo>
                    <a:pt x="39" y="44"/>
                    <a:pt x="41" y="48"/>
                    <a:pt x="44" y="52"/>
                  </a:cubicBezTo>
                  <a:cubicBezTo>
                    <a:pt x="43" y="52"/>
                    <a:pt x="43" y="53"/>
                    <a:pt x="43" y="54"/>
                  </a:cubicBezTo>
                  <a:close/>
                  <a:moveTo>
                    <a:pt x="18" y="58"/>
                  </a:moveTo>
                  <a:cubicBezTo>
                    <a:pt x="19" y="65"/>
                    <a:pt x="22" y="72"/>
                    <a:pt x="28" y="78"/>
                  </a:cubicBezTo>
                  <a:cubicBezTo>
                    <a:pt x="34" y="83"/>
                    <a:pt x="41" y="86"/>
                    <a:pt x="49" y="85"/>
                  </a:cubicBezTo>
                  <a:cubicBezTo>
                    <a:pt x="56" y="85"/>
                    <a:pt x="63" y="82"/>
                    <a:pt x="69" y="76"/>
                  </a:cubicBezTo>
                  <a:cubicBezTo>
                    <a:pt x="74" y="70"/>
                    <a:pt x="77" y="62"/>
                    <a:pt x="76" y="55"/>
                  </a:cubicBezTo>
                  <a:cubicBezTo>
                    <a:pt x="76" y="47"/>
                    <a:pt x="73" y="40"/>
                    <a:pt x="67" y="35"/>
                  </a:cubicBezTo>
                  <a:cubicBezTo>
                    <a:pt x="61" y="29"/>
                    <a:pt x="53" y="27"/>
                    <a:pt x="46" y="27"/>
                  </a:cubicBezTo>
                  <a:cubicBezTo>
                    <a:pt x="38" y="28"/>
                    <a:pt x="31" y="31"/>
                    <a:pt x="26" y="37"/>
                  </a:cubicBezTo>
                  <a:cubicBezTo>
                    <a:pt x="20" y="43"/>
                    <a:pt x="18" y="50"/>
                    <a:pt x="18" y="58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>
            <p:custDataLst>
              <p:tags r:id="rId10"/>
            </p:custDataLst>
          </p:nvPr>
        </p:nvGrpSpPr>
        <p:grpSpPr>
          <a:xfrm>
            <a:off x="7323802" y="2042161"/>
            <a:ext cx="1066800" cy="1067276"/>
            <a:chOff x="8827770" y="2037080"/>
            <a:chExt cx="1423035" cy="1423035"/>
          </a:xfrm>
          <a:solidFill>
            <a:schemeClr val="bg1"/>
          </a:solidFill>
        </p:grpSpPr>
        <p:sp>
          <p:nvSpPr>
            <p:cNvPr id="53" name="泪滴形 52"/>
            <p:cNvSpPr/>
            <p:nvPr>
              <p:custDataLst>
                <p:tags r:id="rId11"/>
              </p:custDataLst>
            </p:nvPr>
          </p:nvSpPr>
          <p:spPr>
            <a:xfrm rot="8100000">
              <a:off x="8827770" y="2037080"/>
              <a:ext cx="1423035" cy="1423035"/>
            </a:xfrm>
            <a:prstGeom prst="teardrop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876" name="Freeform 10"/>
            <p:cNvSpPr>
              <a:spLocks noEditPoints="1"/>
            </p:cNvSpPr>
            <p:nvPr>
              <p:custDataLst>
                <p:tags r:id="rId12"/>
              </p:custDataLst>
            </p:nvPr>
          </p:nvSpPr>
          <p:spPr>
            <a:xfrm>
              <a:off x="9253220" y="2385695"/>
              <a:ext cx="639445" cy="72517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90" h="102">
                  <a:moveTo>
                    <a:pt x="14" y="40"/>
                  </a:moveTo>
                  <a:cubicBezTo>
                    <a:pt x="65" y="40"/>
                    <a:pt x="65" y="40"/>
                    <a:pt x="65" y="40"/>
                  </a:cubicBezTo>
                  <a:cubicBezTo>
                    <a:pt x="72" y="40"/>
                    <a:pt x="79" y="47"/>
                    <a:pt x="79" y="54"/>
                  </a:cubicBezTo>
                  <a:cubicBezTo>
                    <a:pt x="79" y="63"/>
                    <a:pt x="79" y="63"/>
                    <a:pt x="79" y="6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79" y="96"/>
                    <a:pt x="72" y="102"/>
                    <a:pt x="65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cubicBezTo>
                    <a:pt x="0" y="33"/>
                    <a:pt x="0" y="30"/>
                    <a:pt x="1" y="28"/>
                  </a:cubicBezTo>
                  <a:cubicBezTo>
                    <a:pt x="3" y="24"/>
                    <a:pt x="5" y="22"/>
                    <a:pt x="7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8" y="38"/>
                    <a:pt x="78" y="38"/>
                    <a:pt x="78" y="38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30"/>
                    <a:pt x="9" y="31"/>
                  </a:cubicBezTo>
                  <a:cubicBezTo>
                    <a:pt x="9" y="32"/>
                    <a:pt x="9" y="33"/>
                    <a:pt x="9" y="34"/>
                  </a:cubicBezTo>
                  <a:cubicBezTo>
                    <a:pt x="9" y="36"/>
                    <a:pt x="9" y="37"/>
                    <a:pt x="10" y="38"/>
                  </a:cubicBezTo>
                  <a:cubicBezTo>
                    <a:pt x="11" y="39"/>
                    <a:pt x="12" y="40"/>
                    <a:pt x="14" y="40"/>
                  </a:cubicBezTo>
                  <a:close/>
                  <a:moveTo>
                    <a:pt x="57" y="67"/>
                  </a:moveTo>
                  <a:cubicBezTo>
                    <a:pt x="53" y="67"/>
                    <a:pt x="51" y="69"/>
                    <a:pt x="51" y="73"/>
                  </a:cubicBezTo>
                  <a:cubicBezTo>
                    <a:pt x="51" y="76"/>
                    <a:pt x="53" y="79"/>
                    <a:pt x="57" y="79"/>
                  </a:cubicBezTo>
                  <a:cubicBezTo>
                    <a:pt x="60" y="79"/>
                    <a:pt x="63" y="76"/>
                    <a:pt x="63" y="73"/>
                  </a:cubicBezTo>
                  <a:cubicBezTo>
                    <a:pt x="63" y="69"/>
                    <a:pt x="60" y="67"/>
                    <a:pt x="57" y="67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矩形 5"/>
          <p:cNvSpPr/>
          <p:nvPr>
            <p:custDataLst>
              <p:tags r:id="rId13"/>
            </p:custDataLst>
          </p:nvPr>
        </p:nvSpPr>
        <p:spPr>
          <a:xfrm>
            <a:off x="718820" y="3648075"/>
            <a:ext cx="1408430" cy="51879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>
                <a:solidFill>
                  <a:srgbClr val="1B4367"/>
                </a:solidFill>
                <a:latin typeface="+mn-ea"/>
                <a:cs typeface="+mn-ea"/>
              </a:rPr>
              <a:t>准备好面试服装和用品</a:t>
            </a:r>
            <a:endParaRPr lang="zh-CN" altLang="en-US" sz="1800" b="1">
              <a:solidFill>
                <a:srgbClr val="1B4367"/>
              </a:solidFill>
              <a:latin typeface="+mn-ea"/>
              <a:cs typeface="+mn-ea"/>
            </a:endParaRPr>
          </a:p>
        </p:txBody>
      </p:sp>
      <p:sp>
        <p:nvSpPr>
          <p:cNvPr id="10" name="矩形 9"/>
          <p:cNvSpPr/>
          <p:nvPr>
            <p:custDataLst>
              <p:tags r:id="rId14"/>
            </p:custDataLst>
          </p:nvPr>
        </p:nvSpPr>
        <p:spPr>
          <a:xfrm>
            <a:off x="2587625" y="3648075"/>
            <a:ext cx="1910715" cy="35941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>
                <a:solidFill>
                  <a:srgbClr val="1B4367"/>
                </a:solidFill>
                <a:latin typeface="+mn-ea"/>
                <a:cs typeface="+mn-ea"/>
              </a:rPr>
              <a:t>调整心态</a:t>
            </a:r>
            <a:endParaRPr lang="zh-CN" altLang="en-US" sz="1800" b="1">
              <a:solidFill>
                <a:srgbClr val="1B4367"/>
              </a:solidFill>
              <a:latin typeface="+mn-ea"/>
              <a:cs typeface="+mn-ea"/>
            </a:endParaRPr>
          </a:p>
        </p:txBody>
      </p:sp>
      <p:sp>
        <p:nvSpPr>
          <p:cNvPr id="14" name="矩形 13"/>
          <p:cNvSpPr/>
          <p:nvPr>
            <p:custDataLst>
              <p:tags r:id="rId15"/>
            </p:custDataLst>
          </p:nvPr>
        </p:nvSpPr>
        <p:spPr>
          <a:xfrm>
            <a:off x="4958715" y="3648075"/>
            <a:ext cx="1684020" cy="35877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>
                <a:solidFill>
                  <a:srgbClr val="1B4367"/>
                </a:solidFill>
                <a:latin typeface="+mn-ea"/>
                <a:cs typeface="+mn-ea"/>
              </a:rPr>
              <a:t>确定面试情况</a:t>
            </a:r>
            <a:endParaRPr lang="zh-CN" altLang="en-US" sz="1800" b="1">
              <a:solidFill>
                <a:srgbClr val="1B4367"/>
              </a:solidFill>
              <a:latin typeface="+mn-ea"/>
              <a:cs typeface="+mn-ea"/>
            </a:endParaRPr>
          </a:p>
        </p:txBody>
      </p:sp>
      <p:sp>
        <p:nvSpPr>
          <p:cNvPr id="15" name="矩形 14"/>
          <p:cNvSpPr/>
          <p:nvPr>
            <p:custDataLst>
              <p:tags r:id="rId16"/>
            </p:custDataLst>
          </p:nvPr>
        </p:nvSpPr>
        <p:spPr>
          <a:xfrm>
            <a:off x="7103110" y="3648075"/>
            <a:ext cx="1408430" cy="35877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>
                <a:solidFill>
                  <a:srgbClr val="1B4367"/>
                </a:solidFill>
                <a:latin typeface="+mn-ea"/>
                <a:cs typeface="+mn-ea"/>
              </a:rPr>
              <a:t>注意饮食</a:t>
            </a:r>
            <a:endParaRPr lang="zh-CN" altLang="en-US" sz="1800" b="1">
              <a:solidFill>
                <a:srgbClr val="1B4367"/>
              </a:solidFill>
              <a:latin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49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49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49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49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49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709295" y="309880"/>
            <a:ext cx="3997325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任务二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面试进行时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-16510" y="737235"/>
            <a:ext cx="9220200" cy="831850"/>
            <a:chOff x="2249" y="1220"/>
            <a:chExt cx="11780" cy="1310"/>
          </a:xfrm>
        </p:grpSpPr>
        <p:sp>
          <p:nvSpPr>
            <p:cNvPr id="9" name="矩形 8"/>
            <p:cNvSpPr/>
            <p:nvPr/>
          </p:nvSpPr>
          <p:spPr>
            <a:xfrm>
              <a:off x="2249" y="1220"/>
              <a:ext cx="11780" cy="1310"/>
            </a:xfrm>
            <a:prstGeom prst="rect">
              <a:avLst/>
            </a:prstGeom>
            <a:solidFill>
              <a:srgbClr val="1D4865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p>
              <a:pPr algn="ctr" defTabSz="60896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kern="0">
                  <a:solidFill>
                    <a:srgbClr val="FFFFFF"/>
                  </a:solidFill>
                  <a:latin typeface="Century Gothic" panose="020B0502020202020204"/>
                  <a:ea typeface="微软雅黑" panose="020B0503020204020204" pitchFamily="34" charset="-122"/>
                </a:rPr>
                <a:t> </a:t>
              </a:r>
              <a:endParaRPr lang="en-US" altLang="zh-CN" sz="3200" kern="0">
                <a:solidFill>
                  <a:srgbClr val="FFFFFF"/>
                </a:solidFill>
                <a:latin typeface="Century Gothic" panose="020B0502020202020204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>
              <a:spLocks noChangeArrowheads="1"/>
            </p:cNvSpPr>
            <p:nvPr/>
          </p:nvSpPr>
          <p:spPr bwMode="auto">
            <a:xfrm>
              <a:off x="3140" y="1377"/>
              <a:ext cx="8042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just"/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三、面试中注意事项</a:t>
              </a:r>
              <a:endPara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cxnSp>
        <p:nvCxnSpPr>
          <p:cNvPr id="11" name="直接连接符 10"/>
          <p:cNvCxnSpPr/>
          <p:nvPr/>
        </p:nvCxnSpPr>
        <p:spPr>
          <a:xfrm flipV="1">
            <a:off x="2478697" y="2566772"/>
            <a:ext cx="1655445" cy="89535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V="1">
            <a:off x="2478532" y="3214026"/>
            <a:ext cx="1504315" cy="248285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2478642" y="3461824"/>
            <a:ext cx="1736725" cy="421005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2478642" y="3461824"/>
            <a:ext cx="1712595" cy="107696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>
            <p:custDataLst>
              <p:tags r:id="rId1"/>
            </p:custDataLst>
          </p:nvPr>
        </p:nvGrpSpPr>
        <p:grpSpPr>
          <a:xfrm>
            <a:off x="3975168" y="2323454"/>
            <a:ext cx="422319" cy="445135"/>
            <a:chOff x="6368440" y="1774897"/>
            <a:chExt cx="563092" cy="593514"/>
          </a:xfrm>
          <a:solidFill>
            <a:srgbClr val="1B4367"/>
          </a:solidFill>
        </p:grpSpPr>
        <p:sp>
          <p:nvSpPr>
            <p:cNvPr id="33" name="椭圆 32"/>
            <p:cNvSpPr/>
            <p:nvPr>
              <p:custDataLst>
                <p:tags r:id="rId2"/>
              </p:custDataLst>
            </p:nvPr>
          </p:nvSpPr>
          <p:spPr>
            <a:xfrm>
              <a:off x="6368440" y="1774898"/>
              <a:ext cx="555440" cy="555438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>
              <p:custDataLst>
                <p:tags r:id="rId3"/>
              </p:custDataLst>
            </p:nvPr>
          </p:nvSpPr>
          <p:spPr>
            <a:xfrm>
              <a:off x="6378447" y="1774897"/>
              <a:ext cx="553085" cy="5935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defRPr/>
              </a:pPr>
              <a:r>
                <a:rPr lang="en-US" altLang="zh-CN" sz="2300" b="1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en-US" altLang="zh-CN" sz="23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>
            <p:custDataLst>
              <p:tags r:id="rId4"/>
            </p:custDataLst>
          </p:nvPr>
        </p:nvGrpSpPr>
        <p:grpSpPr>
          <a:xfrm>
            <a:off x="3975168" y="2990839"/>
            <a:ext cx="422319" cy="445135"/>
            <a:chOff x="6368440" y="2745273"/>
            <a:chExt cx="563092" cy="593514"/>
          </a:xfrm>
          <a:solidFill>
            <a:srgbClr val="1B4367"/>
          </a:solidFill>
        </p:grpSpPr>
        <p:sp>
          <p:nvSpPr>
            <p:cNvPr id="34" name="椭圆 33"/>
            <p:cNvSpPr/>
            <p:nvPr>
              <p:custDataLst>
                <p:tags r:id="rId5"/>
              </p:custDataLst>
            </p:nvPr>
          </p:nvSpPr>
          <p:spPr>
            <a:xfrm>
              <a:off x="6368440" y="2745274"/>
              <a:ext cx="555440" cy="555438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4"/>
            <p:cNvSpPr txBox="1"/>
            <p:nvPr>
              <p:custDataLst>
                <p:tags r:id="rId6"/>
              </p:custDataLst>
            </p:nvPr>
          </p:nvSpPr>
          <p:spPr>
            <a:xfrm>
              <a:off x="6378447" y="2745273"/>
              <a:ext cx="553085" cy="5935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defRPr/>
              </a:pPr>
              <a:r>
                <a:rPr lang="en-US" altLang="zh-CN" sz="2300" b="1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en-US" altLang="zh-CN" sz="23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>
            <p:custDataLst>
              <p:tags r:id="rId7"/>
            </p:custDataLst>
          </p:nvPr>
        </p:nvGrpSpPr>
        <p:grpSpPr>
          <a:xfrm>
            <a:off x="3975168" y="3658224"/>
            <a:ext cx="422319" cy="445135"/>
            <a:chOff x="6280888" y="3790231"/>
            <a:chExt cx="563092" cy="593514"/>
          </a:xfrm>
          <a:solidFill>
            <a:srgbClr val="1B4367"/>
          </a:solidFill>
        </p:grpSpPr>
        <p:sp>
          <p:nvSpPr>
            <p:cNvPr id="39" name="椭圆 38"/>
            <p:cNvSpPr/>
            <p:nvPr>
              <p:custDataLst>
                <p:tags r:id="rId8"/>
              </p:custDataLst>
            </p:nvPr>
          </p:nvSpPr>
          <p:spPr>
            <a:xfrm>
              <a:off x="6280888" y="3790232"/>
              <a:ext cx="555440" cy="555438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34"/>
            <p:cNvSpPr txBox="1"/>
            <p:nvPr>
              <p:custDataLst>
                <p:tags r:id="rId9"/>
              </p:custDataLst>
            </p:nvPr>
          </p:nvSpPr>
          <p:spPr>
            <a:xfrm>
              <a:off x="6290895" y="3790231"/>
              <a:ext cx="553085" cy="5935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defRPr/>
              </a:pPr>
              <a:r>
                <a:rPr lang="en-US" altLang="zh-CN" sz="2300" b="1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  <a:endParaRPr lang="en-US" altLang="zh-CN" sz="23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>
            <p:custDataLst>
              <p:tags r:id="rId10"/>
            </p:custDataLst>
          </p:nvPr>
        </p:nvGrpSpPr>
        <p:grpSpPr>
          <a:xfrm>
            <a:off x="3975168" y="4325609"/>
            <a:ext cx="422319" cy="445135"/>
            <a:chOff x="6280888" y="4763849"/>
            <a:chExt cx="563092" cy="593514"/>
          </a:xfrm>
          <a:solidFill>
            <a:srgbClr val="1B4367"/>
          </a:solidFill>
        </p:grpSpPr>
        <p:sp>
          <p:nvSpPr>
            <p:cNvPr id="42" name="椭圆 41"/>
            <p:cNvSpPr/>
            <p:nvPr>
              <p:custDataLst>
                <p:tags r:id="rId11"/>
              </p:custDataLst>
            </p:nvPr>
          </p:nvSpPr>
          <p:spPr>
            <a:xfrm>
              <a:off x="6280888" y="4763850"/>
              <a:ext cx="555440" cy="555438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3" name="文本框 34"/>
            <p:cNvSpPr txBox="1"/>
            <p:nvPr>
              <p:custDataLst>
                <p:tags r:id="rId12"/>
              </p:custDataLst>
            </p:nvPr>
          </p:nvSpPr>
          <p:spPr>
            <a:xfrm>
              <a:off x="6290895" y="4763849"/>
              <a:ext cx="553085" cy="5935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defRPr/>
              </a:pPr>
              <a:r>
                <a:rPr lang="en-US" altLang="zh-CN" sz="2300" b="1" dirty="0">
                  <a:solidFill>
                    <a:schemeClr val="bg1"/>
                  </a:solidFill>
                  <a:cs typeface="+mn-ea"/>
                  <a:sym typeface="+mn-lt"/>
                </a:rPr>
                <a:t>5</a:t>
              </a:r>
              <a:endParaRPr lang="en-US" altLang="zh-CN" sz="23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000215" y="2689182"/>
            <a:ext cx="1477981" cy="1477975"/>
            <a:chOff x="2056673" y="2524327"/>
            <a:chExt cx="1970641" cy="1970633"/>
          </a:xfrm>
          <a:solidFill>
            <a:srgbClr val="1B4367"/>
          </a:solidFill>
        </p:grpSpPr>
        <p:sp>
          <p:nvSpPr>
            <p:cNvPr id="47" name="椭圆 46"/>
            <p:cNvSpPr/>
            <p:nvPr/>
          </p:nvSpPr>
          <p:spPr>
            <a:xfrm>
              <a:off x="2056673" y="2524327"/>
              <a:ext cx="1970641" cy="1970633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7" name="文本框 15"/>
            <p:cNvSpPr txBox="1"/>
            <p:nvPr/>
          </p:nvSpPr>
          <p:spPr>
            <a:xfrm>
              <a:off x="2056673" y="3022544"/>
              <a:ext cx="1970641" cy="106510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/>
              <a:r>
                <a:rPr lang="zh-CN" altLang="en-US" sz="2300" b="1" dirty="0">
                  <a:solidFill>
                    <a:schemeClr val="bg1"/>
                  </a:solidFill>
                  <a:cs typeface="+mn-ea"/>
                  <a:sym typeface="+mn-lt"/>
                </a:rPr>
                <a:t>（一）</a:t>
              </a:r>
              <a:endParaRPr lang="zh-CN" altLang="en-US" sz="23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2300" b="1" dirty="0">
                  <a:solidFill>
                    <a:schemeClr val="bg1"/>
                  </a:solidFill>
                  <a:cs typeface="+mn-ea"/>
                  <a:sym typeface="+mn-lt"/>
                </a:rPr>
                <a:t>面试礼仪</a:t>
              </a:r>
              <a:endParaRPr lang="zh-CN" altLang="en-US" sz="23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8" name="直接连接符 17"/>
          <p:cNvCxnSpPr/>
          <p:nvPr/>
        </p:nvCxnSpPr>
        <p:spPr>
          <a:xfrm flipV="1">
            <a:off x="2405672" y="1882242"/>
            <a:ext cx="1691005" cy="1641475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>
            <p:custDataLst>
              <p:tags r:id="rId13"/>
            </p:custDataLst>
          </p:nvPr>
        </p:nvGrpSpPr>
        <p:grpSpPr>
          <a:xfrm>
            <a:off x="3975168" y="1654928"/>
            <a:ext cx="422319" cy="446276"/>
            <a:chOff x="6368440" y="1774897"/>
            <a:chExt cx="563092" cy="595035"/>
          </a:xfrm>
          <a:solidFill>
            <a:srgbClr val="1B4367"/>
          </a:solidFill>
        </p:grpSpPr>
        <p:sp>
          <p:nvSpPr>
            <p:cNvPr id="20" name="椭圆 19"/>
            <p:cNvSpPr/>
            <p:nvPr>
              <p:custDataLst>
                <p:tags r:id="rId14"/>
              </p:custDataLst>
            </p:nvPr>
          </p:nvSpPr>
          <p:spPr>
            <a:xfrm>
              <a:off x="6368440" y="1774898"/>
              <a:ext cx="555440" cy="555438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>
              <p:custDataLst>
                <p:tags r:id="rId15"/>
              </p:custDataLst>
            </p:nvPr>
          </p:nvSpPr>
          <p:spPr>
            <a:xfrm>
              <a:off x="6378447" y="1774897"/>
              <a:ext cx="553085" cy="5950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defRPr/>
              </a:pPr>
              <a:r>
                <a:rPr lang="en-US" altLang="zh-CN" sz="230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en-US" altLang="zh-CN" sz="23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文本框 8"/>
          <p:cNvSpPr txBox="1"/>
          <p:nvPr>
            <p:custDataLst>
              <p:tags r:id="rId16"/>
            </p:custDataLst>
          </p:nvPr>
        </p:nvSpPr>
        <p:spPr>
          <a:xfrm>
            <a:off x="4583430" y="1649730"/>
            <a:ext cx="2268220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p>
            <a:pPr indent="0" algn="just" fontAlgn="auto">
              <a:lnSpc>
                <a:spcPts val="266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服装得体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文本框 8"/>
          <p:cNvSpPr txBox="1"/>
          <p:nvPr>
            <p:custDataLst>
              <p:tags r:id="rId17"/>
            </p:custDataLst>
          </p:nvPr>
        </p:nvSpPr>
        <p:spPr>
          <a:xfrm>
            <a:off x="4583430" y="2319655"/>
            <a:ext cx="1125220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p>
            <a:pPr indent="0" algn="just" fontAlgn="auto">
              <a:lnSpc>
                <a:spcPts val="266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如约而至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文本框 8"/>
          <p:cNvSpPr txBox="1"/>
          <p:nvPr>
            <p:custDataLst>
              <p:tags r:id="rId18"/>
            </p:custDataLst>
          </p:nvPr>
        </p:nvSpPr>
        <p:spPr>
          <a:xfrm>
            <a:off x="4583430" y="2989580"/>
            <a:ext cx="3758565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p>
            <a:pPr indent="0" algn="just" fontAlgn="auto">
              <a:lnSpc>
                <a:spcPts val="266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面带微笑，保持良好心态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文本框 8"/>
          <p:cNvSpPr txBox="1"/>
          <p:nvPr>
            <p:custDataLst>
              <p:tags r:id="rId19"/>
            </p:custDataLst>
          </p:nvPr>
        </p:nvSpPr>
        <p:spPr>
          <a:xfrm>
            <a:off x="4583430" y="3659505"/>
            <a:ext cx="2287270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p>
            <a:pPr indent="0" algn="just" fontAlgn="auto">
              <a:lnSpc>
                <a:spcPts val="266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认真聆听，逐一回答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文本框 8"/>
          <p:cNvSpPr txBox="1"/>
          <p:nvPr>
            <p:custDataLst>
              <p:tags r:id="rId20"/>
            </p:custDataLst>
          </p:nvPr>
        </p:nvSpPr>
        <p:spPr>
          <a:xfrm>
            <a:off x="4583430" y="4197350"/>
            <a:ext cx="3617595" cy="750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p>
            <a:pPr indent="0" algn="just" fontAlgn="auto">
              <a:lnSpc>
                <a:spcPts val="266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举止文雅大方，谈吐谦虚谨慎，态度积极热情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49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49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49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49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949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449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949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449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949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449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949"/>
                            </p:stCondLst>
                            <p:childTnLst>
                              <p:par>
                                <p:cTn id="6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449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949"/>
                            </p:stCondLst>
                            <p:childTnLst>
                              <p:par>
                                <p:cTn id="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449"/>
                            </p:stCondLst>
                            <p:childTnLst>
                              <p:par>
                                <p:cTn id="7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949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449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949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8" grpId="0"/>
      <p:bldP spid="29" grpId="0"/>
      <p:bldP spid="30" grpId="0"/>
      <p:bldP spid="31" grpId="0"/>
      <p:bldP spid="3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709295" y="309880"/>
            <a:ext cx="3589020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任务二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面试进行时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00075" y="787400"/>
            <a:ext cx="680593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just"/>
            <a:r>
              <a:rPr lang="zh-CN" altLang="en-US" sz="3200" b="1">
                <a:solidFill>
                  <a:srgbClr val="1D486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三、面试中注意事项</a:t>
            </a:r>
            <a:endParaRPr lang="zh-CN" altLang="en-US" sz="3200" b="1">
              <a:solidFill>
                <a:srgbClr val="1D486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gray">
          <a:xfrm>
            <a:off x="2714625" y="1517015"/>
            <a:ext cx="5210810" cy="3245485"/>
          </a:xfrm>
          <a:prstGeom prst="roundRect">
            <a:avLst>
              <a:gd name="adj" fmla="val 2454"/>
            </a:avLst>
          </a:prstGeom>
          <a:solidFill>
            <a:srgbClr val="EAEAEA"/>
          </a:solidFill>
          <a:ln w="28575">
            <a:solidFill>
              <a:srgbClr val="C0C0C0"/>
            </a:solidFill>
            <a:round/>
          </a:ln>
          <a:effectLst/>
        </p:spPr>
        <p:txBody>
          <a:bodyPr wrap="none" anchor="ctr"/>
          <a:p>
            <a:endParaRPr lang="zh-CN" altLang="en-US"/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gray">
          <a:xfrm flipH="1">
            <a:off x="1374140" y="1517015"/>
            <a:ext cx="1126490" cy="3245485"/>
          </a:xfrm>
          <a:prstGeom prst="roundRect">
            <a:avLst>
              <a:gd name="adj" fmla="val 11375"/>
            </a:avLst>
          </a:prstGeom>
          <a:solidFill>
            <a:srgbClr val="FFFFFF"/>
          </a:solidFill>
          <a:ln w="28575">
            <a:solidFill>
              <a:srgbClr val="C0C0C0"/>
            </a:solidFill>
            <a:round/>
          </a:ln>
          <a:effectLst/>
        </p:spPr>
        <p:txBody>
          <a:bodyPr wrap="none" anchor="ctr"/>
          <a:p>
            <a:endParaRPr lang="zh-CN" altLang="en-US"/>
          </a:p>
        </p:txBody>
      </p:sp>
      <p:grpSp>
        <p:nvGrpSpPr>
          <p:cNvPr id="7" name="Group 5"/>
          <p:cNvGrpSpPr/>
          <p:nvPr/>
        </p:nvGrpSpPr>
        <p:grpSpPr bwMode="auto">
          <a:xfrm rot="5400000">
            <a:off x="2397062" y="2034603"/>
            <a:ext cx="391287" cy="666750"/>
            <a:chOff x="778" y="1762"/>
            <a:chExt cx="312" cy="420"/>
          </a:xfrm>
        </p:grpSpPr>
        <p:grpSp>
          <p:nvGrpSpPr>
            <p:cNvPr id="2" name="Group 6"/>
            <p:cNvGrpSpPr/>
            <p:nvPr/>
          </p:nvGrpSpPr>
          <p:grpSpPr bwMode="auto">
            <a:xfrm>
              <a:off x="960" y="1764"/>
              <a:ext cx="130" cy="418"/>
              <a:chOff x="960" y="1764"/>
              <a:chExt cx="130" cy="418"/>
            </a:xfrm>
          </p:grpSpPr>
          <p:sp>
            <p:nvSpPr>
              <p:cNvPr id="10" name="Oval 7"/>
              <p:cNvSpPr>
                <a:spLocks noChangeArrowheads="1"/>
              </p:cNvSpPr>
              <p:nvPr/>
            </p:nvSpPr>
            <p:spPr bwMode="gray">
              <a:xfrm>
                <a:off x="960" y="1764"/>
                <a:ext cx="126" cy="120"/>
              </a:xfrm>
              <a:prstGeom prst="ellipse">
                <a:avLst/>
              </a:prstGeom>
              <a:solidFill>
                <a:srgbClr val="000000">
                  <a:alpha val="20000"/>
                </a:srgbClr>
              </a:solidFill>
              <a:ln w="38100" algn="ctr">
                <a:solidFill>
                  <a:srgbClr val="DDDDDD"/>
                </a:solidFill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  <p:sp>
            <p:nvSpPr>
              <p:cNvPr id="3" name="Oval 8"/>
              <p:cNvSpPr>
                <a:spLocks noChangeArrowheads="1"/>
              </p:cNvSpPr>
              <p:nvPr/>
            </p:nvSpPr>
            <p:spPr bwMode="gray">
              <a:xfrm>
                <a:off x="964" y="2062"/>
                <a:ext cx="126" cy="120"/>
              </a:xfrm>
              <a:prstGeom prst="ellipse">
                <a:avLst/>
              </a:prstGeom>
              <a:solidFill>
                <a:srgbClr val="000000">
                  <a:alpha val="30000"/>
                </a:srgbClr>
              </a:solidFill>
              <a:ln w="38100" algn="ctr">
                <a:solidFill>
                  <a:srgbClr val="DDDDDD"/>
                </a:solidFill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  <p:sp>
            <p:nvSpPr>
              <p:cNvPr id="5" name="AutoShape 9"/>
              <p:cNvSpPr>
                <a:spLocks noChangeArrowheads="1"/>
              </p:cNvSpPr>
              <p:nvPr/>
            </p:nvSpPr>
            <p:spPr bwMode="gray">
              <a:xfrm>
                <a:off x="996" y="1836"/>
                <a:ext cx="62" cy="30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2B2B2"/>
                  </a:gs>
                  <a:gs pos="50000">
                    <a:srgbClr val="B2B2B2">
                      <a:gamma/>
                      <a:tint val="27451"/>
                      <a:invGamma/>
                    </a:srgbClr>
                  </a:gs>
                  <a:gs pos="100000">
                    <a:srgbClr val="B2B2B2"/>
                  </a:gs>
                </a:gsLst>
                <a:lin ang="5400000" scaled="1"/>
              </a:gradFill>
              <a:ln w="38100" algn="ctr">
                <a:noFill/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</p:grpSp>
        <p:grpSp>
          <p:nvGrpSpPr>
            <p:cNvPr id="40" name="Group 10"/>
            <p:cNvGrpSpPr/>
            <p:nvPr/>
          </p:nvGrpSpPr>
          <p:grpSpPr bwMode="auto">
            <a:xfrm>
              <a:off x="778" y="1762"/>
              <a:ext cx="130" cy="418"/>
              <a:chOff x="960" y="1764"/>
              <a:chExt cx="130" cy="418"/>
            </a:xfrm>
          </p:grpSpPr>
          <p:sp>
            <p:nvSpPr>
              <p:cNvPr id="41" name="Oval 11"/>
              <p:cNvSpPr>
                <a:spLocks noChangeArrowheads="1"/>
              </p:cNvSpPr>
              <p:nvPr/>
            </p:nvSpPr>
            <p:spPr bwMode="gray">
              <a:xfrm>
                <a:off x="960" y="1764"/>
                <a:ext cx="126" cy="120"/>
              </a:xfrm>
              <a:prstGeom prst="ellipse">
                <a:avLst/>
              </a:prstGeom>
              <a:solidFill>
                <a:srgbClr val="000000">
                  <a:alpha val="20000"/>
                </a:srgbClr>
              </a:solidFill>
              <a:ln w="38100" algn="ctr">
                <a:solidFill>
                  <a:srgbClr val="DDDDDD"/>
                </a:solidFill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  <p:sp>
            <p:nvSpPr>
              <p:cNvPr id="42" name="Oval 12"/>
              <p:cNvSpPr>
                <a:spLocks noChangeArrowheads="1"/>
              </p:cNvSpPr>
              <p:nvPr/>
            </p:nvSpPr>
            <p:spPr bwMode="gray">
              <a:xfrm>
                <a:off x="964" y="2062"/>
                <a:ext cx="126" cy="120"/>
              </a:xfrm>
              <a:prstGeom prst="ellipse">
                <a:avLst/>
              </a:prstGeom>
              <a:solidFill>
                <a:srgbClr val="000000">
                  <a:alpha val="30000"/>
                </a:srgbClr>
              </a:solidFill>
              <a:ln w="38100" algn="ctr">
                <a:solidFill>
                  <a:srgbClr val="DDDDDD"/>
                </a:solidFill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  <p:sp>
            <p:nvSpPr>
              <p:cNvPr id="43" name="AutoShape 13"/>
              <p:cNvSpPr>
                <a:spLocks noChangeArrowheads="1"/>
              </p:cNvSpPr>
              <p:nvPr/>
            </p:nvSpPr>
            <p:spPr bwMode="gray">
              <a:xfrm>
                <a:off x="996" y="1836"/>
                <a:ext cx="62" cy="30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2B2B2"/>
                  </a:gs>
                  <a:gs pos="50000">
                    <a:srgbClr val="B2B2B2">
                      <a:gamma/>
                      <a:tint val="0"/>
                      <a:invGamma/>
                    </a:srgbClr>
                  </a:gs>
                  <a:gs pos="100000">
                    <a:srgbClr val="B2B2B2"/>
                  </a:gs>
                </a:gsLst>
                <a:lin ang="5400000" scaled="1"/>
              </a:gradFill>
              <a:ln w="38100" algn="ctr">
                <a:noFill/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</p:grpSp>
      </p:grpSp>
      <p:grpSp>
        <p:nvGrpSpPr>
          <p:cNvPr id="44" name="Group 14"/>
          <p:cNvGrpSpPr/>
          <p:nvPr/>
        </p:nvGrpSpPr>
        <p:grpSpPr bwMode="auto">
          <a:xfrm rot="5400000">
            <a:off x="2393887" y="3599243"/>
            <a:ext cx="391287" cy="666750"/>
            <a:chOff x="778" y="1762"/>
            <a:chExt cx="312" cy="420"/>
          </a:xfrm>
        </p:grpSpPr>
        <p:grpSp>
          <p:nvGrpSpPr>
            <p:cNvPr id="45" name="Group 15"/>
            <p:cNvGrpSpPr/>
            <p:nvPr/>
          </p:nvGrpSpPr>
          <p:grpSpPr bwMode="auto">
            <a:xfrm>
              <a:off x="960" y="1764"/>
              <a:ext cx="130" cy="418"/>
              <a:chOff x="960" y="1764"/>
              <a:chExt cx="130" cy="418"/>
            </a:xfrm>
          </p:grpSpPr>
          <p:sp>
            <p:nvSpPr>
              <p:cNvPr id="46" name="Oval 16"/>
              <p:cNvSpPr>
                <a:spLocks noChangeArrowheads="1"/>
              </p:cNvSpPr>
              <p:nvPr/>
            </p:nvSpPr>
            <p:spPr bwMode="gray">
              <a:xfrm>
                <a:off x="960" y="1764"/>
                <a:ext cx="126" cy="120"/>
              </a:xfrm>
              <a:prstGeom prst="ellipse">
                <a:avLst/>
              </a:prstGeom>
              <a:solidFill>
                <a:srgbClr val="000000">
                  <a:alpha val="20000"/>
                </a:srgbClr>
              </a:solidFill>
              <a:ln w="38100" algn="ctr">
                <a:solidFill>
                  <a:srgbClr val="DDDDDD"/>
                </a:solidFill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  <p:sp>
            <p:nvSpPr>
              <p:cNvPr id="47" name="Oval 17"/>
              <p:cNvSpPr>
                <a:spLocks noChangeArrowheads="1"/>
              </p:cNvSpPr>
              <p:nvPr/>
            </p:nvSpPr>
            <p:spPr bwMode="gray">
              <a:xfrm>
                <a:off x="964" y="2062"/>
                <a:ext cx="126" cy="120"/>
              </a:xfrm>
              <a:prstGeom prst="ellipse">
                <a:avLst/>
              </a:prstGeom>
              <a:solidFill>
                <a:srgbClr val="000000">
                  <a:alpha val="30000"/>
                </a:srgbClr>
              </a:solidFill>
              <a:ln w="38100" algn="ctr">
                <a:solidFill>
                  <a:srgbClr val="DDDDDD"/>
                </a:solidFill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  <p:sp>
            <p:nvSpPr>
              <p:cNvPr id="48" name="AutoShape 18"/>
              <p:cNvSpPr>
                <a:spLocks noChangeArrowheads="1"/>
              </p:cNvSpPr>
              <p:nvPr/>
            </p:nvSpPr>
            <p:spPr bwMode="gray">
              <a:xfrm>
                <a:off x="996" y="1836"/>
                <a:ext cx="62" cy="30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2B2B2"/>
                  </a:gs>
                  <a:gs pos="50000">
                    <a:srgbClr val="B2B2B2">
                      <a:gamma/>
                      <a:tint val="27451"/>
                      <a:invGamma/>
                    </a:srgbClr>
                  </a:gs>
                  <a:gs pos="100000">
                    <a:srgbClr val="B2B2B2"/>
                  </a:gs>
                </a:gsLst>
                <a:lin ang="5400000" scaled="1"/>
              </a:gradFill>
              <a:ln w="38100" algn="ctr">
                <a:noFill/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</p:grpSp>
        <p:grpSp>
          <p:nvGrpSpPr>
            <p:cNvPr id="49" name="Group 19"/>
            <p:cNvGrpSpPr/>
            <p:nvPr/>
          </p:nvGrpSpPr>
          <p:grpSpPr bwMode="auto">
            <a:xfrm>
              <a:off x="778" y="1762"/>
              <a:ext cx="130" cy="418"/>
              <a:chOff x="960" y="1764"/>
              <a:chExt cx="130" cy="418"/>
            </a:xfrm>
          </p:grpSpPr>
          <p:sp>
            <p:nvSpPr>
              <p:cNvPr id="50" name="Oval 20"/>
              <p:cNvSpPr>
                <a:spLocks noChangeArrowheads="1"/>
              </p:cNvSpPr>
              <p:nvPr/>
            </p:nvSpPr>
            <p:spPr bwMode="gray">
              <a:xfrm>
                <a:off x="960" y="1764"/>
                <a:ext cx="126" cy="120"/>
              </a:xfrm>
              <a:prstGeom prst="ellipse">
                <a:avLst/>
              </a:prstGeom>
              <a:solidFill>
                <a:srgbClr val="000000">
                  <a:alpha val="20000"/>
                </a:srgbClr>
              </a:solidFill>
              <a:ln w="38100" algn="ctr">
                <a:solidFill>
                  <a:srgbClr val="DDDDDD"/>
                </a:solidFill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  <p:sp>
            <p:nvSpPr>
              <p:cNvPr id="51" name="Oval 21"/>
              <p:cNvSpPr>
                <a:spLocks noChangeArrowheads="1"/>
              </p:cNvSpPr>
              <p:nvPr/>
            </p:nvSpPr>
            <p:spPr bwMode="gray">
              <a:xfrm>
                <a:off x="964" y="2062"/>
                <a:ext cx="126" cy="120"/>
              </a:xfrm>
              <a:prstGeom prst="ellipse">
                <a:avLst/>
              </a:prstGeom>
              <a:solidFill>
                <a:srgbClr val="000000">
                  <a:alpha val="30000"/>
                </a:srgbClr>
              </a:solidFill>
              <a:ln w="38100" algn="ctr">
                <a:solidFill>
                  <a:srgbClr val="DDDDDD"/>
                </a:solidFill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  <p:sp>
            <p:nvSpPr>
              <p:cNvPr id="52" name="AutoShape 22"/>
              <p:cNvSpPr>
                <a:spLocks noChangeArrowheads="1"/>
              </p:cNvSpPr>
              <p:nvPr/>
            </p:nvSpPr>
            <p:spPr bwMode="gray">
              <a:xfrm>
                <a:off x="996" y="1836"/>
                <a:ext cx="62" cy="30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2B2B2"/>
                  </a:gs>
                  <a:gs pos="50000">
                    <a:srgbClr val="B2B2B2">
                      <a:gamma/>
                      <a:tint val="0"/>
                      <a:invGamma/>
                    </a:srgbClr>
                  </a:gs>
                  <a:gs pos="100000">
                    <a:srgbClr val="B2B2B2"/>
                  </a:gs>
                </a:gsLst>
                <a:lin ang="5400000" scaled="1"/>
              </a:gradFill>
              <a:ln w="38100" algn="ctr">
                <a:noFill/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</p:grpSp>
      </p:grpSp>
      <p:sp>
        <p:nvSpPr>
          <p:cNvPr id="53" name="Text Box 23"/>
          <p:cNvSpPr txBox="1">
            <a:spLocks noChangeArrowheads="1"/>
          </p:cNvSpPr>
          <p:nvPr/>
        </p:nvSpPr>
        <p:spPr bwMode="auto">
          <a:xfrm>
            <a:off x="3952240" y="2667000"/>
            <a:ext cx="3973068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marL="342900" indent="-342900">
              <a:spcBef>
                <a:spcPct val="50000"/>
              </a:spcBef>
              <a:buClrTx/>
              <a:buSzTx/>
              <a:buFontTx/>
              <a:buNone/>
            </a:pPr>
            <a:endParaRPr kumimoji="0" lang="en-US" altLang="zh-CN" sz="18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" name="Text Box 24"/>
          <p:cNvSpPr txBox="1">
            <a:spLocks noChangeArrowheads="1"/>
          </p:cNvSpPr>
          <p:nvPr/>
        </p:nvSpPr>
        <p:spPr bwMode="auto">
          <a:xfrm>
            <a:off x="3195955" y="1661160"/>
            <a:ext cx="4348480" cy="2898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Bef>
                <a:spcPct val="25000"/>
              </a:spcBef>
              <a:buClrTx/>
              <a:buSzTx/>
              <a:buFontTx/>
              <a:buNone/>
            </a:pPr>
            <a:r>
              <a:rPr kumimoji="0" lang="zh-CN" altLang="en-US" sz="1800" dirty="0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 恰当运用谈话技巧</a:t>
            </a:r>
            <a:endParaRPr kumimoji="0" lang="zh-CN" altLang="en-US" sz="1800" dirty="0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25000"/>
              </a:spcBef>
              <a:buClrTx/>
              <a:buSzTx/>
              <a:buFontTx/>
              <a:buNone/>
            </a:pPr>
            <a:r>
              <a:rPr kumimoji="0" lang="zh-CN" altLang="en-US" sz="1800" dirty="0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（1）口齿清晰，语言流利，文雅大方。</a:t>
            </a:r>
            <a:endParaRPr kumimoji="0" lang="zh-CN" altLang="en-US" sz="1800" dirty="0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25000"/>
              </a:spcBef>
              <a:buClrTx/>
              <a:buSzTx/>
              <a:buFontTx/>
              <a:buNone/>
            </a:pPr>
            <a:r>
              <a:rPr kumimoji="0" lang="zh-CN" altLang="en-US" sz="1800" dirty="0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（2）语气平和，语调恰当，音量适中。</a:t>
            </a:r>
            <a:endParaRPr kumimoji="0" lang="zh-CN" altLang="en-US" sz="1800" dirty="0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25000"/>
              </a:spcBef>
              <a:buClrTx/>
              <a:buSzTx/>
              <a:buFontTx/>
              <a:buNone/>
            </a:pPr>
            <a:r>
              <a:rPr kumimoji="0" lang="zh-CN" altLang="en-US" sz="1800" dirty="0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（3）语言要含蓄、机智、幽默。</a:t>
            </a:r>
            <a:endParaRPr kumimoji="0" lang="zh-CN" altLang="en-US" sz="1800" dirty="0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25000"/>
              </a:spcBef>
              <a:buClrTx/>
              <a:buSzTx/>
              <a:buFontTx/>
              <a:buNone/>
            </a:pPr>
            <a:r>
              <a:rPr kumimoji="0" lang="zh-CN" altLang="en-US" sz="1800" dirty="0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（4）注意听者的反应。</a:t>
            </a:r>
            <a:endParaRPr kumimoji="0" lang="zh-CN" altLang="en-US" sz="1800" dirty="0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25000"/>
              </a:spcBef>
              <a:buClrTx/>
              <a:buSzTx/>
              <a:buFontTx/>
              <a:buNone/>
            </a:pPr>
            <a:r>
              <a:rPr kumimoji="0" lang="zh-CN" altLang="en-US" sz="1800" dirty="0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（5）注重肢体语言的运用。</a:t>
            </a:r>
            <a:endParaRPr kumimoji="0" lang="zh-CN" altLang="en-US" sz="1800" dirty="0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158875" y="2625090"/>
            <a:ext cx="1551940" cy="8204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ctr" fontAlgn="auto">
              <a:lnSpc>
                <a:spcPts val="2660"/>
              </a:lnSpc>
            </a:pPr>
            <a:r>
              <a:rPr lang="zh-CN" altLang="en-US" sz="1800" b="1">
                <a:solidFill>
                  <a:srgbClr val="1B4367"/>
                </a:solidFill>
              </a:rPr>
              <a:t>（二）</a:t>
            </a:r>
            <a:endParaRPr lang="zh-CN" altLang="en-US" sz="1800" b="1">
              <a:solidFill>
                <a:srgbClr val="1B4367"/>
              </a:solidFill>
            </a:endParaRPr>
          </a:p>
          <a:p>
            <a:pPr indent="0" algn="ctr" fontAlgn="auto">
              <a:lnSpc>
                <a:spcPts val="2660"/>
              </a:lnSpc>
            </a:pPr>
            <a:r>
              <a:rPr lang="zh-CN" altLang="en-US" sz="1800" b="1">
                <a:solidFill>
                  <a:srgbClr val="1B4367"/>
                </a:solidFill>
              </a:rPr>
              <a:t>语言的艺术</a:t>
            </a:r>
            <a:endParaRPr lang="zh-CN" altLang="en-US" sz="1800" b="1">
              <a:solidFill>
                <a:srgbClr val="1B4367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49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/>
      <p:bldP spid="4" grpId="0" bldLvl="0" animBg="1"/>
      <p:bldP spid="6" grpId="0" bldLvl="0" animBg="1"/>
      <p:bldP spid="53" grpId="0" bldLvl="0" animBg="1"/>
      <p:bldP spid="5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716110" y="316509"/>
            <a:ext cx="2261711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模块七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就业技能提升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106" name="TextBox 1210"/>
          <p:cNvSpPr/>
          <p:nvPr>
            <p:custDataLst>
              <p:tags r:id="rId1"/>
            </p:custDataLst>
          </p:nvPr>
        </p:nvSpPr>
        <p:spPr>
          <a:xfrm>
            <a:off x="2100690" y="1481706"/>
            <a:ext cx="1737360" cy="345440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l"/>
            <a:r>
              <a:rPr lang="zh-CN" altLang="en-US" sz="1800" b="1" dirty="0">
                <a:solidFill>
                  <a:srgbClr val="1B4367"/>
                </a:solidFill>
                <a:cs typeface="+mn-ea"/>
                <a:sym typeface="+mn-lt"/>
              </a:rPr>
              <a:t>知识与能力目标</a:t>
            </a:r>
            <a:endParaRPr lang="zh-CN" altLang="en-US" sz="18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107" name="文本框 11"/>
          <p:cNvSpPr txBox="1"/>
          <p:nvPr/>
        </p:nvSpPr>
        <p:spPr>
          <a:xfrm>
            <a:off x="1297305" y="2172335"/>
            <a:ext cx="5532755" cy="922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indent="0" fontAlgn="auto">
              <a:lnSpc>
                <a:spcPts val="222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1. 了解获取就业信息的几种途径。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indent="0" fontAlgn="auto">
              <a:lnSpc>
                <a:spcPts val="222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2. 掌握搜集就业信息的方法和原则。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indent="0" fontAlgn="auto">
              <a:lnSpc>
                <a:spcPts val="222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3. 掌握求职面试技巧。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1" name="TextBox 1210"/>
          <p:cNvSpPr/>
          <p:nvPr>
            <p:custDataLst>
              <p:tags r:id="rId2"/>
            </p:custDataLst>
          </p:nvPr>
        </p:nvSpPr>
        <p:spPr>
          <a:xfrm>
            <a:off x="2100690" y="3773202"/>
            <a:ext cx="1051560" cy="345440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l"/>
            <a:r>
              <a:rPr lang="zh-CN" altLang="en-US" sz="1800" b="1" dirty="0">
                <a:solidFill>
                  <a:srgbClr val="1B4367"/>
                </a:solidFill>
                <a:cs typeface="+mn-ea"/>
                <a:sym typeface="+mn-lt"/>
              </a:rPr>
              <a:t>素质目标</a:t>
            </a:r>
            <a:endParaRPr lang="zh-CN" altLang="en-US" sz="18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112" name="文本框 11"/>
          <p:cNvSpPr txBox="1"/>
          <p:nvPr/>
        </p:nvSpPr>
        <p:spPr>
          <a:xfrm>
            <a:off x="1442720" y="4418330"/>
            <a:ext cx="4664075" cy="353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indent="0" fontAlgn="auto">
              <a:lnSpc>
                <a:spcPts val="222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保持认真务实、乐观向上、积极进取的人生态度。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>
            <p:custDataLst>
              <p:tags r:id="rId3"/>
            </p:custDataLst>
          </p:nvPr>
        </p:nvGrpSpPr>
        <p:grpSpPr>
          <a:xfrm>
            <a:off x="310013" y="1102187"/>
            <a:ext cx="1618841" cy="1647000"/>
            <a:chOff x="471707" y="1675770"/>
            <a:chExt cx="2158455" cy="2196000"/>
          </a:xfrm>
          <a:solidFill>
            <a:srgbClr val="1B4367"/>
          </a:solidFill>
        </p:grpSpPr>
        <p:grpSp>
          <p:nvGrpSpPr>
            <p:cNvPr id="51" name="组合 50"/>
            <p:cNvGrpSpPr>
              <a:grpSpLocks noChangeAspect="1"/>
            </p:cNvGrpSpPr>
            <p:nvPr/>
          </p:nvGrpSpPr>
          <p:grpSpPr>
            <a:xfrm>
              <a:off x="471707" y="1675770"/>
              <a:ext cx="2158455" cy="2196000"/>
              <a:chOff x="5397500" y="5734050"/>
              <a:chExt cx="365125" cy="371476"/>
            </a:xfrm>
            <a:grpFill/>
          </p:grpSpPr>
          <p:sp>
            <p:nvSpPr>
              <p:cNvPr id="56" name="Freeform 288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7" name="Freeform 289"/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5537200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8" name="Freeform 291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2" name="组合 51"/>
            <p:cNvGrpSpPr>
              <a:grpSpLocks noChangeAspect="1"/>
            </p:cNvGrpSpPr>
            <p:nvPr/>
          </p:nvGrpSpPr>
          <p:grpSpPr>
            <a:xfrm>
              <a:off x="1735992" y="2108076"/>
              <a:ext cx="462003" cy="468000"/>
              <a:chOff x="2665059" y="4979202"/>
              <a:chExt cx="284308" cy="288000"/>
            </a:xfrm>
            <a:grpFill/>
          </p:grpSpPr>
          <p:sp>
            <p:nvSpPr>
              <p:cNvPr id="53" name="Freeform 932"/>
              <p:cNvSpPr>
                <a:spLocks noEditPoint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2665059" y="4979202"/>
                <a:ext cx="284308" cy="288000"/>
              </a:xfrm>
              <a:custGeom>
                <a:avLst/>
                <a:gdLst>
                  <a:gd name="T0" fmla="*/ 70 w 98"/>
                  <a:gd name="T1" fmla="*/ 42 h 99"/>
                  <a:gd name="T2" fmla="*/ 66 w 98"/>
                  <a:gd name="T3" fmla="*/ 42 h 99"/>
                  <a:gd name="T4" fmla="*/ 41 w 98"/>
                  <a:gd name="T5" fmla="*/ 67 h 99"/>
                  <a:gd name="T6" fmla="*/ 41 w 98"/>
                  <a:gd name="T7" fmla="*/ 70 h 99"/>
                  <a:gd name="T8" fmla="*/ 70 w 98"/>
                  <a:gd name="T9" fmla="*/ 99 h 99"/>
                  <a:gd name="T10" fmla="*/ 98 w 98"/>
                  <a:gd name="T11" fmla="*/ 70 h 99"/>
                  <a:gd name="T12" fmla="*/ 70 w 98"/>
                  <a:gd name="T13" fmla="*/ 42 h 99"/>
                  <a:gd name="T14" fmla="*/ 70 w 98"/>
                  <a:gd name="T15" fmla="*/ 90 h 99"/>
                  <a:gd name="T16" fmla="*/ 50 w 98"/>
                  <a:gd name="T17" fmla="*/ 70 h 99"/>
                  <a:gd name="T18" fmla="*/ 70 w 98"/>
                  <a:gd name="T19" fmla="*/ 51 h 99"/>
                  <a:gd name="T20" fmla="*/ 89 w 98"/>
                  <a:gd name="T21" fmla="*/ 70 h 99"/>
                  <a:gd name="T22" fmla="*/ 70 w 98"/>
                  <a:gd name="T23" fmla="*/ 90 h 99"/>
                  <a:gd name="T24" fmla="*/ 57 w 98"/>
                  <a:gd name="T25" fmla="*/ 29 h 99"/>
                  <a:gd name="T26" fmla="*/ 28 w 98"/>
                  <a:gd name="T27" fmla="*/ 0 h 99"/>
                  <a:gd name="T28" fmla="*/ 0 w 98"/>
                  <a:gd name="T29" fmla="*/ 29 h 99"/>
                  <a:gd name="T30" fmla="*/ 28 w 98"/>
                  <a:gd name="T31" fmla="*/ 57 h 99"/>
                  <a:gd name="T32" fmla="*/ 32 w 98"/>
                  <a:gd name="T33" fmla="*/ 57 h 99"/>
                  <a:gd name="T34" fmla="*/ 56 w 98"/>
                  <a:gd name="T35" fmla="*/ 32 h 99"/>
                  <a:gd name="T36" fmla="*/ 57 w 98"/>
                  <a:gd name="T37" fmla="*/ 29 h 99"/>
                  <a:gd name="T38" fmla="*/ 28 w 98"/>
                  <a:gd name="T39" fmla="*/ 48 h 99"/>
                  <a:gd name="T40" fmla="*/ 8 w 98"/>
                  <a:gd name="T41" fmla="*/ 29 h 99"/>
                  <a:gd name="T42" fmla="*/ 28 w 98"/>
                  <a:gd name="T43" fmla="*/ 9 h 99"/>
                  <a:gd name="T44" fmla="*/ 48 w 98"/>
                  <a:gd name="T45" fmla="*/ 29 h 99"/>
                  <a:gd name="T46" fmla="*/ 28 w 98"/>
                  <a:gd name="T47" fmla="*/ 4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8" h="99">
                    <a:moveTo>
                      <a:pt x="70" y="42"/>
                    </a:moveTo>
                    <a:cubicBezTo>
                      <a:pt x="68" y="42"/>
                      <a:pt x="67" y="42"/>
                      <a:pt x="66" y="42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8"/>
                      <a:pt x="41" y="69"/>
                      <a:pt x="41" y="70"/>
                    </a:cubicBezTo>
                    <a:cubicBezTo>
                      <a:pt x="41" y="86"/>
                      <a:pt x="54" y="99"/>
                      <a:pt x="70" y="99"/>
                    </a:cubicBezTo>
                    <a:cubicBezTo>
                      <a:pt x="85" y="99"/>
                      <a:pt x="98" y="86"/>
                      <a:pt x="98" y="70"/>
                    </a:cubicBezTo>
                    <a:cubicBezTo>
                      <a:pt x="98" y="55"/>
                      <a:pt x="85" y="42"/>
                      <a:pt x="70" y="42"/>
                    </a:cubicBezTo>
                    <a:close/>
                    <a:moveTo>
                      <a:pt x="70" y="90"/>
                    </a:moveTo>
                    <a:cubicBezTo>
                      <a:pt x="59" y="90"/>
                      <a:pt x="50" y="81"/>
                      <a:pt x="50" y="70"/>
                    </a:cubicBezTo>
                    <a:cubicBezTo>
                      <a:pt x="50" y="59"/>
                      <a:pt x="59" y="51"/>
                      <a:pt x="70" y="51"/>
                    </a:cubicBezTo>
                    <a:cubicBezTo>
                      <a:pt x="81" y="51"/>
                      <a:pt x="89" y="59"/>
                      <a:pt x="89" y="70"/>
                    </a:cubicBezTo>
                    <a:cubicBezTo>
                      <a:pt x="89" y="81"/>
                      <a:pt x="81" y="90"/>
                      <a:pt x="70" y="90"/>
                    </a:cubicBezTo>
                    <a:close/>
                    <a:moveTo>
                      <a:pt x="57" y="29"/>
                    </a:moveTo>
                    <a:cubicBezTo>
                      <a:pt x="57" y="13"/>
                      <a:pt x="44" y="0"/>
                      <a:pt x="28" y="0"/>
                    </a:cubicBezTo>
                    <a:cubicBezTo>
                      <a:pt x="12" y="0"/>
                      <a:pt x="0" y="13"/>
                      <a:pt x="0" y="29"/>
                    </a:cubicBezTo>
                    <a:cubicBezTo>
                      <a:pt x="0" y="44"/>
                      <a:pt x="12" y="57"/>
                      <a:pt x="28" y="57"/>
                    </a:cubicBezTo>
                    <a:cubicBezTo>
                      <a:pt x="29" y="57"/>
                      <a:pt x="31" y="57"/>
                      <a:pt x="32" y="57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6" y="31"/>
                      <a:pt x="57" y="30"/>
                      <a:pt x="57" y="29"/>
                    </a:cubicBezTo>
                    <a:close/>
                    <a:moveTo>
                      <a:pt x="28" y="48"/>
                    </a:moveTo>
                    <a:cubicBezTo>
                      <a:pt x="17" y="48"/>
                      <a:pt x="8" y="40"/>
                      <a:pt x="8" y="29"/>
                    </a:cubicBezTo>
                    <a:cubicBezTo>
                      <a:pt x="8" y="18"/>
                      <a:pt x="17" y="9"/>
                      <a:pt x="28" y="9"/>
                    </a:cubicBezTo>
                    <a:cubicBezTo>
                      <a:pt x="39" y="9"/>
                      <a:pt x="48" y="18"/>
                      <a:pt x="48" y="29"/>
                    </a:cubicBezTo>
                    <a:cubicBezTo>
                      <a:pt x="48" y="40"/>
                      <a:pt x="39" y="48"/>
                      <a:pt x="28" y="48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5" name="Freeform 933"/>
              <p:cNvSpPr/>
              <p:nvPr>
                <p:custDataLst>
                  <p:tags r:id="rId8"/>
                </p:custDataLst>
              </p:nvPr>
            </p:nvSpPr>
            <p:spPr bwMode="auto">
              <a:xfrm>
                <a:off x="2697062" y="5013663"/>
                <a:ext cx="220309" cy="219077"/>
              </a:xfrm>
              <a:custGeom>
                <a:avLst/>
                <a:gdLst>
                  <a:gd name="T0" fmla="*/ 179 w 179"/>
                  <a:gd name="T1" fmla="*/ 12 h 178"/>
                  <a:gd name="T2" fmla="*/ 14 w 179"/>
                  <a:gd name="T3" fmla="*/ 178 h 178"/>
                  <a:gd name="T4" fmla="*/ 0 w 179"/>
                  <a:gd name="T5" fmla="*/ 166 h 178"/>
                  <a:gd name="T6" fmla="*/ 165 w 179"/>
                  <a:gd name="T7" fmla="*/ 0 h 178"/>
                  <a:gd name="T8" fmla="*/ 179 w 179"/>
                  <a:gd name="T9" fmla="*/ 12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178">
                    <a:moveTo>
                      <a:pt x="179" y="12"/>
                    </a:moveTo>
                    <a:lnTo>
                      <a:pt x="14" y="178"/>
                    </a:lnTo>
                    <a:lnTo>
                      <a:pt x="0" y="166"/>
                    </a:lnTo>
                    <a:lnTo>
                      <a:pt x="165" y="0"/>
                    </a:lnTo>
                    <a:lnTo>
                      <a:pt x="179" y="12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9" name="组合 58"/>
          <p:cNvGrpSpPr/>
          <p:nvPr>
            <p:custDataLst>
              <p:tags r:id="rId9"/>
            </p:custDataLst>
          </p:nvPr>
        </p:nvGrpSpPr>
        <p:grpSpPr>
          <a:xfrm>
            <a:off x="390605" y="3332307"/>
            <a:ext cx="1618833" cy="1647000"/>
            <a:chOff x="478915" y="4355475"/>
            <a:chExt cx="2158444" cy="2196000"/>
          </a:xfrm>
          <a:solidFill>
            <a:srgbClr val="1B4367"/>
          </a:solidFill>
        </p:grpSpPr>
        <p:grpSp>
          <p:nvGrpSpPr>
            <p:cNvPr id="60" name="组合 59"/>
            <p:cNvGrpSpPr>
              <a:grpSpLocks noChangeAspect="1"/>
            </p:cNvGrpSpPr>
            <p:nvPr/>
          </p:nvGrpSpPr>
          <p:grpSpPr>
            <a:xfrm>
              <a:off x="1795203" y="4733013"/>
              <a:ext cx="366333" cy="576000"/>
              <a:chOff x="2257888" y="5547128"/>
              <a:chExt cx="137373" cy="216000"/>
            </a:xfrm>
            <a:grpFill/>
          </p:grpSpPr>
          <p:sp>
            <p:nvSpPr>
              <p:cNvPr id="65" name="Freeform 69"/>
              <p:cNvSpPr/>
              <p:nvPr>
                <p:custDataLst>
                  <p:tags r:id="rId10"/>
                </p:custDataLst>
              </p:nvPr>
            </p:nvSpPr>
            <p:spPr bwMode="auto">
              <a:xfrm>
                <a:off x="2257888" y="5547128"/>
                <a:ext cx="137373" cy="140987"/>
              </a:xfrm>
              <a:custGeom>
                <a:avLst/>
                <a:gdLst>
                  <a:gd name="T0" fmla="*/ 57 w 64"/>
                  <a:gd name="T1" fmla="*/ 37 h 66"/>
                  <a:gd name="T2" fmla="*/ 43 w 64"/>
                  <a:gd name="T3" fmla="*/ 12 h 66"/>
                  <a:gd name="T4" fmla="*/ 39 w 64"/>
                  <a:gd name="T5" fmla="*/ 6 h 66"/>
                  <a:gd name="T6" fmla="*/ 25 w 64"/>
                  <a:gd name="T7" fmla="*/ 6 h 66"/>
                  <a:gd name="T8" fmla="*/ 22 w 64"/>
                  <a:gd name="T9" fmla="*/ 12 h 66"/>
                  <a:gd name="T10" fmla="*/ 8 w 64"/>
                  <a:gd name="T11" fmla="*/ 37 h 66"/>
                  <a:gd name="T12" fmla="*/ 4 w 64"/>
                  <a:gd name="T13" fmla="*/ 43 h 66"/>
                  <a:gd name="T14" fmla="*/ 11 w 64"/>
                  <a:gd name="T15" fmla="*/ 55 h 66"/>
                  <a:gd name="T16" fmla="*/ 18 w 64"/>
                  <a:gd name="T17" fmla="*/ 55 h 66"/>
                  <a:gd name="T18" fmla="*/ 19 w 64"/>
                  <a:gd name="T19" fmla="*/ 55 h 66"/>
                  <a:gd name="T20" fmla="*/ 19 w 64"/>
                  <a:gd name="T21" fmla="*/ 66 h 66"/>
                  <a:gd name="T22" fmla="*/ 32 w 64"/>
                  <a:gd name="T23" fmla="*/ 62 h 66"/>
                  <a:gd name="T24" fmla="*/ 32 w 64"/>
                  <a:gd name="T25" fmla="*/ 62 h 66"/>
                  <a:gd name="T26" fmla="*/ 46 w 64"/>
                  <a:gd name="T27" fmla="*/ 66 h 66"/>
                  <a:gd name="T28" fmla="*/ 46 w 64"/>
                  <a:gd name="T29" fmla="*/ 55 h 66"/>
                  <a:gd name="T30" fmla="*/ 46 w 64"/>
                  <a:gd name="T31" fmla="*/ 55 h 66"/>
                  <a:gd name="T32" fmla="*/ 53 w 64"/>
                  <a:gd name="T33" fmla="*/ 55 h 66"/>
                  <a:gd name="T34" fmla="*/ 60 w 64"/>
                  <a:gd name="T35" fmla="*/ 43 h 66"/>
                  <a:gd name="T36" fmla="*/ 57 w 64"/>
                  <a:gd name="T37" fmla="*/ 3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" h="66">
                    <a:moveTo>
                      <a:pt x="57" y="37"/>
                    </a:moveTo>
                    <a:cubicBezTo>
                      <a:pt x="53" y="30"/>
                      <a:pt x="47" y="19"/>
                      <a:pt x="43" y="12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5" y="0"/>
                      <a:pt x="29" y="0"/>
                      <a:pt x="25" y="6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18" y="19"/>
                      <a:pt x="11" y="30"/>
                      <a:pt x="8" y="37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0" y="50"/>
                      <a:pt x="3" y="55"/>
                      <a:pt x="11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23" y="63"/>
                      <a:pt x="27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7" y="62"/>
                      <a:pt x="42" y="63"/>
                      <a:pt x="46" y="66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61" y="55"/>
                      <a:pt x="64" y="49"/>
                      <a:pt x="60" y="43"/>
                    </a:cubicBezTo>
                    <a:lnTo>
                      <a:pt x="57" y="3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6" name="Freeform 70"/>
              <p:cNvSpPr/>
              <p:nvPr>
                <p:custDataLst>
                  <p:tags r:id="rId11"/>
                </p:custDataLst>
              </p:nvPr>
            </p:nvSpPr>
            <p:spPr bwMode="auto">
              <a:xfrm>
                <a:off x="2290424" y="5688115"/>
                <a:ext cx="75013" cy="75013"/>
              </a:xfrm>
              <a:custGeom>
                <a:avLst/>
                <a:gdLst>
                  <a:gd name="T0" fmla="*/ 17 w 35"/>
                  <a:gd name="T1" fmla="*/ 0 h 35"/>
                  <a:gd name="T2" fmla="*/ 17 w 35"/>
                  <a:gd name="T3" fmla="*/ 0 h 35"/>
                  <a:gd name="T4" fmla="*/ 17 w 35"/>
                  <a:gd name="T5" fmla="*/ 0 h 35"/>
                  <a:gd name="T6" fmla="*/ 17 w 35"/>
                  <a:gd name="T7" fmla="*/ 0 h 35"/>
                  <a:gd name="T8" fmla="*/ 17 w 35"/>
                  <a:gd name="T9" fmla="*/ 0 h 35"/>
                  <a:gd name="T10" fmla="*/ 4 w 35"/>
                  <a:gd name="T11" fmla="*/ 6 h 35"/>
                  <a:gd name="T12" fmla="*/ 0 w 35"/>
                  <a:gd name="T13" fmla="*/ 17 h 35"/>
                  <a:gd name="T14" fmla="*/ 0 w 35"/>
                  <a:gd name="T15" fmla="*/ 17 h 35"/>
                  <a:gd name="T16" fmla="*/ 17 w 35"/>
                  <a:gd name="T17" fmla="*/ 35 h 35"/>
                  <a:gd name="T18" fmla="*/ 17 w 35"/>
                  <a:gd name="T19" fmla="*/ 35 h 35"/>
                  <a:gd name="T20" fmla="*/ 35 w 35"/>
                  <a:gd name="T21" fmla="*/ 17 h 35"/>
                  <a:gd name="T22" fmla="*/ 35 w 35"/>
                  <a:gd name="T23" fmla="*/ 17 h 35"/>
                  <a:gd name="T24" fmla="*/ 31 w 35"/>
                  <a:gd name="T25" fmla="*/ 6 h 35"/>
                  <a:gd name="T26" fmla="*/ 17 w 35"/>
                  <a:gd name="T2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5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2" y="0"/>
                      <a:pt x="7" y="2"/>
                      <a:pt x="4" y="6"/>
                    </a:cubicBezTo>
                    <a:cubicBezTo>
                      <a:pt x="1" y="9"/>
                      <a:pt x="0" y="13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7"/>
                      <a:pt x="8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7" y="35"/>
                      <a:pt x="35" y="2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3"/>
                      <a:pt x="33" y="9"/>
                      <a:pt x="31" y="6"/>
                    </a:cubicBezTo>
                    <a:cubicBezTo>
                      <a:pt x="27" y="2"/>
                      <a:pt x="23" y="0"/>
                      <a:pt x="1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1" name="组合 60"/>
            <p:cNvGrpSpPr>
              <a:grpSpLocks noChangeAspect="1"/>
            </p:cNvGrpSpPr>
            <p:nvPr/>
          </p:nvGrpSpPr>
          <p:grpSpPr>
            <a:xfrm>
              <a:off x="478915" y="4355475"/>
              <a:ext cx="2158444" cy="2196000"/>
              <a:chOff x="5397500" y="5734050"/>
              <a:chExt cx="365123" cy="371476"/>
            </a:xfrm>
            <a:grpFill/>
          </p:grpSpPr>
          <p:sp>
            <p:nvSpPr>
              <p:cNvPr id="62" name="Freeform 288"/>
              <p:cNvSpPr/>
              <p:nvPr>
                <p:custDataLst>
                  <p:tags r:id="rId12"/>
                </p:custDataLst>
              </p:nvPr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3" name="Freeform 289"/>
              <p:cNvSpPr>
                <a:spLocks noEditPoint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5537198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4" name="Freeform 291"/>
              <p:cNvSpPr/>
              <p:nvPr>
                <p:custDataLst>
                  <p:tags r:id="rId14"/>
                </p:custDataLst>
              </p:nvPr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5805" y="497205"/>
            <a:ext cx="2766060" cy="414909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06" grpId="0"/>
      <p:bldP spid="107" grpId="0"/>
      <p:bldP spid="111" grpId="0"/>
      <p:bldP spid="11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709295" y="309880"/>
            <a:ext cx="3589020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任务二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面试进行时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00075" y="787400"/>
            <a:ext cx="680593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just"/>
            <a:r>
              <a:rPr lang="zh-CN" altLang="en-US" sz="3200" b="1">
                <a:solidFill>
                  <a:srgbClr val="1D486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三、面试中注意事项</a:t>
            </a:r>
            <a:endParaRPr lang="zh-CN" altLang="en-US" sz="3200" b="1">
              <a:solidFill>
                <a:srgbClr val="1D486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gray">
          <a:xfrm>
            <a:off x="2714625" y="1517015"/>
            <a:ext cx="5210810" cy="3245485"/>
          </a:xfrm>
          <a:prstGeom prst="roundRect">
            <a:avLst>
              <a:gd name="adj" fmla="val 2454"/>
            </a:avLst>
          </a:prstGeom>
          <a:solidFill>
            <a:srgbClr val="EAEAEA"/>
          </a:solidFill>
          <a:ln w="28575">
            <a:solidFill>
              <a:srgbClr val="C0C0C0"/>
            </a:solidFill>
            <a:round/>
          </a:ln>
          <a:effectLst/>
        </p:spPr>
        <p:txBody>
          <a:bodyPr wrap="none" anchor="ctr"/>
          <a:p>
            <a:endParaRPr lang="zh-CN" altLang="en-US"/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gray">
          <a:xfrm flipH="1">
            <a:off x="1374140" y="1517015"/>
            <a:ext cx="1126490" cy="3245485"/>
          </a:xfrm>
          <a:prstGeom prst="roundRect">
            <a:avLst>
              <a:gd name="adj" fmla="val 11375"/>
            </a:avLst>
          </a:prstGeom>
          <a:solidFill>
            <a:srgbClr val="FFFFFF"/>
          </a:solidFill>
          <a:ln w="28575">
            <a:solidFill>
              <a:srgbClr val="C0C0C0"/>
            </a:solidFill>
            <a:round/>
          </a:ln>
          <a:effectLst/>
        </p:spPr>
        <p:txBody>
          <a:bodyPr wrap="none" anchor="ctr"/>
          <a:p>
            <a:endParaRPr lang="zh-CN" altLang="en-US"/>
          </a:p>
        </p:txBody>
      </p:sp>
      <p:grpSp>
        <p:nvGrpSpPr>
          <p:cNvPr id="7" name="Group 5"/>
          <p:cNvGrpSpPr/>
          <p:nvPr/>
        </p:nvGrpSpPr>
        <p:grpSpPr bwMode="auto">
          <a:xfrm rot="5400000">
            <a:off x="2397062" y="2034603"/>
            <a:ext cx="391287" cy="666750"/>
            <a:chOff x="778" y="1762"/>
            <a:chExt cx="312" cy="420"/>
          </a:xfrm>
        </p:grpSpPr>
        <p:grpSp>
          <p:nvGrpSpPr>
            <p:cNvPr id="2" name="Group 6"/>
            <p:cNvGrpSpPr/>
            <p:nvPr/>
          </p:nvGrpSpPr>
          <p:grpSpPr bwMode="auto">
            <a:xfrm>
              <a:off x="960" y="1764"/>
              <a:ext cx="130" cy="418"/>
              <a:chOff x="960" y="1764"/>
              <a:chExt cx="130" cy="418"/>
            </a:xfrm>
          </p:grpSpPr>
          <p:sp>
            <p:nvSpPr>
              <p:cNvPr id="10" name="Oval 7"/>
              <p:cNvSpPr>
                <a:spLocks noChangeArrowheads="1"/>
              </p:cNvSpPr>
              <p:nvPr/>
            </p:nvSpPr>
            <p:spPr bwMode="gray">
              <a:xfrm>
                <a:off x="960" y="1764"/>
                <a:ext cx="126" cy="120"/>
              </a:xfrm>
              <a:prstGeom prst="ellipse">
                <a:avLst/>
              </a:prstGeom>
              <a:solidFill>
                <a:srgbClr val="000000">
                  <a:alpha val="20000"/>
                </a:srgbClr>
              </a:solidFill>
              <a:ln w="38100" algn="ctr">
                <a:solidFill>
                  <a:srgbClr val="DDDDDD"/>
                </a:solidFill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  <p:sp>
            <p:nvSpPr>
              <p:cNvPr id="3" name="Oval 8"/>
              <p:cNvSpPr>
                <a:spLocks noChangeArrowheads="1"/>
              </p:cNvSpPr>
              <p:nvPr/>
            </p:nvSpPr>
            <p:spPr bwMode="gray">
              <a:xfrm>
                <a:off x="964" y="2062"/>
                <a:ext cx="126" cy="120"/>
              </a:xfrm>
              <a:prstGeom prst="ellipse">
                <a:avLst/>
              </a:prstGeom>
              <a:solidFill>
                <a:srgbClr val="000000">
                  <a:alpha val="30000"/>
                </a:srgbClr>
              </a:solidFill>
              <a:ln w="38100" algn="ctr">
                <a:solidFill>
                  <a:srgbClr val="DDDDDD"/>
                </a:solidFill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  <p:sp>
            <p:nvSpPr>
              <p:cNvPr id="5" name="AutoShape 9"/>
              <p:cNvSpPr>
                <a:spLocks noChangeArrowheads="1"/>
              </p:cNvSpPr>
              <p:nvPr/>
            </p:nvSpPr>
            <p:spPr bwMode="gray">
              <a:xfrm>
                <a:off x="996" y="1836"/>
                <a:ext cx="62" cy="30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2B2B2"/>
                  </a:gs>
                  <a:gs pos="50000">
                    <a:srgbClr val="B2B2B2">
                      <a:gamma/>
                      <a:tint val="27451"/>
                      <a:invGamma/>
                    </a:srgbClr>
                  </a:gs>
                  <a:gs pos="100000">
                    <a:srgbClr val="B2B2B2"/>
                  </a:gs>
                </a:gsLst>
                <a:lin ang="5400000" scaled="1"/>
              </a:gradFill>
              <a:ln w="38100" algn="ctr">
                <a:noFill/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</p:grpSp>
        <p:grpSp>
          <p:nvGrpSpPr>
            <p:cNvPr id="40" name="Group 10"/>
            <p:cNvGrpSpPr/>
            <p:nvPr/>
          </p:nvGrpSpPr>
          <p:grpSpPr bwMode="auto">
            <a:xfrm>
              <a:off x="778" y="1762"/>
              <a:ext cx="130" cy="418"/>
              <a:chOff x="960" y="1764"/>
              <a:chExt cx="130" cy="418"/>
            </a:xfrm>
          </p:grpSpPr>
          <p:sp>
            <p:nvSpPr>
              <p:cNvPr id="41" name="Oval 11"/>
              <p:cNvSpPr>
                <a:spLocks noChangeArrowheads="1"/>
              </p:cNvSpPr>
              <p:nvPr/>
            </p:nvSpPr>
            <p:spPr bwMode="gray">
              <a:xfrm>
                <a:off x="960" y="1764"/>
                <a:ext cx="126" cy="120"/>
              </a:xfrm>
              <a:prstGeom prst="ellipse">
                <a:avLst/>
              </a:prstGeom>
              <a:solidFill>
                <a:srgbClr val="000000">
                  <a:alpha val="20000"/>
                </a:srgbClr>
              </a:solidFill>
              <a:ln w="38100" algn="ctr">
                <a:solidFill>
                  <a:srgbClr val="DDDDDD"/>
                </a:solidFill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  <p:sp>
            <p:nvSpPr>
              <p:cNvPr id="42" name="Oval 12"/>
              <p:cNvSpPr>
                <a:spLocks noChangeArrowheads="1"/>
              </p:cNvSpPr>
              <p:nvPr/>
            </p:nvSpPr>
            <p:spPr bwMode="gray">
              <a:xfrm>
                <a:off x="964" y="2062"/>
                <a:ext cx="126" cy="120"/>
              </a:xfrm>
              <a:prstGeom prst="ellipse">
                <a:avLst/>
              </a:prstGeom>
              <a:solidFill>
                <a:srgbClr val="000000">
                  <a:alpha val="30000"/>
                </a:srgbClr>
              </a:solidFill>
              <a:ln w="38100" algn="ctr">
                <a:solidFill>
                  <a:srgbClr val="DDDDDD"/>
                </a:solidFill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  <p:sp>
            <p:nvSpPr>
              <p:cNvPr id="43" name="AutoShape 13"/>
              <p:cNvSpPr>
                <a:spLocks noChangeArrowheads="1"/>
              </p:cNvSpPr>
              <p:nvPr/>
            </p:nvSpPr>
            <p:spPr bwMode="gray">
              <a:xfrm>
                <a:off x="996" y="1836"/>
                <a:ext cx="62" cy="30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2B2B2"/>
                  </a:gs>
                  <a:gs pos="50000">
                    <a:srgbClr val="B2B2B2">
                      <a:gamma/>
                      <a:tint val="0"/>
                      <a:invGamma/>
                    </a:srgbClr>
                  </a:gs>
                  <a:gs pos="100000">
                    <a:srgbClr val="B2B2B2"/>
                  </a:gs>
                </a:gsLst>
                <a:lin ang="5400000" scaled="1"/>
              </a:gradFill>
              <a:ln w="38100" algn="ctr">
                <a:noFill/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</p:grpSp>
      </p:grpSp>
      <p:grpSp>
        <p:nvGrpSpPr>
          <p:cNvPr id="44" name="Group 14"/>
          <p:cNvGrpSpPr/>
          <p:nvPr/>
        </p:nvGrpSpPr>
        <p:grpSpPr bwMode="auto">
          <a:xfrm rot="5400000">
            <a:off x="2393887" y="3599243"/>
            <a:ext cx="391287" cy="666750"/>
            <a:chOff x="778" y="1762"/>
            <a:chExt cx="312" cy="420"/>
          </a:xfrm>
        </p:grpSpPr>
        <p:grpSp>
          <p:nvGrpSpPr>
            <p:cNvPr id="45" name="Group 15"/>
            <p:cNvGrpSpPr/>
            <p:nvPr/>
          </p:nvGrpSpPr>
          <p:grpSpPr bwMode="auto">
            <a:xfrm>
              <a:off x="960" y="1764"/>
              <a:ext cx="130" cy="418"/>
              <a:chOff x="960" y="1764"/>
              <a:chExt cx="130" cy="418"/>
            </a:xfrm>
          </p:grpSpPr>
          <p:sp>
            <p:nvSpPr>
              <p:cNvPr id="46" name="Oval 16"/>
              <p:cNvSpPr>
                <a:spLocks noChangeArrowheads="1"/>
              </p:cNvSpPr>
              <p:nvPr/>
            </p:nvSpPr>
            <p:spPr bwMode="gray">
              <a:xfrm>
                <a:off x="960" y="1764"/>
                <a:ext cx="126" cy="120"/>
              </a:xfrm>
              <a:prstGeom prst="ellipse">
                <a:avLst/>
              </a:prstGeom>
              <a:solidFill>
                <a:srgbClr val="000000">
                  <a:alpha val="20000"/>
                </a:srgbClr>
              </a:solidFill>
              <a:ln w="38100" algn="ctr">
                <a:solidFill>
                  <a:srgbClr val="DDDDDD"/>
                </a:solidFill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  <p:sp>
            <p:nvSpPr>
              <p:cNvPr id="47" name="Oval 17"/>
              <p:cNvSpPr>
                <a:spLocks noChangeArrowheads="1"/>
              </p:cNvSpPr>
              <p:nvPr/>
            </p:nvSpPr>
            <p:spPr bwMode="gray">
              <a:xfrm>
                <a:off x="964" y="2062"/>
                <a:ext cx="126" cy="120"/>
              </a:xfrm>
              <a:prstGeom prst="ellipse">
                <a:avLst/>
              </a:prstGeom>
              <a:solidFill>
                <a:srgbClr val="000000">
                  <a:alpha val="30000"/>
                </a:srgbClr>
              </a:solidFill>
              <a:ln w="38100" algn="ctr">
                <a:solidFill>
                  <a:srgbClr val="DDDDDD"/>
                </a:solidFill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  <p:sp>
            <p:nvSpPr>
              <p:cNvPr id="48" name="AutoShape 18"/>
              <p:cNvSpPr>
                <a:spLocks noChangeArrowheads="1"/>
              </p:cNvSpPr>
              <p:nvPr/>
            </p:nvSpPr>
            <p:spPr bwMode="gray">
              <a:xfrm>
                <a:off x="996" y="1836"/>
                <a:ext cx="62" cy="30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2B2B2"/>
                  </a:gs>
                  <a:gs pos="50000">
                    <a:srgbClr val="B2B2B2">
                      <a:gamma/>
                      <a:tint val="27451"/>
                      <a:invGamma/>
                    </a:srgbClr>
                  </a:gs>
                  <a:gs pos="100000">
                    <a:srgbClr val="B2B2B2"/>
                  </a:gs>
                </a:gsLst>
                <a:lin ang="5400000" scaled="1"/>
              </a:gradFill>
              <a:ln w="38100" algn="ctr">
                <a:noFill/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</p:grpSp>
        <p:grpSp>
          <p:nvGrpSpPr>
            <p:cNvPr id="49" name="Group 19"/>
            <p:cNvGrpSpPr/>
            <p:nvPr/>
          </p:nvGrpSpPr>
          <p:grpSpPr bwMode="auto">
            <a:xfrm>
              <a:off x="778" y="1762"/>
              <a:ext cx="130" cy="418"/>
              <a:chOff x="960" y="1764"/>
              <a:chExt cx="130" cy="418"/>
            </a:xfrm>
          </p:grpSpPr>
          <p:sp>
            <p:nvSpPr>
              <p:cNvPr id="50" name="Oval 20"/>
              <p:cNvSpPr>
                <a:spLocks noChangeArrowheads="1"/>
              </p:cNvSpPr>
              <p:nvPr/>
            </p:nvSpPr>
            <p:spPr bwMode="gray">
              <a:xfrm>
                <a:off x="960" y="1764"/>
                <a:ext cx="126" cy="120"/>
              </a:xfrm>
              <a:prstGeom prst="ellipse">
                <a:avLst/>
              </a:prstGeom>
              <a:solidFill>
                <a:srgbClr val="000000">
                  <a:alpha val="20000"/>
                </a:srgbClr>
              </a:solidFill>
              <a:ln w="38100" algn="ctr">
                <a:solidFill>
                  <a:srgbClr val="DDDDDD"/>
                </a:solidFill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  <p:sp>
            <p:nvSpPr>
              <p:cNvPr id="51" name="Oval 21"/>
              <p:cNvSpPr>
                <a:spLocks noChangeArrowheads="1"/>
              </p:cNvSpPr>
              <p:nvPr/>
            </p:nvSpPr>
            <p:spPr bwMode="gray">
              <a:xfrm>
                <a:off x="964" y="2062"/>
                <a:ext cx="126" cy="120"/>
              </a:xfrm>
              <a:prstGeom prst="ellipse">
                <a:avLst/>
              </a:prstGeom>
              <a:solidFill>
                <a:srgbClr val="000000">
                  <a:alpha val="30000"/>
                </a:srgbClr>
              </a:solidFill>
              <a:ln w="38100" algn="ctr">
                <a:solidFill>
                  <a:srgbClr val="DDDDDD"/>
                </a:solidFill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  <p:sp>
            <p:nvSpPr>
              <p:cNvPr id="52" name="AutoShape 22"/>
              <p:cNvSpPr>
                <a:spLocks noChangeArrowheads="1"/>
              </p:cNvSpPr>
              <p:nvPr/>
            </p:nvSpPr>
            <p:spPr bwMode="gray">
              <a:xfrm>
                <a:off x="996" y="1836"/>
                <a:ext cx="62" cy="30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2B2B2"/>
                  </a:gs>
                  <a:gs pos="50000">
                    <a:srgbClr val="B2B2B2">
                      <a:gamma/>
                      <a:tint val="0"/>
                      <a:invGamma/>
                    </a:srgbClr>
                  </a:gs>
                  <a:gs pos="100000">
                    <a:srgbClr val="B2B2B2"/>
                  </a:gs>
                </a:gsLst>
                <a:lin ang="5400000" scaled="1"/>
              </a:gradFill>
              <a:ln w="38100" algn="ctr">
                <a:noFill/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</p:grpSp>
      </p:grpSp>
      <p:sp>
        <p:nvSpPr>
          <p:cNvPr id="53" name="Text Box 23"/>
          <p:cNvSpPr txBox="1">
            <a:spLocks noChangeArrowheads="1"/>
          </p:cNvSpPr>
          <p:nvPr/>
        </p:nvSpPr>
        <p:spPr bwMode="auto">
          <a:xfrm>
            <a:off x="3952240" y="2667000"/>
            <a:ext cx="3973068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marL="342900" indent="-342900">
              <a:spcBef>
                <a:spcPct val="50000"/>
              </a:spcBef>
              <a:buClrTx/>
              <a:buSzTx/>
              <a:buFontTx/>
              <a:buNone/>
            </a:pPr>
            <a:endParaRPr kumimoji="0" lang="en-US" altLang="zh-CN" sz="18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" name="Text Box 24"/>
          <p:cNvSpPr txBox="1">
            <a:spLocks noChangeArrowheads="1"/>
          </p:cNvSpPr>
          <p:nvPr/>
        </p:nvSpPr>
        <p:spPr bwMode="auto">
          <a:xfrm>
            <a:off x="3195955" y="1661160"/>
            <a:ext cx="4348480" cy="2898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Bef>
                <a:spcPct val="25000"/>
              </a:spcBef>
              <a:buClrTx/>
              <a:buSzTx/>
              <a:buFontTx/>
              <a:buNone/>
            </a:pPr>
            <a:r>
              <a:rPr kumimoji="0" lang="zh-CN" altLang="en-US" sz="1800" dirty="0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 巧妙回答面试问题</a:t>
            </a:r>
            <a:endParaRPr kumimoji="0" lang="zh-CN" altLang="en-US" sz="1800" dirty="0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25000"/>
              </a:spcBef>
              <a:buClrTx/>
              <a:buSzTx/>
              <a:buFontTx/>
              <a:buNone/>
            </a:pPr>
            <a:r>
              <a:rPr kumimoji="0" lang="zh-CN" altLang="en-US" sz="1800" dirty="0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（1）把握重点，条理清晰。</a:t>
            </a:r>
            <a:endParaRPr kumimoji="0" lang="zh-CN" altLang="en-US" sz="1800" dirty="0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25000"/>
              </a:spcBef>
              <a:buClrTx/>
              <a:buSzTx/>
              <a:buFontTx/>
              <a:buNone/>
            </a:pPr>
            <a:r>
              <a:rPr kumimoji="0" lang="zh-CN" altLang="en-US" sz="1800" dirty="0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（2）事实说明，有理有据。</a:t>
            </a:r>
            <a:endParaRPr kumimoji="0" lang="zh-CN" altLang="en-US" sz="1800" dirty="0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25000"/>
              </a:spcBef>
              <a:buClrTx/>
              <a:buSzTx/>
              <a:buFontTx/>
              <a:buNone/>
            </a:pPr>
            <a:r>
              <a:rPr kumimoji="0" lang="zh-CN" altLang="en-US" sz="1800" dirty="0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（3）确认问题，有的放矢。</a:t>
            </a:r>
            <a:endParaRPr kumimoji="0" lang="zh-CN" altLang="en-US" sz="1800" dirty="0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25000"/>
              </a:spcBef>
              <a:buClrTx/>
              <a:buSzTx/>
              <a:buFontTx/>
              <a:buNone/>
            </a:pPr>
            <a:r>
              <a:rPr kumimoji="0" lang="zh-CN" altLang="en-US" sz="1800" dirty="0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（4）头脑灵活，独树一帜。</a:t>
            </a:r>
            <a:endParaRPr kumimoji="0" lang="zh-CN" altLang="en-US" sz="1800" dirty="0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25000"/>
              </a:spcBef>
              <a:buClrTx/>
              <a:buSzTx/>
              <a:buFontTx/>
              <a:buNone/>
            </a:pPr>
            <a:r>
              <a:rPr kumimoji="0" lang="zh-CN" altLang="en-US" sz="1800" dirty="0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（5）知之为知之，不知为不知。</a:t>
            </a:r>
            <a:endParaRPr kumimoji="0" lang="zh-CN" altLang="en-US" sz="1800" dirty="0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158875" y="2625090"/>
            <a:ext cx="1551940" cy="8204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ctr" fontAlgn="auto">
              <a:lnSpc>
                <a:spcPts val="2660"/>
              </a:lnSpc>
            </a:pPr>
            <a:r>
              <a:rPr lang="zh-CN" altLang="en-US" sz="1800" b="1">
                <a:solidFill>
                  <a:srgbClr val="1B4367"/>
                </a:solidFill>
              </a:rPr>
              <a:t>（二）</a:t>
            </a:r>
            <a:endParaRPr lang="zh-CN" altLang="en-US" sz="1800" b="1">
              <a:solidFill>
                <a:srgbClr val="1B4367"/>
              </a:solidFill>
            </a:endParaRPr>
          </a:p>
          <a:p>
            <a:pPr indent="0" algn="ctr" fontAlgn="auto">
              <a:lnSpc>
                <a:spcPts val="2660"/>
              </a:lnSpc>
            </a:pPr>
            <a:r>
              <a:rPr lang="zh-CN" altLang="en-US" sz="1800" b="1">
                <a:solidFill>
                  <a:srgbClr val="1B4367"/>
                </a:solidFill>
              </a:rPr>
              <a:t>语言的艺术</a:t>
            </a:r>
            <a:endParaRPr lang="zh-CN" altLang="en-US" sz="1800" b="1">
              <a:solidFill>
                <a:srgbClr val="1B4367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49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/>
      <p:bldP spid="4" grpId="0" bldLvl="0" animBg="1"/>
      <p:bldP spid="6" grpId="0" bldLvl="0" animBg="1"/>
      <p:bldP spid="53" grpId="0" bldLvl="0" animBg="1"/>
      <p:bldP spid="54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709295" y="309880"/>
            <a:ext cx="3589020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任务二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面试进行时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00075" y="787400"/>
            <a:ext cx="680593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just"/>
            <a:r>
              <a:rPr lang="zh-CN" altLang="en-US" sz="3200" b="1">
                <a:solidFill>
                  <a:srgbClr val="1D486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四、面试中的常见问题以及解答思路</a:t>
            </a:r>
            <a:endParaRPr lang="zh-CN" altLang="en-US" sz="3200" b="1">
              <a:solidFill>
                <a:srgbClr val="1D486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873947" y="3705645"/>
            <a:ext cx="502444" cy="502444"/>
            <a:chOff x="6443245" y="4780605"/>
            <a:chExt cx="751188" cy="751188"/>
          </a:xfrm>
          <a:solidFill>
            <a:schemeClr val="bg1"/>
          </a:solidFill>
        </p:grpSpPr>
        <p:sp>
          <p:nvSpPr>
            <p:cNvPr id="8" name="椭圆 7"/>
            <p:cNvSpPr/>
            <p:nvPr/>
          </p:nvSpPr>
          <p:spPr>
            <a:xfrm>
              <a:off x="6443245" y="4780605"/>
              <a:ext cx="751188" cy="751188"/>
            </a:xfrm>
            <a:prstGeom prst="ellipse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6600772" y="4925106"/>
              <a:ext cx="482922" cy="481856"/>
              <a:chOff x="3175" y="4763"/>
              <a:chExt cx="717550" cy="715963"/>
            </a:xfrm>
            <a:grpFill/>
          </p:grpSpPr>
          <p:sp>
            <p:nvSpPr>
              <p:cNvPr id="12" name="Freeform 9"/>
              <p:cNvSpPr/>
              <p:nvPr/>
            </p:nvSpPr>
            <p:spPr bwMode="auto">
              <a:xfrm>
                <a:off x="434975" y="439738"/>
                <a:ext cx="285750" cy="280988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Freeform 10"/>
              <p:cNvSpPr>
                <a:spLocks noEditPoints="1"/>
              </p:cNvSpPr>
              <p:nvPr/>
            </p:nvSpPr>
            <p:spPr bwMode="auto">
              <a:xfrm>
                <a:off x="3175" y="4763"/>
                <a:ext cx="530225" cy="533400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Freeform 11"/>
              <p:cNvSpPr/>
              <p:nvPr/>
            </p:nvSpPr>
            <p:spPr bwMode="auto">
              <a:xfrm>
                <a:off x="114300" y="115888"/>
                <a:ext cx="157163" cy="15557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4873947" y="1584165"/>
            <a:ext cx="502444" cy="502444"/>
            <a:chOff x="6443245" y="1611109"/>
            <a:chExt cx="751188" cy="751188"/>
          </a:xfrm>
          <a:solidFill>
            <a:schemeClr val="bg1"/>
          </a:solidFill>
        </p:grpSpPr>
        <p:sp>
          <p:nvSpPr>
            <p:cNvPr id="17" name="椭圆 16"/>
            <p:cNvSpPr/>
            <p:nvPr/>
          </p:nvSpPr>
          <p:spPr>
            <a:xfrm>
              <a:off x="6443245" y="1611109"/>
              <a:ext cx="751188" cy="751188"/>
            </a:xfrm>
            <a:prstGeom prst="ellipse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21"/>
            <p:cNvSpPr>
              <a:spLocks noEditPoints="1"/>
            </p:cNvSpPr>
            <p:nvPr/>
          </p:nvSpPr>
          <p:spPr bwMode="auto">
            <a:xfrm>
              <a:off x="6602953" y="1780982"/>
              <a:ext cx="425755" cy="418061"/>
            </a:xfrm>
            <a:custGeom>
              <a:avLst/>
              <a:gdLst>
                <a:gd name="T0" fmla="*/ 179 w 208"/>
                <a:gd name="T1" fmla="*/ 79 h 204"/>
                <a:gd name="T2" fmla="*/ 174 w 208"/>
                <a:gd name="T3" fmla="*/ 66 h 204"/>
                <a:gd name="T4" fmla="*/ 185 w 208"/>
                <a:gd name="T5" fmla="*/ 38 h 204"/>
                <a:gd name="T6" fmla="*/ 169 w 208"/>
                <a:gd name="T7" fmla="*/ 22 h 204"/>
                <a:gd name="T8" fmla="*/ 140 w 208"/>
                <a:gd name="T9" fmla="*/ 33 h 204"/>
                <a:gd name="T10" fmla="*/ 128 w 208"/>
                <a:gd name="T11" fmla="*/ 28 h 204"/>
                <a:gd name="T12" fmla="*/ 115 w 208"/>
                <a:gd name="T13" fmla="*/ 0 h 204"/>
                <a:gd name="T14" fmla="*/ 92 w 208"/>
                <a:gd name="T15" fmla="*/ 0 h 204"/>
                <a:gd name="T16" fmla="*/ 80 w 208"/>
                <a:gd name="T17" fmla="*/ 28 h 204"/>
                <a:gd name="T18" fmla="*/ 67 w 208"/>
                <a:gd name="T19" fmla="*/ 33 h 204"/>
                <a:gd name="T20" fmla="*/ 38 w 208"/>
                <a:gd name="T21" fmla="*/ 22 h 204"/>
                <a:gd name="T22" fmla="*/ 22 w 208"/>
                <a:gd name="T23" fmla="*/ 38 h 204"/>
                <a:gd name="T24" fmla="*/ 34 w 208"/>
                <a:gd name="T25" fmla="*/ 66 h 204"/>
                <a:gd name="T26" fmla="*/ 28 w 208"/>
                <a:gd name="T27" fmla="*/ 79 h 204"/>
                <a:gd name="T28" fmla="*/ 0 w 208"/>
                <a:gd name="T29" fmla="*/ 91 h 204"/>
                <a:gd name="T30" fmla="*/ 0 w 208"/>
                <a:gd name="T31" fmla="*/ 114 h 204"/>
                <a:gd name="T32" fmla="*/ 28 w 208"/>
                <a:gd name="T33" fmla="*/ 126 h 204"/>
                <a:gd name="T34" fmla="*/ 34 w 208"/>
                <a:gd name="T35" fmla="*/ 138 h 204"/>
                <a:gd name="T36" fmla="*/ 23 w 208"/>
                <a:gd name="T37" fmla="*/ 167 h 204"/>
                <a:gd name="T38" fmla="*/ 39 w 208"/>
                <a:gd name="T39" fmla="*/ 182 h 204"/>
                <a:gd name="T40" fmla="*/ 67 w 208"/>
                <a:gd name="T41" fmla="*/ 171 h 204"/>
                <a:gd name="T42" fmla="*/ 80 w 208"/>
                <a:gd name="T43" fmla="*/ 176 h 204"/>
                <a:gd name="T44" fmla="*/ 93 w 208"/>
                <a:gd name="T45" fmla="*/ 204 h 204"/>
                <a:gd name="T46" fmla="*/ 116 w 208"/>
                <a:gd name="T47" fmla="*/ 204 h 204"/>
                <a:gd name="T48" fmla="*/ 128 w 208"/>
                <a:gd name="T49" fmla="*/ 176 h 204"/>
                <a:gd name="T50" fmla="*/ 141 w 208"/>
                <a:gd name="T51" fmla="*/ 171 h 204"/>
                <a:gd name="T52" fmla="*/ 170 w 208"/>
                <a:gd name="T53" fmla="*/ 182 h 204"/>
                <a:gd name="T54" fmla="*/ 186 w 208"/>
                <a:gd name="T55" fmla="*/ 166 h 204"/>
                <a:gd name="T56" fmla="*/ 174 w 208"/>
                <a:gd name="T57" fmla="*/ 138 h 204"/>
                <a:gd name="T58" fmla="*/ 179 w 208"/>
                <a:gd name="T59" fmla="*/ 125 h 204"/>
                <a:gd name="T60" fmla="*/ 208 w 208"/>
                <a:gd name="T61" fmla="*/ 113 h 204"/>
                <a:gd name="T62" fmla="*/ 208 w 208"/>
                <a:gd name="T63" fmla="*/ 90 h 204"/>
                <a:gd name="T64" fmla="*/ 179 w 208"/>
                <a:gd name="T65" fmla="*/ 79 h 204"/>
                <a:gd name="T66" fmla="*/ 137 w 208"/>
                <a:gd name="T67" fmla="*/ 102 h 204"/>
                <a:gd name="T68" fmla="*/ 104 w 208"/>
                <a:gd name="T69" fmla="*/ 135 h 204"/>
                <a:gd name="T70" fmla="*/ 71 w 208"/>
                <a:gd name="T71" fmla="*/ 102 h 204"/>
                <a:gd name="T72" fmla="*/ 104 w 208"/>
                <a:gd name="T73" fmla="*/ 69 h 204"/>
                <a:gd name="T74" fmla="*/ 137 w 208"/>
                <a:gd name="T75" fmla="*/ 10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8" h="204">
                  <a:moveTo>
                    <a:pt x="179" y="79"/>
                  </a:moveTo>
                  <a:cubicBezTo>
                    <a:pt x="174" y="66"/>
                    <a:pt x="174" y="66"/>
                    <a:pt x="174" y="66"/>
                  </a:cubicBezTo>
                  <a:cubicBezTo>
                    <a:pt x="174" y="66"/>
                    <a:pt x="186" y="39"/>
                    <a:pt x="185" y="38"/>
                  </a:cubicBezTo>
                  <a:cubicBezTo>
                    <a:pt x="169" y="22"/>
                    <a:pt x="169" y="22"/>
                    <a:pt x="169" y="22"/>
                  </a:cubicBezTo>
                  <a:cubicBezTo>
                    <a:pt x="168" y="21"/>
                    <a:pt x="140" y="33"/>
                    <a:pt x="140" y="33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8" y="28"/>
                    <a:pt x="116" y="0"/>
                    <a:pt x="115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0" y="0"/>
                    <a:pt x="80" y="28"/>
                    <a:pt x="80" y="28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39" y="21"/>
                    <a:pt x="38" y="22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9"/>
                    <a:pt x="34" y="66"/>
                    <a:pt x="34" y="66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0" y="90"/>
                    <a:pt x="0" y="91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5"/>
                    <a:pt x="28" y="126"/>
                    <a:pt x="28" y="126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21" y="166"/>
                    <a:pt x="23" y="167"/>
                  </a:cubicBezTo>
                  <a:cubicBezTo>
                    <a:pt x="39" y="182"/>
                    <a:pt x="39" y="182"/>
                    <a:pt x="39" y="182"/>
                  </a:cubicBezTo>
                  <a:cubicBezTo>
                    <a:pt x="40" y="184"/>
                    <a:pt x="67" y="171"/>
                    <a:pt x="67" y="171"/>
                  </a:cubicBezTo>
                  <a:cubicBezTo>
                    <a:pt x="80" y="176"/>
                    <a:pt x="80" y="176"/>
                    <a:pt x="80" y="176"/>
                  </a:cubicBezTo>
                  <a:cubicBezTo>
                    <a:pt x="80" y="176"/>
                    <a:pt x="91" y="204"/>
                    <a:pt x="9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17" y="204"/>
                    <a:pt x="128" y="176"/>
                    <a:pt x="128" y="176"/>
                  </a:cubicBezTo>
                  <a:cubicBezTo>
                    <a:pt x="141" y="171"/>
                    <a:pt x="141" y="171"/>
                    <a:pt x="141" y="171"/>
                  </a:cubicBezTo>
                  <a:cubicBezTo>
                    <a:pt x="141" y="171"/>
                    <a:pt x="169" y="183"/>
                    <a:pt x="170" y="182"/>
                  </a:cubicBezTo>
                  <a:cubicBezTo>
                    <a:pt x="186" y="166"/>
                    <a:pt x="186" y="166"/>
                    <a:pt x="186" y="166"/>
                  </a:cubicBezTo>
                  <a:cubicBezTo>
                    <a:pt x="187" y="165"/>
                    <a:pt x="174" y="138"/>
                    <a:pt x="174" y="138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5"/>
                    <a:pt x="208" y="114"/>
                    <a:pt x="208" y="113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08" y="89"/>
                    <a:pt x="179" y="79"/>
                    <a:pt x="179" y="79"/>
                  </a:cubicBezTo>
                  <a:close/>
                  <a:moveTo>
                    <a:pt x="137" y="102"/>
                  </a:moveTo>
                  <a:cubicBezTo>
                    <a:pt x="137" y="120"/>
                    <a:pt x="122" y="135"/>
                    <a:pt x="104" y="135"/>
                  </a:cubicBezTo>
                  <a:cubicBezTo>
                    <a:pt x="86" y="135"/>
                    <a:pt x="71" y="120"/>
                    <a:pt x="71" y="102"/>
                  </a:cubicBezTo>
                  <a:cubicBezTo>
                    <a:pt x="71" y="84"/>
                    <a:pt x="86" y="69"/>
                    <a:pt x="104" y="69"/>
                  </a:cubicBezTo>
                  <a:cubicBezTo>
                    <a:pt x="122" y="69"/>
                    <a:pt x="137" y="84"/>
                    <a:pt x="137" y="10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873947" y="2667716"/>
            <a:ext cx="502444" cy="502444"/>
            <a:chOff x="6443245" y="3204483"/>
            <a:chExt cx="751188" cy="751188"/>
          </a:xfrm>
          <a:solidFill>
            <a:schemeClr val="bg1"/>
          </a:solidFill>
        </p:grpSpPr>
        <p:sp>
          <p:nvSpPr>
            <p:cNvPr id="20" name="椭圆 19"/>
            <p:cNvSpPr/>
            <p:nvPr/>
          </p:nvSpPr>
          <p:spPr>
            <a:xfrm>
              <a:off x="6443245" y="3204483"/>
              <a:ext cx="751188" cy="751188"/>
            </a:xfrm>
            <a:prstGeom prst="ellipse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33"/>
            <p:cNvSpPr>
              <a:spLocks noEditPoints="1"/>
            </p:cNvSpPr>
            <p:nvPr/>
          </p:nvSpPr>
          <p:spPr bwMode="auto">
            <a:xfrm>
              <a:off x="6534210" y="3329085"/>
              <a:ext cx="554928" cy="455936"/>
            </a:xfrm>
            <a:custGeom>
              <a:avLst/>
              <a:gdLst>
                <a:gd name="T0" fmla="*/ 221 w 244"/>
                <a:gd name="T1" fmla="*/ 66 h 200"/>
                <a:gd name="T2" fmla="*/ 207 w 244"/>
                <a:gd name="T3" fmla="*/ 80 h 200"/>
                <a:gd name="T4" fmla="*/ 221 w 244"/>
                <a:gd name="T5" fmla="*/ 93 h 200"/>
                <a:gd name="T6" fmla="*/ 235 w 244"/>
                <a:gd name="T7" fmla="*/ 80 h 200"/>
                <a:gd name="T8" fmla="*/ 221 w 244"/>
                <a:gd name="T9" fmla="*/ 66 h 200"/>
                <a:gd name="T10" fmla="*/ 23 w 244"/>
                <a:gd name="T11" fmla="*/ 66 h 200"/>
                <a:gd name="T12" fmla="*/ 9 w 244"/>
                <a:gd name="T13" fmla="*/ 80 h 200"/>
                <a:gd name="T14" fmla="*/ 23 w 244"/>
                <a:gd name="T15" fmla="*/ 93 h 200"/>
                <a:gd name="T16" fmla="*/ 37 w 244"/>
                <a:gd name="T17" fmla="*/ 80 h 200"/>
                <a:gd name="T18" fmla="*/ 23 w 244"/>
                <a:gd name="T19" fmla="*/ 66 h 200"/>
                <a:gd name="T20" fmla="*/ 180 w 244"/>
                <a:gd name="T21" fmla="*/ 41 h 200"/>
                <a:gd name="T22" fmla="*/ 160 w 244"/>
                <a:gd name="T23" fmla="*/ 61 h 200"/>
                <a:gd name="T24" fmla="*/ 180 w 244"/>
                <a:gd name="T25" fmla="*/ 82 h 200"/>
                <a:gd name="T26" fmla="*/ 201 w 244"/>
                <a:gd name="T27" fmla="*/ 61 h 200"/>
                <a:gd name="T28" fmla="*/ 180 w 244"/>
                <a:gd name="T29" fmla="*/ 41 h 200"/>
                <a:gd name="T30" fmla="*/ 244 w 244"/>
                <a:gd name="T31" fmla="*/ 166 h 200"/>
                <a:gd name="T32" fmla="*/ 220 w 244"/>
                <a:gd name="T33" fmla="*/ 166 h 200"/>
                <a:gd name="T34" fmla="*/ 220 w 244"/>
                <a:gd name="T35" fmla="*/ 123 h 200"/>
                <a:gd name="T36" fmla="*/ 215 w 244"/>
                <a:gd name="T37" fmla="*/ 102 h 200"/>
                <a:gd name="T38" fmla="*/ 221 w 244"/>
                <a:gd name="T39" fmla="*/ 101 h 200"/>
                <a:gd name="T40" fmla="*/ 244 w 244"/>
                <a:gd name="T41" fmla="*/ 124 h 200"/>
                <a:gd name="T42" fmla="*/ 244 w 244"/>
                <a:gd name="T43" fmla="*/ 166 h 200"/>
                <a:gd name="T44" fmla="*/ 64 w 244"/>
                <a:gd name="T45" fmla="*/ 41 h 200"/>
                <a:gd name="T46" fmla="*/ 43 w 244"/>
                <a:gd name="T47" fmla="*/ 61 h 200"/>
                <a:gd name="T48" fmla="*/ 64 w 244"/>
                <a:gd name="T49" fmla="*/ 82 h 200"/>
                <a:gd name="T50" fmla="*/ 84 w 244"/>
                <a:gd name="T51" fmla="*/ 61 h 200"/>
                <a:gd name="T52" fmla="*/ 64 w 244"/>
                <a:gd name="T53" fmla="*/ 41 h 200"/>
                <a:gd name="T54" fmla="*/ 23 w 244"/>
                <a:gd name="T55" fmla="*/ 101 h 200"/>
                <a:gd name="T56" fmla="*/ 29 w 244"/>
                <a:gd name="T57" fmla="*/ 102 h 200"/>
                <a:gd name="T58" fmla="*/ 24 w 244"/>
                <a:gd name="T59" fmla="*/ 123 h 200"/>
                <a:gd name="T60" fmla="*/ 24 w 244"/>
                <a:gd name="T61" fmla="*/ 166 h 200"/>
                <a:gd name="T62" fmla="*/ 0 w 244"/>
                <a:gd name="T63" fmla="*/ 166 h 200"/>
                <a:gd name="T64" fmla="*/ 0 w 244"/>
                <a:gd name="T65" fmla="*/ 124 h 200"/>
                <a:gd name="T66" fmla="*/ 23 w 244"/>
                <a:gd name="T67" fmla="*/ 101 h 200"/>
                <a:gd name="T68" fmla="*/ 122 w 244"/>
                <a:gd name="T69" fmla="*/ 0 h 200"/>
                <a:gd name="T70" fmla="*/ 92 w 244"/>
                <a:gd name="T71" fmla="*/ 30 h 200"/>
                <a:gd name="T72" fmla="*/ 122 w 244"/>
                <a:gd name="T73" fmla="*/ 60 h 200"/>
                <a:gd name="T74" fmla="*/ 152 w 244"/>
                <a:gd name="T75" fmla="*/ 30 h 200"/>
                <a:gd name="T76" fmla="*/ 122 w 244"/>
                <a:gd name="T77" fmla="*/ 0 h 200"/>
                <a:gd name="T78" fmla="*/ 213 w 244"/>
                <a:gd name="T79" fmla="*/ 182 h 200"/>
                <a:gd name="T80" fmla="*/ 177 w 244"/>
                <a:gd name="T81" fmla="*/ 182 h 200"/>
                <a:gd name="T82" fmla="*/ 177 w 244"/>
                <a:gd name="T83" fmla="*/ 116 h 200"/>
                <a:gd name="T84" fmla="*/ 171 w 244"/>
                <a:gd name="T85" fmla="*/ 91 h 200"/>
                <a:gd name="T86" fmla="*/ 180 w 244"/>
                <a:gd name="T87" fmla="*/ 90 h 200"/>
                <a:gd name="T88" fmla="*/ 213 w 244"/>
                <a:gd name="T89" fmla="*/ 123 h 200"/>
                <a:gd name="T90" fmla="*/ 213 w 244"/>
                <a:gd name="T91" fmla="*/ 182 h 200"/>
                <a:gd name="T92" fmla="*/ 67 w 244"/>
                <a:gd name="T93" fmla="*/ 116 h 200"/>
                <a:gd name="T94" fmla="*/ 67 w 244"/>
                <a:gd name="T95" fmla="*/ 182 h 200"/>
                <a:gd name="T96" fmla="*/ 31 w 244"/>
                <a:gd name="T97" fmla="*/ 182 h 200"/>
                <a:gd name="T98" fmla="*/ 31 w 244"/>
                <a:gd name="T99" fmla="*/ 123 h 200"/>
                <a:gd name="T100" fmla="*/ 64 w 244"/>
                <a:gd name="T101" fmla="*/ 90 h 200"/>
                <a:gd name="T102" fmla="*/ 73 w 244"/>
                <a:gd name="T103" fmla="*/ 91 h 200"/>
                <a:gd name="T104" fmla="*/ 67 w 244"/>
                <a:gd name="T105" fmla="*/ 116 h 200"/>
                <a:gd name="T106" fmla="*/ 74 w 244"/>
                <a:gd name="T107" fmla="*/ 200 h 200"/>
                <a:gd name="T108" fmla="*/ 170 w 244"/>
                <a:gd name="T109" fmla="*/ 200 h 200"/>
                <a:gd name="T110" fmla="*/ 170 w 244"/>
                <a:gd name="T111" fmla="*/ 116 h 200"/>
                <a:gd name="T112" fmla="*/ 122 w 244"/>
                <a:gd name="T113" fmla="*/ 69 h 200"/>
                <a:gd name="T114" fmla="*/ 74 w 244"/>
                <a:gd name="T115" fmla="*/ 116 h 200"/>
                <a:gd name="T116" fmla="*/ 74 w 244"/>
                <a:gd name="T117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4" h="200">
                  <a:moveTo>
                    <a:pt x="221" y="66"/>
                  </a:moveTo>
                  <a:cubicBezTo>
                    <a:pt x="214" y="66"/>
                    <a:pt x="207" y="72"/>
                    <a:pt x="207" y="80"/>
                  </a:cubicBezTo>
                  <a:cubicBezTo>
                    <a:pt x="207" y="87"/>
                    <a:pt x="214" y="93"/>
                    <a:pt x="221" y="93"/>
                  </a:cubicBezTo>
                  <a:cubicBezTo>
                    <a:pt x="229" y="93"/>
                    <a:pt x="235" y="87"/>
                    <a:pt x="235" y="80"/>
                  </a:cubicBezTo>
                  <a:cubicBezTo>
                    <a:pt x="235" y="72"/>
                    <a:pt x="229" y="66"/>
                    <a:pt x="221" y="66"/>
                  </a:cubicBezTo>
                  <a:close/>
                  <a:moveTo>
                    <a:pt x="23" y="66"/>
                  </a:moveTo>
                  <a:cubicBezTo>
                    <a:pt x="15" y="66"/>
                    <a:pt x="9" y="72"/>
                    <a:pt x="9" y="80"/>
                  </a:cubicBezTo>
                  <a:cubicBezTo>
                    <a:pt x="9" y="87"/>
                    <a:pt x="15" y="93"/>
                    <a:pt x="23" y="93"/>
                  </a:cubicBezTo>
                  <a:cubicBezTo>
                    <a:pt x="31" y="93"/>
                    <a:pt x="37" y="87"/>
                    <a:pt x="37" y="80"/>
                  </a:cubicBezTo>
                  <a:cubicBezTo>
                    <a:pt x="37" y="72"/>
                    <a:pt x="31" y="66"/>
                    <a:pt x="23" y="66"/>
                  </a:cubicBezTo>
                  <a:close/>
                  <a:moveTo>
                    <a:pt x="180" y="41"/>
                  </a:moveTo>
                  <a:cubicBezTo>
                    <a:pt x="169" y="41"/>
                    <a:pt x="160" y="50"/>
                    <a:pt x="160" y="61"/>
                  </a:cubicBezTo>
                  <a:cubicBezTo>
                    <a:pt x="160" y="73"/>
                    <a:pt x="169" y="82"/>
                    <a:pt x="180" y="82"/>
                  </a:cubicBezTo>
                  <a:cubicBezTo>
                    <a:pt x="191" y="82"/>
                    <a:pt x="201" y="73"/>
                    <a:pt x="201" y="61"/>
                  </a:cubicBezTo>
                  <a:cubicBezTo>
                    <a:pt x="201" y="50"/>
                    <a:pt x="191" y="41"/>
                    <a:pt x="180" y="41"/>
                  </a:cubicBezTo>
                  <a:close/>
                  <a:moveTo>
                    <a:pt x="244" y="166"/>
                  </a:moveTo>
                  <a:cubicBezTo>
                    <a:pt x="220" y="166"/>
                    <a:pt x="220" y="166"/>
                    <a:pt x="220" y="166"/>
                  </a:cubicBezTo>
                  <a:cubicBezTo>
                    <a:pt x="220" y="123"/>
                    <a:pt x="220" y="123"/>
                    <a:pt x="220" y="123"/>
                  </a:cubicBezTo>
                  <a:cubicBezTo>
                    <a:pt x="220" y="115"/>
                    <a:pt x="218" y="108"/>
                    <a:pt x="215" y="102"/>
                  </a:cubicBezTo>
                  <a:cubicBezTo>
                    <a:pt x="217" y="102"/>
                    <a:pt x="219" y="101"/>
                    <a:pt x="221" y="101"/>
                  </a:cubicBezTo>
                  <a:cubicBezTo>
                    <a:pt x="234" y="101"/>
                    <a:pt x="244" y="111"/>
                    <a:pt x="244" y="124"/>
                  </a:cubicBezTo>
                  <a:lnTo>
                    <a:pt x="244" y="166"/>
                  </a:lnTo>
                  <a:close/>
                  <a:moveTo>
                    <a:pt x="64" y="41"/>
                  </a:moveTo>
                  <a:cubicBezTo>
                    <a:pt x="53" y="41"/>
                    <a:pt x="43" y="50"/>
                    <a:pt x="43" y="61"/>
                  </a:cubicBezTo>
                  <a:cubicBezTo>
                    <a:pt x="43" y="73"/>
                    <a:pt x="53" y="82"/>
                    <a:pt x="64" y="82"/>
                  </a:cubicBezTo>
                  <a:cubicBezTo>
                    <a:pt x="75" y="82"/>
                    <a:pt x="84" y="73"/>
                    <a:pt x="84" y="61"/>
                  </a:cubicBezTo>
                  <a:cubicBezTo>
                    <a:pt x="84" y="50"/>
                    <a:pt x="75" y="41"/>
                    <a:pt x="64" y="41"/>
                  </a:cubicBezTo>
                  <a:close/>
                  <a:moveTo>
                    <a:pt x="23" y="101"/>
                  </a:moveTo>
                  <a:cubicBezTo>
                    <a:pt x="25" y="101"/>
                    <a:pt x="27" y="102"/>
                    <a:pt x="29" y="102"/>
                  </a:cubicBezTo>
                  <a:cubicBezTo>
                    <a:pt x="26" y="108"/>
                    <a:pt x="24" y="115"/>
                    <a:pt x="24" y="123"/>
                  </a:cubicBezTo>
                  <a:cubicBezTo>
                    <a:pt x="24" y="166"/>
                    <a:pt x="24" y="166"/>
                    <a:pt x="24" y="16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11"/>
                    <a:pt x="11" y="101"/>
                    <a:pt x="23" y="101"/>
                  </a:cubicBezTo>
                  <a:close/>
                  <a:moveTo>
                    <a:pt x="122" y="0"/>
                  </a:moveTo>
                  <a:cubicBezTo>
                    <a:pt x="105" y="0"/>
                    <a:pt x="92" y="13"/>
                    <a:pt x="92" y="30"/>
                  </a:cubicBezTo>
                  <a:cubicBezTo>
                    <a:pt x="92" y="47"/>
                    <a:pt x="105" y="60"/>
                    <a:pt x="122" y="60"/>
                  </a:cubicBezTo>
                  <a:cubicBezTo>
                    <a:pt x="139" y="60"/>
                    <a:pt x="152" y="47"/>
                    <a:pt x="152" y="30"/>
                  </a:cubicBezTo>
                  <a:cubicBezTo>
                    <a:pt x="152" y="13"/>
                    <a:pt x="139" y="0"/>
                    <a:pt x="122" y="0"/>
                  </a:cubicBezTo>
                  <a:close/>
                  <a:moveTo>
                    <a:pt x="213" y="182"/>
                  </a:moveTo>
                  <a:cubicBezTo>
                    <a:pt x="177" y="182"/>
                    <a:pt x="177" y="182"/>
                    <a:pt x="177" y="182"/>
                  </a:cubicBezTo>
                  <a:cubicBezTo>
                    <a:pt x="177" y="116"/>
                    <a:pt x="177" y="116"/>
                    <a:pt x="177" y="116"/>
                  </a:cubicBezTo>
                  <a:cubicBezTo>
                    <a:pt x="177" y="107"/>
                    <a:pt x="175" y="99"/>
                    <a:pt x="171" y="91"/>
                  </a:cubicBezTo>
                  <a:cubicBezTo>
                    <a:pt x="174" y="90"/>
                    <a:pt x="177" y="90"/>
                    <a:pt x="180" y="90"/>
                  </a:cubicBezTo>
                  <a:cubicBezTo>
                    <a:pt x="198" y="90"/>
                    <a:pt x="213" y="104"/>
                    <a:pt x="213" y="123"/>
                  </a:cubicBezTo>
                  <a:lnTo>
                    <a:pt x="213" y="182"/>
                  </a:lnTo>
                  <a:close/>
                  <a:moveTo>
                    <a:pt x="67" y="116"/>
                  </a:moveTo>
                  <a:cubicBezTo>
                    <a:pt x="67" y="182"/>
                    <a:pt x="67" y="182"/>
                    <a:pt x="67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1" y="104"/>
                    <a:pt x="46" y="90"/>
                    <a:pt x="64" y="90"/>
                  </a:cubicBezTo>
                  <a:cubicBezTo>
                    <a:pt x="67" y="90"/>
                    <a:pt x="70" y="90"/>
                    <a:pt x="73" y="91"/>
                  </a:cubicBezTo>
                  <a:cubicBezTo>
                    <a:pt x="69" y="99"/>
                    <a:pt x="67" y="107"/>
                    <a:pt x="67" y="116"/>
                  </a:cubicBezTo>
                  <a:close/>
                  <a:moveTo>
                    <a:pt x="74" y="200"/>
                  </a:moveTo>
                  <a:cubicBezTo>
                    <a:pt x="170" y="200"/>
                    <a:pt x="170" y="200"/>
                    <a:pt x="170" y="200"/>
                  </a:cubicBezTo>
                  <a:cubicBezTo>
                    <a:pt x="170" y="116"/>
                    <a:pt x="170" y="116"/>
                    <a:pt x="170" y="116"/>
                  </a:cubicBezTo>
                  <a:cubicBezTo>
                    <a:pt x="170" y="90"/>
                    <a:pt x="148" y="69"/>
                    <a:pt x="122" y="69"/>
                  </a:cubicBezTo>
                  <a:cubicBezTo>
                    <a:pt x="96" y="69"/>
                    <a:pt x="74" y="90"/>
                    <a:pt x="74" y="116"/>
                  </a:cubicBezTo>
                  <a:lnTo>
                    <a:pt x="74" y="2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50802" y="3703740"/>
            <a:ext cx="507683" cy="507683"/>
            <a:chOff x="816774" y="4776910"/>
            <a:chExt cx="759650" cy="759649"/>
          </a:xfrm>
          <a:solidFill>
            <a:schemeClr val="bg1"/>
          </a:solidFill>
        </p:grpSpPr>
        <p:sp>
          <p:nvSpPr>
            <p:cNvPr id="28" name="椭圆 27"/>
            <p:cNvSpPr/>
            <p:nvPr/>
          </p:nvSpPr>
          <p:spPr>
            <a:xfrm>
              <a:off x="816774" y="4776910"/>
              <a:ext cx="759650" cy="759649"/>
            </a:xfrm>
            <a:prstGeom prst="ellipse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927948" y="4902209"/>
              <a:ext cx="469371" cy="442728"/>
              <a:chOff x="244475" y="2743200"/>
              <a:chExt cx="727075" cy="685800"/>
            </a:xfrm>
            <a:grpFill/>
          </p:grpSpPr>
          <p:sp>
            <p:nvSpPr>
              <p:cNvPr id="30" name="Freeform 15"/>
              <p:cNvSpPr>
                <a:spLocks noEditPoints="1"/>
              </p:cNvSpPr>
              <p:nvPr/>
            </p:nvSpPr>
            <p:spPr bwMode="auto">
              <a:xfrm>
                <a:off x="244475" y="3013075"/>
                <a:ext cx="204788" cy="415925"/>
              </a:xfrm>
              <a:custGeom>
                <a:avLst/>
                <a:gdLst>
                  <a:gd name="T0" fmla="*/ 41 w 54"/>
                  <a:gd name="T1" fmla="*/ 13 h 109"/>
                  <a:gd name="T2" fmla="*/ 41 w 54"/>
                  <a:gd name="T3" fmla="*/ 47 h 109"/>
                  <a:gd name="T4" fmla="*/ 13 w 54"/>
                  <a:gd name="T5" fmla="*/ 47 h 109"/>
                  <a:gd name="T6" fmla="*/ 13 w 54"/>
                  <a:gd name="T7" fmla="*/ 13 h 109"/>
                  <a:gd name="T8" fmla="*/ 41 w 54"/>
                  <a:gd name="T9" fmla="*/ 13 h 109"/>
                  <a:gd name="T10" fmla="*/ 50 w 54"/>
                  <a:gd name="T11" fmla="*/ 0 h 109"/>
                  <a:gd name="T12" fmla="*/ 4 w 54"/>
                  <a:gd name="T13" fmla="*/ 0 h 109"/>
                  <a:gd name="T14" fmla="*/ 0 w 54"/>
                  <a:gd name="T15" fmla="*/ 5 h 109"/>
                  <a:gd name="T16" fmla="*/ 0 w 54"/>
                  <a:gd name="T17" fmla="*/ 105 h 109"/>
                  <a:gd name="T18" fmla="*/ 4 w 54"/>
                  <a:gd name="T19" fmla="*/ 109 h 109"/>
                  <a:gd name="T20" fmla="*/ 50 w 54"/>
                  <a:gd name="T21" fmla="*/ 109 h 109"/>
                  <a:gd name="T22" fmla="*/ 54 w 54"/>
                  <a:gd name="T23" fmla="*/ 105 h 109"/>
                  <a:gd name="T24" fmla="*/ 54 w 54"/>
                  <a:gd name="T25" fmla="*/ 5 h 109"/>
                  <a:gd name="T26" fmla="*/ 50 w 54"/>
                  <a:gd name="T27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109">
                    <a:moveTo>
                      <a:pt x="41" y="13"/>
                    </a:moveTo>
                    <a:cubicBezTo>
                      <a:pt x="41" y="47"/>
                      <a:pt x="41" y="47"/>
                      <a:pt x="41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1" y="13"/>
                      <a:pt x="41" y="13"/>
                      <a:pt x="41" y="13"/>
                    </a:cubicBezTo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7"/>
                      <a:pt x="2" y="109"/>
                      <a:pt x="4" y="10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52" y="109"/>
                      <a:pt x="54" y="107"/>
                      <a:pt x="54" y="10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16"/>
              <p:cNvSpPr>
                <a:spLocks noEditPoints="1"/>
              </p:cNvSpPr>
              <p:nvPr/>
            </p:nvSpPr>
            <p:spPr bwMode="auto">
              <a:xfrm>
                <a:off x="500063" y="2914650"/>
                <a:ext cx="207963" cy="514350"/>
              </a:xfrm>
              <a:custGeom>
                <a:avLst/>
                <a:gdLst>
                  <a:gd name="T0" fmla="*/ 42 w 55"/>
                  <a:gd name="T1" fmla="*/ 13 h 135"/>
                  <a:gd name="T2" fmla="*/ 42 w 55"/>
                  <a:gd name="T3" fmla="*/ 81 h 135"/>
                  <a:gd name="T4" fmla="*/ 13 w 55"/>
                  <a:gd name="T5" fmla="*/ 81 h 135"/>
                  <a:gd name="T6" fmla="*/ 13 w 55"/>
                  <a:gd name="T7" fmla="*/ 13 h 135"/>
                  <a:gd name="T8" fmla="*/ 42 w 55"/>
                  <a:gd name="T9" fmla="*/ 13 h 135"/>
                  <a:gd name="T10" fmla="*/ 51 w 55"/>
                  <a:gd name="T11" fmla="*/ 0 h 135"/>
                  <a:gd name="T12" fmla="*/ 5 w 55"/>
                  <a:gd name="T13" fmla="*/ 0 h 135"/>
                  <a:gd name="T14" fmla="*/ 0 w 55"/>
                  <a:gd name="T15" fmla="*/ 5 h 135"/>
                  <a:gd name="T16" fmla="*/ 0 w 55"/>
                  <a:gd name="T17" fmla="*/ 131 h 135"/>
                  <a:gd name="T18" fmla="*/ 5 w 55"/>
                  <a:gd name="T19" fmla="*/ 135 h 135"/>
                  <a:gd name="T20" fmla="*/ 51 w 55"/>
                  <a:gd name="T21" fmla="*/ 135 h 135"/>
                  <a:gd name="T22" fmla="*/ 55 w 55"/>
                  <a:gd name="T23" fmla="*/ 131 h 135"/>
                  <a:gd name="T24" fmla="*/ 55 w 55"/>
                  <a:gd name="T25" fmla="*/ 5 h 135"/>
                  <a:gd name="T26" fmla="*/ 51 w 55"/>
                  <a:gd name="T27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135">
                    <a:moveTo>
                      <a:pt x="42" y="13"/>
                    </a:moveTo>
                    <a:cubicBezTo>
                      <a:pt x="42" y="81"/>
                      <a:pt x="42" y="81"/>
                      <a:pt x="42" y="81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2" y="13"/>
                      <a:pt x="42" y="13"/>
                      <a:pt x="42" y="13"/>
                    </a:cubicBezTo>
                    <a:moveTo>
                      <a:pt x="5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3"/>
                      <a:pt x="2" y="135"/>
                      <a:pt x="5" y="135"/>
                    </a:cubicBezTo>
                    <a:cubicBezTo>
                      <a:pt x="51" y="135"/>
                      <a:pt x="51" y="135"/>
                      <a:pt x="51" y="135"/>
                    </a:cubicBezTo>
                    <a:cubicBezTo>
                      <a:pt x="53" y="135"/>
                      <a:pt x="55" y="133"/>
                      <a:pt x="55" y="131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2"/>
                      <a:pt x="53" y="0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17"/>
              <p:cNvSpPr>
                <a:spLocks noEditPoints="1"/>
              </p:cNvSpPr>
              <p:nvPr/>
            </p:nvSpPr>
            <p:spPr bwMode="auto">
              <a:xfrm>
                <a:off x="762000" y="2743200"/>
                <a:ext cx="209550" cy="685800"/>
              </a:xfrm>
              <a:custGeom>
                <a:avLst/>
                <a:gdLst>
                  <a:gd name="T0" fmla="*/ 42 w 55"/>
                  <a:gd name="T1" fmla="*/ 13 h 180"/>
                  <a:gd name="T2" fmla="*/ 42 w 55"/>
                  <a:gd name="T3" fmla="*/ 96 h 180"/>
                  <a:gd name="T4" fmla="*/ 13 w 55"/>
                  <a:gd name="T5" fmla="*/ 96 h 180"/>
                  <a:gd name="T6" fmla="*/ 13 w 55"/>
                  <a:gd name="T7" fmla="*/ 13 h 180"/>
                  <a:gd name="T8" fmla="*/ 42 w 55"/>
                  <a:gd name="T9" fmla="*/ 13 h 180"/>
                  <a:gd name="T10" fmla="*/ 50 w 55"/>
                  <a:gd name="T11" fmla="*/ 0 h 180"/>
                  <a:gd name="T12" fmla="*/ 4 w 55"/>
                  <a:gd name="T13" fmla="*/ 0 h 180"/>
                  <a:gd name="T14" fmla="*/ 0 w 55"/>
                  <a:gd name="T15" fmla="*/ 4 h 180"/>
                  <a:gd name="T16" fmla="*/ 0 w 55"/>
                  <a:gd name="T17" fmla="*/ 176 h 180"/>
                  <a:gd name="T18" fmla="*/ 4 w 55"/>
                  <a:gd name="T19" fmla="*/ 180 h 180"/>
                  <a:gd name="T20" fmla="*/ 50 w 55"/>
                  <a:gd name="T21" fmla="*/ 180 h 180"/>
                  <a:gd name="T22" fmla="*/ 55 w 55"/>
                  <a:gd name="T23" fmla="*/ 176 h 180"/>
                  <a:gd name="T24" fmla="*/ 55 w 55"/>
                  <a:gd name="T25" fmla="*/ 4 h 180"/>
                  <a:gd name="T26" fmla="*/ 50 w 55"/>
                  <a:gd name="T27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180">
                    <a:moveTo>
                      <a:pt x="42" y="13"/>
                    </a:moveTo>
                    <a:cubicBezTo>
                      <a:pt x="42" y="96"/>
                      <a:pt x="42" y="96"/>
                      <a:pt x="42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2" y="13"/>
                      <a:pt x="42" y="13"/>
                      <a:pt x="42" y="13"/>
                    </a:cubicBezTo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78"/>
                      <a:pt x="2" y="180"/>
                      <a:pt x="4" y="180"/>
                    </a:cubicBezTo>
                    <a:cubicBezTo>
                      <a:pt x="50" y="180"/>
                      <a:pt x="50" y="180"/>
                      <a:pt x="50" y="180"/>
                    </a:cubicBezTo>
                    <a:cubicBezTo>
                      <a:pt x="53" y="180"/>
                      <a:pt x="55" y="178"/>
                      <a:pt x="55" y="176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2"/>
                      <a:pt x="53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969852" y="2668668"/>
            <a:ext cx="507683" cy="507683"/>
            <a:chOff x="3424768" y="2961096"/>
            <a:chExt cx="759650" cy="759649"/>
          </a:xfrm>
          <a:solidFill>
            <a:schemeClr val="bg1"/>
          </a:solidFill>
        </p:grpSpPr>
        <p:sp>
          <p:nvSpPr>
            <p:cNvPr id="25" name="椭圆 24"/>
            <p:cNvSpPr/>
            <p:nvPr/>
          </p:nvSpPr>
          <p:spPr>
            <a:xfrm>
              <a:off x="3424768" y="2961096"/>
              <a:ext cx="759650" cy="759649"/>
            </a:xfrm>
            <a:prstGeom prst="ellipse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3602043" y="3071238"/>
              <a:ext cx="405347" cy="482677"/>
              <a:chOff x="10787673" y="2508217"/>
              <a:chExt cx="478426" cy="569698"/>
            </a:xfrm>
            <a:grpFill/>
          </p:grpSpPr>
          <p:sp>
            <p:nvSpPr>
              <p:cNvPr id="33" name="Freeform 25"/>
              <p:cNvSpPr>
                <a:spLocks noEditPoints="1"/>
              </p:cNvSpPr>
              <p:nvPr/>
            </p:nvSpPr>
            <p:spPr bwMode="auto">
              <a:xfrm>
                <a:off x="10787673" y="2508217"/>
                <a:ext cx="478426" cy="569698"/>
              </a:xfrm>
              <a:custGeom>
                <a:avLst/>
                <a:gdLst>
                  <a:gd name="T0" fmla="*/ 145 w 156"/>
                  <a:gd name="T1" fmla="*/ 22 h 178"/>
                  <a:gd name="T2" fmla="*/ 134 w 156"/>
                  <a:gd name="T3" fmla="*/ 22 h 178"/>
                  <a:gd name="T4" fmla="*/ 134 w 156"/>
                  <a:gd name="T5" fmla="*/ 11 h 178"/>
                  <a:gd name="T6" fmla="*/ 123 w 156"/>
                  <a:gd name="T7" fmla="*/ 0 h 178"/>
                  <a:gd name="T8" fmla="*/ 11 w 156"/>
                  <a:gd name="T9" fmla="*/ 0 h 178"/>
                  <a:gd name="T10" fmla="*/ 0 w 156"/>
                  <a:gd name="T11" fmla="*/ 11 h 178"/>
                  <a:gd name="T12" fmla="*/ 0 w 156"/>
                  <a:gd name="T13" fmla="*/ 145 h 178"/>
                  <a:gd name="T14" fmla="*/ 11 w 156"/>
                  <a:gd name="T15" fmla="*/ 156 h 178"/>
                  <a:gd name="T16" fmla="*/ 22 w 156"/>
                  <a:gd name="T17" fmla="*/ 156 h 178"/>
                  <a:gd name="T18" fmla="*/ 22 w 156"/>
                  <a:gd name="T19" fmla="*/ 167 h 178"/>
                  <a:gd name="T20" fmla="*/ 33 w 156"/>
                  <a:gd name="T21" fmla="*/ 178 h 178"/>
                  <a:gd name="T22" fmla="*/ 145 w 156"/>
                  <a:gd name="T23" fmla="*/ 178 h 178"/>
                  <a:gd name="T24" fmla="*/ 156 w 156"/>
                  <a:gd name="T25" fmla="*/ 167 h 178"/>
                  <a:gd name="T26" fmla="*/ 156 w 156"/>
                  <a:gd name="T27" fmla="*/ 33 h 178"/>
                  <a:gd name="T28" fmla="*/ 145 w 156"/>
                  <a:gd name="T29" fmla="*/ 22 h 178"/>
                  <a:gd name="T30" fmla="*/ 11 w 156"/>
                  <a:gd name="T31" fmla="*/ 145 h 178"/>
                  <a:gd name="T32" fmla="*/ 11 w 156"/>
                  <a:gd name="T33" fmla="*/ 11 h 178"/>
                  <a:gd name="T34" fmla="*/ 123 w 156"/>
                  <a:gd name="T35" fmla="*/ 11 h 178"/>
                  <a:gd name="T36" fmla="*/ 123 w 156"/>
                  <a:gd name="T37" fmla="*/ 145 h 178"/>
                  <a:gd name="T38" fmla="*/ 11 w 156"/>
                  <a:gd name="T39" fmla="*/ 145 h 178"/>
                  <a:gd name="T40" fmla="*/ 145 w 156"/>
                  <a:gd name="T41" fmla="*/ 167 h 178"/>
                  <a:gd name="T42" fmla="*/ 33 w 156"/>
                  <a:gd name="T43" fmla="*/ 167 h 178"/>
                  <a:gd name="T44" fmla="*/ 33 w 156"/>
                  <a:gd name="T45" fmla="*/ 156 h 178"/>
                  <a:gd name="T46" fmla="*/ 123 w 156"/>
                  <a:gd name="T47" fmla="*/ 156 h 178"/>
                  <a:gd name="T48" fmla="*/ 134 w 156"/>
                  <a:gd name="T49" fmla="*/ 145 h 178"/>
                  <a:gd name="T50" fmla="*/ 134 w 156"/>
                  <a:gd name="T51" fmla="*/ 33 h 178"/>
                  <a:gd name="T52" fmla="*/ 145 w 156"/>
                  <a:gd name="T53" fmla="*/ 33 h 178"/>
                  <a:gd name="T54" fmla="*/ 145 w 156"/>
                  <a:gd name="T55" fmla="*/ 16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6" h="178">
                    <a:moveTo>
                      <a:pt x="145" y="22"/>
                    </a:moveTo>
                    <a:cubicBezTo>
                      <a:pt x="134" y="22"/>
                      <a:pt x="134" y="22"/>
                      <a:pt x="134" y="22"/>
                    </a:cubicBezTo>
                    <a:cubicBezTo>
                      <a:pt x="134" y="11"/>
                      <a:pt x="134" y="11"/>
                      <a:pt x="134" y="11"/>
                    </a:cubicBezTo>
                    <a:cubicBezTo>
                      <a:pt x="134" y="5"/>
                      <a:pt x="129" y="0"/>
                      <a:pt x="12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51"/>
                      <a:pt x="5" y="156"/>
                      <a:pt x="11" y="156"/>
                    </a:cubicBezTo>
                    <a:cubicBezTo>
                      <a:pt x="22" y="156"/>
                      <a:pt x="22" y="156"/>
                      <a:pt x="22" y="156"/>
                    </a:cubicBezTo>
                    <a:cubicBezTo>
                      <a:pt x="22" y="167"/>
                      <a:pt x="22" y="167"/>
                      <a:pt x="22" y="167"/>
                    </a:cubicBezTo>
                    <a:cubicBezTo>
                      <a:pt x="22" y="173"/>
                      <a:pt x="27" y="178"/>
                      <a:pt x="33" y="178"/>
                    </a:cubicBezTo>
                    <a:cubicBezTo>
                      <a:pt x="145" y="178"/>
                      <a:pt x="145" y="178"/>
                      <a:pt x="145" y="178"/>
                    </a:cubicBezTo>
                    <a:cubicBezTo>
                      <a:pt x="151" y="178"/>
                      <a:pt x="156" y="173"/>
                      <a:pt x="156" y="167"/>
                    </a:cubicBezTo>
                    <a:cubicBezTo>
                      <a:pt x="156" y="33"/>
                      <a:pt x="156" y="33"/>
                      <a:pt x="156" y="33"/>
                    </a:cubicBezTo>
                    <a:cubicBezTo>
                      <a:pt x="156" y="27"/>
                      <a:pt x="151" y="22"/>
                      <a:pt x="145" y="22"/>
                    </a:cubicBezTo>
                    <a:close/>
                    <a:moveTo>
                      <a:pt x="11" y="145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23" y="11"/>
                      <a:pt x="123" y="11"/>
                      <a:pt x="123" y="11"/>
                    </a:cubicBezTo>
                    <a:cubicBezTo>
                      <a:pt x="123" y="145"/>
                      <a:pt x="123" y="145"/>
                      <a:pt x="123" y="145"/>
                    </a:cubicBezTo>
                    <a:lnTo>
                      <a:pt x="11" y="145"/>
                    </a:lnTo>
                    <a:close/>
                    <a:moveTo>
                      <a:pt x="145" y="167"/>
                    </a:moveTo>
                    <a:cubicBezTo>
                      <a:pt x="33" y="167"/>
                      <a:pt x="33" y="167"/>
                      <a:pt x="33" y="167"/>
                    </a:cubicBezTo>
                    <a:cubicBezTo>
                      <a:pt x="33" y="156"/>
                      <a:pt x="33" y="156"/>
                      <a:pt x="33" y="156"/>
                    </a:cubicBezTo>
                    <a:cubicBezTo>
                      <a:pt x="123" y="156"/>
                      <a:pt x="123" y="156"/>
                      <a:pt x="123" y="156"/>
                    </a:cubicBezTo>
                    <a:cubicBezTo>
                      <a:pt x="129" y="156"/>
                      <a:pt x="134" y="151"/>
                      <a:pt x="134" y="145"/>
                    </a:cubicBezTo>
                    <a:cubicBezTo>
                      <a:pt x="134" y="33"/>
                      <a:pt x="134" y="33"/>
                      <a:pt x="134" y="33"/>
                    </a:cubicBezTo>
                    <a:cubicBezTo>
                      <a:pt x="145" y="33"/>
                      <a:pt x="145" y="33"/>
                      <a:pt x="145" y="33"/>
                    </a:cubicBezTo>
                    <a:lnTo>
                      <a:pt x="145" y="16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26"/>
              <p:cNvSpPr/>
              <p:nvPr/>
            </p:nvSpPr>
            <p:spPr bwMode="auto">
              <a:xfrm>
                <a:off x="10925460" y="2614454"/>
                <a:ext cx="205404" cy="34527"/>
              </a:xfrm>
              <a:custGeom>
                <a:avLst/>
                <a:gdLst>
                  <a:gd name="T0" fmla="*/ 61 w 67"/>
                  <a:gd name="T1" fmla="*/ 0 h 11"/>
                  <a:gd name="T2" fmla="*/ 5 w 67"/>
                  <a:gd name="T3" fmla="*/ 0 h 11"/>
                  <a:gd name="T4" fmla="*/ 0 w 67"/>
                  <a:gd name="T5" fmla="*/ 6 h 11"/>
                  <a:gd name="T6" fmla="*/ 5 w 67"/>
                  <a:gd name="T7" fmla="*/ 11 h 11"/>
                  <a:gd name="T8" fmla="*/ 61 w 67"/>
                  <a:gd name="T9" fmla="*/ 11 h 11"/>
                  <a:gd name="T10" fmla="*/ 67 w 67"/>
                  <a:gd name="T11" fmla="*/ 6 h 11"/>
                  <a:gd name="T12" fmla="*/ 61 w 67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11">
                    <a:moveTo>
                      <a:pt x="6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4" y="11"/>
                      <a:pt x="67" y="9"/>
                      <a:pt x="67" y="6"/>
                    </a:cubicBezTo>
                    <a:cubicBezTo>
                      <a:pt x="67" y="3"/>
                      <a:pt x="64" y="0"/>
                      <a:pt x="6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27"/>
              <p:cNvSpPr/>
              <p:nvPr/>
            </p:nvSpPr>
            <p:spPr bwMode="auto">
              <a:xfrm>
                <a:off x="10854015" y="2723348"/>
                <a:ext cx="276849" cy="34527"/>
              </a:xfrm>
              <a:custGeom>
                <a:avLst/>
                <a:gdLst>
                  <a:gd name="T0" fmla="*/ 84 w 90"/>
                  <a:gd name="T1" fmla="*/ 0 h 11"/>
                  <a:gd name="T2" fmla="*/ 6 w 90"/>
                  <a:gd name="T3" fmla="*/ 0 h 11"/>
                  <a:gd name="T4" fmla="*/ 0 w 90"/>
                  <a:gd name="T5" fmla="*/ 5 h 11"/>
                  <a:gd name="T6" fmla="*/ 6 w 90"/>
                  <a:gd name="T7" fmla="*/ 11 h 11"/>
                  <a:gd name="T8" fmla="*/ 84 w 90"/>
                  <a:gd name="T9" fmla="*/ 11 h 11"/>
                  <a:gd name="T10" fmla="*/ 90 w 90"/>
                  <a:gd name="T11" fmla="*/ 5 h 11"/>
                  <a:gd name="T12" fmla="*/ 84 w 9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1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1"/>
                      <a:pt x="6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7" y="11"/>
                      <a:pt x="90" y="8"/>
                      <a:pt x="90" y="5"/>
                    </a:cubicBezTo>
                    <a:cubicBezTo>
                      <a:pt x="90" y="2"/>
                      <a:pt x="87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28"/>
              <p:cNvSpPr/>
              <p:nvPr/>
            </p:nvSpPr>
            <p:spPr bwMode="auto">
              <a:xfrm>
                <a:off x="10854015" y="2793730"/>
                <a:ext cx="276849" cy="34527"/>
              </a:xfrm>
              <a:custGeom>
                <a:avLst/>
                <a:gdLst>
                  <a:gd name="T0" fmla="*/ 84 w 90"/>
                  <a:gd name="T1" fmla="*/ 0 h 11"/>
                  <a:gd name="T2" fmla="*/ 6 w 90"/>
                  <a:gd name="T3" fmla="*/ 0 h 11"/>
                  <a:gd name="T4" fmla="*/ 0 w 90"/>
                  <a:gd name="T5" fmla="*/ 6 h 11"/>
                  <a:gd name="T6" fmla="*/ 6 w 90"/>
                  <a:gd name="T7" fmla="*/ 11 h 11"/>
                  <a:gd name="T8" fmla="*/ 84 w 90"/>
                  <a:gd name="T9" fmla="*/ 11 h 11"/>
                  <a:gd name="T10" fmla="*/ 90 w 90"/>
                  <a:gd name="T11" fmla="*/ 6 h 11"/>
                  <a:gd name="T12" fmla="*/ 84 w 9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1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7" y="11"/>
                      <a:pt x="90" y="9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Freeform 29"/>
              <p:cNvSpPr/>
              <p:nvPr/>
            </p:nvSpPr>
            <p:spPr bwMode="auto">
              <a:xfrm>
                <a:off x="10854015" y="2862784"/>
                <a:ext cx="276849" cy="38511"/>
              </a:xfrm>
              <a:custGeom>
                <a:avLst/>
                <a:gdLst>
                  <a:gd name="T0" fmla="*/ 84 w 90"/>
                  <a:gd name="T1" fmla="*/ 0 h 12"/>
                  <a:gd name="T2" fmla="*/ 6 w 90"/>
                  <a:gd name="T3" fmla="*/ 0 h 12"/>
                  <a:gd name="T4" fmla="*/ 0 w 90"/>
                  <a:gd name="T5" fmla="*/ 6 h 12"/>
                  <a:gd name="T6" fmla="*/ 6 w 90"/>
                  <a:gd name="T7" fmla="*/ 12 h 12"/>
                  <a:gd name="T8" fmla="*/ 84 w 90"/>
                  <a:gd name="T9" fmla="*/ 12 h 12"/>
                  <a:gd name="T10" fmla="*/ 90 w 90"/>
                  <a:gd name="T11" fmla="*/ 6 h 12"/>
                  <a:gd name="T12" fmla="*/ 84 w 90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2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84" y="12"/>
                      <a:pt x="84" y="12"/>
                      <a:pt x="84" y="12"/>
                    </a:cubicBezTo>
                    <a:cubicBezTo>
                      <a:pt x="87" y="12"/>
                      <a:pt x="90" y="9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969852" y="1585117"/>
            <a:ext cx="507683" cy="507683"/>
            <a:chOff x="3424768" y="1611109"/>
            <a:chExt cx="759650" cy="759649"/>
          </a:xfrm>
          <a:solidFill>
            <a:schemeClr val="bg1"/>
          </a:solidFill>
        </p:grpSpPr>
        <p:sp>
          <p:nvSpPr>
            <p:cNvPr id="39" name="椭圆 38"/>
            <p:cNvSpPr/>
            <p:nvPr/>
          </p:nvSpPr>
          <p:spPr>
            <a:xfrm>
              <a:off x="3424768" y="1611109"/>
              <a:ext cx="759650" cy="759649"/>
            </a:xfrm>
            <a:prstGeom prst="ellipse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5"/>
            <p:cNvSpPr>
              <a:spLocks noEditPoints="1"/>
            </p:cNvSpPr>
            <p:nvPr/>
          </p:nvSpPr>
          <p:spPr bwMode="auto">
            <a:xfrm>
              <a:off x="3524311" y="1805900"/>
              <a:ext cx="555723" cy="348110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close/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6" name="TextBox 1210"/>
          <p:cNvSpPr/>
          <p:nvPr/>
        </p:nvSpPr>
        <p:spPr>
          <a:xfrm>
            <a:off x="1515636" y="1563426"/>
            <a:ext cx="1915160" cy="375920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l"/>
            <a:r>
              <a:rPr lang="zh-CN" altLang="en-US" sz="2000" b="1" dirty="0">
                <a:solidFill>
                  <a:srgbClr val="1B4367"/>
                </a:solidFill>
                <a:cs typeface="+mn-ea"/>
                <a:sym typeface="+mn-lt"/>
              </a:rPr>
              <a:t>一分钟自我介绍</a:t>
            </a:r>
            <a:endParaRPr lang="zh-CN" altLang="en-US" sz="20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57" name="文本框 11"/>
          <p:cNvSpPr txBox="1"/>
          <p:nvPr/>
        </p:nvSpPr>
        <p:spPr>
          <a:xfrm>
            <a:off x="1515635" y="1886642"/>
            <a:ext cx="2863960" cy="750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indent="0" fontAlgn="auto">
              <a:lnSpc>
                <a:spcPts val="266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与简历一致，口语化，条理清晰，层次分明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TextBox 1210"/>
          <p:cNvSpPr/>
          <p:nvPr/>
        </p:nvSpPr>
        <p:spPr>
          <a:xfrm>
            <a:off x="1515636" y="2712776"/>
            <a:ext cx="1661160" cy="375920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p>
            <a:pPr lvl="0" algn="l"/>
            <a:r>
              <a:rPr lang="zh-CN" altLang="en-US" sz="2000" b="1" dirty="0">
                <a:solidFill>
                  <a:srgbClr val="1B4367"/>
                </a:solidFill>
                <a:cs typeface="+mn-ea"/>
                <a:sym typeface="+mn-lt"/>
              </a:rPr>
              <a:t>谈论求职原因</a:t>
            </a:r>
            <a:endParaRPr lang="zh-CN" altLang="en-US" sz="20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70" name="文本框 11"/>
          <p:cNvSpPr txBox="1"/>
          <p:nvPr/>
        </p:nvSpPr>
        <p:spPr>
          <a:xfrm>
            <a:off x="1515635" y="3051867"/>
            <a:ext cx="2863960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p>
            <a:pPr indent="0" fontAlgn="auto">
              <a:lnSpc>
                <a:spcPts val="266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工作业绩和业务能力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TextBox 1210"/>
          <p:cNvSpPr/>
          <p:nvPr/>
        </p:nvSpPr>
        <p:spPr>
          <a:xfrm>
            <a:off x="1515636" y="3719886"/>
            <a:ext cx="2423160" cy="375920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p>
            <a:pPr lvl="0" algn="l"/>
            <a:r>
              <a:rPr lang="zh-CN" altLang="en-US" sz="2000" b="1" dirty="0">
                <a:solidFill>
                  <a:srgbClr val="1B4367"/>
                </a:solidFill>
                <a:cs typeface="+mn-ea"/>
                <a:sym typeface="+mn-lt"/>
              </a:rPr>
              <a:t>大学生活中难忘的事</a:t>
            </a:r>
            <a:endParaRPr lang="zh-CN" altLang="en-US" sz="20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72" name="文本框 11"/>
          <p:cNvSpPr txBox="1"/>
          <p:nvPr/>
        </p:nvSpPr>
        <p:spPr>
          <a:xfrm>
            <a:off x="1515635" y="4042467"/>
            <a:ext cx="2863960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p>
            <a:pPr indent="0" fontAlgn="auto">
              <a:lnSpc>
                <a:spcPts val="266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突出优点，强调态度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3" name="TextBox 1210"/>
          <p:cNvSpPr/>
          <p:nvPr/>
        </p:nvSpPr>
        <p:spPr>
          <a:xfrm>
            <a:off x="5473591" y="1563426"/>
            <a:ext cx="1661160" cy="375920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p>
            <a:pPr lvl="0" algn="l"/>
            <a:r>
              <a:rPr lang="zh-CN" altLang="en-US" sz="2000" b="1" dirty="0">
                <a:solidFill>
                  <a:srgbClr val="1B4367"/>
                </a:solidFill>
                <a:cs typeface="+mn-ea"/>
                <a:sym typeface="+mn-lt"/>
              </a:rPr>
              <a:t>你的业余爱好</a:t>
            </a:r>
            <a:endParaRPr lang="zh-CN" altLang="en-US" sz="20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74" name="文本框 11"/>
          <p:cNvSpPr txBox="1"/>
          <p:nvPr/>
        </p:nvSpPr>
        <p:spPr>
          <a:xfrm>
            <a:off x="5443110" y="1859337"/>
            <a:ext cx="2863960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p>
            <a:pPr indent="0" fontAlgn="auto">
              <a:lnSpc>
                <a:spcPts val="266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团队精神，协作能力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TextBox 1210"/>
          <p:cNvSpPr/>
          <p:nvPr/>
        </p:nvSpPr>
        <p:spPr>
          <a:xfrm>
            <a:off x="5473591" y="2641656"/>
            <a:ext cx="2423160" cy="375920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p>
            <a:pPr lvl="0" algn="l"/>
            <a:r>
              <a:rPr lang="zh-CN" altLang="en-US" sz="2000" b="1" dirty="0">
                <a:solidFill>
                  <a:srgbClr val="1B4367"/>
                </a:solidFill>
                <a:cs typeface="+mn-ea"/>
                <a:sym typeface="+mn-lt"/>
              </a:rPr>
              <a:t>“坦白”你的优缺点</a:t>
            </a:r>
            <a:endParaRPr lang="zh-CN" altLang="en-US" sz="20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76" name="文本框 11"/>
          <p:cNvSpPr txBox="1"/>
          <p:nvPr/>
        </p:nvSpPr>
        <p:spPr>
          <a:xfrm>
            <a:off x="5443110" y="2970587"/>
            <a:ext cx="2863960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p>
            <a:pPr indent="0" fontAlgn="auto">
              <a:lnSpc>
                <a:spcPts val="266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实事求是，普遍痛点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7" name="TextBox 1210"/>
          <p:cNvSpPr/>
          <p:nvPr/>
        </p:nvSpPr>
        <p:spPr>
          <a:xfrm>
            <a:off x="5473591" y="3719886"/>
            <a:ext cx="1661160" cy="375920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p>
            <a:pPr lvl="0" algn="l"/>
            <a:r>
              <a:rPr lang="zh-CN" altLang="en-US" sz="2000" b="1" dirty="0">
                <a:solidFill>
                  <a:srgbClr val="1B4367"/>
                </a:solidFill>
                <a:cs typeface="+mn-ea"/>
                <a:sym typeface="+mn-lt"/>
              </a:rPr>
              <a:t>谈钱不伤感情</a:t>
            </a:r>
            <a:endParaRPr lang="zh-CN" altLang="en-US" sz="20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78" name="文本框 11"/>
          <p:cNvSpPr txBox="1"/>
          <p:nvPr/>
        </p:nvSpPr>
        <p:spPr>
          <a:xfrm>
            <a:off x="5443110" y="4025322"/>
            <a:ext cx="2863960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p>
            <a:pPr indent="0" fontAlgn="auto">
              <a:lnSpc>
                <a:spcPts val="266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提前调研，留有余地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49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49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949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449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949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449"/>
                            </p:stCondLst>
                            <p:childTnLst>
                              <p:par>
                                <p:cTn id="7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949"/>
                            </p:stCondLst>
                            <p:childTnLst>
                              <p:par>
                                <p:cTn id="9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/>
      <p:bldP spid="56" grpId="0"/>
      <p:bldP spid="57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709295" y="309880"/>
            <a:ext cx="3589020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任务二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面试进行时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10665" y="2006600"/>
            <a:ext cx="5808980" cy="17970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 fontAlgn="auto">
              <a:lnSpc>
                <a:spcPts val="2660"/>
              </a:lnSpc>
              <a:buFont typeface="Wingdings" panose="05000000000000000000" pitchFamily="2" charset="2"/>
              <a:buChar char="Ø"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你的专业是什么？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algn="l" fontAlgn="auto">
              <a:lnSpc>
                <a:spcPts val="2660"/>
              </a:lnSpc>
              <a:buFont typeface="Wingdings" panose="05000000000000000000" pitchFamily="2" charset="2"/>
              <a:buChar char="Ø"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人力资源市场对你这个专业的人才需求有多大？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algn="l" fontAlgn="auto">
              <a:lnSpc>
                <a:spcPts val="2660"/>
              </a:lnSpc>
              <a:buFont typeface="Wingdings" panose="05000000000000000000" pitchFamily="2" charset="2"/>
              <a:buChar char="Ø"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你周围的人大概能够挣到多少钱的薪水？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algn="l" fontAlgn="auto">
              <a:lnSpc>
                <a:spcPts val="2660"/>
              </a:lnSpc>
              <a:buFont typeface="Wingdings" panose="05000000000000000000" pitchFamily="2" charset="2"/>
              <a:buChar char="Ø"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求职公司的情况；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algn="l" fontAlgn="auto">
              <a:lnSpc>
                <a:spcPts val="2660"/>
              </a:lnSpc>
              <a:buFont typeface="Wingdings" panose="05000000000000000000" pitchFamily="2" charset="2"/>
              <a:buChar char="Ø"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新闻和网上有关本行业有关的报道。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10665" y="1558290"/>
            <a:ext cx="60293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 smtClean="0">
                <a:solidFill>
                  <a:srgbClr val="1D4865"/>
                </a:solidFill>
                <a:latin typeface="微软雅黑" panose="020B0503020204020204" pitchFamily="34" charset="-122"/>
              </a:rPr>
              <a:t>根据就业行业发展的趋势，去综合评估薪资期望值</a:t>
            </a:r>
            <a:endParaRPr lang="zh-CN" altLang="en-US" sz="2000" b="1" dirty="0" smtClean="0">
              <a:solidFill>
                <a:srgbClr val="1D4865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10493" y="3809881"/>
            <a:ext cx="54006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 smtClean="0">
                <a:solidFill>
                  <a:srgbClr val="1D4865"/>
                </a:solidFill>
                <a:latin typeface="微软雅黑" panose="020B0503020204020204" pitchFamily="34" charset="-122"/>
              </a:rPr>
              <a:t>不要将眼光局限于薪资本身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businessman_232529"/>
          <p:cNvSpPr>
            <a:spLocks noChangeAspect="1"/>
          </p:cNvSpPr>
          <p:nvPr/>
        </p:nvSpPr>
        <p:spPr bwMode="auto">
          <a:xfrm>
            <a:off x="1072515" y="1642745"/>
            <a:ext cx="333375" cy="363855"/>
          </a:xfrm>
          <a:custGeom>
            <a:avLst/>
            <a:gdLst>
              <a:gd name="connsiteX0" fmla="*/ 225885 w 555279"/>
              <a:gd name="connsiteY0" fmla="*/ 355052 h 606722"/>
              <a:gd name="connsiteX1" fmla="*/ 40674 w 555279"/>
              <a:gd name="connsiteY1" fmla="*/ 566910 h 606722"/>
              <a:gd name="connsiteX2" fmla="*/ 514605 w 555279"/>
              <a:gd name="connsiteY2" fmla="*/ 566910 h 606722"/>
              <a:gd name="connsiteX3" fmla="*/ 329394 w 555279"/>
              <a:gd name="connsiteY3" fmla="*/ 355052 h 606722"/>
              <a:gd name="connsiteX4" fmla="*/ 304473 w 555279"/>
              <a:gd name="connsiteY4" fmla="*/ 379846 h 606722"/>
              <a:gd name="connsiteX5" fmla="*/ 313552 w 555279"/>
              <a:gd name="connsiteY5" fmla="*/ 489685 h 606722"/>
              <a:gd name="connsiteX6" fmla="*/ 310080 w 555279"/>
              <a:gd name="connsiteY6" fmla="*/ 502570 h 606722"/>
              <a:gd name="connsiteX7" fmla="*/ 284715 w 555279"/>
              <a:gd name="connsiteY7" fmla="*/ 538295 h 606722"/>
              <a:gd name="connsiteX8" fmla="*/ 277595 w 555279"/>
              <a:gd name="connsiteY8" fmla="*/ 541938 h 606722"/>
              <a:gd name="connsiteX9" fmla="*/ 270475 w 555279"/>
              <a:gd name="connsiteY9" fmla="*/ 538295 h 606722"/>
              <a:gd name="connsiteX10" fmla="*/ 245199 w 555279"/>
              <a:gd name="connsiteY10" fmla="*/ 502570 h 606722"/>
              <a:gd name="connsiteX11" fmla="*/ 241638 w 555279"/>
              <a:gd name="connsiteY11" fmla="*/ 489685 h 606722"/>
              <a:gd name="connsiteX12" fmla="*/ 250717 w 555279"/>
              <a:gd name="connsiteY12" fmla="*/ 379846 h 606722"/>
              <a:gd name="connsiteX13" fmla="*/ 277595 w 555279"/>
              <a:gd name="connsiteY13" fmla="*/ 309641 h 606722"/>
              <a:gd name="connsiteX14" fmla="*/ 555279 w 555279"/>
              <a:gd name="connsiteY14" fmla="*/ 586816 h 606722"/>
              <a:gd name="connsiteX15" fmla="*/ 535343 w 555279"/>
              <a:gd name="connsiteY15" fmla="*/ 606722 h 606722"/>
              <a:gd name="connsiteX16" fmla="*/ 19936 w 555279"/>
              <a:gd name="connsiteY16" fmla="*/ 606722 h 606722"/>
              <a:gd name="connsiteX17" fmla="*/ 0 w 555279"/>
              <a:gd name="connsiteY17" fmla="*/ 586816 h 606722"/>
              <a:gd name="connsiteX18" fmla="*/ 277595 w 555279"/>
              <a:gd name="connsiteY18" fmla="*/ 309641 h 606722"/>
              <a:gd name="connsiteX19" fmla="*/ 277595 w 555279"/>
              <a:gd name="connsiteY19" fmla="*/ 39815 h 606722"/>
              <a:gd name="connsiteX20" fmla="*/ 174706 w 555279"/>
              <a:gd name="connsiteY20" fmla="*/ 142551 h 606722"/>
              <a:gd name="connsiteX21" fmla="*/ 277595 w 555279"/>
              <a:gd name="connsiteY21" fmla="*/ 245288 h 606722"/>
              <a:gd name="connsiteX22" fmla="*/ 380573 w 555279"/>
              <a:gd name="connsiteY22" fmla="*/ 142551 h 606722"/>
              <a:gd name="connsiteX23" fmla="*/ 277595 w 555279"/>
              <a:gd name="connsiteY23" fmla="*/ 39815 h 606722"/>
              <a:gd name="connsiteX24" fmla="*/ 277595 w 555279"/>
              <a:gd name="connsiteY24" fmla="*/ 0 h 606722"/>
              <a:gd name="connsiteX25" fmla="*/ 420358 w 555279"/>
              <a:gd name="connsiteY25" fmla="*/ 142551 h 606722"/>
              <a:gd name="connsiteX26" fmla="*/ 277595 w 555279"/>
              <a:gd name="connsiteY26" fmla="*/ 285014 h 606722"/>
              <a:gd name="connsiteX27" fmla="*/ 134921 w 555279"/>
              <a:gd name="connsiteY27" fmla="*/ 142551 h 606722"/>
              <a:gd name="connsiteX28" fmla="*/ 277595 w 555279"/>
              <a:gd name="connsiteY28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55279" h="606722">
                <a:moveTo>
                  <a:pt x="225885" y="355052"/>
                </a:moveTo>
                <a:cubicBezTo>
                  <a:pt x="125848" y="377268"/>
                  <a:pt x="49396" y="462669"/>
                  <a:pt x="40674" y="566910"/>
                </a:cubicBezTo>
                <a:lnTo>
                  <a:pt x="514605" y="566910"/>
                </a:lnTo>
                <a:cubicBezTo>
                  <a:pt x="505883" y="462669"/>
                  <a:pt x="429431" y="377268"/>
                  <a:pt x="329394" y="355052"/>
                </a:cubicBezTo>
                <a:lnTo>
                  <a:pt x="304473" y="379846"/>
                </a:lnTo>
                <a:lnTo>
                  <a:pt x="313552" y="489685"/>
                </a:lnTo>
                <a:cubicBezTo>
                  <a:pt x="313997" y="494217"/>
                  <a:pt x="312750" y="498838"/>
                  <a:pt x="310080" y="502570"/>
                </a:cubicBezTo>
                <a:lnTo>
                  <a:pt x="284715" y="538295"/>
                </a:lnTo>
                <a:cubicBezTo>
                  <a:pt x="283113" y="540605"/>
                  <a:pt x="280443" y="541938"/>
                  <a:pt x="277595" y="541938"/>
                </a:cubicBezTo>
                <a:cubicBezTo>
                  <a:pt x="274836" y="541938"/>
                  <a:pt x="272166" y="540605"/>
                  <a:pt x="270475" y="538295"/>
                </a:cubicBezTo>
                <a:lnTo>
                  <a:pt x="245199" y="502570"/>
                </a:lnTo>
                <a:cubicBezTo>
                  <a:pt x="242528" y="498838"/>
                  <a:pt x="241282" y="494217"/>
                  <a:pt x="241638" y="489685"/>
                </a:cubicBezTo>
                <a:lnTo>
                  <a:pt x="250717" y="379846"/>
                </a:lnTo>
                <a:close/>
                <a:moveTo>
                  <a:pt x="277595" y="309641"/>
                </a:moveTo>
                <a:cubicBezTo>
                  <a:pt x="430677" y="309641"/>
                  <a:pt x="555279" y="433965"/>
                  <a:pt x="555279" y="586816"/>
                </a:cubicBezTo>
                <a:cubicBezTo>
                  <a:pt x="555279" y="597746"/>
                  <a:pt x="546290" y="606722"/>
                  <a:pt x="535343" y="606722"/>
                </a:cubicBezTo>
                <a:lnTo>
                  <a:pt x="19936" y="606722"/>
                </a:lnTo>
                <a:cubicBezTo>
                  <a:pt x="8900" y="606722"/>
                  <a:pt x="0" y="597746"/>
                  <a:pt x="0" y="586816"/>
                </a:cubicBezTo>
                <a:cubicBezTo>
                  <a:pt x="0" y="433965"/>
                  <a:pt x="124513" y="309641"/>
                  <a:pt x="277595" y="309641"/>
                </a:cubicBezTo>
                <a:close/>
                <a:moveTo>
                  <a:pt x="277595" y="39815"/>
                </a:moveTo>
                <a:cubicBezTo>
                  <a:pt x="220899" y="39815"/>
                  <a:pt x="174706" y="85851"/>
                  <a:pt x="174706" y="142551"/>
                </a:cubicBezTo>
                <a:cubicBezTo>
                  <a:pt x="174706" y="199163"/>
                  <a:pt x="220899" y="245288"/>
                  <a:pt x="277595" y="245288"/>
                </a:cubicBezTo>
                <a:cubicBezTo>
                  <a:pt x="334380" y="245288"/>
                  <a:pt x="380573" y="199163"/>
                  <a:pt x="380573" y="142551"/>
                </a:cubicBezTo>
                <a:cubicBezTo>
                  <a:pt x="380573" y="85851"/>
                  <a:pt x="334380" y="39815"/>
                  <a:pt x="277595" y="39815"/>
                </a:cubicBezTo>
                <a:close/>
                <a:moveTo>
                  <a:pt x="277595" y="0"/>
                </a:moveTo>
                <a:cubicBezTo>
                  <a:pt x="356364" y="0"/>
                  <a:pt x="420358" y="63899"/>
                  <a:pt x="420358" y="142551"/>
                </a:cubicBezTo>
                <a:cubicBezTo>
                  <a:pt x="420358" y="221115"/>
                  <a:pt x="356364" y="285014"/>
                  <a:pt x="277595" y="285014"/>
                </a:cubicBezTo>
                <a:cubicBezTo>
                  <a:pt x="198915" y="285014"/>
                  <a:pt x="134921" y="221115"/>
                  <a:pt x="134921" y="142551"/>
                </a:cubicBezTo>
                <a:cubicBezTo>
                  <a:pt x="134921" y="63899"/>
                  <a:pt x="198915" y="0"/>
                  <a:pt x="277595" y="0"/>
                </a:cubicBezTo>
                <a:close/>
              </a:path>
            </a:pathLst>
          </a:custGeom>
          <a:solidFill>
            <a:srgbClr val="1D4865"/>
          </a:solidFill>
          <a:ln>
            <a:noFill/>
          </a:ln>
        </p:spPr>
      </p:sp>
      <p:sp>
        <p:nvSpPr>
          <p:cNvPr id="7" name="businessman_232529"/>
          <p:cNvSpPr>
            <a:spLocks noChangeAspect="1"/>
          </p:cNvSpPr>
          <p:nvPr/>
        </p:nvSpPr>
        <p:spPr bwMode="auto">
          <a:xfrm>
            <a:off x="1072515" y="3869055"/>
            <a:ext cx="333375" cy="363855"/>
          </a:xfrm>
          <a:custGeom>
            <a:avLst/>
            <a:gdLst>
              <a:gd name="connsiteX0" fmla="*/ 225885 w 555279"/>
              <a:gd name="connsiteY0" fmla="*/ 355052 h 606722"/>
              <a:gd name="connsiteX1" fmla="*/ 40674 w 555279"/>
              <a:gd name="connsiteY1" fmla="*/ 566910 h 606722"/>
              <a:gd name="connsiteX2" fmla="*/ 514605 w 555279"/>
              <a:gd name="connsiteY2" fmla="*/ 566910 h 606722"/>
              <a:gd name="connsiteX3" fmla="*/ 329394 w 555279"/>
              <a:gd name="connsiteY3" fmla="*/ 355052 h 606722"/>
              <a:gd name="connsiteX4" fmla="*/ 304473 w 555279"/>
              <a:gd name="connsiteY4" fmla="*/ 379846 h 606722"/>
              <a:gd name="connsiteX5" fmla="*/ 313552 w 555279"/>
              <a:gd name="connsiteY5" fmla="*/ 489685 h 606722"/>
              <a:gd name="connsiteX6" fmla="*/ 310080 w 555279"/>
              <a:gd name="connsiteY6" fmla="*/ 502570 h 606722"/>
              <a:gd name="connsiteX7" fmla="*/ 284715 w 555279"/>
              <a:gd name="connsiteY7" fmla="*/ 538295 h 606722"/>
              <a:gd name="connsiteX8" fmla="*/ 277595 w 555279"/>
              <a:gd name="connsiteY8" fmla="*/ 541938 h 606722"/>
              <a:gd name="connsiteX9" fmla="*/ 270475 w 555279"/>
              <a:gd name="connsiteY9" fmla="*/ 538295 h 606722"/>
              <a:gd name="connsiteX10" fmla="*/ 245199 w 555279"/>
              <a:gd name="connsiteY10" fmla="*/ 502570 h 606722"/>
              <a:gd name="connsiteX11" fmla="*/ 241638 w 555279"/>
              <a:gd name="connsiteY11" fmla="*/ 489685 h 606722"/>
              <a:gd name="connsiteX12" fmla="*/ 250717 w 555279"/>
              <a:gd name="connsiteY12" fmla="*/ 379846 h 606722"/>
              <a:gd name="connsiteX13" fmla="*/ 277595 w 555279"/>
              <a:gd name="connsiteY13" fmla="*/ 309641 h 606722"/>
              <a:gd name="connsiteX14" fmla="*/ 555279 w 555279"/>
              <a:gd name="connsiteY14" fmla="*/ 586816 h 606722"/>
              <a:gd name="connsiteX15" fmla="*/ 535343 w 555279"/>
              <a:gd name="connsiteY15" fmla="*/ 606722 h 606722"/>
              <a:gd name="connsiteX16" fmla="*/ 19936 w 555279"/>
              <a:gd name="connsiteY16" fmla="*/ 606722 h 606722"/>
              <a:gd name="connsiteX17" fmla="*/ 0 w 555279"/>
              <a:gd name="connsiteY17" fmla="*/ 586816 h 606722"/>
              <a:gd name="connsiteX18" fmla="*/ 277595 w 555279"/>
              <a:gd name="connsiteY18" fmla="*/ 309641 h 606722"/>
              <a:gd name="connsiteX19" fmla="*/ 277595 w 555279"/>
              <a:gd name="connsiteY19" fmla="*/ 39815 h 606722"/>
              <a:gd name="connsiteX20" fmla="*/ 174706 w 555279"/>
              <a:gd name="connsiteY20" fmla="*/ 142551 h 606722"/>
              <a:gd name="connsiteX21" fmla="*/ 277595 w 555279"/>
              <a:gd name="connsiteY21" fmla="*/ 245288 h 606722"/>
              <a:gd name="connsiteX22" fmla="*/ 380573 w 555279"/>
              <a:gd name="connsiteY22" fmla="*/ 142551 h 606722"/>
              <a:gd name="connsiteX23" fmla="*/ 277595 w 555279"/>
              <a:gd name="connsiteY23" fmla="*/ 39815 h 606722"/>
              <a:gd name="connsiteX24" fmla="*/ 277595 w 555279"/>
              <a:gd name="connsiteY24" fmla="*/ 0 h 606722"/>
              <a:gd name="connsiteX25" fmla="*/ 420358 w 555279"/>
              <a:gd name="connsiteY25" fmla="*/ 142551 h 606722"/>
              <a:gd name="connsiteX26" fmla="*/ 277595 w 555279"/>
              <a:gd name="connsiteY26" fmla="*/ 285014 h 606722"/>
              <a:gd name="connsiteX27" fmla="*/ 134921 w 555279"/>
              <a:gd name="connsiteY27" fmla="*/ 142551 h 606722"/>
              <a:gd name="connsiteX28" fmla="*/ 277595 w 555279"/>
              <a:gd name="connsiteY28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55279" h="606722">
                <a:moveTo>
                  <a:pt x="225885" y="355052"/>
                </a:moveTo>
                <a:cubicBezTo>
                  <a:pt x="125848" y="377268"/>
                  <a:pt x="49396" y="462669"/>
                  <a:pt x="40674" y="566910"/>
                </a:cubicBezTo>
                <a:lnTo>
                  <a:pt x="514605" y="566910"/>
                </a:lnTo>
                <a:cubicBezTo>
                  <a:pt x="505883" y="462669"/>
                  <a:pt x="429431" y="377268"/>
                  <a:pt x="329394" y="355052"/>
                </a:cubicBezTo>
                <a:lnTo>
                  <a:pt x="304473" y="379846"/>
                </a:lnTo>
                <a:lnTo>
                  <a:pt x="313552" y="489685"/>
                </a:lnTo>
                <a:cubicBezTo>
                  <a:pt x="313997" y="494217"/>
                  <a:pt x="312750" y="498838"/>
                  <a:pt x="310080" y="502570"/>
                </a:cubicBezTo>
                <a:lnTo>
                  <a:pt x="284715" y="538295"/>
                </a:lnTo>
                <a:cubicBezTo>
                  <a:pt x="283113" y="540605"/>
                  <a:pt x="280443" y="541938"/>
                  <a:pt x="277595" y="541938"/>
                </a:cubicBezTo>
                <a:cubicBezTo>
                  <a:pt x="274836" y="541938"/>
                  <a:pt x="272166" y="540605"/>
                  <a:pt x="270475" y="538295"/>
                </a:cubicBezTo>
                <a:lnTo>
                  <a:pt x="245199" y="502570"/>
                </a:lnTo>
                <a:cubicBezTo>
                  <a:pt x="242528" y="498838"/>
                  <a:pt x="241282" y="494217"/>
                  <a:pt x="241638" y="489685"/>
                </a:cubicBezTo>
                <a:lnTo>
                  <a:pt x="250717" y="379846"/>
                </a:lnTo>
                <a:close/>
                <a:moveTo>
                  <a:pt x="277595" y="309641"/>
                </a:moveTo>
                <a:cubicBezTo>
                  <a:pt x="430677" y="309641"/>
                  <a:pt x="555279" y="433965"/>
                  <a:pt x="555279" y="586816"/>
                </a:cubicBezTo>
                <a:cubicBezTo>
                  <a:pt x="555279" y="597746"/>
                  <a:pt x="546290" y="606722"/>
                  <a:pt x="535343" y="606722"/>
                </a:cubicBezTo>
                <a:lnTo>
                  <a:pt x="19936" y="606722"/>
                </a:lnTo>
                <a:cubicBezTo>
                  <a:pt x="8900" y="606722"/>
                  <a:pt x="0" y="597746"/>
                  <a:pt x="0" y="586816"/>
                </a:cubicBezTo>
                <a:cubicBezTo>
                  <a:pt x="0" y="433965"/>
                  <a:pt x="124513" y="309641"/>
                  <a:pt x="277595" y="309641"/>
                </a:cubicBezTo>
                <a:close/>
                <a:moveTo>
                  <a:pt x="277595" y="39815"/>
                </a:moveTo>
                <a:cubicBezTo>
                  <a:pt x="220899" y="39815"/>
                  <a:pt x="174706" y="85851"/>
                  <a:pt x="174706" y="142551"/>
                </a:cubicBezTo>
                <a:cubicBezTo>
                  <a:pt x="174706" y="199163"/>
                  <a:pt x="220899" y="245288"/>
                  <a:pt x="277595" y="245288"/>
                </a:cubicBezTo>
                <a:cubicBezTo>
                  <a:pt x="334380" y="245288"/>
                  <a:pt x="380573" y="199163"/>
                  <a:pt x="380573" y="142551"/>
                </a:cubicBezTo>
                <a:cubicBezTo>
                  <a:pt x="380573" y="85851"/>
                  <a:pt x="334380" y="39815"/>
                  <a:pt x="277595" y="39815"/>
                </a:cubicBezTo>
                <a:close/>
                <a:moveTo>
                  <a:pt x="277595" y="0"/>
                </a:moveTo>
                <a:cubicBezTo>
                  <a:pt x="356364" y="0"/>
                  <a:pt x="420358" y="63899"/>
                  <a:pt x="420358" y="142551"/>
                </a:cubicBezTo>
                <a:cubicBezTo>
                  <a:pt x="420358" y="221115"/>
                  <a:pt x="356364" y="285014"/>
                  <a:pt x="277595" y="285014"/>
                </a:cubicBezTo>
                <a:cubicBezTo>
                  <a:pt x="198915" y="285014"/>
                  <a:pt x="134921" y="221115"/>
                  <a:pt x="134921" y="142551"/>
                </a:cubicBezTo>
                <a:cubicBezTo>
                  <a:pt x="134921" y="63899"/>
                  <a:pt x="198915" y="0"/>
                  <a:pt x="277595" y="0"/>
                </a:cubicBezTo>
                <a:close/>
              </a:path>
            </a:pathLst>
          </a:custGeom>
          <a:solidFill>
            <a:srgbClr val="1D4865"/>
          </a:solidFill>
          <a:ln>
            <a:noFill/>
          </a:ln>
        </p:spPr>
      </p:sp>
      <p:sp>
        <p:nvSpPr>
          <p:cNvPr id="5" name="文本框 4"/>
          <p:cNvSpPr txBox="1"/>
          <p:nvPr/>
        </p:nvSpPr>
        <p:spPr>
          <a:xfrm>
            <a:off x="1510665" y="4359275"/>
            <a:ext cx="72428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 smtClean="0">
                <a:solidFill>
                  <a:srgbClr val="1D4865"/>
                </a:solidFill>
                <a:latin typeface="微软雅黑" panose="020B0503020204020204" pitchFamily="34" charset="-122"/>
              </a:rPr>
              <a:t>薪资谈判陷入僵局，学会给自己留“余地”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businessman_232529"/>
          <p:cNvSpPr>
            <a:spLocks noChangeAspect="1"/>
          </p:cNvSpPr>
          <p:nvPr/>
        </p:nvSpPr>
        <p:spPr bwMode="auto">
          <a:xfrm>
            <a:off x="1072515" y="4418330"/>
            <a:ext cx="333375" cy="363855"/>
          </a:xfrm>
          <a:custGeom>
            <a:avLst/>
            <a:gdLst>
              <a:gd name="connsiteX0" fmla="*/ 225885 w 555279"/>
              <a:gd name="connsiteY0" fmla="*/ 355052 h 606722"/>
              <a:gd name="connsiteX1" fmla="*/ 40674 w 555279"/>
              <a:gd name="connsiteY1" fmla="*/ 566910 h 606722"/>
              <a:gd name="connsiteX2" fmla="*/ 514605 w 555279"/>
              <a:gd name="connsiteY2" fmla="*/ 566910 h 606722"/>
              <a:gd name="connsiteX3" fmla="*/ 329394 w 555279"/>
              <a:gd name="connsiteY3" fmla="*/ 355052 h 606722"/>
              <a:gd name="connsiteX4" fmla="*/ 304473 w 555279"/>
              <a:gd name="connsiteY4" fmla="*/ 379846 h 606722"/>
              <a:gd name="connsiteX5" fmla="*/ 313552 w 555279"/>
              <a:gd name="connsiteY5" fmla="*/ 489685 h 606722"/>
              <a:gd name="connsiteX6" fmla="*/ 310080 w 555279"/>
              <a:gd name="connsiteY6" fmla="*/ 502570 h 606722"/>
              <a:gd name="connsiteX7" fmla="*/ 284715 w 555279"/>
              <a:gd name="connsiteY7" fmla="*/ 538295 h 606722"/>
              <a:gd name="connsiteX8" fmla="*/ 277595 w 555279"/>
              <a:gd name="connsiteY8" fmla="*/ 541938 h 606722"/>
              <a:gd name="connsiteX9" fmla="*/ 270475 w 555279"/>
              <a:gd name="connsiteY9" fmla="*/ 538295 h 606722"/>
              <a:gd name="connsiteX10" fmla="*/ 245199 w 555279"/>
              <a:gd name="connsiteY10" fmla="*/ 502570 h 606722"/>
              <a:gd name="connsiteX11" fmla="*/ 241638 w 555279"/>
              <a:gd name="connsiteY11" fmla="*/ 489685 h 606722"/>
              <a:gd name="connsiteX12" fmla="*/ 250717 w 555279"/>
              <a:gd name="connsiteY12" fmla="*/ 379846 h 606722"/>
              <a:gd name="connsiteX13" fmla="*/ 277595 w 555279"/>
              <a:gd name="connsiteY13" fmla="*/ 309641 h 606722"/>
              <a:gd name="connsiteX14" fmla="*/ 555279 w 555279"/>
              <a:gd name="connsiteY14" fmla="*/ 586816 h 606722"/>
              <a:gd name="connsiteX15" fmla="*/ 535343 w 555279"/>
              <a:gd name="connsiteY15" fmla="*/ 606722 h 606722"/>
              <a:gd name="connsiteX16" fmla="*/ 19936 w 555279"/>
              <a:gd name="connsiteY16" fmla="*/ 606722 h 606722"/>
              <a:gd name="connsiteX17" fmla="*/ 0 w 555279"/>
              <a:gd name="connsiteY17" fmla="*/ 586816 h 606722"/>
              <a:gd name="connsiteX18" fmla="*/ 277595 w 555279"/>
              <a:gd name="connsiteY18" fmla="*/ 309641 h 606722"/>
              <a:gd name="connsiteX19" fmla="*/ 277595 w 555279"/>
              <a:gd name="connsiteY19" fmla="*/ 39815 h 606722"/>
              <a:gd name="connsiteX20" fmla="*/ 174706 w 555279"/>
              <a:gd name="connsiteY20" fmla="*/ 142551 h 606722"/>
              <a:gd name="connsiteX21" fmla="*/ 277595 w 555279"/>
              <a:gd name="connsiteY21" fmla="*/ 245288 h 606722"/>
              <a:gd name="connsiteX22" fmla="*/ 380573 w 555279"/>
              <a:gd name="connsiteY22" fmla="*/ 142551 h 606722"/>
              <a:gd name="connsiteX23" fmla="*/ 277595 w 555279"/>
              <a:gd name="connsiteY23" fmla="*/ 39815 h 606722"/>
              <a:gd name="connsiteX24" fmla="*/ 277595 w 555279"/>
              <a:gd name="connsiteY24" fmla="*/ 0 h 606722"/>
              <a:gd name="connsiteX25" fmla="*/ 420358 w 555279"/>
              <a:gd name="connsiteY25" fmla="*/ 142551 h 606722"/>
              <a:gd name="connsiteX26" fmla="*/ 277595 w 555279"/>
              <a:gd name="connsiteY26" fmla="*/ 285014 h 606722"/>
              <a:gd name="connsiteX27" fmla="*/ 134921 w 555279"/>
              <a:gd name="connsiteY27" fmla="*/ 142551 h 606722"/>
              <a:gd name="connsiteX28" fmla="*/ 277595 w 555279"/>
              <a:gd name="connsiteY28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55279" h="606722">
                <a:moveTo>
                  <a:pt x="225885" y="355052"/>
                </a:moveTo>
                <a:cubicBezTo>
                  <a:pt x="125848" y="377268"/>
                  <a:pt x="49396" y="462669"/>
                  <a:pt x="40674" y="566910"/>
                </a:cubicBezTo>
                <a:lnTo>
                  <a:pt x="514605" y="566910"/>
                </a:lnTo>
                <a:cubicBezTo>
                  <a:pt x="505883" y="462669"/>
                  <a:pt x="429431" y="377268"/>
                  <a:pt x="329394" y="355052"/>
                </a:cubicBezTo>
                <a:lnTo>
                  <a:pt x="304473" y="379846"/>
                </a:lnTo>
                <a:lnTo>
                  <a:pt x="313552" y="489685"/>
                </a:lnTo>
                <a:cubicBezTo>
                  <a:pt x="313997" y="494217"/>
                  <a:pt x="312750" y="498838"/>
                  <a:pt x="310080" y="502570"/>
                </a:cubicBezTo>
                <a:lnTo>
                  <a:pt x="284715" y="538295"/>
                </a:lnTo>
                <a:cubicBezTo>
                  <a:pt x="283113" y="540605"/>
                  <a:pt x="280443" y="541938"/>
                  <a:pt x="277595" y="541938"/>
                </a:cubicBezTo>
                <a:cubicBezTo>
                  <a:pt x="274836" y="541938"/>
                  <a:pt x="272166" y="540605"/>
                  <a:pt x="270475" y="538295"/>
                </a:cubicBezTo>
                <a:lnTo>
                  <a:pt x="245199" y="502570"/>
                </a:lnTo>
                <a:cubicBezTo>
                  <a:pt x="242528" y="498838"/>
                  <a:pt x="241282" y="494217"/>
                  <a:pt x="241638" y="489685"/>
                </a:cubicBezTo>
                <a:lnTo>
                  <a:pt x="250717" y="379846"/>
                </a:lnTo>
                <a:close/>
                <a:moveTo>
                  <a:pt x="277595" y="309641"/>
                </a:moveTo>
                <a:cubicBezTo>
                  <a:pt x="430677" y="309641"/>
                  <a:pt x="555279" y="433965"/>
                  <a:pt x="555279" y="586816"/>
                </a:cubicBezTo>
                <a:cubicBezTo>
                  <a:pt x="555279" y="597746"/>
                  <a:pt x="546290" y="606722"/>
                  <a:pt x="535343" y="606722"/>
                </a:cubicBezTo>
                <a:lnTo>
                  <a:pt x="19936" y="606722"/>
                </a:lnTo>
                <a:cubicBezTo>
                  <a:pt x="8900" y="606722"/>
                  <a:pt x="0" y="597746"/>
                  <a:pt x="0" y="586816"/>
                </a:cubicBezTo>
                <a:cubicBezTo>
                  <a:pt x="0" y="433965"/>
                  <a:pt x="124513" y="309641"/>
                  <a:pt x="277595" y="309641"/>
                </a:cubicBezTo>
                <a:close/>
                <a:moveTo>
                  <a:pt x="277595" y="39815"/>
                </a:moveTo>
                <a:cubicBezTo>
                  <a:pt x="220899" y="39815"/>
                  <a:pt x="174706" y="85851"/>
                  <a:pt x="174706" y="142551"/>
                </a:cubicBezTo>
                <a:cubicBezTo>
                  <a:pt x="174706" y="199163"/>
                  <a:pt x="220899" y="245288"/>
                  <a:pt x="277595" y="245288"/>
                </a:cubicBezTo>
                <a:cubicBezTo>
                  <a:pt x="334380" y="245288"/>
                  <a:pt x="380573" y="199163"/>
                  <a:pt x="380573" y="142551"/>
                </a:cubicBezTo>
                <a:cubicBezTo>
                  <a:pt x="380573" y="85851"/>
                  <a:pt x="334380" y="39815"/>
                  <a:pt x="277595" y="39815"/>
                </a:cubicBezTo>
                <a:close/>
                <a:moveTo>
                  <a:pt x="277595" y="0"/>
                </a:moveTo>
                <a:cubicBezTo>
                  <a:pt x="356364" y="0"/>
                  <a:pt x="420358" y="63899"/>
                  <a:pt x="420358" y="142551"/>
                </a:cubicBezTo>
                <a:cubicBezTo>
                  <a:pt x="420358" y="221115"/>
                  <a:pt x="356364" y="285014"/>
                  <a:pt x="277595" y="285014"/>
                </a:cubicBezTo>
                <a:cubicBezTo>
                  <a:pt x="198915" y="285014"/>
                  <a:pt x="134921" y="221115"/>
                  <a:pt x="134921" y="142551"/>
                </a:cubicBezTo>
                <a:cubicBezTo>
                  <a:pt x="134921" y="63899"/>
                  <a:pt x="198915" y="0"/>
                  <a:pt x="277595" y="0"/>
                </a:cubicBezTo>
                <a:close/>
              </a:path>
            </a:pathLst>
          </a:custGeom>
          <a:solidFill>
            <a:srgbClr val="1D4865"/>
          </a:solidFill>
          <a:ln>
            <a:noFill/>
          </a:ln>
        </p:spPr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600075" y="787400"/>
            <a:ext cx="680593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just"/>
            <a:r>
              <a:rPr lang="zh-CN" altLang="en-US" sz="3200" b="1">
                <a:solidFill>
                  <a:srgbClr val="1D486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如何谈到点子上</a:t>
            </a:r>
            <a:endParaRPr lang="zh-CN" altLang="en-US" sz="3200" b="1">
              <a:solidFill>
                <a:srgbClr val="1D486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49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" grpId="0"/>
      <p:bldP spid="3" grpId="0"/>
      <p:bldP spid="10" grpId="0"/>
      <p:bldP spid="5" grpId="0"/>
      <p:bldP spid="4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709295" y="309880"/>
            <a:ext cx="3589020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任务二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面试进行时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600075" y="787400"/>
            <a:ext cx="680593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just"/>
            <a:r>
              <a:rPr lang="zh-CN" altLang="en-US" sz="3200" b="1">
                <a:solidFill>
                  <a:srgbClr val="1D486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巧妙回答面试常见薪资问题</a:t>
            </a:r>
            <a:endParaRPr lang="zh-CN" altLang="en-US" sz="3200" b="1">
              <a:solidFill>
                <a:srgbClr val="1D486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389505" y="1685290"/>
            <a:ext cx="4364355" cy="1029335"/>
            <a:chOff x="4221669" y="1802218"/>
            <a:chExt cx="4994316" cy="2985897"/>
          </a:xfrm>
        </p:grpSpPr>
        <p:sp>
          <p:nvSpPr>
            <p:cNvPr id="9" name="任意多边形 56"/>
            <p:cNvSpPr>
              <a:spLocks noChangeArrowheads="1"/>
            </p:cNvSpPr>
            <p:nvPr/>
          </p:nvSpPr>
          <p:spPr bwMode="auto">
            <a:xfrm rot="16200000">
              <a:off x="5226799" y="797087"/>
              <a:ext cx="2984055" cy="4994316"/>
            </a:xfrm>
            <a:custGeom>
              <a:avLst/>
              <a:gdLst>
                <a:gd name="T0" fmla="*/ 1285079 w 973072"/>
                <a:gd name="T1" fmla="*/ 4698630 h 2871990"/>
                <a:gd name="T2" fmla="*/ 817403 w 973072"/>
                <a:gd name="T3" fmla="*/ 4698630 h 2871990"/>
                <a:gd name="T4" fmla="*/ 0 w 973072"/>
                <a:gd name="T5" fmla="*/ 4079706 h 2871990"/>
                <a:gd name="T6" fmla="*/ 0 w 973072"/>
                <a:gd name="T7" fmla="*/ 1195985 h 2871990"/>
                <a:gd name="T8" fmla="*/ 499232 w 973072"/>
                <a:gd name="T9" fmla="*/ 625700 h 2871990"/>
                <a:gd name="T10" fmla="*/ 681102 w 973072"/>
                <a:gd name="T11" fmla="*/ 597897 h 2871990"/>
                <a:gd name="T12" fmla="*/ 1051243 w 973072"/>
                <a:gd name="T13" fmla="*/ 0 h 2871990"/>
                <a:gd name="T14" fmla="*/ 1421385 w 973072"/>
                <a:gd name="T15" fmla="*/ 597897 h 2871990"/>
                <a:gd name="T16" fmla="*/ 1603251 w 973072"/>
                <a:gd name="T17" fmla="*/ 625700 h 2871990"/>
                <a:gd name="T18" fmla="*/ 2102482 w 973072"/>
                <a:gd name="T19" fmla="*/ 1195985 h 2871990"/>
                <a:gd name="T20" fmla="*/ 2102482 w 973072"/>
                <a:gd name="T21" fmla="*/ 4079706 h 2871990"/>
                <a:gd name="T22" fmla="*/ 1285079 w 973072"/>
                <a:gd name="T23" fmla="*/ 4698630 h 287199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73072"/>
                <a:gd name="T37" fmla="*/ 0 h 2871990"/>
                <a:gd name="T38" fmla="*/ 973072 w 973072"/>
                <a:gd name="T39" fmla="*/ 2871990 h 287199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73072" h="2871990">
                  <a:moveTo>
                    <a:pt x="594761" y="2871990"/>
                  </a:moveTo>
                  <a:lnTo>
                    <a:pt x="378311" y="2871990"/>
                  </a:lnTo>
                  <a:cubicBezTo>
                    <a:pt x="169376" y="2871990"/>
                    <a:pt x="0" y="2702614"/>
                    <a:pt x="0" y="2493679"/>
                  </a:cubicBezTo>
                  <a:lnTo>
                    <a:pt x="0" y="731034"/>
                  </a:lnTo>
                  <a:cubicBezTo>
                    <a:pt x="0" y="574333"/>
                    <a:pt x="95274" y="439884"/>
                    <a:pt x="231055" y="382453"/>
                  </a:cubicBezTo>
                  <a:lnTo>
                    <a:pt x="315228" y="365459"/>
                  </a:lnTo>
                  <a:lnTo>
                    <a:pt x="486537" y="0"/>
                  </a:lnTo>
                  <a:lnTo>
                    <a:pt x="657846" y="365459"/>
                  </a:lnTo>
                  <a:lnTo>
                    <a:pt x="742017" y="382453"/>
                  </a:lnTo>
                  <a:cubicBezTo>
                    <a:pt x="877798" y="439884"/>
                    <a:pt x="973072" y="574333"/>
                    <a:pt x="973072" y="731034"/>
                  </a:cubicBezTo>
                  <a:lnTo>
                    <a:pt x="973072" y="2493679"/>
                  </a:lnTo>
                  <a:cubicBezTo>
                    <a:pt x="973072" y="2702614"/>
                    <a:pt x="803696" y="2871990"/>
                    <a:pt x="594761" y="2871990"/>
                  </a:cubicBezTo>
                  <a:close/>
                </a:path>
              </a:pathLst>
            </a:custGeom>
            <a:solidFill>
              <a:srgbClr val="1D4865"/>
            </a:solidFill>
            <a:ln w="12700" cap="flat" cmpd="sng">
              <a:solidFill>
                <a:schemeClr val="bg1"/>
              </a:solidFill>
              <a:bevel/>
            </a:ln>
          </p:spPr>
          <p:txBody>
            <a:bodyPr anchor="ctr"/>
            <a:p>
              <a:endParaRPr lang="zh-CN" altLang="en-US" sz="2400"/>
            </a:p>
          </p:txBody>
        </p:sp>
        <p:sp>
          <p:nvSpPr>
            <p:cNvPr id="12" name="矩形: 圆角 11"/>
            <p:cNvSpPr/>
            <p:nvPr/>
          </p:nvSpPr>
          <p:spPr>
            <a:xfrm>
              <a:off x="5354528" y="1804060"/>
              <a:ext cx="3430549" cy="2984055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indent="0" algn="l" fontAlgn="auto">
                <a:lnSpc>
                  <a:spcPts val="2660"/>
                </a:lnSpc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在我们公司工作，你希望得到什么样的薪金待遇？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05765" y="3474720"/>
            <a:ext cx="7372985" cy="1237459"/>
          </a:xfrm>
          <a:prstGeom prst="roundRect">
            <a:avLst/>
          </a:prstGeom>
          <a:noFill/>
          <a:ln>
            <a:solidFill>
              <a:srgbClr val="1B4367"/>
            </a:solidFill>
          </a:ln>
        </p:spPr>
        <p:txBody>
          <a:bodyPr wrap="square" rtlCol="0">
            <a:spAutoFit/>
          </a:bodyPr>
          <a:p>
            <a:pPr marR="0" lvl="0" indent="0" algn="l" defTabSz="914400" rtl="0" fontAlgn="base">
              <a:lnSpc>
                <a:spcPts val="266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sz="1800" b="1" dirty="0">
                <a:ln>
                  <a:noFill/>
                </a:ln>
                <a:solidFill>
                  <a:srgbClr val="1D4865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</a:t>
            </a:r>
            <a:r>
              <a:rPr kumimoji="1" sz="1800" b="1" dirty="0">
                <a:ln>
                  <a:noFill/>
                </a:ln>
                <a:solidFill>
                  <a:srgbClr val="1D4865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工资并不是我决定是否加盟贵公司的唯一因素，我更看重公司的发展前景和公司给我的锻炼机会，如果您一定要我回答，那我希望自己的薪水符合我的能力水平，我希望自己的工资不低于年薪X万元。</a:t>
            </a:r>
            <a:endParaRPr kumimoji="1" sz="1800" b="1" dirty="0">
              <a:ln>
                <a:noFill/>
              </a:ln>
              <a:solidFill>
                <a:srgbClr val="1D4865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46" name="f72a58bc-c46f-4e26-8141-d49b1b727186" descr="本素材由iSlide™ 提供&#13;&#10;iSlide™尊重知识产权并注重保护用户享有的各项权利。郑重提醒您：&#13;&#10;iSlide™插件中提供的任何信息内容的所有权、知识产权归其原始权利人或权利受让人所有，您免费/购买获得的是信息内容的使用权，并受下述条款的约束；&#13;&#10;1. 您仅可以个人非商业用途使用该等信息内容，不可将信息内容的全部或部分用于出售，或以出租、出借、转让、分销、发布等其他任何方式供他人使用；&#13;&#10;2. 禁止在接入互联网或移动互联网的任何网站、平台、应用或程序上以任何方式为他人提供iSlide™插件资源内容的下载。&#13;&#10;The resource is supplied by iSlide™.&#13;&#10;iSlide™ respects all intellectual property rights and protects all the rights its users acquired.Solemnly remind you:&#13;&#10;The ownership and intellectual property of the resources supplied in iSlide Add-in belongs to its owner or the assignee of this ownership.you only acquired the usage of the resources supplied in iSlide Add-in, as well as respected the following restrain terms:&#13;&#10;1.You are only allowed to use such resource for personal and non-commercial aim, not allowed to use such resource or part of it for the sale; or rent, lend, transfer to others; or distribution or release it in any way.&#13;&#10;2.You are not permitted to provide the resource of iSlide Add-in in any website, platform, application access to the Internet or mobile Internet.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934325" y="3387725"/>
            <a:ext cx="918845" cy="1385570"/>
            <a:chOff x="4346893" y="1059255"/>
            <a:chExt cx="3498214" cy="5273634"/>
          </a:xfrm>
        </p:grpSpPr>
        <p:sp>
          <p:nvSpPr>
            <p:cNvPr id="13" name="îṡ1íḑé"/>
            <p:cNvSpPr/>
            <p:nvPr/>
          </p:nvSpPr>
          <p:spPr bwMode="auto">
            <a:xfrm>
              <a:off x="4699231" y="2740868"/>
              <a:ext cx="2759220" cy="1871511"/>
            </a:xfrm>
            <a:custGeom>
              <a:avLst/>
              <a:gdLst>
                <a:gd name="T0" fmla="*/ 580 w 580"/>
                <a:gd name="T1" fmla="*/ 167 h 394"/>
                <a:gd name="T2" fmla="*/ 513 w 580"/>
                <a:gd name="T3" fmla="*/ 118 h 394"/>
                <a:gd name="T4" fmla="*/ 405 w 580"/>
                <a:gd name="T5" fmla="*/ 105 h 394"/>
                <a:gd name="T6" fmla="*/ 364 w 580"/>
                <a:gd name="T7" fmla="*/ 64 h 394"/>
                <a:gd name="T8" fmla="*/ 363 w 580"/>
                <a:gd name="T9" fmla="*/ 10 h 394"/>
                <a:gd name="T10" fmla="*/ 223 w 580"/>
                <a:gd name="T11" fmla="*/ 0 h 394"/>
                <a:gd name="T12" fmla="*/ 220 w 580"/>
                <a:gd name="T13" fmla="*/ 65 h 394"/>
                <a:gd name="T14" fmla="*/ 177 w 580"/>
                <a:gd name="T15" fmla="*/ 105 h 394"/>
                <a:gd name="T16" fmla="*/ 71 w 580"/>
                <a:gd name="T17" fmla="*/ 118 h 394"/>
                <a:gd name="T18" fmla="*/ 0 w 580"/>
                <a:gd name="T19" fmla="*/ 177 h 394"/>
                <a:gd name="T20" fmla="*/ 0 w 580"/>
                <a:gd name="T21" fmla="*/ 181 h 394"/>
                <a:gd name="T22" fmla="*/ 0 w 580"/>
                <a:gd name="T23" fmla="*/ 183 h 394"/>
                <a:gd name="T24" fmla="*/ 0 w 580"/>
                <a:gd name="T25" fmla="*/ 184 h 394"/>
                <a:gd name="T26" fmla="*/ 104 w 580"/>
                <a:gd name="T27" fmla="*/ 270 h 394"/>
                <a:gd name="T28" fmla="*/ 142 w 580"/>
                <a:gd name="T29" fmla="*/ 394 h 394"/>
                <a:gd name="T30" fmla="*/ 442 w 580"/>
                <a:gd name="T31" fmla="*/ 394 h 394"/>
                <a:gd name="T32" fmla="*/ 483 w 580"/>
                <a:gd name="T33" fmla="*/ 260 h 394"/>
                <a:gd name="T34" fmla="*/ 494 w 580"/>
                <a:gd name="T35" fmla="*/ 260 h 394"/>
                <a:gd name="T36" fmla="*/ 580 w 580"/>
                <a:gd name="T37" fmla="*/ 16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80" h="394">
                  <a:moveTo>
                    <a:pt x="580" y="167"/>
                  </a:moveTo>
                  <a:cubicBezTo>
                    <a:pt x="571" y="138"/>
                    <a:pt x="544" y="118"/>
                    <a:pt x="513" y="118"/>
                  </a:cubicBezTo>
                  <a:cubicBezTo>
                    <a:pt x="405" y="105"/>
                    <a:pt x="405" y="105"/>
                    <a:pt x="405" y="105"/>
                  </a:cubicBezTo>
                  <a:cubicBezTo>
                    <a:pt x="386" y="97"/>
                    <a:pt x="368" y="78"/>
                    <a:pt x="364" y="64"/>
                  </a:cubicBezTo>
                  <a:cubicBezTo>
                    <a:pt x="363" y="10"/>
                    <a:pt x="363" y="10"/>
                    <a:pt x="363" y="10"/>
                  </a:cubicBezTo>
                  <a:cubicBezTo>
                    <a:pt x="351" y="18"/>
                    <a:pt x="263" y="44"/>
                    <a:pt x="223" y="0"/>
                  </a:cubicBezTo>
                  <a:cubicBezTo>
                    <a:pt x="220" y="65"/>
                    <a:pt x="220" y="65"/>
                    <a:pt x="220" y="65"/>
                  </a:cubicBezTo>
                  <a:cubicBezTo>
                    <a:pt x="215" y="79"/>
                    <a:pt x="196" y="97"/>
                    <a:pt x="177" y="105"/>
                  </a:cubicBezTo>
                  <a:cubicBezTo>
                    <a:pt x="71" y="118"/>
                    <a:pt x="71" y="118"/>
                    <a:pt x="71" y="118"/>
                  </a:cubicBezTo>
                  <a:cubicBezTo>
                    <a:pt x="35" y="118"/>
                    <a:pt x="6" y="143"/>
                    <a:pt x="0" y="177"/>
                  </a:cubicBezTo>
                  <a:cubicBezTo>
                    <a:pt x="0" y="178"/>
                    <a:pt x="0" y="179"/>
                    <a:pt x="0" y="181"/>
                  </a:cubicBezTo>
                  <a:cubicBezTo>
                    <a:pt x="0" y="181"/>
                    <a:pt x="0" y="182"/>
                    <a:pt x="0" y="183"/>
                  </a:cubicBezTo>
                  <a:cubicBezTo>
                    <a:pt x="0" y="183"/>
                    <a:pt x="0" y="184"/>
                    <a:pt x="0" y="184"/>
                  </a:cubicBezTo>
                  <a:cubicBezTo>
                    <a:pt x="104" y="270"/>
                    <a:pt x="104" y="270"/>
                    <a:pt x="104" y="270"/>
                  </a:cubicBezTo>
                  <a:cubicBezTo>
                    <a:pt x="142" y="394"/>
                    <a:pt x="142" y="394"/>
                    <a:pt x="142" y="394"/>
                  </a:cubicBezTo>
                  <a:cubicBezTo>
                    <a:pt x="442" y="394"/>
                    <a:pt x="442" y="394"/>
                    <a:pt x="442" y="394"/>
                  </a:cubicBezTo>
                  <a:cubicBezTo>
                    <a:pt x="483" y="260"/>
                    <a:pt x="483" y="260"/>
                    <a:pt x="483" y="260"/>
                  </a:cubicBezTo>
                  <a:cubicBezTo>
                    <a:pt x="494" y="260"/>
                    <a:pt x="494" y="260"/>
                    <a:pt x="494" y="260"/>
                  </a:cubicBezTo>
                  <a:lnTo>
                    <a:pt x="580" y="167"/>
                  </a:ln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4" name="í$1ïďé"/>
            <p:cNvSpPr/>
            <p:nvPr/>
          </p:nvSpPr>
          <p:spPr bwMode="auto">
            <a:xfrm>
              <a:off x="5634986" y="3392924"/>
              <a:ext cx="857967" cy="1576371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5" name="ïṥľídè"/>
            <p:cNvSpPr/>
            <p:nvPr/>
          </p:nvSpPr>
          <p:spPr bwMode="auto">
            <a:xfrm>
              <a:off x="5351285" y="3196163"/>
              <a:ext cx="1498582" cy="1930996"/>
            </a:xfrm>
            <a:custGeom>
              <a:avLst/>
              <a:gdLst>
                <a:gd name="T0" fmla="*/ 315 w 315"/>
                <a:gd name="T1" fmla="*/ 135 h 406"/>
                <a:gd name="T2" fmla="*/ 308 w 315"/>
                <a:gd name="T3" fmla="*/ 14 h 406"/>
                <a:gd name="T4" fmla="*/ 272 w 315"/>
                <a:gd name="T5" fmla="*/ 9 h 406"/>
                <a:gd name="T6" fmla="*/ 256 w 315"/>
                <a:gd name="T7" fmla="*/ 1 h 406"/>
                <a:gd name="T8" fmla="*/ 238 w 315"/>
                <a:gd name="T9" fmla="*/ 27 h 406"/>
                <a:gd name="T10" fmla="*/ 156 w 315"/>
                <a:gd name="T11" fmla="*/ 348 h 406"/>
                <a:gd name="T12" fmla="*/ 74 w 315"/>
                <a:gd name="T13" fmla="*/ 26 h 406"/>
                <a:gd name="T14" fmla="*/ 55 w 315"/>
                <a:gd name="T15" fmla="*/ 0 h 406"/>
                <a:gd name="T16" fmla="*/ 40 w 315"/>
                <a:gd name="T17" fmla="*/ 9 h 406"/>
                <a:gd name="T18" fmla="*/ 7 w 315"/>
                <a:gd name="T19" fmla="*/ 13 h 406"/>
                <a:gd name="T20" fmla="*/ 0 w 315"/>
                <a:gd name="T21" fmla="*/ 134 h 406"/>
                <a:gd name="T22" fmla="*/ 46 w 315"/>
                <a:gd name="T23" fmla="*/ 142 h 406"/>
                <a:gd name="T24" fmla="*/ 37 w 315"/>
                <a:gd name="T25" fmla="*/ 189 h 406"/>
                <a:gd name="T26" fmla="*/ 150 w 315"/>
                <a:gd name="T27" fmla="*/ 406 h 406"/>
                <a:gd name="T28" fmla="*/ 279 w 315"/>
                <a:gd name="T29" fmla="*/ 190 h 406"/>
                <a:gd name="T30" fmla="*/ 269 w 315"/>
                <a:gd name="T31" fmla="*/ 143 h 406"/>
                <a:gd name="T32" fmla="*/ 315 w 315"/>
                <a:gd name="T33" fmla="*/ 135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5" h="406">
                  <a:moveTo>
                    <a:pt x="315" y="135"/>
                  </a:moveTo>
                  <a:cubicBezTo>
                    <a:pt x="308" y="14"/>
                    <a:pt x="308" y="14"/>
                    <a:pt x="308" y="14"/>
                  </a:cubicBezTo>
                  <a:cubicBezTo>
                    <a:pt x="272" y="9"/>
                    <a:pt x="272" y="9"/>
                    <a:pt x="272" y="9"/>
                  </a:cubicBezTo>
                  <a:cubicBezTo>
                    <a:pt x="266" y="7"/>
                    <a:pt x="261" y="5"/>
                    <a:pt x="256" y="1"/>
                  </a:cubicBezTo>
                  <a:cubicBezTo>
                    <a:pt x="238" y="27"/>
                    <a:pt x="238" y="27"/>
                    <a:pt x="238" y="27"/>
                  </a:cubicBezTo>
                  <a:cubicBezTo>
                    <a:pt x="156" y="348"/>
                    <a:pt x="156" y="348"/>
                    <a:pt x="156" y="348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0" y="4"/>
                    <a:pt x="45" y="6"/>
                    <a:pt x="40" y="9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150" y="406"/>
                    <a:pt x="150" y="406"/>
                    <a:pt x="150" y="406"/>
                  </a:cubicBezTo>
                  <a:cubicBezTo>
                    <a:pt x="279" y="190"/>
                    <a:pt x="279" y="190"/>
                    <a:pt x="279" y="190"/>
                  </a:cubicBezTo>
                  <a:cubicBezTo>
                    <a:pt x="269" y="143"/>
                    <a:pt x="269" y="143"/>
                    <a:pt x="269" y="143"/>
                  </a:cubicBezTo>
                  <a:lnTo>
                    <a:pt x="315" y="135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6" name="ïşlïḓé"/>
            <p:cNvSpPr/>
            <p:nvPr/>
          </p:nvSpPr>
          <p:spPr bwMode="auto">
            <a:xfrm>
              <a:off x="5930127" y="3354028"/>
              <a:ext cx="315732" cy="1496293"/>
            </a:xfrm>
            <a:custGeom>
              <a:avLst/>
              <a:gdLst>
                <a:gd name="T0" fmla="*/ 0 w 138"/>
                <a:gd name="T1" fmla="*/ 374 h 654"/>
                <a:gd name="T2" fmla="*/ 71 w 138"/>
                <a:gd name="T3" fmla="*/ 654 h 654"/>
                <a:gd name="T4" fmla="*/ 131 w 138"/>
                <a:gd name="T5" fmla="*/ 420 h 654"/>
                <a:gd name="T6" fmla="*/ 94 w 138"/>
                <a:gd name="T7" fmla="*/ 135 h 654"/>
                <a:gd name="T8" fmla="*/ 138 w 138"/>
                <a:gd name="T9" fmla="*/ 71 h 654"/>
                <a:gd name="T10" fmla="*/ 113 w 138"/>
                <a:gd name="T11" fmla="*/ 2 h 654"/>
                <a:gd name="T12" fmla="*/ 23 w 138"/>
                <a:gd name="T13" fmla="*/ 0 h 654"/>
                <a:gd name="T14" fmla="*/ 0 w 138"/>
                <a:gd name="T15" fmla="*/ 75 h 654"/>
                <a:gd name="T16" fmla="*/ 42 w 138"/>
                <a:gd name="T17" fmla="*/ 133 h 654"/>
                <a:gd name="T18" fmla="*/ 0 w 138"/>
                <a:gd name="T19" fmla="*/ 374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654">
                  <a:moveTo>
                    <a:pt x="0" y="374"/>
                  </a:moveTo>
                  <a:lnTo>
                    <a:pt x="71" y="654"/>
                  </a:lnTo>
                  <a:lnTo>
                    <a:pt x="131" y="420"/>
                  </a:lnTo>
                  <a:lnTo>
                    <a:pt x="94" y="135"/>
                  </a:lnTo>
                  <a:lnTo>
                    <a:pt x="138" y="71"/>
                  </a:lnTo>
                  <a:lnTo>
                    <a:pt x="113" y="2"/>
                  </a:lnTo>
                  <a:lnTo>
                    <a:pt x="23" y="0"/>
                  </a:lnTo>
                  <a:lnTo>
                    <a:pt x="0" y="75"/>
                  </a:lnTo>
                  <a:lnTo>
                    <a:pt x="42" y="133"/>
                  </a:lnTo>
                  <a:lnTo>
                    <a:pt x="0" y="374"/>
                  </a:lnTo>
                  <a:close/>
                </a:path>
              </a:pathLst>
            </a:custGeom>
            <a:solidFill>
              <a:srgbClr val="BB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7" name="îṩlídé"/>
            <p:cNvSpPr/>
            <p:nvPr/>
          </p:nvSpPr>
          <p:spPr bwMode="auto">
            <a:xfrm>
              <a:off x="5122494" y="3159557"/>
              <a:ext cx="2017937" cy="3079527"/>
            </a:xfrm>
            <a:custGeom>
              <a:avLst/>
              <a:gdLst>
                <a:gd name="T0" fmla="*/ 392 w 424"/>
                <a:gd name="T1" fmla="*/ 484 h 648"/>
                <a:gd name="T2" fmla="*/ 404 w 424"/>
                <a:gd name="T3" fmla="*/ 203 h 648"/>
                <a:gd name="T4" fmla="*/ 424 w 424"/>
                <a:gd name="T5" fmla="*/ 30 h 648"/>
                <a:gd name="T6" fmla="*/ 316 w 424"/>
                <a:gd name="T7" fmla="*/ 17 h 648"/>
                <a:gd name="T8" fmla="*/ 294 w 424"/>
                <a:gd name="T9" fmla="*/ 11 h 648"/>
                <a:gd name="T10" fmla="*/ 204 w 424"/>
                <a:gd name="T11" fmla="*/ 357 h 648"/>
                <a:gd name="T12" fmla="*/ 114 w 424"/>
                <a:gd name="T13" fmla="*/ 0 h 648"/>
                <a:gd name="T14" fmla="*/ 88 w 424"/>
                <a:gd name="T15" fmla="*/ 17 h 648"/>
                <a:gd name="T16" fmla="*/ 29 w 424"/>
                <a:gd name="T17" fmla="*/ 24 h 648"/>
                <a:gd name="T18" fmla="*/ 0 w 424"/>
                <a:gd name="T19" fmla="*/ 196 h 648"/>
                <a:gd name="T20" fmla="*/ 1 w 424"/>
                <a:gd name="T21" fmla="*/ 195 h 648"/>
                <a:gd name="T22" fmla="*/ 13 w 424"/>
                <a:gd name="T23" fmla="*/ 491 h 648"/>
                <a:gd name="T24" fmla="*/ 13 w 424"/>
                <a:gd name="T25" fmla="*/ 491 h 648"/>
                <a:gd name="T26" fmla="*/ 6 w 424"/>
                <a:gd name="T27" fmla="*/ 608 h 648"/>
                <a:gd name="T28" fmla="*/ 201 w 424"/>
                <a:gd name="T29" fmla="*/ 648 h 648"/>
                <a:gd name="T30" fmla="*/ 399 w 424"/>
                <a:gd name="T31" fmla="*/ 607 h 648"/>
                <a:gd name="T32" fmla="*/ 392 w 424"/>
                <a:gd name="T33" fmla="*/ 484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4" h="648">
                  <a:moveTo>
                    <a:pt x="392" y="484"/>
                  </a:moveTo>
                  <a:cubicBezTo>
                    <a:pt x="404" y="203"/>
                    <a:pt x="404" y="203"/>
                    <a:pt x="404" y="203"/>
                  </a:cubicBezTo>
                  <a:cubicBezTo>
                    <a:pt x="424" y="30"/>
                    <a:pt x="424" y="30"/>
                    <a:pt x="424" y="30"/>
                  </a:cubicBezTo>
                  <a:cubicBezTo>
                    <a:pt x="316" y="17"/>
                    <a:pt x="316" y="17"/>
                    <a:pt x="316" y="17"/>
                  </a:cubicBezTo>
                  <a:cubicBezTo>
                    <a:pt x="312" y="15"/>
                    <a:pt x="298" y="13"/>
                    <a:pt x="294" y="11"/>
                  </a:cubicBezTo>
                  <a:cubicBezTo>
                    <a:pt x="204" y="357"/>
                    <a:pt x="204" y="357"/>
                    <a:pt x="204" y="357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06" y="7"/>
                    <a:pt x="97" y="13"/>
                    <a:pt x="88" y="17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1" y="196"/>
                    <a:pt x="1" y="196"/>
                    <a:pt x="1" y="195"/>
                  </a:cubicBezTo>
                  <a:cubicBezTo>
                    <a:pt x="13" y="491"/>
                    <a:pt x="13" y="491"/>
                    <a:pt x="13" y="491"/>
                  </a:cubicBezTo>
                  <a:cubicBezTo>
                    <a:pt x="13" y="491"/>
                    <a:pt x="13" y="491"/>
                    <a:pt x="13" y="491"/>
                  </a:cubicBezTo>
                  <a:cubicBezTo>
                    <a:pt x="6" y="608"/>
                    <a:pt x="6" y="608"/>
                    <a:pt x="6" y="608"/>
                  </a:cubicBezTo>
                  <a:cubicBezTo>
                    <a:pt x="66" y="634"/>
                    <a:pt x="132" y="648"/>
                    <a:pt x="201" y="648"/>
                  </a:cubicBezTo>
                  <a:cubicBezTo>
                    <a:pt x="271" y="648"/>
                    <a:pt x="338" y="633"/>
                    <a:pt x="399" y="607"/>
                  </a:cubicBezTo>
                  <a:lnTo>
                    <a:pt x="392" y="484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8" name="îṩľíḑe"/>
            <p:cNvSpPr/>
            <p:nvPr/>
          </p:nvSpPr>
          <p:spPr bwMode="auto">
            <a:xfrm>
              <a:off x="5568637" y="3040585"/>
              <a:ext cx="523932" cy="574266"/>
            </a:xfrm>
            <a:custGeom>
              <a:avLst/>
              <a:gdLst>
                <a:gd name="T0" fmla="*/ 71 w 229"/>
                <a:gd name="T1" fmla="*/ 0 h 251"/>
                <a:gd name="T2" fmla="*/ 229 w 229"/>
                <a:gd name="T3" fmla="*/ 135 h 251"/>
                <a:gd name="T4" fmla="*/ 113 w 229"/>
                <a:gd name="T5" fmla="*/ 251 h 251"/>
                <a:gd name="T6" fmla="*/ 0 w 229"/>
                <a:gd name="T7" fmla="*/ 77 h 251"/>
                <a:gd name="T8" fmla="*/ 71 w 229"/>
                <a:gd name="T9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251">
                  <a:moveTo>
                    <a:pt x="71" y="0"/>
                  </a:moveTo>
                  <a:lnTo>
                    <a:pt x="229" y="135"/>
                  </a:lnTo>
                  <a:lnTo>
                    <a:pt x="113" y="251"/>
                  </a:lnTo>
                  <a:lnTo>
                    <a:pt x="0" y="77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9" name="íSļîďè"/>
            <p:cNvSpPr/>
            <p:nvPr/>
          </p:nvSpPr>
          <p:spPr bwMode="auto">
            <a:xfrm>
              <a:off x="5021826" y="5710576"/>
              <a:ext cx="462158" cy="384369"/>
            </a:xfrm>
            <a:custGeom>
              <a:avLst/>
              <a:gdLst>
                <a:gd name="T0" fmla="*/ 97 w 97"/>
                <a:gd name="T1" fmla="*/ 46 h 81"/>
                <a:gd name="T2" fmla="*/ 97 w 97"/>
                <a:gd name="T3" fmla="*/ 45 h 81"/>
                <a:gd name="T4" fmla="*/ 79 w 97"/>
                <a:gd name="T5" fmla="*/ 18 h 81"/>
                <a:gd name="T6" fmla="*/ 37 w 97"/>
                <a:gd name="T7" fmla="*/ 9 h 81"/>
                <a:gd name="T8" fmla="*/ 6 w 97"/>
                <a:gd name="T9" fmla="*/ 30 h 81"/>
                <a:gd name="T10" fmla="*/ 0 w 97"/>
                <a:gd name="T11" fmla="*/ 59 h 81"/>
                <a:gd name="T12" fmla="*/ 52 w 97"/>
                <a:gd name="T13" fmla="*/ 81 h 81"/>
                <a:gd name="T14" fmla="*/ 97 w 97"/>
                <a:gd name="T15" fmla="*/ 4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81">
                  <a:moveTo>
                    <a:pt x="97" y="46"/>
                  </a:moveTo>
                  <a:cubicBezTo>
                    <a:pt x="97" y="45"/>
                    <a:pt x="97" y="45"/>
                    <a:pt x="97" y="45"/>
                  </a:cubicBezTo>
                  <a:cubicBezTo>
                    <a:pt x="82" y="23"/>
                    <a:pt x="86" y="29"/>
                    <a:pt x="79" y="18"/>
                  </a:cubicBezTo>
                  <a:cubicBezTo>
                    <a:pt x="70" y="4"/>
                    <a:pt x="51" y="0"/>
                    <a:pt x="37" y="9"/>
                  </a:cubicBezTo>
                  <a:cubicBezTo>
                    <a:pt x="4" y="32"/>
                    <a:pt x="9" y="28"/>
                    <a:pt x="6" y="30"/>
                  </a:cubicBezTo>
                  <a:cubicBezTo>
                    <a:pt x="2" y="39"/>
                    <a:pt x="0" y="48"/>
                    <a:pt x="0" y="59"/>
                  </a:cubicBezTo>
                  <a:cubicBezTo>
                    <a:pt x="17" y="67"/>
                    <a:pt x="34" y="75"/>
                    <a:pt x="52" y="81"/>
                  </a:cubicBezTo>
                  <a:cubicBezTo>
                    <a:pt x="71" y="75"/>
                    <a:pt x="86" y="62"/>
                    <a:pt x="97" y="46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0" name="i$ļîḍê"/>
            <p:cNvSpPr/>
            <p:nvPr/>
          </p:nvSpPr>
          <p:spPr bwMode="auto">
            <a:xfrm>
              <a:off x="6092568" y="3040585"/>
              <a:ext cx="523932" cy="574266"/>
            </a:xfrm>
            <a:custGeom>
              <a:avLst/>
              <a:gdLst>
                <a:gd name="T0" fmla="*/ 156 w 229"/>
                <a:gd name="T1" fmla="*/ 0 h 251"/>
                <a:gd name="T2" fmla="*/ 0 w 229"/>
                <a:gd name="T3" fmla="*/ 135 h 251"/>
                <a:gd name="T4" fmla="*/ 115 w 229"/>
                <a:gd name="T5" fmla="*/ 251 h 251"/>
                <a:gd name="T6" fmla="*/ 229 w 229"/>
                <a:gd name="T7" fmla="*/ 77 h 251"/>
                <a:gd name="T8" fmla="*/ 156 w 229"/>
                <a:gd name="T9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251">
                  <a:moveTo>
                    <a:pt x="156" y="0"/>
                  </a:moveTo>
                  <a:lnTo>
                    <a:pt x="0" y="135"/>
                  </a:lnTo>
                  <a:lnTo>
                    <a:pt x="115" y="251"/>
                  </a:lnTo>
                  <a:lnTo>
                    <a:pt x="229" y="7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1" name="ïṩḷîḑè"/>
            <p:cNvSpPr/>
            <p:nvPr/>
          </p:nvSpPr>
          <p:spPr bwMode="auto">
            <a:xfrm>
              <a:off x="5268920" y="5621348"/>
              <a:ext cx="361490" cy="512492"/>
            </a:xfrm>
            <a:custGeom>
              <a:avLst/>
              <a:gdLst>
                <a:gd name="T0" fmla="*/ 74 w 76"/>
                <a:gd name="T1" fmla="*/ 0 h 108"/>
                <a:gd name="T2" fmla="*/ 56 w 76"/>
                <a:gd name="T3" fmla="*/ 0 h 108"/>
                <a:gd name="T4" fmla="*/ 58 w 76"/>
                <a:gd name="T5" fmla="*/ 17 h 108"/>
                <a:gd name="T6" fmla="*/ 45 w 76"/>
                <a:gd name="T7" fmla="*/ 65 h 108"/>
                <a:gd name="T8" fmla="*/ 0 w 76"/>
                <a:gd name="T9" fmla="*/ 100 h 108"/>
                <a:gd name="T10" fmla="*/ 24 w 76"/>
                <a:gd name="T11" fmla="*/ 108 h 108"/>
                <a:gd name="T12" fmla="*/ 76 w 76"/>
                <a:gd name="T13" fmla="*/ 17 h 108"/>
                <a:gd name="T14" fmla="*/ 74 w 76"/>
                <a:gd name="T1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108">
                  <a:moveTo>
                    <a:pt x="74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8" y="6"/>
                    <a:pt x="58" y="12"/>
                    <a:pt x="58" y="17"/>
                  </a:cubicBezTo>
                  <a:cubicBezTo>
                    <a:pt x="58" y="35"/>
                    <a:pt x="54" y="51"/>
                    <a:pt x="45" y="65"/>
                  </a:cubicBezTo>
                  <a:cubicBezTo>
                    <a:pt x="34" y="81"/>
                    <a:pt x="19" y="94"/>
                    <a:pt x="0" y="100"/>
                  </a:cubicBezTo>
                  <a:cubicBezTo>
                    <a:pt x="5" y="102"/>
                    <a:pt x="15" y="105"/>
                    <a:pt x="24" y="108"/>
                  </a:cubicBezTo>
                  <a:cubicBezTo>
                    <a:pt x="56" y="90"/>
                    <a:pt x="76" y="56"/>
                    <a:pt x="76" y="17"/>
                  </a:cubicBezTo>
                  <a:cubicBezTo>
                    <a:pt x="76" y="11"/>
                    <a:pt x="75" y="6"/>
                    <a:pt x="74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2" name="ïṧļîḑe"/>
            <p:cNvSpPr/>
            <p:nvPr/>
          </p:nvSpPr>
          <p:spPr bwMode="auto">
            <a:xfrm>
              <a:off x="6545574" y="5616772"/>
              <a:ext cx="370641" cy="507916"/>
            </a:xfrm>
            <a:custGeom>
              <a:avLst/>
              <a:gdLst>
                <a:gd name="T0" fmla="*/ 32 w 78"/>
                <a:gd name="T1" fmla="*/ 64 h 107"/>
                <a:gd name="T2" fmla="*/ 18 w 78"/>
                <a:gd name="T3" fmla="*/ 17 h 107"/>
                <a:gd name="T4" fmla="*/ 20 w 78"/>
                <a:gd name="T5" fmla="*/ 0 h 107"/>
                <a:gd name="T6" fmla="*/ 2 w 78"/>
                <a:gd name="T7" fmla="*/ 0 h 107"/>
                <a:gd name="T8" fmla="*/ 0 w 78"/>
                <a:gd name="T9" fmla="*/ 17 h 107"/>
                <a:gd name="T10" fmla="*/ 53 w 78"/>
                <a:gd name="T11" fmla="*/ 107 h 107"/>
                <a:gd name="T12" fmla="*/ 78 w 78"/>
                <a:gd name="T13" fmla="*/ 99 h 107"/>
                <a:gd name="T14" fmla="*/ 32 w 78"/>
                <a:gd name="T15" fmla="*/ 6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107">
                  <a:moveTo>
                    <a:pt x="32" y="64"/>
                  </a:moveTo>
                  <a:cubicBezTo>
                    <a:pt x="23" y="50"/>
                    <a:pt x="18" y="34"/>
                    <a:pt x="18" y="17"/>
                  </a:cubicBezTo>
                  <a:cubicBezTo>
                    <a:pt x="18" y="11"/>
                    <a:pt x="19" y="5"/>
                    <a:pt x="2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5"/>
                    <a:pt x="0" y="11"/>
                    <a:pt x="0" y="17"/>
                  </a:cubicBezTo>
                  <a:cubicBezTo>
                    <a:pt x="0" y="56"/>
                    <a:pt x="22" y="90"/>
                    <a:pt x="53" y="107"/>
                  </a:cubicBezTo>
                  <a:cubicBezTo>
                    <a:pt x="64" y="104"/>
                    <a:pt x="71" y="101"/>
                    <a:pt x="78" y="99"/>
                  </a:cubicBezTo>
                  <a:cubicBezTo>
                    <a:pt x="59" y="93"/>
                    <a:pt x="43" y="80"/>
                    <a:pt x="32" y="64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3" name="íş1íḋè"/>
            <p:cNvSpPr/>
            <p:nvPr/>
          </p:nvSpPr>
          <p:spPr bwMode="auto">
            <a:xfrm>
              <a:off x="5749381" y="2688247"/>
              <a:ext cx="677221" cy="308869"/>
            </a:xfrm>
            <a:custGeom>
              <a:avLst/>
              <a:gdLst>
                <a:gd name="T0" fmla="*/ 66 w 142"/>
                <a:gd name="T1" fmla="*/ 29 h 65"/>
                <a:gd name="T2" fmla="*/ 0 w 142"/>
                <a:gd name="T3" fmla="*/ 1 h 65"/>
                <a:gd name="T4" fmla="*/ 0 w 142"/>
                <a:gd name="T5" fmla="*/ 36 h 65"/>
                <a:gd name="T6" fmla="*/ 38 w 142"/>
                <a:gd name="T7" fmla="*/ 60 h 65"/>
                <a:gd name="T8" fmla="*/ 54 w 142"/>
                <a:gd name="T9" fmla="*/ 65 h 65"/>
                <a:gd name="T10" fmla="*/ 95 w 142"/>
                <a:gd name="T11" fmla="*/ 65 h 65"/>
                <a:gd name="T12" fmla="*/ 112 w 142"/>
                <a:gd name="T13" fmla="*/ 60 h 65"/>
                <a:gd name="T14" fmla="*/ 142 w 142"/>
                <a:gd name="T15" fmla="*/ 39 h 65"/>
                <a:gd name="T16" fmla="*/ 142 w 142"/>
                <a:gd name="T17" fmla="*/ 0 h 65"/>
                <a:gd name="T18" fmla="*/ 66 w 142"/>
                <a:gd name="T19" fmla="*/ 2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65">
                  <a:moveTo>
                    <a:pt x="66" y="29"/>
                  </a:moveTo>
                  <a:cubicBezTo>
                    <a:pt x="66" y="29"/>
                    <a:pt x="38" y="21"/>
                    <a:pt x="0" y="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1" y="43"/>
                    <a:pt x="27" y="53"/>
                    <a:pt x="38" y="60"/>
                  </a:cubicBezTo>
                  <a:cubicBezTo>
                    <a:pt x="44" y="64"/>
                    <a:pt x="54" y="65"/>
                    <a:pt x="54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106" y="64"/>
                    <a:pt x="112" y="60"/>
                  </a:cubicBezTo>
                  <a:cubicBezTo>
                    <a:pt x="121" y="54"/>
                    <a:pt x="131" y="46"/>
                    <a:pt x="142" y="39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02" y="20"/>
                    <a:pt x="66" y="29"/>
                    <a:pt x="66" y="29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5" name="iṡ1iďe"/>
            <p:cNvSpPr/>
            <p:nvPr/>
          </p:nvSpPr>
          <p:spPr bwMode="auto">
            <a:xfrm>
              <a:off x="5339846" y="1196530"/>
              <a:ext cx="1471127" cy="1725084"/>
            </a:xfrm>
            <a:custGeom>
              <a:avLst/>
              <a:gdLst>
                <a:gd name="T0" fmla="*/ 293 w 309"/>
                <a:gd name="T1" fmla="*/ 164 h 363"/>
                <a:gd name="T2" fmla="*/ 282 w 309"/>
                <a:gd name="T3" fmla="*/ 164 h 363"/>
                <a:gd name="T4" fmla="*/ 277 w 309"/>
                <a:gd name="T5" fmla="*/ 72 h 363"/>
                <a:gd name="T6" fmla="*/ 156 w 309"/>
                <a:gd name="T7" fmla="*/ 0 h 363"/>
                <a:gd name="T8" fmla="*/ 156 w 309"/>
                <a:gd name="T9" fmla="*/ 0 h 363"/>
                <a:gd name="T10" fmla="*/ 156 w 309"/>
                <a:gd name="T11" fmla="*/ 0 h 363"/>
                <a:gd name="T12" fmla="*/ 39 w 309"/>
                <a:gd name="T13" fmla="*/ 72 h 363"/>
                <a:gd name="T14" fmla="*/ 33 w 309"/>
                <a:gd name="T15" fmla="*/ 168 h 363"/>
                <a:gd name="T16" fmla="*/ 16 w 309"/>
                <a:gd name="T17" fmla="*/ 163 h 363"/>
                <a:gd name="T18" fmla="*/ 7 w 309"/>
                <a:gd name="T19" fmla="*/ 207 h 363"/>
                <a:gd name="T20" fmla="*/ 35 w 309"/>
                <a:gd name="T21" fmla="*/ 236 h 363"/>
                <a:gd name="T22" fmla="*/ 38 w 309"/>
                <a:gd name="T23" fmla="*/ 293 h 363"/>
                <a:gd name="T24" fmla="*/ 50 w 309"/>
                <a:gd name="T25" fmla="*/ 313 h 363"/>
                <a:gd name="T26" fmla="*/ 120 w 309"/>
                <a:gd name="T27" fmla="*/ 359 h 363"/>
                <a:gd name="T28" fmla="*/ 133 w 309"/>
                <a:gd name="T29" fmla="*/ 363 h 363"/>
                <a:gd name="T30" fmla="*/ 177 w 309"/>
                <a:gd name="T31" fmla="*/ 363 h 363"/>
                <a:gd name="T32" fmla="*/ 192 w 309"/>
                <a:gd name="T33" fmla="*/ 359 h 363"/>
                <a:gd name="T34" fmla="*/ 265 w 309"/>
                <a:gd name="T35" fmla="*/ 311 h 363"/>
                <a:gd name="T36" fmla="*/ 274 w 309"/>
                <a:gd name="T37" fmla="*/ 294 h 363"/>
                <a:gd name="T38" fmla="*/ 278 w 309"/>
                <a:gd name="T39" fmla="*/ 236 h 363"/>
                <a:gd name="T40" fmla="*/ 302 w 309"/>
                <a:gd name="T41" fmla="*/ 207 h 363"/>
                <a:gd name="T42" fmla="*/ 293 w 309"/>
                <a:gd name="T43" fmla="*/ 164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9" h="363">
                  <a:moveTo>
                    <a:pt x="293" y="164"/>
                  </a:moveTo>
                  <a:cubicBezTo>
                    <a:pt x="290" y="162"/>
                    <a:pt x="286" y="163"/>
                    <a:pt x="282" y="164"/>
                  </a:cubicBezTo>
                  <a:cubicBezTo>
                    <a:pt x="283" y="120"/>
                    <a:pt x="283" y="81"/>
                    <a:pt x="277" y="72"/>
                  </a:cubicBezTo>
                  <a:cubicBezTo>
                    <a:pt x="246" y="23"/>
                    <a:pt x="210" y="2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02" y="2"/>
                    <a:pt x="70" y="23"/>
                    <a:pt x="39" y="72"/>
                  </a:cubicBezTo>
                  <a:cubicBezTo>
                    <a:pt x="33" y="81"/>
                    <a:pt x="32" y="122"/>
                    <a:pt x="33" y="168"/>
                  </a:cubicBezTo>
                  <a:cubicBezTo>
                    <a:pt x="27" y="163"/>
                    <a:pt x="21" y="162"/>
                    <a:pt x="16" y="163"/>
                  </a:cubicBezTo>
                  <a:cubicBezTo>
                    <a:pt x="4" y="167"/>
                    <a:pt x="0" y="187"/>
                    <a:pt x="7" y="207"/>
                  </a:cubicBezTo>
                  <a:cubicBezTo>
                    <a:pt x="12" y="224"/>
                    <a:pt x="24" y="236"/>
                    <a:pt x="35" y="236"/>
                  </a:cubicBezTo>
                  <a:cubicBezTo>
                    <a:pt x="36" y="260"/>
                    <a:pt x="37" y="280"/>
                    <a:pt x="38" y="293"/>
                  </a:cubicBezTo>
                  <a:cubicBezTo>
                    <a:pt x="39" y="301"/>
                    <a:pt x="46" y="310"/>
                    <a:pt x="50" y="313"/>
                  </a:cubicBezTo>
                  <a:cubicBezTo>
                    <a:pt x="80" y="334"/>
                    <a:pt x="102" y="348"/>
                    <a:pt x="120" y="359"/>
                  </a:cubicBezTo>
                  <a:cubicBezTo>
                    <a:pt x="126" y="363"/>
                    <a:pt x="133" y="363"/>
                    <a:pt x="133" y="363"/>
                  </a:cubicBezTo>
                  <a:cubicBezTo>
                    <a:pt x="177" y="363"/>
                    <a:pt x="177" y="363"/>
                    <a:pt x="177" y="363"/>
                  </a:cubicBezTo>
                  <a:cubicBezTo>
                    <a:pt x="177" y="363"/>
                    <a:pt x="187" y="362"/>
                    <a:pt x="192" y="359"/>
                  </a:cubicBezTo>
                  <a:cubicBezTo>
                    <a:pt x="211" y="348"/>
                    <a:pt x="233" y="332"/>
                    <a:pt x="265" y="311"/>
                  </a:cubicBezTo>
                  <a:cubicBezTo>
                    <a:pt x="267" y="309"/>
                    <a:pt x="274" y="301"/>
                    <a:pt x="274" y="294"/>
                  </a:cubicBezTo>
                  <a:cubicBezTo>
                    <a:pt x="275" y="281"/>
                    <a:pt x="277" y="260"/>
                    <a:pt x="278" y="236"/>
                  </a:cubicBezTo>
                  <a:cubicBezTo>
                    <a:pt x="288" y="233"/>
                    <a:pt x="297" y="222"/>
                    <a:pt x="302" y="207"/>
                  </a:cubicBezTo>
                  <a:cubicBezTo>
                    <a:pt x="309" y="187"/>
                    <a:pt x="305" y="168"/>
                    <a:pt x="293" y="164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7" name="ïs1ïḑé"/>
            <p:cNvSpPr/>
            <p:nvPr/>
          </p:nvSpPr>
          <p:spPr bwMode="auto">
            <a:xfrm>
              <a:off x="6206963" y="1805114"/>
              <a:ext cx="375217" cy="208201"/>
            </a:xfrm>
            <a:custGeom>
              <a:avLst/>
              <a:gdLst>
                <a:gd name="T0" fmla="*/ 5 w 79"/>
                <a:gd name="T1" fmla="*/ 20 h 44"/>
                <a:gd name="T2" fmla="*/ 67 w 79"/>
                <a:gd name="T3" fmla="*/ 24 h 44"/>
                <a:gd name="T4" fmla="*/ 43 w 79"/>
                <a:gd name="T5" fmla="*/ 24 h 44"/>
                <a:gd name="T6" fmla="*/ 7 w 79"/>
                <a:gd name="T7" fmla="*/ 27 h 44"/>
                <a:gd name="T8" fmla="*/ 5 w 79"/>
                <a:gd name="T9" fmla="*/ 2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44">
                  <a:moveTo>
                    <a:pt x="5" y="20"/>
                  </a:moveTo>
                  <a:cubicBezTo>
                    <a:pt x="8" y="18"/>
                    <a:pt x="53" y="0"/>
                    <a:pt x="67" y="24"/>
                  </a:cubicBezTo>
                  <a:cubicBezTo>
                    <a:pt x="79" y="44"/>
                    <a:pt x="57" y="24"/>
                    <a:pt x="43" y="24"/>
                  </a:cubicBezTo>
                  <a:cubicBezTo>
                    <a:pt x="26" y="24"/>
                    <a:pt x="21" y="25"/>
                    <a:pt x="7" y="27"/>
                  </a:cubicBezTo>
                  <a:cubicBezTo>
                    <a:pt x="1" y="28"/>
                    <a:pt x="0" y="23"/>
                    <a:pt x="5" y="20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8" name="ïş1íḍé"/>
            <p:cNvSpPr/>
            <p:nvPr/>
          </p:nvSpPr>
          <p:spPr bwMode="auto">
            <a:xfrm>
              <a:off x="5568637" y="1818841"/>
              <a:ext cx="366066" cy="194473"/>
            </a:xfrm>
            <a:custGeom>
              <a:avLst/>
              <a:gdLst>
                <a:gd name="T0" fmla="*/ 73 w 77"/>
                <a:gd name="T1" fmla="*/ 18 h 41"/>
                <a:gd name="T2" fmla="*/ 12 w 77"/>
                <a:gd name="T3" fmla="*/ 21 h 41"/>
                <a:gd name="T4" fmla="*/ 35 w 77"/>
                <a:gd name="T5" fmla="*/ 22 h 41"/>
                <a:gd name="T6" fmla="*/ 70 w 77"/>
                <a:gd name="T7" fmla="*/ 25 h 41"/>
                <a:gd name="T8" fmla="*/ 73 w 77"/>
                <a:gd name="T9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41">
                  <a:moveTo>
                    <a:pt x="73" y="18"/>
                  </a:moveTo>
                  <a:cubicBezTo>
                    <a:pt x="69" y="16"/>
                    <a:pt x="25" y="0"/>
                    <a:pt x="12" y="21"/>
                  </a:cubicBezTo>
                  <a:cubicBezTo>
                    <a:pt x="0" y="41"/>
                    <a:pt x="21" y="21"/>
                    <a:pt x="35" y="22"/>
                  </a:cubicBezTo>
                  <a:cubicBezTo>
                    <a:pt x="52" y="22"/>
                    <a:pt x="62" y="24"/>
                    <a:pt x="70" y="25"/>
                  </a:cubicBezTo>
                  <a:cubicBezTo>
                    <a:pt x="76" y="25"/>
                    <a:pt x="77" y="21"/>
                    <a:pt x="73" y="18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9" name="ïsḻïḑê"/>
            <p:cNvSpPr/>
            <p:nvPr/>
          </p:nvSpPr>
          <p:spPr bwMode="auto">
            <a:xfrm>
              <a:off x="5678457" y="1981282"/>
              <a:ext cx="242518" cy="114396"/>
            </a:xfrm>
            <a:custGeom>
              <a:avLst/>
              <a:gdLst>
                <a:gd name="T0" fmla="*/ 51 w 51"/>
                <a:gd name="T1" fmla="*/ 19 h 24"/>
                <a:gd name="T2" fmla="*/ 23 w 51"/>
                <a:gd name="T3" fmla="*/ 24 h 24"/>
                <a:gd name="T4" fmla="*/ 0 w 51"/>
                <a:gd name="T5" fmla="*/ 13 h 24"/>
                <a:gd name="T6" fmla="*/ 23 w 51"/>
                <a:gd name="T7" fmla="*/ 0 h 24"/>
                <a:gd name="T8" fmla="*/ 51 w 51"/>
                <a:gd name="T9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51" y="19"/>
                  </a:moveTo>
                  <a:cubicBezTo>
                    <a:pt x="37" y="24"/>
                    <a:pt x="30" y="24"/>
                    <a:pt x="23" y="24"/>
                  </a:cubicBezTo>
                  <a:cubicBezTo>
                    <a:pt x="11" y="24"/>
                    <a:pt x="0" y="20"/>
                    <a:pt x="0" y="13"/>
                  </a:cubicBezTo>
                  <a:cubicBezTo>
                    <a:pt x="0" y="5"/>
                    <a:pt x="11" y="0"/>
                    <a:pt x="23" y="0"/>
                  </a:cubicBezTo>
                  <a:cubicBezTo>
                    <a:pt x="34" y="0"/>
                    <a:pt x="50" y="13"/>
                    <a:pt x="5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30" name="îŝľíḋê"/>
            <p:cNvSpPr/>
            <p:nvPr/>
          </p:nvSpPr>
          <p:spPr bwMode="auto">
            <a:xfrm>
              <a:off x="5735654" y="1981282"/>
              <a:ext cx="105244" cy="114396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31" name="íṧ1iḍe"/>
            <p:cNvSpPr/>
            <p:nvPr/>
          </p:nvSpPr>
          <p:spPr bwMode="auto">
            <a:xfrm>
              <a:off x="5753957" y="2004161"/>
              <a:ext cx="73213" cy="7092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32" name="ïŝľîḓè"/>
            <p:cNvSpPr/>
            <p:nvPr/>
          </p:nvSpPr>
          <p:spPr bwMode="auto">
            <a:xfrm>
              <a:off x="5806580" y="2029329"/>
              <a:ext cx="38895" cy="2287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33" name="íS1ïḑé"/>
            <p:cNvSpPr/>
            <p:nvPr/>
          </p:nvSpPr>
          <p:spPr bwMode="auto">
            <a:xfrm>
              <a:off x="5664729" y="1967555"/>
              <a:ext cx="260822" cy="102957"/>
            </a:xfrm>
            <a:custGeom>
              <a:avLst/>
              <a:gdLst>
                <a:gd name="T0" fmla="*/ 55 w 55"/>
                <a:gd name="T1" fmla="*/ 22 h 22"/>
                <a:gd name="T2" fmla="*/ 34 w 55"/>
                <a:gd name="T3" fmla="*/ 10 h 22"/>
                <a:gd name="T4" fmla="*/ 5 w 55"/>
                <a:gd name="T5" fmla="*/ 20 h 22"/>
                <a:gd name="T6" fmla="*/ 12 w 55"/>
                <a:gd name="T7" fmla="*/ 5 h 22"/>
                <a:gd name="T8" fmla="*/ 53 w 55"/>
                <a:gd name="T9" fmla="*/ 19 h 22"/>
                <a:gd name="T10" fmla="*/ 55 w 55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22">
                  <a:moveTo>
                    <a:pt x="55" y="22"/>
                  </a:moveTo>
                  <a:cubicBezTo>
                    <a:pt x="55" y="22"/>
                    <a:pt x="50" y="15"/>
                    <a:pt x="34" y="10"/>
                  </a:cubicBezTo>
                  <a:cubicBezTo>
                    <a:pt x="22" y="7"/>
                    <a:pt x="5" y="12"/>
                    <a:pt x="5" y="20"/>
                  </a:cubicBezTo>
                  <a:cubicBezTo>
                    <a:pt x="0" y="17"/>
                    <a:pt x="0" y="10"/>
                    <a:pt x="12" y="5"/>
                  </a:cubicBezTo>
                  <a:cubicBezTo>
                    <a:pt x="26" y="0"/>
                    <a:pt x="43" y="4"/>
                    <a:pt x="53" y="19"/>
                  </a:cubicBezTo>
                  <a:cubicBezTo>
                    <a:pt x="54" y="19"/>
                    <a:pt x="54" y="21"/>
                    <a:pt x="55" y="22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34" name="iSļîḍe"/>
            <p:cNvSpPr/>
            <p:nvPr/>
          </p:nvSpPr>
          <p:spPr bwMode="auto">
            <a:xfrm>
              <a:off x="6225267" y="1981282"/>
              <a:ext cx="242518" cy="114396"/>
            </a:xfrm>
            <a:custGeom>
              <a:avLst/>
              <a:gdLst>
                <a:gd name="T0" fmla="*/ 0 w 51"/>
                <a:gd name="T1" fmla="*/ 19 h 24"/>
                <a:gd name="T2" fmla="*/ 29 w 51"/>
                <a:gd name="T3" fmla="*/ 24 h 24"/>
                <a:gd name="T4" fmla="*/ 51 w 51"/>
                <a:gd name="T5" fmla="*/ 13 h 24"/>
                <a:gd name="T6" fmla="*/ 29 w 51"/>
                <a:gd name="T7" fmla="*/ 0 h 24"/>
                <a:gd name="T8" fmla="*/ 0 w 51"/>
                <a:gd name="T9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0" y="19"/>
                  </a:moveTo>
                  <a:cubicBezTo>
                    <a:pt x="15" y="24"/>
                    <a:pt x="20" y="24"/>
                    <a:pt x="29" y="24"/>
                  </a:cubicBezTo>
                  <a:cubicBezTo>
                    <a:pt x="40" y="24"/>
                    <a:pt x="51" y="21"/>
                    <a:pt x="51" y="13"/>
                  </a:cubicBezTo>
                  <a:cubicBezTo>
                    <a:pt x="51" y="6"/>
                    <a:pt x="41" y="0"/>
                    <a:pt x="29" y="0"/>
                  </a:cubicBezTo>
                  <a:cubicBezTo>
                    <a:pt x="17" y="0"/>
                    <a:pt x="2" y="13"/>
                    <a:pt x="0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35" name="îśḷíḑè"/>
            <p:cNvSpPr/>
            <p:nvPr/>
          </p:nvSpPr>
          <p:spPr bwMode="auto">
            <a:xfrm>
              <a:off x="6307631" y="1981282"/>
              <a:ext cx="105244" cy="114396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36" name="îṡḷiḍê"/>
            <p:cNvSpPr/>
            <p:nvPr/>
          </p:nvSpPr>
          <p:spPr bwMode="auto">
            <a:xfrm>
              <a:off x="6325935" y="1999585"/>
              <a:ext cx="66350" cy="7550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37" name="îṧļiḑé"/>
            <p:cNvSpPr/>
            <p:nvPr/>
          </p:nvSpPr>
          <p:spPr bwMode="auto">
            <a:xfrm>
              <a:off x="6378557" y="2017889"/>
              <a:ext cx="34319" cy="2974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38" name="iśľíḑé"/>
            <p:cNvSpPr/>
            <p:nvPr/>
          </p:nvSpPr>
          <p:spPr bwMode="auto">
            <a:xfrm>
              <a:off x="6225267" y="1967555"/>
              <a:ext cx="263110" cy="102957"/>
            </a:xfrm>
            <a:custGeom>
              <a:avLst/>
              <a:gdLst>
                <a:gd name="T0" fmla="*/ 0 w 55"/>
                <a:gd name="T1" fmla="*/ 22 h 22"/>
                <a:gd name="T2" fmla="*/ 20 w 55"/>
                <a:gd name="T3" fmla="*/ 10 h 22"/>
                <a:gd name="T4" fmla="*/ 50 w 55"/>
                <a:gd name="T5" fmla="*/ 20 h 22"/>
                <a:gd name="T6" fmla="*/ 42 w 55"/>
                <a:gd name="T7" fmla="*/ 5 h 22"/>
                <a:gd name="T8" fmla="*/ 2 w 55"/>
                <a:gd name="T9" fmla="*/ 19 h 22"/>
                <a:gd name="T10" fmla="*/ 0 w 55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22">
                  <a:moveTo>
                    <a:pt x="0" y="22"/>
                  </a:moveTo>
                  <a:cubicBezTo>
                    <a:pt x="0" y="22"/>
                    <a:pt x="4" y="15"/>
                    <a:pt x="20" y="10"/>
                  </a:cubicBezTo>
                  <a:cubicBezTo>
                    <a:pt x="32" y="7"/>
                    <a:pt x="50" y="12"/>
                    <a:pt x="50" y="20"/>
                  </a:cubicBezTo>
                  <a:cubicBezTo>
                    <a:pt x="55" y="17"/>
                    <a:pt x="54" y="10"/>
                    <a:pt x="42" y="5"/>
                  </a:cubicBezTo>
                  <a:cubicBezTo>
                    <a:pt x="28" y="0"/>
                    <a:pt x="12" y="4"/>
                    <a:pt x="2" y="19"/>
                  </a:cubicBezTo>
                  <a:cubicBezTo>
                    <a:pt x="1" y="19"/>
                    <a:pt x="0" y="21"/>
                    <a:pt x="0" y="22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39" name="îṣ1îḍè"/>
            <p:cNvSpPr/>
            <p:nvPr/>
          </p:nvSpPr>
          <p:spPr bwMode="auto">
            <a:xfrm>
              <a:off x="5955293" y="2326757"/>
              <a:ext cx="228791" cy="86941"/>
            </a:xfrm>
            <a:custGeom>
              <a:avLst/>
              <a:gdLst>
                <a:gd name="T0" fmla="*/ 34 w 48"/>
                <a:gd name="T1" fmla="*/ 11 h 18"/>
                <a:gd name="T2" fmla="*/ 15 w 48"/>
                <a:gd name="T3" fmla="*/ 11 h 18"/>
                <a:gd name="T4" fmla="*/ 1 w 48"/>
                <a:gd name="T5" fmla="*/ 0 h 18"/>
                <a:gd name="T6" fmla="*/ 0 w 48"/>
                <a:gd name="T7" fmla="*/ 6 h 18"/>
                <a:gd name="T8" fmla="*/ 19 w 48"/>
                <a:gd name="T9" fmla="*/ 18 h 18"/>
                <a:gd name="T10" fmla="*/ 29 w 48"/>
                <a:gd name="T11" fmla="*/ 18 h 18"/>
                <a:gd name="T12" fmla="*/ 48 w 48"/>
                <a:gd name="T13" fmla="*/ 6 h 18"/>
                <a:gd name="T14" fmla="*/ 47 w 48"/>
                <a:gd name="T15" fmla="*/ 0 h 18"/>
                <a:gd name="T16" fmla="*/ 34 w 48"/>
                <a:gd name="T17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8">
                  <a:moveTo>
                    <a:pt x="34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9" y="11"/>
                    <a:pt x="4" y="6"/>
                    <a:pt x="1" y="0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15"/>
                    <a:pt x="11" y="18"/>
                    <a:pt x="1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8" y="18"/>
                    <a:pt x="48" y="15"/>
                    <a:pt x="48" y="6"/>
                  </a:cubicBezTo>
                  <a:cubicBezTo>
                    <a:pt x="48" y="4"/>
                    <a:pt x="48" y="2"/>
                    <a:pt x="47" y="0"/>
                  </a:cubicBezTo>
                  <a:cubicBezTo>
                    <a:pt x="45" y="6"/>
                    <a:pt x="40" y="11"/>
                    <a:pt x="34" y="1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41" name="íṧľiḑe"/>
            <p:cNvSpPr/>
            <p:nvPr/>
          </p:nvSpPr>
          <p:spPr bwMode="auto">
            <a:xfrm>
              <a:off x="5378740" y="1999585"/>
              <a:ext cx="105244" cy="224215"/>
            </a:xfrm>
            <a:custGeom>
              <a:avLst/>
              <a:gdLst>
                <a:gd name="T0" fmla="*/ 0 w 22"/>
                <a:gd name="T1" fmla="*/ 9 h 47"/>
                <a:gd name="T2" fmla="*/ 7 w 22"/>
                <a:gd name="T3" fmla="*/ 1 h 47"/>
                <a:gd name="T4" fmla="*/ 19 w 22"/>
                <a:gd name="T5" fmla="*/ 27 h 47"/>
                <a:gd name="T6" fmla="*/ 19 w 22"/>
                <a:gd name="T7" fmla="*/ 44 h 47"/>
                <a:gd name="T8" fmla="*/ 8 w 22"/>
                <a:gd name="T9" fmla="*/ 12 h 47"/>
                <a:gd name="T10" fmla="*/ 0 w 22"/>
                <a:gd name="T11" fmla="*/ 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47">
                  <a:moveTo>
                    <a:pt x="0" y="9"/>
                  </a:moveTo>
                  <a:cubicBezTo>
                    <a:pt x="0" y="7"/>
                    <a:pt x="3" y="0"/>
                    <a:pt x="7" y="1"/>
                  </a:cubicBezTo>
                  <a:cubicBezTo>
                    <a:pt x="13" y="3"/>
                    <a:pt x="17" y="15"/>
                    <a:pt x="19" y="27"/>
                  </a:cubicBezTo>
                  <a:cubicBezTo>
                    <a:pt x="22" y="38"/>
                    <a:pt x="20" y="47"/>
                    <a:pt x="19" y="44"/>
                  </a:cubicBezTo>
                  <a:cubicBezTo>
                    <a:pt x="17" y="39"/>
                    <a:pt x="15" y="25"/>
                    <a:pt x="8" y="12"/>
                  </a:cubicBezTo>
                  <a:cubicBezTo>
                    <a:pt x="4" y="3"/>
                    <a:pt x="1" y="22"/>
                    <a:pt x="0" y="9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42" name="iṥ1iďè"/>
            <p:cNvSpPr/>
            <p:nvPr/>
          </p:nvSpPr>
          <p:spPr bwMode="auto">
            <a:xfrm>
              <a:off x="6673697" y="1999585"/>
              <a:ext cx="105244" cy="224215"/>
            </a:xfrm>
            <a:custGeom>
              <a:avLst/>
              <a:gdLst>
                <a:gd name="T0" fmla="*/ 22 w 22"/>
                <a:gd name="T1" fmla="*/ 9 h 47"/>
                <a:gd name="T2" fmla="*/ 15 w 22"/>
                <a:gd name="T3" fmla="*/ 1 h 47"/>
                <a:gd name="T4" fmla="*/ 2 w 22"/>
                <a:gd name="T5" fmla="*/ 27 h 47"/>
                <a:gd name="T6" fmla="*/ 2 w 22"/>
                <a:gd name="T7" fmla="*/ 44 h 47"/>
                <a:gd name="T8" fmla="*/ 13 w 22"/>
                <a:gd name="T9" fmla="*/ 12 h 47"/>
                <a:gd name="T10" fmla="*/ 22 w 22"/>
                <a:gd name="T11" fmla="*/ 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47">
                  <a:moveTo>
                    <a:pt x="22" y="9"/>
                  </a:moveTo>
                  <a:cubicBezTo>
                    <a:pt x="22" y="7"/>
                    <a:pt x="19" y="0"/>
                    <a:pt x="15" y="1"/>
                  </a:cubicBezTo>
                  <a:cubicBezTo>
                    <a:pt x="9" y="3"/>
                    <a:pt x="5" y="15"/>
                    <a:pt x="2" y="27"/>
                  </a:cubicBezTo>
                  <a:cubicBezTo>
                    <a:pt x="0" y="38"/>
                    <a:pt x="1" y="47"/>
                    <a:pt x="2" y="44"/>
                  </a:cubicBezTo>
                  <a:cubicBezTo>
                    <a:pt x="4" y="39"/>
                    <a:pt x="6" y="25"/>
                    <a:pt x="13" y="12"/>
                  </a:cubicBezTo>
                  <a:cubicBezTo>
                    <a:pt x="18" y="3"/>
                    <a:pt x="21" y="22"/>
                    <a:pt x="22" y="9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43" name="îśļíḍê"/>
            <p:cNvSpPr/>
            <p:nvPr/>
          </p:nvSpPr>
          <p:spPr bwMode="auto">
            <a:xfrm>
              <a:off x="5435938" y="1059255"/>
              <a:ext cx="1322412" cy="1139379"/>
            </a:xfrm>
            <a:custGeom>
              <a:avLst/>
              <a:gdLst>
                <a:gd name="T0" fmla="*/ 232 w 278"/>
                <a:gd name="T1" fmla="*/ 35 h 240"/>
                <a:gd name="T2" fmla="*/ 60 w 278"/>
                <a:gd name="T3" fmla="*/ 25 h 240"/>
                <a:gd name="T4" fmla="*/ 1 w 278"/>
                <a:gd name="T5" fmla="*/ 87 h 240"/>
                <a:gd name="T6" fmla="*/ 2 w 278"/>
                <a:gd name="T7" fmla="*/ 192 h 240"/>
                <a:gd name="T8" fmla="*/ 11 w 278"/>
                <a:gd name="T9" fmla="*/ 196 h 240"/>
                <a:gd name="T10" fmla="*/ 19 w 278"/>
                <a:gd name="T11" fmla="*/ 229 h 240"/>
                <a:gd name="T12" fmla="*/ 26 w 278"/>
                <a:gd name="T13" fmla="*/ 177 h 240"/>
                <a:gd name="T14" fmla="*/ 110 w 278"/>
                <a:gd name="T15" fmla="*/ 93 h 240"/>
                <a:gd name="T16" fmla="*/ 70 w 278"/>
                <a:gd name="T17" fmla="*/ 128 h 240"/>
                <a:gd name="T18" fmla="*/ 151 w 278"/>
                <a:gd name="T19" fmla="*/ 105 h 240"/>
                <a:gd name="T20" fmla="*/ 151 w 278"/>
                <a:gd name="T21" fmla="*/ 124 h 240"/>
                <a:gd name="T22" fmla="*/ 209 w 278"/>
                <a:gd name="T23" fmla="*/ 102 h 240"/>
                <a:gd name="T24" fmla="*/ 240 w 278"/>
                <a:gd name="T25" fmla="*/ 125 h 240"/>
                <a:gd name="T26" fmla="*/ 249 w 278"/>
                <a:gd name="T27" fmla="*/ 240 h 240"/>
                <a:gd name="T28" fmla="*/ 265 w 278"/>
                <a:gd name="T29" fmla="*/ 192 h 240"/>
                <a:gd name="T30" fmla="*/ 268 w 278"/>
                <a:gd name="T31" fmla="*/ 192 h 240"/>
                <a:gd name="T32" fmla="*/ 270 w 278"/>
                <a:gd name="T33" fmla="*/ 155 h 240"/>
                <a:gd name="T34" fmla="*/ 232 w 278"/>
                <a:gd name="T35" fmla="*/ 35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8" h="240">
                  <a:moveTo>
                    <a:pt x="232" y="35"/>
                  </a:moveTo>
                  <a:cubicBezTo>
                    <a:pt x="212" y="0"/>
                    <a:pt x="97" y="15"/>
                    <a:pt x="60" y="25"/>
                  </a:cubicBezTo>
                  <a:cubicBezTo>
                    <a:pt x="24" y="35"/>
                    <a:pt x="0" y="56"/>
                    <a:pt x="1" y="87"/>
                  </a:cubicBezTo>
                  <a:cubicBezTo>
                    <a:pt x="2" y="114"/>
                    <a:pt x="2" y="176"/>
                    <a:pt x="2" y="192"/>
                  </a:cubicBezTo>
                  <a:cubicBezTo>
                    <a:pt x="5" y="192"/>
                    <a:pt x="8" y="194"/>
                    <a:pt x="11" y="196"/>
                  </a:cubicBezTo>
                  <a:cubicBezTo>
                    <a:pt x="19" y="229"/>
                    <a:pt x="19" y="229"/>
                    <a:pt x="19" y="229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7"/>
                    <a:pt x="11" y="76"/>
                    <a:pt x="110" y="93"/>
                  </a:cubicBezTo>
                  <a:cubicBezTo>
                    <a:pt x="96" y="101"/>
                    <a:pt x="70" y="128"/>
                    <a:pt x="70" y="128"/>
                  </a:cubicBezTo>
                  <a:cubicBezTo>
                    <a:pt x="70" y="128"/>
                    <a:pt x="129" y="114"/>
                    <a:pt x="151" y="105"/>
                  </a:cubicBezTo>
                  <a:cubicBezTo>
                    <a:pt x="174" y="96"/>
                    <a:pt x="151" y="124"/>
                    <a:pt x="151" y="124"/>
                  </a:cubicBezTo>
                  <a:cubicBezTo>
                    <a:pt x="151" y="124"/>
                    <a:pt x="196" y="107"/>
                    <a:pt x="209" y="102"/>
                  </a:cubicBezTo>
                  <a:cubicBezTo>
                    <a:pt x="223" y="97"/>
                    <a:pt x="237" y="101"/>
                    <a:pt x="240" y="125"/>
                  </a:cubicBezTo>
                  <a:cubicBezTo>
                    <a:pt x="242" y="149"/>
                    <a:pt x="249" y="240"/>
                    <a:pt x="249" y="240"/>
                  </a:cubicBezTo>
                  <a:cubicBezTo>
                    <a:pt x="265" y="192"/>
                    <a:pt x="265" y="192"/>
                    <a:pt x="265" y="192"/>
                  </a:cubicBezTo>
                  <a:cubicBezTo>
                    <a:pt x="266" y="192"/>
                    <a:pt x="267" y="192"/>
                    <a:pt x="268" y="192"/>
                  </a:cubicBezTo>
                  <a:cubicBezTo>
                    <a:pt x="269" y="182"/>
                    <a:pt x="269" y="170"/>
                    <a:pt x="270" y="155"/>
                  </a:cubicBezTo>
                  <a:cubicBezTo>
                    <a:pt x="278" y="11"/>
                    <a:pt x="247" y="62"/>
                    <a:pt x="232" y="35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44" name="işľïḍe"/>
            <p:cNvSpPr/>
            <p:nvPr/>
          </p:nvSpPr>
          <p:spPr bwMode="auto">
            <a:xfrm>
              <a:off x="5911824" y="2573852"/>
              <a:ext cx="313444" cy="73213"/>
            </a:xfrm>
            <a:custGeom>
              <a:avLst/>
              <a:gdLst>
                <a:gd name="T0" fmla="*/ 0 w 66"/>
                <a:gd name="T1" fmla="*/ 0 h 15"/>
                <a:gd name="T2" fmla="*/ 12 w 66"/>
                <a:gd name="T3" fmla="*/ 15 h 15"/>
                <a:gd name="T4" fmla="*/ 54 w 66"/>
                <a:gd name="T5" fmla="*/ 15 h 15"/>
                <a:gd name="T6" fmla="*/ 66 w 66"/>
                <a:gd name="T7" fmla="*/ 0 h 15"/>
                <a:gd name="T8" fmla="*/ 0 w 66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15">
                  <a:moveTo>
                    <a:pt x="0" y="0"/>
                  </a:moveTo>
                  <a:cubicBezTo>
                    <a:pt x="1" y="4"/>
                    <a:pt x="8" y="15"/>
                    <a:pt x="12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8" y="15"/>
                    <a:pt x="65" y="4"/>
                    <a:pt x="6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45" name="îsḷíḑê"/>
            <p:cNvSpPr/>
            <p:nvPr/>
          </p:nvSpPr>
          <p:spPr bwMode="auto">
            <a:xfrm>
              <a:off x="5872928" y="2532669"/>
              <a:ext cx="395809" cy="57198"/>
            </a:xfrm>
            <a:custGeom>
              <a:avLst/>
              <a:gdLst>
                <a:gd name="T0" fmla="*/ 61 w 83"/>
                <a:gd name="T1" fmla="*/ 11 h 12"/>
                <a:gd name="T2" fmla="*/ 18 w 83"/>
                <a:gd name="T3" fmla="*/ 10 h 12"/>
                <a:gd name="T4" fmla="*/ 0 w 83"/>
                <a:gd name="T5" fmla="*/ 3 h 12"/>
                <a:gd name="T6" fmla="*/ 4 w 83"/>
                <a:gd name="T7" fmla="*/ 3 h 12"/>
                <a:gd name="T8" fmla="*/ 16 w 83"/>
                <a:gd name="T9" fmla="*/ 4 h 12"/>
                <a:gd name="T10" fmla="*/ 40 w 83"/>
                <a:gd name="T11" fmla="*/ 4 h 12"/>
                <a:gd name="T12" fmla="*/ 62 w 83"/>
                <a:gd name="T13" fmla="*/ 4 h 12"/>
                <a:gd name="T14" fmla="*/ 79 w 83"/>
                <a:gd name="T15" fmla="*/ 6 h 12"/>
                <a:gd name="T16" fmla="*/ 82 w 83"/>
                <a:gd name="T17" fmla="*/ 6 h 12"/>
                <a:gd name="T18" fmla="*/ 61 w 83"/>
                <a:gd name="T1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12">
                  <a:moveTo>
                    <a:pt x="61" y="11"/>
                  </a:moveTo>
                  <a:cubicBezTo>
                    <a:pt x="52" y="10"/>
                    <a:pt x="23" y="10"/>
                    <a:pt x="18" y="10"/>
                  </a:cubicBezTo>
                  <a:cubicBezTo>
                    <a:pt x="7" y="11"/>
                    <a:pt x="0" y="4"/>
                    <a:pt x="0" y="3"/>
                  </a:cubicBezTo>
                  <a:cubicBezTo>
                    <a:pt x="1" y="1"/>
                    <a:pt x="3" y="2"/>
                    <a:pt x="4" y="3"/>
                  </a:cubicBezTo>
                  <a:cubicBezTo>
                    <a:pt x="5" y="5"/>
                    <a:pt x="13" y="5"/>
                    <a:pt x="16" y="4"/>
                  </a:cubicBezTo>
                  <a:cubicBezTo>
                    <a:pt x="36" y="0"/>
                    <a:pt x="31" y="4"/>
                    <a:pt x="40" y="4"/>
                  </a:cubicBezTo>
                  <a:cubicBezTo>
                    <a:pt x="49" y="5"/>
                    <a:pt x="46" y="0"/>
                    <a:pt x="62" y="4"/>
                  </a:cubicBezTo>
                  <a:cubicBezTo>
                    <a:pt x="68" y="5"/>
                    <a:pt x="76" y="7"/>
                    <a:pt x="79" y="6"/>
                  </a:cubicBezTo>
                  <a:cubicBezTo>
                    <a:pt x="80" y="5"/>
                    <a:pt x="82" y="4"/>
                    <a:pt x="82" y="6"/>
                  </a:cubicBezTo>
                  <a:cubicBezTo>
                    <a:pt x="83" y="8"/>
                    <a:pt x="75" y="12"/>
                    <a:pt x="61" y="11"/>
                  </a:cubicBezTo>
                  <a:close/>
                </a:path>
              </a:pathLst>
            </a:custGeom>
            <a:solidFill>
              <a:srgbClr val="D87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47" name="iş1íḑé"/>
            <p:cNvSpPr/>
            <p:nvPr/>
          </p:nvSpPr>
          <p:spPr bwMode="auto">
            <a:xfrm>
              <a:off x="6106295" y="5049371"/>
              <a:ext cx="1347580" cy="1159971"/>
            </a:xfrm>
            <a:custGeom>
              <a:avLst/>
              <a:gdLst>
                <a:gd name="T0" fmla="*/ 589 w 589"/>
                <a:gd name="T1" fmla="*/ 474 h 507"/>
                <a:gd name="T2" fmla="*/ 29 w 589"/>
                <a:gd name="T3" fmla="*/ 507 h 507"/>
                <a:gd name="T4" fmla="*/ 0 w 589"/>
                <a:gd name="T5" fmla="*/ 34 h 507"/>
                <a:gd name="T6" fmla="*/ 560 w 589"/>
                <a:gd name="T7" fmla="*/ 0 h 507"/>
                <a:gd name="T8" fmla="*/ 589 w 589"/>
                <a:gd name="T9" fmla="*/ 474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9" h="507">
                  <a:moveTo>
                    <a:pt x="589" y="474"/>
                  </a:moveTo>
                  <a:lnTo>
                    <a:pt x="29" y="507"/>
                  </a:lnTo>
                  <a:lnTo>
                    <a:pt x="0" y="34"/>
                  </a:lnTo>
                  <a:lnTo>
                    <a:pt x="560" y="0"/>
                  </a:lnTo>
                  <a:lnTo>
                    <a:pt x="589" y="474"/>
                  </a:lnTo>
                  <a:close/>
                </a:path>
              </a:pathLst>
            </a:custGeom>
            <a:solidFill>
              <a:srgbClr val="6B3A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48" name="íṩlíďe"/>
            <p:cNvSpPr/>
            <p:nvPr/>
          </p:nvSpPr>
          <p:spPr bwMode="auto">
            <a:xfrm>
              <a:off x="6378557" y="4690168"/>
              <a:ext cx="709252" cy="555963"/>
            </a:xfrm>
            <a:custGeom>
              <a:avLst/>
              <a:gdLst>
                <a:gd name="T0" fmla="*/ 98 w 149"/>
                <a:gd name="T1" fmla="*/ 113 h 117"/>
                <a:gd name="T2" fmla="*/ 58 w 149"/>
                <a:gd name="T3" fmla="*/ 116 h 117"/>
                <a:gd name="T4" fmla="*/ 2 w 149"/>
                <a:gd name="T5" fmla="*/ 67 h 117"/>
                <a:gd name="T6" fmla="*/ 2 w 149"/>
                <a:gd name="T7" fmla="*/ 60 h 117"/>
                <a:gd name="T8" fmla="*/ 51 w 149"/>
                <a:gd name="T9" fmla="*/ 4 h 117"/>
                <a:gd name="T10" fmla="*/ 92 w 149"/>
                <a:gd name="T11" fmla="*/ 2 h 117"/>
                <a:gd name="T12" fmla="*/ 147 w 149"/>
                <a:gd name="T13" fmla="*/ 51 h 117"/>
                <a:gd name="T14" fmla="*/ 147 w 149"/>
                <a:gd name="T15" fmla="*/ 58 h 117"/>
                <a:gd name="T16" fmla="*/ 98 w 149"/>
                <a:gd name="T17" fmla="*/ 113 h 117"/>
                <a:gd name="T18" fmla="*/ 52 w 149"/>
                <a:gd name="T19" fmla="*/ 24 h 117"/>
                <a:gd name="T20" fmla="*/ 22 w 149"/>
                <a:gd name="T21" fmla="*/ 58 h 117"/>
                <a:gd name="T22" fmla="*/ 22 w 149"/>
                <a:gd name="T23" fmla="*/ 66 h 117"/>
                <a:gd name="T24" fmla="*/ 56 w 149"/>
                <a:gd name="T25" fmla="*/ 96 h 117"/>
                <a:gd name="T26" fmla="*/ 97 w 149"/>
                <a:gd name="T27" fmla="*/ 93 h 117"/>
                <a:gd name="T28" fmla="*/ 127 w 149"/>
                <a:gd name="T29" fmla="*/ 59 h 117"/>
                <a:gd name="T30" fmla="*/ 127 w 149"/>
                <a:gd name="T31" fmla="*/ 52 h 117"/>
                <a:gd name="T32" fmla="*/ 93 w 149"/>
                <a:gd name="T33" fmla="*/ 22 h 117"/>
                <a:gd name="T34" fmla="*/ 52 w 149"/>
                <a:gd name="T35" fmla="*/ 2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117">
                  <a:moveTo>
                    <a:pt x="98" y="113"/>
                  </a:moveTo>
                  <a:cubicBezTo>
                    <a:pt x="58" y="116"/>
                    <a:pt x="58" y="116"/>
                    <a:pt x="58" y="116"/>
                  </a:cubicBezTo>
                  <a:cubicBezTo>
                    <a:pt x="29" y="117"/>
                    <a:pt x="4" y="96"/>
                    <a:pt x="2" y="67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0" y="31"/>
                    <a:pt x="22" y="6"/>
                    <a:pt x="51" y="4"/>
                  </a:cubicBezTo>
                  <a:cubicBezTo>
                    <a:pt x="92" y="2"/>
                    <a:pt x="92" y="2"/>
                    <a:pt x="92" y="2"/>
                  </a:cubicBezTo>
                  <a:cubicBezTo>
                    <a:pt x="120" y="0"/>
                    <a:pt x="145" y="22"/>
                    <a:pt x="147" y="51"/>
                  </a:cubicBezTo>
                  <a:cubicBezTo>
                    <a:pt x="147" y="58"/>
                    <a:pt x="147" y="58"/>
                    <a:pt x="147" y="58"/>
                  </a:cubicBezTo>
                  <a:cubicBezTo>
                    <a:pt x="149" y="87"/>
                    <a:pt x="127" y="111"/>
                    <a:pt x="98" y="113"/>
                  </a:cubicBezTo>
                  <a:close/>
                  <a:moveTo>
                    <a:pt x="52" y="24"/>
                  </a:moveTo>
                  <a:cubicBezTo>
                    <a:pt x="34" y="25"/>
                    <a:pt x="21" y="41"/>
                    <a:pt x="22" y="58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23" y="83"/>
                    <a:pt x="39" y="97"/>
                    <a:pt x="56" y="96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115" y="92"/>
                    <a:pt x="128" y="77"/>
                    <a:pt x="127" y="59"/>
                  </a:cubicBezTo>
                  <a:cubicBezTo>
                    <a:pt x="127" y="52"/>
                    <a:pt x="127" y="52"/>
                    <a:pt x="127" y="52"/>
                  </a:cubicBezTo>
                  <a:cubicBezTo>
                    <a:pt x="126" y="34"/>
                    <a:pt x="111" y="21"/>
                    <a:pt x="93" y="22"/>
                  </a:cubicBezTo>
                  <a:lnTo>
                    <a:pt x="52" y="24"/>
                  </a:lnTo>
                  <a:close/>
                </a:path>
              </a:pathLst>
            </a:custGeom>
            <a:solidFill>
              <a:srgbClr val="663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49" name="îSliḓè"/>
            <p:cNvSpPr/>
            <p:nvPr/>
          </p:nvSpPr>
          <p:spPr bwMode="auto">
            <a:xfrm>
              <a:off x="6039947" y="4893793"/>
              <a:ext cx="1432232" cy="908301"/>
            </a:xfrm>
            <a:custGeom>
              <a:avLst/>
              <a:gdLst>
                <a:gd name="T0" fmla="*/ 260 w 301"/>
                <a:gd name="T1" fmla="*/ 177 h 191"/>
                <a:gd name="T2" fmla="*/ 52 w 301"/>
                <a:gd name="T3" fmla="*/ 189 h 191"/>
                <a:gd name="T4" fmla="*/ 7 w 301"/>
                <a:gd name="T5" fmla="*/ 150 h 191"/>
                <a:gd name="T6" fmla="*/ 2 w 301"/>
                <a:gd name="T7" fmla="*/ 59 h 191"/>
                <a:gd name="T8" fmla="*/ 41 w 301"/>
                <a:gd name="T9" fmla="*/ 15 h 191"/>
                <a:gd name="T10" fmla="*/ 249 w 301"/>
                <a:gd name="T11" fmla="*/ 2 h 191"/>
                <a:gd name="T12" fmla="*/ 294 w 301"/>
                <a:gd name="T13" fmla="*/ 41 h 191"/>
                <a:gd name="T14" fmla="*/ 299 w 301"/>
                <a:gd name="T15" fmla="*/ 132 h 191"/>
                <a:gd name="T16" fmla="*/ 260 w 301"/>
                <a:gd name="T17" fmla="*/ 17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1" h="191">
                  <a:moveTo>
                    <a:pt x="260" y="177"/>
                  </a:moveTo>
                  <a:cubicBezTo>
                    <a:pt x="52" y="189"/>
                    <a:pt x="52" y="189"/>
                    <a:pt x="52" y="189"/>
                  </a:cubicBezTo>
                  <a:cubicBezTo>
                    <a:pt x="29" y="191"/>
                    <a:pt x="9" y="173"/>
                    <a:pt x="7" y="150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0" y="36"/>
                    <a:pt x="18" y="16"/>
                    <a:pt x="41" y="15"/>
                  </a:cubicBezTo>
                  <a:cubicBezTo>
                    <a:pt x="249" y="2"/>
                    <a:pt x="249" y="2"/>
                    <a:pt x="249" y="2"/>
                  </a:cubicBezTo>
                  <a:cubicBezTo>
                    <a:pt x="272" y="0"/>
                    <a:pt x="292" y="18"/>
                    <a:pt x="294" y="41"/>
                  </a:cubicBezTo>
                  <a:cubicBezTo>
                    <a:pt x="299" y="132"/>
                    <a:pt x="299" y="132"/>
                    <a:pt x="299" y="132"/>
                  </a:cubicBezTo>
                  <a:cubicBezTo>
                    <a:pt x="301" y="155"/>
                    <a:pt x="283" y="175"/>
                    <a:pt x="260" y="177"/>
                  </a:cubicBezTo>
                  <a:close/>
                </a:path>
              </a:pathLst>
            </a:custGeom>
            <a:solidFill>
              <a:srgbClr val="9B4E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50" name="iṡlíḑè"/>
            <p:cNvSpPr/>
            <p:nvPr/>
          </p:nvSpPr>
          <p:spPr bwMode="auto">
            <a:xfrm>
              <a:off x="6682849" y="5648803"/>
              <a:ext cx="194473" cy="194473"/>
            </a:xfrm>
            <a:custGeom>
              <a:avLst/>
              <a:gdLst>
                <a:gd name="T0" fmla="*/ 85 w 85"/>
                <a:gd name="T1" fmla="*/ 81 h 85"/>
                <a:gd name="T2" fmla="*/ 4 w 85"/>
                <a:gd name="T3" fmla="*/ 85 h 85"/>
                <a:gd name="T4" fmla="*/ 0 w 85"/>
                <a:gd name="T5" fmla="*/ 4 h 85"/>
                <a:gd name="T6" fmla="*/ 81 w 85"/>
                <a:gd name="T7" fmla="*/ 0 h 85"/>
                <a:gd name="T8" fmla="*/ 85 w 85"/>
                <a:gd name="T9" fmla="*/ 8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5">
                  <a:moveTo>
                    <a:pt x="85" y="81"/>
                  </a:moveTo>
                  <a:lnTo>
                    <a:pt x="4" y="85"/>
                  </a:lnTo>
                  <a:lnTo>
                    <a:pt x="0" y="4"/>
                  </a:lnTo>
                  <a:lnTo>
                    <a:pt x="81" y="0"/>
                  </a:lnTo>
                  <a:lnTo>
                    <a:pt x="85" y="81"/>
                  </a:lnTo>
                  <a:close/>
                </a:path>
              </a:pathLst>
            </a:custGeom>
            <a:solidFill>
              <a:srgbClr val="8282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51" name="ïṣľíḍé"/>
            <p:cNvSpPr/>
            <p:nvPr/>
          </p:nvSpPr>
          <p:spPr bwMode="auto">
            <a:xfrm>
              <a:off x="6406012" y="5667106"/>
              <a:ext cx="766451" cy="665783"/>
            </a:xfrm>
            <a:custGeom>
              <a:avLst/>
              <a:gdLst>
                <a:gd name="T0" fmla="*/ 94 w 161"/>
                <a:gd name="T1" fmla="*/ 13 h 140"/>
                <a:gd name="T2" fmla="*/ 54 w 161"/>
                <a:gd name="T3" fmla="*/ 40 h 140"/>
                <a:gd name="T4" fmla="*/ 2 w 161"/>
                <a:gd name="T5" fmla="*/ 61 h 140"/>
                <a:gd name="T6" fmla="*/ 18 w 161"/>
                <a:gd name="T7" fmla="*/ 77 h 140"/>
                <a:gd name="T8" fmla="*/ 53 w 161"/>
                <a:gd name="T9" fmla="*/ 72 h 140"/>
                <a:gd name="T10" fmla="*/ 77 w 161"/>
                <a:gd name="T11" fmla="*/ 72 h 140"/>
                <a:gd name="T12" fmla="*/ 67 w 161"/>
                <a:gd name="T13" fmla="*/ 107 h 140"/>
                <a:gd name="T14" fmla="*/ 45 w 161"/>
                <a:gd name="T15" fmla="*/ 108 h 140"/>
                <a:gd name="T16" fmla="*/ 48 w 161"/>
                <a:gd name="T17" fmla="*/ 120 h 140"/>
                <a:gd name="T18" fmla="*/ 64 w 161"/>
                <a:gd name="T19" fmla="*/ 130 h 140"/>
                <a:gd name="T20" fmla="*/ 83 w 161"/>
                <a:gd name="T21" fmla="*/ 127 h 140"/>
                <a:gd name="T22" fmla="*/ 83 w 161"/>
                <a:gd name="T23" fmla="*/ 127 h 140"/>
                <a:gd name="T24" fmla="*/ 89 w 161"/>
                <a:gd name="T25" fmla="*/ 136 h 140"/>
                <a:gd name="T26" fmla="*/ 103 w 161"/>
                <a:gd name="T27" fmla="*/ 132 h 140"/>
                <a:gd name="T28" fmla="*/ 108 w 161"/>
                <a:gd name="T29" fmla="*/ 125 h 140"/>
                <a:gd name="T30" fmla="*/ 113 w 161"/>
                <a:gd name="T31" fmla="*/ 133 h 140"/>
                <a:gd name="T32" fmla="*/ 124 w 161"/>
                <a:gd name="T33" fmla="*/ 130 h 140"/>
                <a:gd name="T34" fmla="*/ 130 w 161"/>
                <a:gd name="T35" fmla="*/ 120 h 140"/>
                <a:gd name="T36" fmla="*/ 141 w 161"/>
                <a:gd name="T37" fmla="*/ 119 h 140"/>
                <a:gd name="T38" fmla="*/ 158 w 161"/>
                <a:gd name="T39" fmla="*/ 90 h 140"/>
                <a:gd name="T40" fmla="*/ 159 w 161"/>
                <a:gd name="T41" fmla="*/ 38 h 140"/>
                <a:gd name="T42" fmla="*/ 114 w 161"/>
                <a:gd name="T43" fmla="*/ 5 h 140"/>
                <a:gd name="T44" fmla="*/ 94 w 161"/>
                <a:gd name="T45" fmla="*/ 1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1" h="140">
                  <a:moveTo>
                    <a:pt x="94" y="13"/>
                  </a:moveTo>
                  <a:cubicBezTo>
                    <a:pt x="89" y="16"/>
                    <a:pt x="75" y="20"/>
                    <a:pt x="54" y="40"/>
                  </a:cubicBezTo>
                  <a:cubicBezTo>
                    <a:pt x="49" y="45"/>
                    <a:pt x="24" y="61"/>
                    <a:pt x="2" y="61"/>
                  </a:cubicBezTo>
                  <a:cubicBezTo>
                    <a:pt x="2" y="61"/>
                    <a:pt x="0" y="75"/>
                    <a:pt x="18" y="77"/>
                  </a:cubicBezTo>
                  <a:cubicBezTo>
                    <a:pt x="36" y="80"/>
                    <a:pt x="53" y="72"/>
                    <a:pt x="53" y="72"/>
                  </a:cubicBezTo>
                  <a:cubicBezTo>
                    <a:pt x="53" y="72"/>
                    <a:pt x="68" y="65"/>
                    <a:pt x="77" y="72"/>
                  </a:cubicBezTo>
                  <a:cubicBezTo>
                    <a:pt x="83" y="78"/>
                    <a:pt x="84" y="86"/>
                    <a:pt x="67" y="107"/>
                  </a:cubicBezTo>
                  <a:cubicBezTo>
                    <a:pt x="45" y="108"/>
                    <a:pt x="45" y="108"/>
                    <a:pt x="45" y="108"/>
                  </a:cubicBezTo>
                  <a:cubicBezTo>
                    <a:pt x="45" y="108"/>
                    <a:pt x="42" y="116"/>
                    <a:pt x="48" y="120"/>
                  </a:cubicBezTo>
                  <a:cubicBezTo>
                    <a:pt x="55" y="125"/>
                    <a:pt x="64" y="130"/>
                    <a:pt x="64" y="130"/>
                  </a:cubicBezTo>
                  <a:cubicBezTo>
                    <a:pt x="64" y="130"/>
                    <a:pt x="72" y="140"/>
                    <a:pt x="83" y="127"/>
                  </a:cubicBezTo>
                  <a:cubicBezTo>
                    <a:pt x="83" y="127"/>
                    <a:pt x="83" y="127"/>
                    <a:pt x="83" y="127"/>
                  </a:cubicBezTo>
                  <a:cubicBezTo>
                    <a:pt x="81" y="131"/>
                    <a:pt x="85" y="133"/>
                    <a:pt x="89" y="136"/>
                  </a:cubicBezTo>
                  <a:cubicBezTo>
                    <a:pt x="94" y="139"/>
                    <a:pt x="101" y="137"/>
                    <a:pt x="103" y="132"/>
                  </a:cubicBezTo>
                  <a:cubicBezTo>
                    <a:pt x="117" y="109"/>
                    <a:pt x="121" y="101"/>
                    <a:pt x="108" y="125"/>
                  </a:cubicBezTo>
                  <a:cubicBezTo>
                    <a:pt x="106" y="129"/>
                    <a:pt x="109" y="131"/>
                    <a:pt x="113" y="133"/>
                  </a:cubicBezTo>
                  <a:cubicBezTo>
                    <a:pt x="117" y="135"/>
                    <a:pt x="122" y="134"/>
                    <a:pt x="124" y="13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5" y="124"/>
                    <a:pt x="139" y="122"/>
                    <a:pt x="141" y="119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61" y="85"/>
                    <a:pt x="161" y="61"/>
                    <a:pt x="159" y="38"/>
                  </a:cubicBezTo>
                  <a:cubicBezTo>
                    <a:pt x="159" y="28"/>
                    <a:pt x="132" y="0"/>
                    <a:pt x="114" y="5"/>
                  </a:cubicBezTo>
                  <a:cubicBezTo>
                    <a:pt x="106" y="7"/>
                    <a:pt x="98" y="10"/>
                    <a:pt x="94" y="13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52" name="íşḻíde"/>
            <p:cNvSpPr/>
            <p:nvPr/>
          </p:nvSpPr>
          <p:spPr bwMode="auto">
            <a:xfrm>
              <a:off x="6801820" y="6124688"/>
              <a:ext cx="91516" cy="146426"/>
            </a:xfrm>
            <a:custGeom>
              <a:avLst/>
              <a:gdLst>
                <a:gd name="T0" fmla="*/ 40 w 40"/>
                <a:gd name="T1" fmla="*/ 2 h 64"/>
                <a:gd name="T2" fmla="*/ 0 w 40"/>
                <a:gd name="T3" fmla="*/ 64 h 64"/>
                <a:gd name="T4" fmla="*/ 35 w 40"/>
                <a:gd name="T5" fmla="*/ 0 h 64"/>
                <a:gd name="T6" fmla="*/ 40 w 40"/>
                <a:gd name="T7" fmla="*/ 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64">
                  <a:moveTo>
                    <a:pt x="40" y="2"/>
                  </a:moveTo>
                  <a:lnTo>
                    <a:pt x="0" y="64"/>
                  </a:lnTo>
                  <a:lnTo>
                    <a:pt x="35" y="0"/>
                  </a:lnTo>
                  <a:lnTo>
                    <a:pt x="40" y="2"/>
                  </a:lnTo>
                  <a:close/>
                </a:path>
              </a:pathLst>
            </a:custGeom>
            <a:solidFill>
              <a:srgbClr val="B77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53" name="í$ļïďê"/>
            <p:cNvSpPr/>
            <p:nvPr/>
          </p:nvSpPr>
          <p:spPr bwMode="auto">
            <a:xfrm>
              <a:off x="6916215" y="6129264"/>
              <a:ext cx="84653" cy="137275"/>
            </a:xfrm>
            <a:custGeom>
              <a:avLst/>
              <a:gdLst>
                <a:gd name="T0" fmla="*/ 37 w 37"/>
                <a:gd name="T1" fmla="*/ 0 h 60"/>
                <a:gd name="T2" fmla="*/ 0 w 37"/>
                <a:gd name="T3" fmla="*/ 60 h 60"/>
                <a:gd name="T4" fmla="*/ 33 w 37"/>
                <a:gd name="T5" fmla="*/ 0 h 60"/>
                <a:gd name="T6" fmla="*/ 37 w 37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60">
                  <a:moveTo>
                    <a:pt x="37" y="0"/>
                  </a:moveTo>
                  <a:lnTo>
                    <a:pt x="0" y="60"/>
                  </a:lnTo>
                  <a:lnTo>
                    <a:pt x="33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B77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54" name="îṣ1íḋè"/>
            <p:cNvSpPr/>
            <p:nvPr/>
          </p:nvSpPr>
          <p:spPr bwMode="auto">
            <a:xfrm>
              <a:off x="7026035" y="6133840"/>
              <a:ext cx="61774" cy="105244"/>
            </a:xfrm>
            <a:custGeom>
              <a:avLst/>
              <a:gdLst>
                <a:gd name="T0" fmla="*/ 27 w 27"/>
                <a:gd name="T1" fmla="*/ 2 h 46"/>
                <a:gd name="T2" fmla="*/ 0 w 27"/>
                <a:gd name="T3" fmla="*/ 46 h 46"/>
                <a:gd name="T4" fmla="*/ 25 w 27"/>
                <a:gd name="T5" fmla="*/ 0 h 46"/>
                <a:gd name="T6" fmla="*/ 27 w 27"/>
                <a:gd name="T7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46">
                  <a:moveTo>
                    <a:pt x="27" y="2"/>
                  </a:moveTo>
                  <a:lnTo>
                    <a:pt x="0" y="46"/>
                  </a:lnTo>
                  <a:lnTo>
                    <a:pt x="25" y="0"/>
                  </a:lnTo>
                  <a:lnTo>
                    <a:pt x="27" y="2"/>
                  </a:lnTo>
                  <a:close/>
                </a:path>
              </a:pathLst>
            </a:custGeom>
            <a:solidFill>
              <a:srgbClr val="B77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55" name="îṥlíḋe"/>
            <p:cNvSpPr/>
            <p:nvPr/>
          </p:nvSpPr>
          <p:spPr bwMode="auto">
            <a:xfrm>
              <a:off x="6687424" y="6177310"/>
              <a:ext cx="38895" cy="9152"/>
            </a:xfrm>
            <a:custGeom>
              <a:avLst/>
              <a:gdLst>
                <a:gd name="T0" fmla="*/ 0 w 8"/>
                <a:gd name="T1" fmla="*/ 1 h 2"/>
                <a:gd name="T2" fmla="*/ 8 w 8"/>
                <a:gd name="T3" fmla="*/ 0 h 2"/>
                <a:gd name="T4" fmla="*/ 0 w 8"/>
                <a:gd name="T5" fmla="*/ 0 h 2"/>
                <a:gd name="T6" fmla="*/ 0 w 8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2">
                  <a:moveTo>
                    <a:pt x="0" y="1"/>
                  </a:moveTo>
                  <a:cubicBezTo>
                    <a:pt x="2" y="2"/>
                    <a:pt x="6" y="2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B77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56" name="îŝlîḑe"/>
            <p:cNvSpPr/>
            <p:nvPr/>
          </p:nvSpPr>
          <p:spPr bwMode="auto">
            <a:xfrm>
              <a:off x="6939095" y="3301407"/>
              <a:ext cx="906012" cy="2642537"/>
            </a:xfrm>
            <a:custGeom>
              <a:avLst/>
              <a:gdLst>
                <a:gd name="T0" fmla="*/ 62 w 190"/>
                <a:gd name="T1" fmla="*/ 536 h 556"/>
                <a:gd name="T2" fmla="*/ 188 w 190"/>
                <a:gd name="T3" fmla="*/ 295 h 556"/>
                <a:gd name="T4" fmla="*/ 108 w 190"/>
                <a:gd name="T5" fmla="*/ 46 h 556"/>
                <a:gd name="T6" fmla="*/ 42 w 190"/>
                <a:gd name="T7" fmla="*/ 0 h 556"/>
                <a:gd name="T8" fmla="*/ 22 w 190"/>
                <a:gd name="T9" fmla="*/ 173 h 556"/>
                <a:gd name="T10" fmla="*/ 84 w 190"/>
                <a:gd name="T11" fmla="*/ 320 h 556"/>
                <a:gd name="T12" fmla="*/ 0 w 190"/>
                <a:gd name="T13" fmla="*/ 491 h 556"/>
                <a:gd name="T14" fmla="*/ 62 w 190"/>
                <a:gd name="T15" fmla="*/ 536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" h="556">
                  <a:moveTo>
                    <a:pt x="62" y="536"/>
                  </a:moveTo>
                  <a:cubicBezTo>
                    <a:pt x="99" y="502"/>
                    <a:pt x="190" y="368"/>
                    <a:pt x="188" y="295"/>
                  </a:cubicBezTo>
                  <a:cubicBezTo>
                    <a:pt x="187" y="233"/>
                    <a:pt x="135" y="99"/>
                    <a:pt x="108" y="46"/>
                  </a:cubicBezTo>
                  <a:cubicBezTo>
                    <a:pt x="98" y="19"/>
                    <a:pt x="72" y="0"/>
                    <a:pt x="42" y="0"/>
                  </a:cubicBezTo>
                  <a:cubicBezTo>
                    <a:pt x="22" y="173"/>
                    <a:pt x="22" y="173"/>
                    <a:pt x="22" y="173"/>
                  </a:cubicBezTo>
                  <a:cubicBezTo>
                    <a:pt x="52" y="224"/>
                    <a:pt x="83" y="289"/>
                    <a:pt x="84" y="320"/>
                  </a:cubicBezTo>
                  <a:cubicBezTo>
                    <a:pt x="84" y="343"/>
                    <a:pt x="28" y="438"/>
                    <a:pt x="0" y="491"/>
                  </a:cubicBezTo>
                  <a:cubicBezTo>
                    <a:pt x="0" y="491"/>
                    <a:pt x="45" y="556"/>
                    <a:pt x="62" y="53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57" name="íš1îdê"/>
            <p:cNvSpPr/>
            <p:nvPr/>
          </p:nvSpPr>
          <p:spPr bwMode="auto">
            <a:xfrm>
              <a:off x="6881898" y="5635076"/>
              <a:ext cx="352338" cy="290565"/>
            </a:xfrm>
            <a:custGeom>
              <a:avLst/>
              <a:gdLst>
                <a:gd name="T0" fmla="*/ 0 w 154"/>
                <a:gd name="T1" fmla="*/ 31 h 127"/>
                <a:gd name="T2" fmla="*/ 132 w 154"/>
                <a:gd name="T3" fmla="*/ 127 h 127"/>
                <a:gd name="T4" fmla="*/ 154 w 154"/>
                <a:gd name="T5" fmla="*/ 93 h 127"/>
                <a:gd name="T6" fmla="*/ 23 w 154"/>
                <a:gd name="T7" fmla="*/ 0 h 127"/>
                <a:gd name="T8" fmla="*/ 0 w 154"/>
                <a:gd name="T9" fmla="*/ 31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27">
                  <a:moveTo>
                    <a:pt x="0" y="31"/>
                  </a:moveTo>
                  <a:lnTo>
                    <a:pt x="132" y="127"/>
                  </a:lnTo>
                  <a:lnTo>
                    <a:pt x="154" y="93"/>
                  </a:lnTo>
                  <a:lnTo>
                    <a:pt x="23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58" name="iśḻíḓé"/>
            <p:cNvSpPr/>
            <p:nvPr/>
          </p:nvSpPr>
          <p:spPr bwMode="auto">
            <a:xfrm>
              <a:off x="4346893" y="3273952"/>
              <a:ext cx="917453" cy="2612794"/>
            </a:xfrm>
            <a:custGeom>
              <a:avLst/>
              <a:gdLst>
                <a:gd name="T0" fmla="*/ 176 w 193"/>
                <a:gd name="T1" fmla="*/ 467 h 550"/>
                <a:gd name="T2" fmla="*/ 176 w 193"/>
                <a:gd name="T3" fmla="*/ 467 h 550"/>
                <a:gd name="T4" fmla="*/ 176 w 193"/>
                <a:gd name="T5" fmla="*/ 467 h 550"/>
                <a:gd name="T6" fmla="*/ 107 w 193"/>
                <a:gd name="T7" fmla="*/ 328 h 550"/>
                <a:gd name="T8" fmla="*/ 163 w 193"/>
                <a:gd name="T9" fmla="*/ 172 h 550"/>
                <a:gd name="T10" fmla="*/ 192 w 193"/>
                <a:gd name="T11" fmla="*/ 0 h 550"/>
                <a:gd name="T12" fmla="*/ 145 w 193"/>
                <a:gd name="T13" fmla="*/ 6 h 550"/>
                <a:gd name="T14" fmla="*/ 79 w 193"/>
                <a:gd name="T15" fmla="*/ 49 h 550"/>
                <a:gd name="T16" fmla="*/ 1 w 193"/>
                <a:gd name="T17" fmla="*/ 308 h 550"/>
                <a:gd name="T18" fmla="*/ 130 w 193"/>
                <a:gd name="T19" fmla="*/ 550 h 550"/>
                <a:gd name="T20" fmla="*/ 193 w 193"/>
                <a:gd name="T21" fmla="*/ 501 h 550"/>
                <a:gd name="T22" fmla="*/ 176 w 193"/>
                <a:gd name="T23" fmla="*/ 467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3" h="550">
                  <a:moveTo>
                    <a:pt x="176" y="467"/>
                  </a:moveTo>
                  <a:cubicBezTo>
                    <a:pt x="176" y="467"/>
                    <a:pt x="176" y="467"/>
                    <a:pt x="176" y="467"/>
                  </a:cubicBezTo>
                  <a:cubicBezTo>
                    <a:pt x="176" y="467"/>
                    <a:pt x="176" y="467"/>
                    <a:pt x="176" y="467"/>
                  </a:cubicBezTo>
                  <a:cubicBezTo>
                    <a:pt x="148" y="420"/>
                    <a:pt x="114" y="344"/>
                    <a:pt x="107" y="328"/>
                  </a:cubicBezTo>
                  <a:cubicBezTo>
                    <a:pt x="95" y="297"/>
                    <a:pt x="129" y="225"/>
                    <a:pt x="163" y="172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45" y="6"/>
                    <a:pt x="145" y="6"/>
                    <a:pt x="145" y="6"/>
                  </a:cubicBezTo>
                  <a:cubicBezTo>
                    <a:pt x="94" y="6"/>
                    <a:pt x="81" y="44"/>
                    <a:pt x="79" y="49"/>
                  </a:cubicBezTo>
                  <a:cubicBezTo>
                    <a:pt x="53" y="100"/>
                    <a:pt x="3" y="245"/>
                    <a:pt x="1" y="308"/>
                  </a:cubicBezTo>
                  <a:cubicBezTo>
                    <a:pt x="0" y="381"/>
                    <a:pt x="93" y="516"/>
                    <a:pt x="130" y="550"/>
                  </a:cubicBezTo>
                  <a:cubicBezTo>
                    <a:pt x="193" y="501"/>
                    <a:pt x="193" y="501"/>
                    <a:pt x="193" y="501"/>
                  </a:cubicBezTo>
                  <a:lnTo>
                    <a:pt x="176" y="467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59" name="îsľiḓe"/>
            <p:cNvSpPr/>
            <p:nvPr/>
          </p:nvSpPr>
          <p:spPr bwMode="auto">
            <a:xfrm>
              <a:off x="4969205" y="5653379"/>
              <a:ext cx="352338" cy="295141"/>
            </a:xfrm>
            <a:custGeom>
              <a:avLst/>
              <a:gdLst>
                <a:gd name="T0" fmla="*/ 154 w 154"/>
                <a:gd name="T1" fmla="*/ 33 h 129"/>
                <a:gd name="T2" fmla="*/ 23 w 154"/>
                <a:gd name="T3" fmla="*/ 129 h 129"/>
                <a:gd name="T4" fmla="*/ 0 w 154"/>
                <a:gd name="T5" fmla="*/ 96 h 129"/>
                <a:gd name="T6" fmla="*/ 129 w 154"/>
                <a:gd name="T7" fmla="*/ 0 h 129"/>
                <a:gd name="T8" fmla="*/ 154 w 154"/>
                <a:gd name="T9" fmla="*/ 3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29">
                  <a:moveTo>
                    <a:pt x="154" y="33"/>
                  </a:moveTo>
                  <a:lnTo>
                    <a:pt x="23" y="129"/>
                  </a:lnTo>
                  <a:lnTo>
                    <a:pt x="0" y="96"/>
                  </a:lnTo>
                  <a:lnTo>
                    <a:pt x="129" y="0"/>
                  </a:lnTo>
                  <a:lnTo>
                    <a:pt x="154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</p:grpSp>
      <p:grpSp>
        <p:nvGrpSpPr>
          <p:cNvPr id="60" name="12afe924-319f-43a8-9d89-cc6992a9c6c0" descr="本素材由iSlide™ 提供&#13;&#10;iSlide™尊重知识产权并注重保护用户享有的各项权利。郑重提醒您：&#13;&#10;iSlide™插件中提供的任何信息内容的所有权、知识产权归其原始权利人或权利受让人所有，您免费/购买获得的是信息内容的使用权，并受下述条款的约束；&#13;&#10;1. 您仅可以个人非商业用途使用该等信息内容，不可将信息内容的全部或部分用于出售，或以出租、出借、转让、分销、发布等其他任何方式供他人使用；&#13;&#10;2. 禁止在接入互联网或移动互联网的任何网站、平台、应用或程序上以任何方式为他人提供iSlide™插件资源内容的下载。&#13;&#10;The resource is supplied by iSlide™.&#13;&#10;iSlide™ respects all intellectual property rights and protects all the rights its users acquired.Solemnly remind you:&#13;&#10;The ownership and intellectual property of the resources supplied in iSlide Add-in belongs to its owner or the assignee of this ownership.you only acquired the usage of the resources supplied in iSlide Add-in, as well as respected the following restrain terms:&#13;&#10;1.You are only allowed to use such resource for personal and non-commercial aim, not allowed to use such resource or part of it for the sale; or rent, lend, transfer to others; or distribution or release it in any way.&#13;&#10;2.You are not permitted to provide the resource of iSlide Add-in in any website, platform, application access to the Internet or mobile Internet.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729615" y="1650365"/>
            <a:ext cx="1581785" cy="1596390"/>
            <a:chOff x="3690523" y="1211580"/>
            <a:chExt cx="4810955" cy="4853625"/>
          </a:xfrm>
        </p:grpSpPr>
        <p:sp>
          <p:nvSpPr>
            <p:cNvPr id="61" name="íṩľiḓê"/>
            <p:cNvSpPr/>
            <p:nvPr/>
          </p:nvSpPr>
          <p:spPr bwMode="auto">
            <a:xfrm>
              <a:off x="4638806" y="3065474"/>
              <a:ext cx="456756" cy="1457193"/>
            </a:xfrm>
            <a:custGeom>
              <a:avLst/>
              <a:gdLst>
                <a:gd name="T0" fmla="*/ 737 w 1338"/>
                <a:gd name="T1" fmla="*/ 1198 h 4269"/>
                <a:gd name="T2" fmla="*/ 1338 w 1338"/>
                <a:gd name="T3" fmla="*/ 420 h 4269"/>
                <a:gd name="T4" fmla="*/ 1069 w 1338"/>
                <a:gd name="T5" fmla="*/ 119 h 4269"/>
                <a:gd name="T6" fmla="*/ 712 w 1338"/>
                <a:gd name="T7" fmla="*/ 264 h 4269"/>
                <a:gd name="T8" fmla="*/ 411 w 1338"/>
                <a:gd name="T9" fmla="*/ 713 h 4269"/>
                <a:gd name="T10" fmla="*/ 53 w 1338"/>
                <a:gd name="T11" fmla="*/ 1713 h 4269"/>
                <a:gd name="T12" fmla="*/ 2 w 1338"/>
                <a:gd name="T13" fmla="*/ 2311 h 4269"/>
                <a:gd name="T14" fmla="*/ 105 w 1338"/>
                <a:gd name="T15" fmla="*/ 3239 h 4269"/>
                <a:gd name="T16" fmla="*/ 69 w 1338"/>
                <a:gd name="T17" fmla="*/ 3724 h 4269"/>
                <a:gd name="T18" fmla="*/ 304 w 1338"/>
                <a:gd name="T19" fmla="*/ 4148 h 4269"/>
                <a:gd name="T20" fmla="*/ 508 w 1338"/>
                <a:gd name="T21" fmla="*/ 4151 h 4269"/>
                <a:gd name="T22" fmla="*/ 757 w 1338"/>
                <a:gd name="T23" fmla="*/ 4026 h 4269"/>
                <a:gd name="T24" fmla="*/ 994 w 1338"/>
                <a:gd name="T25" fmla="*/ 3834 h 4269"/>
                <a:gd name="T26" fmla="*/ 1100 w 1338"/>
                <a:gd name="T27" fmla="*/ 3628 h 4269"/>
                <a:gd name="T28" fmla="*/ 1064 w 1338"/>
                <a:gd name="T29" fmla="*/ 3416 h 4269"/>
                <a:gd name="T30" fmla="*/ 847 w 1338"/>
                <a:gd name="T31" fmla="*/ 3174 h 4269"/>
                <a:gd name="T32" fmla="*/ 690 w 1338"/>
                <a:gd name="T33" fmla="*/ 2941 h 4269"/>
                <a:gd name="T34" fmla="*/ 602 w 1338"/>
                <a:gd name="T35" fmla="*/ 2770 h 4269"/>
                <a:gd name="T36" fmla="*/ 539 w 1338"/>
                <a:gd name="T37" fmla="*/ 2171 h 4269"/>
                <a:gd name="T38" fmla="*/ 737 w 1338"/>
                <a:gd name="T39" fmla="*/ 1198 h 4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38" h="4269">
                  <a:moveTo>
                    <a:pt x="737" y="1198"/>
                  </a:moveTo>
                  <a:cubicBezTo>
                    <a:pt x="863" y="890"/>
                    <a:pt x="1064" y="609"/>
                    <a:pt x="1338" y="420"/>
                  </a:cubicBezTo>
                  <a:cubicBezTo>
                    <a:pt x="1275" y="300"/>
                    <a:pt x="1181" y="196"/>
                    <a:pt x="1069" y="119"/>
                  </a:cubicBezTo>
                  <a:cubicBezTo>
                    <a:pt x="893" y="0"/>
                    <a:pt x="814" y="137"/>
                    <a:pt x="712" y="264"/>
                  </a:cubicBezTo>
                  <a:cubicBezTo>
                    <a:pt x="600" y="405"/>
                    <a:pt x="499" y="555"/>
                    <a:pt x="411" y="713"/>
                  </a:cubicBezTo>
                  <a:cubicBezTo>
                    <a:pt x="238" y="1024"/>
                    <a:pt x="117" y="1363"/>
                    <a:pt x="53" y="1713"/>
                  </a:cubicBezTo>
                  <a:cubicBezTo>
                    <a:pt x="17" y="1910"/>
                    <a:pt x="0" y="2111"/>
                    <a:pt x="2" y="2311"/>
                  </a:cubicBezTo>
                  <a:cubicBezTo>
                    <a:pt x="5" y="2623"/>
                    <a:pt x="54" y="2931"/>
                    <a:pt x="105" y="3239"/>
                  </a:cubicBezTo>
                  <a:cubicBezTo>
                    <a:pt x="105" y="3239"/>
                    <a:pt x="24" y="3610"/>
                    <a:pt x="69" y="3724"/>
                  </a:cubicBezTo>
                  <a:cubicBezTo>
                    <a:pt x="69" y="3724"/>
                    <a:pt x="93" y="4037"/>
                    <a:pt x="304" y="4148"/>
                  </a:cubicBezTo>
                  <a:cubicBezTo>
                    <a:pt x="304" y="4148"/>
                    <a:pt x="490" y="4269"/>
                    <a:pt x="508" y="4151"/>
                  </a:cubicBezTo>
                  <a:cubicBezTo>
                    <a:pt x="508" y="4151"/>
                    <a:pt x="777" y="4237"/>
                    <a:pt x="757" y="4026"/>
                  </a:cubicBezTo>
                  <a:cubicBezTo>
                    <a:pt x="757" y="4026"/>
                    <a:pt x="1047" y="4117"/>
                    <a:pt x="994" y="3834"/>
                  </a:cubicBezTo>
                  <a:cubicBezTo>
                    <a:pt x="994" y="3834"/>
                    <a:pt x="1216" y="3854"/>
                    <a:pt x="1100" y="3628"/>
                  </a:cubicBezTo>
                  <a:cubicBezTo>
                    <a:pt x="1100" y="3628"/>
                    <a:pt x="1071" y="3576"/>
                    <a:pt x="1064" y="3416"/>
                  </a:cubicBezTo>
                  <a:cubicBezTo>
                    <a:pt x="1064" y="3416"/>
                    <a:pt x="1048" y="3233"/>
                    <a:pt x="847" y="3174"/>
                  </a:cubicBezTo>
                  <a:cubicBezTo>
                    <a:pt x="847" y="3174"/>
                    <a:pt x="826" y="3129"/>
                    <a:pt x="690" y="2941"/>
                  </a:cubicBezTo>
                  <a:cubicBezTo>
                    <a:pt x="654" y="2888"/>
                    <a:pt x="624" y="2830"/>
                    <a:pt x="602" y="2770"/>
                  </a:cubicBezTo>
                  <a:cubicBezTo>
                    <a:pt x="531" y="2580"/>
                    <a:pt x="528" y="2373"/>
                    <a:pt x="539" y="2171"/>
                  </a:cubicBezTo>
                  <a:cubicBezTo>
                    <a:pt x="556" y="1839"/>
                    <a:pt x="611" y="1506"/>
                    <a:pt x="737" y="1198"/>
                  </a:cubicBezTo>
                  <a:close/>
                </a:path>
              </a:pathLst>
            </a:custGeom>
            <a:solidFill>
              <a:srgbClr val="FBDC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54" name="išḷïḑè"/>
            <p:cNvSpPr/>
            <p:nvPr/>
          </p:nvSpPr>
          <p:spPr bwMode="auto">
            <a:xfrm>
              <a:off x="6401030" y="3065474"/>
              <a:ext cx="458337" cy="1457193"/>
            </a:xfrm>
            <a:custGeom>
              <a:avLst/>
              <a:gdLst>
                <a:gd name="T0" fmla="*/ 602 w 1339"/>
                <a:gd name="T1" fmla="*/ 1198 h 4269"/>
                <a:gd name="T2" fmla="*/ 0 w 1339"/>
                <a:gd name="T3" fmla="*/ 420 h 4269"/>
                <a:gd name="T4" fmla="*/ 269 w 1339"/>
                <a:gd name="T5" fmla="*/ 119 h 4269"/>
                <a:gd name="T6" fmla="*/ 626 w 1339"/>
                <a:gd name="T7" fmla="*/ 264 h 4269"/>
                <a:gd name="T8" fmla="*/ 927 w 1339"/>
                <a:gd name="T9" fmla="*/ 713 h 4269"/>
                <a:gd name="T10" fmla="*/ 1285 w 1339"/>
                <a:gd name="T11" fmla="*/ 1713 h 4269"/>
                <a:gd name="T12" fmla="*/ 1337 w 1339"/>
                <a:gd name="T13" fmla="*/ 2311 h 4269"/>
                <a:gd name="T14" fmla="*/ 1233 w 1339"/>
                <a:gd name="T15" fmla="*/ 3239 h 4269"/>
                <a:gd name="T16" fmla="*/ 1269 w 1339"/>
                <a:gd name="T17" fmla="*/ 3724 h 4269"/>
                <a:gd name="T18" fmla="*/ 1035 w 1339"/>
                <a:gd name="T19" fmla="*/ 4148 h 4269"/>
                <a:gd name="T20" fmla="*/ 830 w 1339"/>
                <a:gd name="T21" fmla="*/ 4151 h 4269"/>
                <a:gd name="T22" fmla="*/ 581 w 1339"/>
                <a:gd name="T23" fmla="*/ 4026 h 4269"/>
                <a:gd name="T24" fmla="*/ 344 w 1339"/>
                <a:gd name="T25" fmla="*/ 3834 h 4269"/>
                <a:gd name="T26" fmla="*/ 239 w 1339"/>
                <a:gd name="T27" fmla="*/ 3628 h 4269"/>
                <a:gd name="T28" fmla="*/ 275 w 1339"/>
                <a:gd name="T29" fmla="*/ 3416 h 4269"/>
                <a:gd name="T30" fmla="*/ 492 w 1339"/>
                <a:gd name="T31" fmla="*/ 3174 h 4269"/>
                <a:gd name="T32" fmla="*/ 648 w 1339"/>
                <a:gd name="T33" fmla="*/ 2941 h 4269"/>
                <a:gd name="T34" fmla="*/ 737 w 1339"/>
                <a:gd name="T35" fmla="*/ 2770 h 4269"/>
                <a:gd name="T36" fmla="*/ 799 w 1339"/>
                <a:gd name="T37" fmla="*/ 2171 h 4269"/>
                <a:gd name="T38" fmla="*/ 602 w 1339"/>
                <a:gd name="T39" fmla="*/ 1198 h 4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39" h="4269">
                  <a:moveTo>
                    <a:pt x="602" y="1198"/>
                  </a:moveTo>
                  <a:cubicBezTo>
                    <a:pt x="476" y="890"/>
                    <a:pt x="274" y="609"/>
                    <a:pt x="0" y="420"/>
                  </a:cubicBezTo>
                  <a:cubicBezTo>
                    <a:pt x="64" y="300"/>
                    <a:pt x="157" y="196"/>
                    <a:pt x="269" y="119"/>
                  </a:cubicBezTo>
                  <a:cubicBezTo>
                    <a:pt x="445" y="0"/>
                    <a:pt x="525" y="137"/>
                    <a:pt x="626" y="264"/>
                  </a:cubicBezTo>
                  <a:cubicBezTo>
                    <a:pt x="739" y="405"/>
                    <a:pt x="840" y="555"/>
                    <a:pt x="927" y="713"/>
                  </a:cubicBezTo>
                  <a:cubicBezTo>
                    <a:pt x="1100" y="1024"/>
                    <a:pt x="1222" y="1363"/>
                    <a:pt x="1285" y="1713"/>
                  </a:cubicBezTo>
                  <a:cubicBezTo>
                    <a:pt x="1321" y="1910"/>
                    <a:pt x="1339" y="2111"/>
                    <a:pt x="1337" y="2311"/>
                  </a:cubicBezTo>
                  <a:cubicBezTo>
                    <a:pt x="1333" y="2623"/>
                    <a:pt x="1285" y="2931"/>
                    <a:pt x="1233" y="3239"/>
                  </a:cubicBezTo>
                  <a:cubicBezTo>
                    <a:pt x="1233" y="3239"/>
                    <a:pt x="1314" y="3610"/>
                    <a:pt x="1269" y="3724"/>
                  </a:cubicBezTo>
                  <a:cubicBezTo>
                    <a:pt x="1269" y="3724"/>
                    <a:pt x="1246" y="4037"/>
                    <a:pt x="1035" y="4148"/>
                  </a:cubicBezTo>
                  <a:cubicBezTo>
                    <a:pt x="1035" y="4148"/>
                    <a:pt x="849" y="4269"/>
                    <a:pt x="830" y="4151"/>
                  </a:cubicBezTo>
                  <a:cubicBezTo>
                    <a:pt x="830" y="4151"/>
                    <a:pt x="561" y="4237"/>
                    <a:pt x="581" y="4026"/>
                  </a:cubicBezTo>
                  <a:cubicBezTo>
                    <a:pt x="581" y="4026"/>
                    <a:pt x="291" y="4117"/>
                    <a:pt x="344" y="3834"/>
                  </a:cubicBezTo>
                  <a:cubicBezTo>
                    <a:pt x="344" y="3834"/>
                    <a:pt x="123" y="3854"/>
                    <a:pt x="239" y="3628"/>
                  </a:cubicBezTo>
                  <a:cubicBezTo>
                    <a:pt x="239" y="3628"/>
                    <a:pt x="268" y="3576"/>
                    <a:pt x="275" y="3416"/>
                  </a:cubicBezTo>
                  <a:cubicBezTo>
                    <a:pt x="275" y="3416"/>
                    <a:pt x="291" y="3233"/>
                    <a:pt x="492" y="3174"/>
                  </a:cubicBezTo>
                  <a:cubicBezTo>
                    <a:pt x="492" y="3174"/>
                    <a:pt x="513" y="3129"/>
                    <a:pt x="648" y="2941"/>
                  </a:cubicBezTo>
                  <a:cubicBezTo>
                    <a:pt x="685" y="2888"/>
                    <a:pt x="715" y="2830"/>
                    <a:pt x="737" y="2770"/>
                  </a:cubicBezTo>
                  <a:cubicBezTo>
                    <a:pt x="807" y="2580"/>
                    <a:pt x="810" y="2373"/>
                    <a:pt x="799" y="2171"/>
                  </a:cubicBezTo>
                  <a:cubicBezTo>
                    <a:pt x="782" y="1839"/>
                    <a:pt x="728" y="1506"/>
                    <a:pt x="602" y="1198"/>
                  </a:cubicBezTo>
                  <a:close/>
                </a:path>
              </a:pathLst>
            </a:custGeom>
            <a:solidFill>
              <a:srgbClr val="FBDC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55" name="ïŝļîḑe"/>
            <p:cNvSpPr/>
            <p:nvPr/>
          </p:nvSpPr>
          <p:spPr bwMode="auto">
            <a:xfrm>
              <a:off x="4818979" y="2864753"/>
              <a:ext cx="1871278" cy="1272278"/>
            </a:xfrm>
            <a:custGeom>
              <a:avLst/>
              <a:gdLst>
                <a:gd name="T0" fmla="*/ 5468 w 5468"/>
                <a:gd name="T1" fmla="*/ 925 h 3725"/>
                <a:gd name="T2" fmla="*/ 4884 w 5468"/>
                <a:gd name="T3" fmla="*/ 1537 h 3725"/>
                <a:gd name="T4" fmla="*/ 4499 w 5468"/>
                <a:gd name="T5" fmla="*/ 1391 h 3725"/>
                <a:gd name="T6" fmla="*/ 4219 w 5468"/>
                <a:gd name="T7" fmla="*/ 3511 h 3725"/>
                <a:gd name="T8" fmla="*/ 2758 w 5468"/>
                <a:gd name="T9" fmla="*/ 3705 h 3725"/>
                <a:gd name="T10" fmla="*/ 1196 w 5468"/>
                <a:gd name="T11" fmla="*/ 3511 h 3725"/>
                <a:gd name="T12" fmla="*/ 969 w 5468"/>
                <a:gd name="T13" fmla="*/ 1391 h 3725"/>
                <a:gd name="T14" fmla="*/ 583 w 5468"/>
                <a:gd name="T15" fmla="*/ 1537 h 3725"/>
                <a:gd name="T16" fmla="*/ 0 w 5468"/>
                <a:gd name="T17" fmla="*/ 925 h 3725"/>
                <a:gd name="T18" fmla="*/ 1388 w 5468"/>
                <a:gd name="T19" fmla="*/ 29 h 3725"/>
                <a:gd name="T20" fmla="*/ 1426 w 5468"/>
                <a:gd name="T21" fmla="*/ 4 h 3725"/>
                <a:gd name="T22" fmla="*/ 1429 w 5468"/>
                <a:gd name="T23" fmla="*/ 4 h 3725"/>
                <a:gd name="T24" fmla="*/ 2610 w 5468"/>
                <a:gd name="T25" fmla="*/ 1 h 3725"/>
                <a:gd name="T26" fmla="*/ 2610 w 5468"/>
                <a:gd name="T27" fmla="*/ 0 h 3725"/>
                <a:gd name="T28" fmla="*/ 2734 w 5468"/>
                <a:gd name="T29" fmla="*/ 1 h 3725"/>
                <a:gd name="T30" fmla="*/ 2858 w 5468"/>
                <a:gd name="T31" fmla="*/ 0 h 3725"/>
                <a:gd name="T32" fmla="*/ 2858 w 5468"/>
                <a:gd name="T33" fmla="*/ 1 h 3725"/>
                <a:gd name="T34" fmla="*/ 4039 w 5468"/>
                <a:gd name="T35" fmla="*/ 4 h 3725"/>
                <a:gd name="T36" fmla="*/ 4041 w 5468"/>
                <a:gd name="T37" fmla="*/ 4 h 3725"/>
                <a:gd name="T38" fmla="*/ 4061 w 5468"/>
                <a:gd name="T39" fmla="*/ 17 h 3725"/>
                <a:gd name="T40" fmla="*/ 5468 w 5468"/>
                <a:gd name="T41" fmla="*/ 925 h 3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468" h="3725">
                  <a:moveTo>
                    <a:pt x="5468" y="925"/>
                  </a:moveTo>
                  <a:cubicBezTo>
                    <a:pt x="4884" y="1537"/>
                    <a:pt x="4884" y="1537"/>
                    <a:pt x="4884" y="1537"/>
                  </a:cubicBezTo>
                  <a:cubicBezTo>
                    <a:pt x="4499" y="1391"/>
                    <a:pt x="4499" y="1391"/>
                    <a:pt x="4499" y="1391"/>
                  </a:cubicBezTo>
                  <a:cubicBezTo>
                    <a:pt x="4219" y="3511"/>
                    <a:pt x="4219" y="3511"/>
                    <a:pt x="4219" y="3511"/>
                  </a:cubicBezTo>
                  <a:cubicBezTo>
                    <a:pt x="4219" y="3511"/>
                    <a:pt x="3835" y="3725"/>
                    <a:pt x="2758" y="3705"/>
                  </a:cubicBezTo>
                  <a:cubicBezTo>
                    <a:pt x="1769" y="3710"/>
                    <a:pt x="1196" y="3511"/>
                    <a:pt x="1196" y="3511"/>
                  </a:cubicBezTo>
                  <a:cubicBezTo>
                    <a:pt x="969" y="1391"/>
                    <a:pt x="969" y="1391"/>
                    <a:pt x="969" y="1391"/>
                  </a:cubicBezTo>
                  <a:cubicBezTo>
                    <a:pt x="583" y="1537"/>
                    <a:pt x="583" y="1537"/>
                    <a:pt x="583" y="1537"/>
                  </a:cubicBezTo>
                  <a:cubicBezTo>
                    <a:pt x="0" y="925"/>
                    <a:pt x="0" y="925"/>
                    <a:pt x="0" y="925"/>
                  </a:cubicBezTo>
                  <a:cubicBezTo>
                    <a:pt x="1388" y="29"/>
                    <a:pt x="1388" y="29"/>
                    <a:pt x="1388" y="29"/>
                  </a:cubicBezTo>
                  <a:cubicBezTo>
                    <a:pt x="1426" y="4"/>
                    <a:pt x="1426" y="4"/>
                    <a:pt x="1426" y="4"/>
                  </a:cubicBezTo>
                  <a:cubicBezTo>
                    <a:pt x="1429" y="4"/>
                    <a:pt x="1429" y="4"/>
                    <a:pt x="1429" y="4"/>
                  </a:cubicBezTo>
                  <a:cubicBezTo>
                    <a:pt x="2610" y="1"/>
                    <a:pt x="2610" y="1"/>
                    <a:pt x="2610" y="1"/>
                  </a:cubicBezTo>
                  <a:cubicBezTo>
                    <a:pt x="2610" y="0"/>
                    <a:pt x="2610" y="0"/>
                    <a:pt x="2610" y="0"/>
                  </a:cubicBezTo>
                  <a:cubicBezTo>
                    <a:pt x="2734" y="1"/>
                    <a:pt x="2734" y="1"/>
                    <a:pt x="2734" y="1"/>
                  </a:cubicBezTo>
                  <a:cubicBezTo>
                    <a:pt x="2858" y="0"/>
                    <a:pt x="2858" y="0"/>
                    <a:pt x="2858" y="0"/>
                  </a:cubicBezTo>
                  <a:cubicBezTo>
                    <a:pt x="2858" y="1"/>
                    <a:pt x="2858" y="1"/>
                    <a:pt x="2858" y="1"/>
                  </a:cubicBezTo>
                  <a:cubicBezTo>
                    <a:pt x="4039" y="4"/>
                    <a:pt x="4039" y="4"/>
                    <a:pt x="4039" y="4"/>
                  </a:cubicBezTo>
                  <a:cubicBezTo>
                    <a:pt x="4041" y="4"/>
                    <a:pt x="4041" y="4"/>
                    <a:pt x="4041" y="4"/>
                  </a:cubicBezTo>
                  <a:cubicBezTo>
                    <a:pt x="4061" y="17"/>
                    <a:pt x="4061" y="17"/>
                    <a:pt x="4061" y="17"/>
                  </a:cubicBezTo>
                  <a:cubicBezTo>
                    <a:pt x="5468" y="925"/>
                    <a:pt x="5468" y="925"/>
                    <a:pt x="5468" y="9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56" name="ïşļiḍê"/>
            <p:cNvSpPr/>
            <p:nvPr/>
          </p:nvSpPr>
          <p:spPr bwMode="auto">
            <a:xfrm>
              <a:off x="4847427" y="2799953"/>
              <a:ext cx="1817543" cy="1604176"/>
            </a:xfrm>
            <a:custGeom>
              <a:avLst/>
              <a:gdLst>
                <a:gd name="T0" fmla="*/ 5310 w 5310"/>
                <a:gd name="T1" fmla="*/ 906 h 4698"/>
                <a:gd name="T2" fmla="*/ 4995 w 5310"/>
                <a:gd name="T3" fmla="*/ 1935 h 4698"/>
                <a:gd name="T4" fmla="*/ 4574 w 5310"/>
                <a:gd name="T5" fmla="*/ 1751 h 4698"/>
                <a:gd name="T6" fmla="*/ 4268 w 5310"/>
                <a:gd name="T7" fmla="*/ 4428 h 4698"/>
                <a:gd name="T8" fmla="*/ 2674 w 5310"/>
                <a:gd name="T9" fmla="*/ 4673 h 4698"/>
                <a:gd name="T10" fmla="*/ 970 w 5310"/>
                <a:gd name="T11" fmla="*/ 4428 h 4698"/>
                <a:gd name="T12" fmla="*/ 722 w 5310"/>
                <a:gd name="T13" fmla="*/ 1751 h 4698"/>
                <a:gd name="T14" fmla="*/ 301 w 5310"/>
                <a:gd name="T15" fmla="*/ 1935 h 4698"/>
                <a:gd name="T16" fmla="*/ 0 w 5310"/>
                <a:gd name="T17" fmla="*/ 892 h 4698"/>
                <a:gd name="T18" fmla="*/ 1180 w 5310"/>
                <a:gd name="T19" fmla="*/ 31 h 4698"/>
                <a:gd name="T20" fmla="*/ 1221 w 5310"/>
                <a:gd name="T21" fmla="*/ 0 h 4698"/>
                <a:gd name="T22" fmla="*/ 1224 w 5310"/>
                <a:gd name="T23" fmla="*/ 0 h 4698"/>
                <a:gd name="T24" fmla="*/ 1867 w 5310"/>
                <a:gd name="T25" fmla="*/ 363 h 4698"/>
                <a:gd name="T26" fmla="*/ 2639 w 5310"/>
                <a:gd name="T27" fmla="*/ 2777 h 4698"/>
                <a:gd name="T28" fmla="*/ 3416 w 5310"/>
                <a:gd name="T29" fmla="*/ 341 h 4698"/>
                <a:gd name="T30" fmla="*/ 4072 w 5310"/>
                <a:gd name="T31" fmla="*/ 0 h 4698"/>
                <a:gd name="T32" fmla="*/ 4074 w 5310"/>
                <a:gd name="T33" fmla="*/ 0 h 4698"/>
                <a:gd name="T34" fmla="*/ 4096 w 5310"/>
                <a:gd name="T35" fmla="*/ 16 h 4698"/>
                <a:gd name="T36" fmla="*/ 5310 w 5310"/>
                <a:gd name="T37" fmla="*/ 906 h 4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10" h="4698">
                  <a:moveTo>
                    <a:pt x="5310" y="906"/>
                  </a:moveTo>
                  <a:cubicBezTo>
                    <a:pt x="4995" y="1935"/>
                    <a:pt x="4995" y="1935"/>
                    <a:pt x="4995" y="1935"/>
                  </a:cubicBezTo>
                  <a:cubicBezTo>
                    <a:pt x="4574" y="1751"/>
                    <a:pt x="4574" y="1751"/>
                    <a:pt x="4574" y="1751"/>
                  </a:cubicBezTo>
                  <a:cubicBezTo>
                    <a:pt x="4268" y="4428"/>
                    <a:pt x="4268" y="4428"/>
                    <a:pt x="4268" y="4428"/>
                  </a:cubicBezTo>
                  <a:cubicBezTo>
                    <a:pt x="4268" y="4428"/>
                    <a:pt x="3850" y="4698"/>
                    <a:pt x="2674" y="4673"/>
                  </a:cubicBezTo>
                  <a:cubicBezTo>
                    <a:pt x="1595" y="4679"/>
                    <a:pt x="970" y="4428"/>
                    <a:pt x="970" y="4428"/>
                  </a:cubicBezTo>
                  <a:cubicBezTo>
                    <a:pt x="722" y="1751"/>
                    <a:pt x="722" y="1751"/>
                    <a:pt x="722" y="1751"/>
                  </a:cubicBezTo>
                  <a:cubicBezTo>
                    <a:pt x="301" y="1935"/>
                    <a:pt x="301" y="1935"/>
                    <a:pt x="301" y="1935"/>
                  </a:cubicBezTo>
                  <a:cubicBezTo>
                    <a:pt x="0" y="892"/>
                    <a:pt x="0" y="892"/>
                    <a:pt x="0" y="892"/>
                  </a:cubicBezTo>
                  <a:cubicBezTo>
                    <a:pt x="1180" y="31"/>
                    <a:pt x="1180" y="31"/>
                    <a:pt x="1180" y="31"/>
                  </a:cubicBezTo>
                  <a:cubicBezTo>
                    <a:pt x="1221" y="0"/>
                    <a:pt x="1221" y="0"/>
                    <a:pt x="1221" y="0"/>
                  </a:cubicBezTo>
                  <a:cubicBezTo>
                    <a:pt x="1224" y="0"/>
                    <a:pt x="1224" y="0"/>
                    <a:pt x="1224" y="0"/>
                  </a:cubicBezTo>
                  <a:cubicBezTo>
                    <a:pt x="1867" y="363"/>
                    <a:pt x="1867" y="363"/>
                    <a:pt x="1867" y="363"/>
                  </a:cubicBezTo>
                  <a:cubicBezTo>
                    <a:pt x="2639" y="2777"/>
                    <a:pt x="2639" y="2777"/>
                    <a:pt x="2639" y="2777"/>
                  </a:cubicBezTo>
                  <a:cubicBezTo>
                    <a:pt x="3416" y="341"/>
                    <a:pt x="3416" y="341"/>
                    <a:pt x="3416" y="341"/>
                  </a:cubicBezTo>
                  <a:cubicBezTo>
                    <a:pt x="4072" y="0"/>
                    <a:pt x="4072" y="0"/>
                    <a:pt x="4072" y="0"/>
                  </a:cubicBezTo>
                  <a:cubicBezTo>
                    <a:pt x="4074" y="0"/>
                    <a:pt x="4074" y="0"/>
                    <a:pt x="4074" y="0"/>
                  </a:cubicBezTo>
                  <a:cubicBezTo>
                    <a:pt x="4096" y="16"/>
                    <a:pt x="4096" y="16"/>
                    <a:pt x="4096" y="16"/>
                  </a:cubicBezTo>
                  <a:cubicBezTo>
                    <a:pt x="5310" y="906"/>
                    <a:pt x="5310" y="906"/>
                    <a:pt x="5310" y="906"/>
                  </a:cubicBezTo>
                </a:path>
              </a:pathLst>
            </a:custGeom>
            <a:solidFill>
              <a:srgbClr val="1B7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57" name="íṩḻîďe"/>
            <p:cNvSpPr/>
            <p:nvPr/>
          </p:nvSpPr>
          <p:spPr bwMode="auto">
            <a:xfrm>
              <a:off x="5753039" y="3746655"/>
              <a:ext cx="1581" cy="1581"/>
            </a:xfrm>
            <a:prstGeom prst="rect">
              <a:avLst/>
            </a:prstGeom>
            <a:solidFill>
              <a:srgbClr val="145F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58" name="ïṥḻíḋe"/>
            <p:cNvSpPr/>
            <p:nvPr/>
          </p:nvSpPr>
          <p:spPr bwMode="auto">
            <a:xfrm>
              <a:off x="5753039" y="3746655"/>
              <a:ext cx="0" cy="1581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59" name="î$1iḍe"/>
            <p:cNvSpPr/>
            <p:nvPr/>
          </p:nvSpPr>
          <p:spPr bwMode="auto">
            <a:xfrm>
              <a:off x="5751458" y="3746655"/>
              <a:ext cx="1581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5F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60" name="iśḷîḑê"/>
            <p:cNvSpPr/>
            <p:nvPr/>
          </p:nvSpPr>
          <p:spPr bwMode="auto">
            <a:xfrm>
              <a:off x="5751458" y="3746655"/>
              <a:ext cx="1581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61" name="iSļiḋê"/>
            <p:cNvSpPr/>
            <p:nvPr/>
          </p:nvSpPr>
          <p:spPr bwMode="auto">
            <a:xfrm>
              <a:off x="5242545" y="2798372"/>
              <a:ext cx="23706" cy="17384"/>
            </a:xfrm>
            <a:custGeom>
              <a:avLst/>
              <a:gdLst>
                <a:gd name="T0" fmla="*/ 0 w 70"/>
                <a:gd name="T1" fmla="*/ 53 h 53"/>
                <a:gd name="T2" fmla="*/ 67 w 70"/>
                <a:gd name="T3" fmla="*/ 0 h 53"/>
                <a:gd name="T4" fmla="*/ 70 w 70"/>
                <a:gd name="T5" fmla="*/ 4 h 53"/>
                <a:gd name="T6" fmla="*/ 67 w 70"/>
                <a:gd name="T7" fmla="*/ 4 h 53"/>
                <a:gd name="T8" fmla="*/ 26 w 70"/>
                <a:gd name="T9" fmla="*/ 35 h 53"/>
                <a:gd name="T10" fmla="*/ 0 w 70"/>
                <a:gd name="T1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53">
                  <a:moveTo>
                    <a:pt x="0" y="53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68" y="1"/>
                    <a:pt x="69" y="2"/>
                    <a:pt x="70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0" y="53"/>
                    <a:pt x="0" y="53"/>
                    <a:pt x="0" y="53"/>
                  </a:cubicBezTo>
                </a:path>
              </a:pathLst>
            </a:custGeom>
            <a:solidFill>
              <a:srgbClr val="82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62" name="î$1íḑè"/>
            <p:cNvSpPr/>
            <p:nvPr/>
          </p:nvSpPr>
          <p:spPr bwMode="auto">
            <a:xfrm>
              <a:off x="5240964" y="2799953"/>
              <a:ext cx="444111" cy="873999"/>
            </a:xfrm>
            <a:custGeom>
              <a:avLst/>
              <a:gdLst>
                <a:gd name="T0" fmla="*/ 1297 w 1297"/>
                <a:gd name="T1" fmla="*/ 2559 h 2559"/>
                <a:gd name="T2" fmla="*/ 128 w 1297"/>
                <a:gd name="T3" fmla="*/ 1266 h 2559"/>
                <a:gd name="T4" fmla="*/ 157 w 1297"/>
                <a:gd name="T5" fmla="*/ 1241 h 2559"/>
                <a:gd name="T6" fmla="*/ 1297 w 1297"/>
                <a:gd name="T7" fmla="*/ 2559 h 2559"/>
                <a:gd name="T8" fmla="*/ 281 w 1297"/>
                <a:gd name="T9" fmla="*/ 1134 h 2559"/>
                <a:gd name="T10" fmla="*/ 349 w 1297"/>
                <a:gd name="T11" fmla="*/ 1075 h 2559"/>
                <a:gd name="T12" fmla="*/ 10 w 1297"/>
                <a:gd name="T13" fmla="*/ 910 h 2559"/>
                <a:gd name="T14" fmla="*/ 0 w 1297"/>
                <a:gd name="T15" fmla="*/ 52 h 2559"/>
                <a:gd name="T16" fmla="*/ 3 w 1297"/>
                <a:gd name="T17" fmla="*/ 49 h 2559"/>
                <a:gd name="T18" fmla="*/ 29 w 1297"/>
                <a:gd name="T19" fmla="*/ 31 h 2559"/>
                <a:gd name="T20" fmla="*/ 70 w 1297"/>
                <a:gd name="T21" fmla="*/ 0 h 2559"/>
                <a:gd name="T22" fmla="*/ 73 w 1297"/>
                <a:gd name="T23" fmla="*/ 0 h 2559"/>
                <a:gd name="T24" fmla="*/ 73 w 1297"/>
                <a:gd name="T25" fmla="*/ 0 h 2559"/>
                <a:gd name="T26" fmla="*/ 70 w 1297"/>
                <a:gd name="T27" fmla="*/ 0 h 2559"/>
                <a:gd name="T28" fmla="*/ 29 w 1297"/>
                <a:gd name="T29" fmla="*/ 31 h 2559"/>
                <a:gd name="T30" fmla="*/ 53 w 1297"/>
                <a:gd name="T31" fmla="*/ 58 h 2559"/>
                <a:gd name="T32" fmla="*/ 44 w 1297"/>
                <a:gd name="T33" fmla="*/ 880 h 2559"/>
                <a:gd name="T34" fmla="*/ 379 w 1297"/>
                <a:gd name="T35" fmla="*/ 1052 h 2559"/>
                <a:gd name="T36" fmla="*/ 281 w 1297"/>
                <a:gd name="T37" fmla="*/ 1134 h 2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97" h="2559">
                  <a:moveTo>
                    <a:pt x="1297" y="2559"/>
                  </a:moveTo>
                  <a:cubicBezTo>
                    <a:pt x="128" y="1266"/>
                    <a:pt x="128" y="1266"/>
                    <a:pt x="128" y="1266"/>
                  </a:cubicBezTo>
                  <a:cubicBezTo>
                    <a:pt x="157" y="1241"/>
                    <a:pt x="157" y="1241"/>
                    <a:pt x="157" y="1241"/>
                  </a:cubicBezTo>
                  <a:cubicBezTo>
                    <a:pt x="1297" y="2559"/>
                    <a:pt x="1297" y="2559"/>
                    <a:pt x="1297" y="2559"/>
                  </a:cubicBezTo>
                  <a:moveTo>
                    <a:pt x="281" y="1134"/>
                  </a:moveTo>
                  <a:cubicBezTo>
                    <a:pt x="349" y="1075"/>
                    <a:pt x="349" y="1075"/>
                    <a:pt x="349" y="1075"/>
                  </a:cubicBezTo>
                  <a:cubicBezTo>
                    <a:pt x="10" y="910"/>
                    <a:pt x="10" y="910"/>
                    <a:pt x="10" y="91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7" y="40"/>
                    <a:pt x="45" y="49"/>
                    <a:pt x="53" y="58"/>
                  </a:cubicBezTo>
                  <a:cubicBezTo>
                    <a:pt x="44" y="880"/>
                    <a:pt x="44" y="880"/>
                    <a:pt x="44" y="880"/>
                  </a:cubicBezTo>
                  <a:cubicBezTo>
                    <a:pt x="379" y="1052"/>
                    <a:pt x="379" y="1052"/>
                    <a:pt x="379" y="1052"/>
                  </a:cubicBezTo>
                  <a:cubicBezTo>
                    <a:pt x="281" y="1134"/>
                    <a:pt x="281" y="1134"/>
                    <a:pt x="281" y="1134"/>
                  </a:cubicBezTo>
                </a:path>
              </a:pathLst>
            </a:custGeom>
            <a:solidFill>
              <a:srgbClr val="145F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63" name="iṩ1îďe"/>
            <p:cNvSpPr/>
            <p:nvPr/>
          </p:nvSpPr>
          <p:spPr bwMode="auto">
            <a:xfrm>
              <a:off x="5751458" y="3746655"/>
              <a:ext cx="1581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5F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64" name="îṩļíďè"/>
            <p:cNvSpPr/>
            <p:nvPr/>
          </p:nvSpPr>
          <p:spPr bwMode="auto">
            <a:xfrm>
              <a:off x="5751458" y="3746655"/>
              <a:ext cx="1581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65" name="iṧľíďe"/>
            <p:cNvSpPr/>
            <p:nvPr/>
          </p:nvSpPr>
          <p:spPr bwMode="auto">
            <a:xfrm>
              <a:off x="6241405" y="2799953"/>
              <a:ext cx="0" cy="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</a:path>
              </a:pathLst>
            </a:custGeom>
            <a:solidFill>
              <a:srgbClr val="82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66" name="išḻïḓê"/>
            <p:cNvSpPr/>
            <p:nvPr/>
          </p:nvSpPr>
          <p:spPr bwMode="auto">
            <a:xfrm>
              <a:off x="5753039" y="2806275"/>
              <a:ext cx="510491" cy="940379"/>
            </a:xfrm>
            <a:custGeom>
              <a:avLst/>
              <a:gdLst>
                <a:gd name="T0" fmla="*/ 1 w 1493"/>
                <a:gd name="T1" fmla="*/ 2756 h 2756"/>
                <a:gd name="T2" fmla="*/ 0 w 1493"/>
                <a:gd name="T3" fmla="*/ 2755 h 2756"/>
                <a:gd name="T4" fmla="*/ 1329 w 1493"/>
                <a:gd name="T5" fmla="*/ 1221 h 2756"/>
                <a:gd name="T6" fmla="*/ 1104 w 1493"/>
                <a:gd name="T7" fmla="*/ 1035 h 2756"/>
                <a:gd name="T8" fmla="*/ 1439 w 1493"/>
                <a:gd name="T9" fmla="*/ 863 h 2756"/>
                <a:gd name="T10" fmla="*/ 1431 w 1493"/>
                <a:gd name="T11" fmla="*/ 25 h 2756"/>
                <a:gd name="T12" fmla="*/ 1452 w 1493"/>
                <a:gd name="T13" fmla="*/ 0 h 2756"/>
                <a:gd name="T14" fmla="*/ 1493 w 1493"/>
                <a:gd name="T15" fmla="*/ 33 h 2756"/>
                <a:gd name="T16" fmla="*/ 1483 w 1493"/>
                <a:gd name="T17" fmla="*/ 892 h 2756"/>
                <a:gd name="T18" fmla="*/ 1144 w 1493"/>
                <a:gd name="T19" fmla="*/ 1056 h 2756"/>
                <a:gd name="T20" fmla="*/ 1365 w 1493"/>
                <a:gd name="T21" fmla="*/ 1247 h 2756"/>
                <a:gd name="T22" fmla="*/ 1 w 1493"/>
                <a:gd name="T23" fmla="*/ 2756 h 2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93" h="2756">
                  <a:moveTo>
                    <a:pt x="1" y="2756"/>
                  </a:moveTo>
                  <a:cubicBezTo>
                    <a:pt x="0" y="2755"/>
                    <a:pt x="0" y="2755"/>
                    <a:pt x="0" y="2755"/>
                  </a:cubicBezTo>
                  <a:cubicBezTo>
                    <a:pt x="1329" y="1221"/>
                    <a:pt x="1329" y="1221"/>
                    <a:pt x="1329" y="1221"/>
                  </a:cubicBezTo>
                  <a:cubicBezTo>
                    <a:pt x="1104" y="1035"/>
                    <a:pt x="1104" y="1035"/>
                    <a:pt x="1104" y="1035"/>
                  </a:cubicBezTo>
                  <a:cubicBezTo>
                    <a:pt x="1439" y="863"/>
                    <a:pt x="1439" y="863"/>
                    <a:pt x="1439" y="863"/>
                  </a:cubicBezTo>
                  <a:cubicBezTo>
                    <a:pt x="1431" y="25"/>
                    <a:pt x="1431" y="25"/>
                    <a:pt x="1431" y="25"/>
                  </a:cubicBezTo>
                  <a:cubicBezTo>
                    <a:pt x="1438" y="17"/>
                    <a:pt x="1445" y="9"/>
                    <a:pt x="1452" y="0"/>
                  </a:cubicBezTo>
                  <a:cubicBezTo>
                    <a:pt x="1493" y="33"/>
                    <a:pt x="1493" y="33"/>
                    <a:pt x="1493" y="33"/>
                  </a:cubicBezTo>
                  <a:cubicBezTo>
                    <a:pt x="1483" y="892"/>
                    <a:pt x="1483" y="892"/>
                    <a:pt x="1483" y="892"/>
                  </a:cubicBezTo>
                  <a:cubicBezTo>
                    <a:pt x="1144" y="1056"/>
                    <a:pt x="1144" y="1056"/>
                    <a:pt x="1144" y="1056"/>
                  </a:cubicBezTo>
                  <a:cubicBezTo>
                    <a:pt x="1365" y="1247"/>
                    <a:pt x="1365" y="1247"/>
                    <a:pt x="1365" y="1247"/>
                  </a:cubicBezTo>
                  <a:cubicBezTo>
                    <a:pt x="1" y="2756"/>
                    <a:pt x="1" y="2756"/>
                    <a:pt x="1" y="2756"/>
                  </a:cubicBezTo>
                </a:path>
              </a:pathLst>
            </a:custGeom>
            <a:solidFill>
              <a:srgbClr val="145F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67" name="íṣlïḓe"/>
            <p:cNvSpPr/>
            <p:nvPr/>
          </p:nvSpPr>
          <p:spPr bwMode="auto">
            <a:xfrm>
              <a:off x="5751458" y="3746655"/>
              <a:ext cx="1581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  <a:gd name="T4" fmla="*/ 1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104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68" name="isļîdê"/>
            <p:cNvSpPr/>
            <p:nvPr/>
          </p:nvSpPr>
          <p:spPr bwMode="auto">
            <a:xfrm>
              <a:off x="5751458" y="3746655"/>
              <a:ext cx="1581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  <a:gd name="T4" fmla="*/ 1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69" name="iṣľîde"/>
            <p:cNvSpPr/>
            <p:nvPr/>
          </p:nvSpPr>
          <p:spPr bwMode="auto">
            <a:xfrm>
              <a:off x="5591830" y="2978546"/>
              <a:ext cx="312934" cy="772851"/>
            </a:xfrm>
            <a:custGeom>
              <a:avLst/>
              <a:gdLst>
                <a:gd name="T0" fmla="*/ 100 w 198"/>
                <a:gd name="T1" fmla="*/ 487 h 489"/>
                <a:gd name="T2" fmla="*/ 198 w 198"/>
                <a:gd name="T3" fmla="*/ 365 h 489"/>
                <a:gd name="T4" fmla="*/ 135 w 198"/>
                <a:gd name="T5" fmla="*/ 129 h 489"/>
                <a:gd name="T6" fmla="*/ 170 w 198"/>
                <a:gd name="T7" fmla="*/ 52 h 489"/>
                <a:gd name="T8" fmla="*/ 100 w 198"/>
                <a:gd name="T9" fmla="*/ 1 h 489"/>
                <a:gd name="T10" fmla="*/ 100 w 198"/>
                <a:gd name="T11" fmla="*/ 0 h 489"/>
                <a:gd name="T12" fmla="*/ 99 w 198"/>
                <a:gd name="T13" fmla="*/ 0 h 489"/>
                <a:gd name="T14" fmla="*/ 98 w 198"/>
                <a:gd name="T15" fmla="*/ 0 h 489"/>
                <a:gd name="T16" fmla="*/ 98 w 198"/>
                <a:gd name="T17" fmla="*/ 1 h 489"/>
                <a:gd name="T18" fmla="*/ 28 w 198"/>
                <a:gd name="T19" fmla="*/ 52 h 489"/>
                <a:gd name="T20" fmla="*/ 64 w 198"/>
                <a:gd name="T21" fmla="*/ 129 h 489"/>
                <a:gd name="T22" fmla="*/ 0 w 198"/>
                <a:gd name="T23" fmla="*/ 365 h 489"/>
                <a:gd name="T24" fmla="*/ 98 w 198"/>
                <a:gd name="T25" fmla="*/ 487 h 489"/>
                <a:gd name="T26" fmla="*/ 98 w 198"/>
                <a:gd name="T27" fmla="*/ 489 h 489"/>
                <a:gd name="T28" fmla="*/ 99 w 198"/>
                <a:gd name="T29" fmla="*/ 488 h 489"/>
                <a:gd name="T30" fmla="*/ 100 w 198"/>
                <a:gd name="T31" fmla="*/ 489 h 489"/>
                <a:gd name="T32" fmla="*/ 100 w 198"/>
                <a:gd name="T33" fmla="*/ 487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8" h="489">
                  <a:moveTo>
                    <a:pt x="100" y="487"/>
                  </a:moveTo>
                  <a:lnTo>
                    <a:pt x="198" y="365"/>
                  </a:lnTo>
                  <a:lnTo>
                    <a:pt x="135" y="129"/>
                  </a:lnTo>
                  <a:lnTo>
                    <a:pt x="170" y="52"/>
                  </a:lnTo>
                  <a:lnTo>
                    <a:pt x="100" y="1"/>
                  </a:lnTo>
                  <a:lnTo>
                    <a:pt x="100" y="0"/>
                  </a:lnTo>
                  <a:lnTo>
                    <a:pt x="99" y="0"/>
                  </a:lnTo>
                  <a:lnTo>
                    <a:pt x="98" y="0"/>
                  </a:lnTo>
                  <a:lnTo>
                    <a:pt x="98" y="1"/>
                  </a:lnTo>
                  <a:lnTo>
                    <a:pt x="28" y="52"/>
                  </a:lnTo>
                  <a:lnTo>
                    <a:pt x="64" y="129"/>
                  </a:lnTo>
                  <a:lnTo>
                    <a:pt x="0" y="365"/>
                  </a:lnTo>
                  <a:lnTo>
                    <a:pt x="98" y="487"/>
                  </a:lnTo>
                  <a:lnTo>
                    <a:pt x="98" y="489"/>
                  </a:lnTo>
                  <a:lnTo>
                    <a:pt x="99" y="488"/>
                  </a:lnTo>
                  <a:lnTo>
                    <a:pt x="100" y="489"/>
                  </a:lnTo>
                  <a:lnTo>
                    <a:pt x="100" y="487"/>
                  </a:lnTo>
                  <a:close/>
                </a:path>
              </a:pathLst>
            </a:custGeom>
            <a:solidFill>
              <a:srgbClr val="DE5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70" name="íŝ1ídè"/>
            <p:cNvSpPr/>
            <p:nvPr/>
          </p:nvSpPr>
          <p:spPr bwMode="auto">
            <a:xfrm>
              <a:off x="5591830" y="2978546"/>
              <a:ext cx="312934" cy="772851"/>
            </a:xfrm>
            <a:custGeom>
              <a:avLst/>
              <a:gdLst>
                <a:gd name="T0" fmla="*/ 100 w 198"/>
                <a:gd name="T1" fmla="*/ 487 h 489"/>
                <a:gd name="T2" fmla="*/ 198 w 198"/>
                <a:gd name="T3" fmla="*/ 365 h 489"/>
                <a:gd name="T4" fmla="*/ 135 w 198"/>
                <a:gd name="T5" fmla="*/ 129 h 489"/>
                <a:gd name="T6" fmla="*/ 170 w 198"/>
                <a:gd name="T7" fmla="*/ 52 h 489"/>
                <a:gd name="T8" fmla="*/ 100 w 198"/>
                <a:gd name="T9" fmla="*/ 1 h 489"/>
                <a:gd name="T10" fmla="*/ 100 w 198"/>
                <a:gd name="T11" fmla="*/ 0 h 489"/>
                <a:gd name="T12" fmla="*/ 99 w 198"/>
                <a:gd name="T13" fmla="*/ 0 h 489"/>
                <a:gd name="T14" fmla="*/ 98 w 198"/>
                <a:gd name="T15" fmla="*/ 0 h 489"/>
                <a:gd name="T16" fmla="*/ 98 w 198"/>
                <a:gd name="T17" fmla="*/ 1 h 489"/>
                <a:gd name="T18" fmla="*/ 28 w 198"/>
                <a:gd name="T19" fmla="*/ 52 h 489"/>
                <a:gd name="T20" fmla="*/ 64 w 198"/>
                <a:gd name="T21" fmla="*/ 129 h 489"/>
                <a:gd name="T22" fmla="*/ 0 w 198"/>
                <a:gd name="T23" fmla="*/ 365 h 489"/>
                <a:gd name="T24" fmla="*/ 98 w 198"/>
                <a:gd name="T25" fmla="*/ 487 h 489"/>
                <a:gd name="T26" fmla="*/ 98 w 198"/>
                <a:gd name="T27" fmla="*/ 489 h 489"/>
                <a:gd name="T28" fmla="*/ 99 w 198"/>
                <a:gd name="T29" fmla="*/ 488 h 489"/>
                <a:gd name="T30" fmla="*/ 100 w 198"/>
                <a:gd name="T31" fmla="*/ 489 h 489"/>
                <a:gd name="T32" fmla="*/ 100 w 198"/>
                <a:gd name="T33" fmla="*/ 487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8" h="489">
                  <a:moveTo>
                    <a:pt x="100" y="487"/>
                  </a:moveTo>
                  <a:lnTo>
                    <a:pt x="198" y="365"/>
                  </a:lnTo>
                  <a:lnTo>
                    <a:pt x="135" y="129"/>
                  </a:lnTo>
                  <a:lnTo>
                    <a:pt x="170" y="52"/>
                  </a:lnTo>
                  <a:lnTo>
                    <a:pt x="100" y="1"/>
                  </a:lnTo>
                  <a:lnTo>
                    <a:pt x="100" y="0"/>
                  </a:lnTo>
                  <a:lnTo>
                    <a:pt x="99" y="0"/>
                  </a:lnTo>
                  <a:lnTo>
                    <a:pt x="98" y="0"/>
                  </a:lnTo>
                  <a:lnTo>
                    <a:pt x="98" y="1"/>
                  </a:lnTo>
                  <a:lnTo>
                    <a:pt x="28" y="52"/>
                  </a:lnTo>
                  <a:lnTo>
                    <a:pt x="64" y="129"/>
                  </a:lnTo>
                  <a:lnTo>
                    <a:pt x="0" y="365"/>
                  </a:lnTo>
                  <a:lnTo>
                    <a:pt x="98" y="487"/>
                  </a:lnTo>
                  <a:lnTo>
                    <a:pt x="98" y="489"/>
                  </a:lnTo>
                  <a:lnTo>
                    <a:pt x="99" y="488"/>
                  </a:lnTo>
                  <a:lnTo>
                    <a:pt x="100" y="489"/>
                  </a:lnTo>
                  <a:lnTo>
                    <a:pt x="100" y="48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71" name="í$lïḋê"/>
            <p:cNvSpPr/>
            <p:nvPr/>
          </p:nvSpPr>
          <p:spPr bwMode="auto">
            <a:xfrm>
              <a:off x="5749878" y="2803114"/>
              <a:ext cx="314515" cy="428308"/>
            </a:xfrm>
            <a:custGeom>
              <a:avLst/>
              <a:gdLst>
                <a:gd name="T0" fmla="*/ 199 w 199"/>
                <a:gd name="T1" fmla="*/ 0 h 271"/>
                <a:gd name="T2" fmla="*/ 150 w 199"/>
                <a:gd name="T3" fmla="*/ 271 h 271"/>
                <a:gd name="T4" fmla="*/ 0 w 199"/>
                <a:gd name="T5" fmla="*/ 125 h 271"/>
                <a:gd name="T6" fmla="*/ 199 w 199"/>
                <a:gd name="T7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" h="271">
                  <a:moveTo>
                    <a:pt x="199" y="0"/>
                  </a:moveTo>
                  <a:lnTo>
                    <a:pt x="150" y="271"/>
                  </a:lnTo>
                  <a:lnTo>
                    <a:pt x="0" y="125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rgbClr val="EF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72" name="ísḷidè"/>
            <p:cNvSpPr/>
            <p:nvPr/>
          </p:nvSpPr>
          <p:spPr bwMode="auto">
            <a:xfrm>
              <a:off x="5749878" y="2803114"/>
              <a:ext cx="314515" cy="428308"/>
            </a:xfrm>
            <a:custGeom>
              <a:avLst/>
              <a:gdLst>
                <a:gd name="T0" fmla="*/ 199 w 199"/>
                <a:gd name="T1" fmla="*/ 0 h 271"/>
                <a:gd name="T2" fmla="*/ 150 w 199"/>
                <a:gd name="T3" fmla="*/ 271 h 271"/>
                <a:gd name="T4" fmla="*/ 0 w 199"/>
                <a:gd name="T5" fmla="*/ 125 h 271"/>
                <a:gd name="T6" fmla="*/ 199 w 199"/>
                <a:gd name="T7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" h="271">
                  <a:moveTo>
                    <a:pt x="199" y="0"/>
                  </a:moveTo>
                  <a:lnTo>
                    <a:pt x="150" y="271"/>
                  </a:lnTo>
                  <a:lnTo>
                    <a:pt x="0" y="125"/>
                  </a:lnTo>
                  <a:lnTo>
                    <a:pt x="19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73" name="îṥḷíḋê"/>
            <p:cNvSpPr/>
            <p:nvPr/>
          </p:nvSpPr>
          <p:spPr bwMode="auto">
            <a:xfrm>
              <a:off x="5433783" y="2803114"/>
              <a:ext cx="314515" cy="423566"/>
            </a:xfrm>
            <a:custGeom>
              <a:avLst/>
              <a:gdLst>
                <a:gd name="T0" fmla="*/ 0 w 199"/>
                <a:gd name="T1" fmla="*/ 0 h 268"/>
                <a:gd name="T2" fmla="*/ 52 w 199"/>
                <a:gd name="T3" fmla="*/ 268 h 268"/>
                <a:gd name="T4" fmla="*/ 199 w 199"/>
                <a:gd name="T5" fmla="*/ 125 h 268"/>
                <a:gd name="T6" fmla="*/ 0 w 199"/>
                <a:gd name="T7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" h="268">
                  <a:moveTo>
                    <a:pt x="0" y="0"/>
                  </a:moveTo>
                  <a:lnTo>
                    <a:pt x="52" y="268"/>
                  </a:lnTo>
                  <a:lnTo>
                    <a:pt x="199" y="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74" name="ïṡļíḋè"/>
            <p:cNvSpPr/>
            <p:nvPr/>
          </p:nvSpPr>
          <p:spPr bwMode="auto">
            <a:xfrm>
              <a:off x="5433783" y="2803114"/>
              <a:ext cx="314515" cy="423566"/>
            </a:xfrm>
            <a:custGeom>
              <a:avLst/>
              <a:gdLst>
                <a:gd name="T0" fmla="*/ 0 w 199"/>
                <a:gd name="T1" fmla="*/ 0 h 268"/>
                <a:gd name="T2" fmla="*/ 52 w 199"/>
                <a:gd name="T3" fmla="*/ 268 h 268"/>
                <a:gd name="T4" fmla="*/ 199 w 199"/>
                <a:gd name="T5" fmla="*/ 125 h 268"/>
                <a:gd name="T6" fmla="*/ 0 w 199"/>
                <a:gd name="T7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" h="268">
                  <a:moveTo>
                    <a:pt x="0" y="0"/>
                  </a:moveTo>
                  <a:lnTo>
                    <a:pt x="52" y="268"/>
                  </a:lnTo>
                  <a:lnTo>
                    <a:pt x="199" y="12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75" name="ïṩḻïḍe"/>
            <p:cNvSpPr/>
            <p:nvPr/>
          </p:nvSpPr>
          <p:spPr bwMode="auto">
            <a:xfrm>
              <a:off x="5256770" y="2692482"/>
              <a:ext cx="494688" cy="1055753"/>
            </a:xfrm>
            <a:custGeom>
              <a:avLst/>
              <a:gdLst>
                <a:gd name="T0" fmla="*/ 97 w 313"/>
                <a:gd name="T1" fmla="*/ 0 h 668"/>
                <a:gd name="T2" fmla="*/ 2 w 313"/>
                <a:gd name="T3" fmla="*/ 73 h 668"/>
                <a:gd name="T4" fmla="*/ 0 w 313"/>
                <a:gd name="T5" fmla="*/ 258 h 668"/>
                <a:gd name="T6" fmla="*/ 73 w 313"/>
                <a:gd name="T7" fmla="*/ 295 h 668"/>
                <a:gd name="T8" fmla="*/ 24 w 313"/>
                <a:gd name="T9" fmla="*/ 335 h 668"/>
                <a:gd name="T10" fmla="*/ 313 w 313"/>
                <a:gd name="T11" fmla="*/ 668 h 668"/>
                <a:gd name="T12" fmla="*/ 97 w 313"/>
                <a:gd name="T13" fmla="*/ 0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3" h="668">
                  <a:moveTo>
                    <a:pt x="97" y="0"/>
                  </a:moveTo>
                  <a:lnTo>
                    <a:pt x="2" y="73"/>
                  </a:lnTo>
                  <a:lnTo>
                    <a:pt x="0" y="258"/>
                  </a:lnTo>
                  <a:lnTo>
                    <a:pt x="73" y="295"/>
                  </a:lnTo>
                  <a:lnTo>
                    <a:pt x="24" y="335"/>
                  </a:lnTo>
                  <a:lnTo>
                    <a:pt x="313" y="668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428F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76" name="î$ľïḑé"/>
            <p:cNvSpPr/>
            <p:nvPr/>
          </p:nvSpPr>
          <p:spPr bwMode="auto">
            <a:xfrm>
              <a:off x="5256770" y="2692482"/>
              <a:ext cx="494688" cy="1055753"/>
            </a:xfrm>
            <a:custGeom>
              <a:avLst/>
              <a:gdLst>
                <a:gd name="T0" fmla="*/ 97 w 313"/>
                <a:gd name="T1" fmla="*/ 0 h 668"/>
                <a:gd name="T2" fmla="*/ 2 w 313"/>
                <a:gd name="T3" fmla="*/ 73 h 668"/>
                <a:gd name="T4" fmla="*/ 0 w 313"/>
                <a:gd name="T5" fmla="*/ 258 h 668"/>
                <a:gd name="T6" fmla="*/ 73 w 313"/>
                <a:gd name="T7" fmla="*/ 295 h 668"/>
                <a:gd name="T8" fmla="*/ 24 w 313"/>
                <a:gd name="T9" fmla="*/ 335 h 668"/>
                <a:gd name="T10" fmla="*/ 313 w 313"/>
                <a:gd name="T11" fmla="*/ 668 h 668"/>
                <a:gd name="T12" fmla="*/ 97 w 313"/>
                <a:gd name="T13" fmla="*/ 0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3" h="668">
                  <a:moveTo>
                    <a:pt x="97" y="0"/>
                  </a:moveTo>
                  <a:lnTo>
                    <a:pt x="2" y="73"/>
                  </a:lnTo>
                  <a:lnTo>
                    <a:pt x="0" y="258"/>
                  </a:lnTo>
                  <a:lnTo>
                    <a:pt x="73" y="295"/>
                  </a:lnTo>
                  <a:lnTo>
                    <a:pt x="24" y="335"/>
                  </a:lnTo>
                  <a:lnTo>
                    <a:pt x="313" y="668"/>
                  </a:lnTo>
                  <a:lnTo>
                    <a:pt x="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77" name="ïśḻïḋê"/>
            <p:cNvSpPr/>
            <p:nvPr/>
          </p:nvSpPr>
          <p:spPr bwMode="auto">
            <a:xfrm>
              <a:off x="5751458" y="2692482"/>
              <a:ext cx="493107" cy="1055753"/>
            </a:xfrm>
            <a:custGeom>
              <a:avLst/>
              <a:gdLst>
                <a:gd name="T0" fmla="*/ 215 w 312"/>
                <a:gd name="T1" fmla="*/ 0 h 668"/>
                <a:gd name="T2" fmla="*/ 310 w 312"/>
                <a:gd name="T3" fmla="*/ 73 h 668"/>
                <a:gd name="T4" fmla="*/ 312 w 312"/>
                <a:gd name="T5" fmla="*/ 258 h 668"/>
                <a:gd name="T6" fmla="*/ 240 w 312"/>
                <a:gd name="T7" fmla="*/ 295 h 668"/>
                <a:gd name="T8" fmla="*/ 288 w 312"/>
                <a:gd name="T9" fmla="*/ 335 h 668"/>
                <a:gd name="T10" fmla="*/ 0 w 312"/>
                <a:gd name="T11" fmla="*/ 668 h 668"/>
                <a:gd name="T12" fmla="*/ 215 w 312"/>
                <a:gd name="T13" fmla="*/ 0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668">
                  <a:moveTo>
                    <a:pt x="215" y="0"/>
                  </a:moveTo>
                  <a:lnTo>
                    <a:pt x="310" y="73"/>
                  </a:lnTo>
                  <a:lnTo>
                    <a:pt x="312" y="258"/>
                  </a:lnTo>
                  <a:lnTo>
                    <a:pt x="240" y="295"/>
                  </a:lnTo>
                  <a:lnTo>
                    <a:pt x="288" y="335"/>
                  </a:lnTo>
                  <a:lnTo>
                    <a:pt x="0" y="668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428F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78" name="išļidé"/>
            <p:cNvSpPr/>
            <p:nvPr/>
          </p:nvSpPr>
          <p:spPr bwMode="auto">
            <a:xfrm>
              <a:off x="5751458" y="2692482"/>
              <a:ext cx="493107" cy="1055753"/>
            </a:xfrm>
            <a:custGeom>
              <a:avLst/>
              <a:gdLst>
                <a:gd name="T0" fmla="*/ 215 w 312"/>
                <a:gd name="T1" fmla="*/ 0 h 668"/>
                <a:gd name="T2" fmla="*/ 310 w 312"/>
                <a:gd name="T3" fmla="*/ 73 h 668"/>
                <a:gd name="T4" fmla="*/ 312 w 312"/>
                <a:gd name="T5" fmla="*/ 258 h 668"/>
                <a:gd name="T6" fmla="*/ 240 w 312"/>
                <a:gd name="T7" fmla="*/ 295 h 668"/>
                <a:gd name="T8" fmla="*/ 288 w 312"/>
                <a:gd name="T9" fmla="*/ 335 h 668"/>
                <a:gd name="T10" fmla="*/ 0 w 312"/>
                <a:gd name="T11" fmla="*/ 668 h 668"/>
                <a:gd name="T12" fmla="*/ 215 w 312"/>
                <a:gd name="T13" fmla="*/ 0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668">
                  <a:moveTo>
                    <a:pt x="215" y="0"/>
                  </a:moveTo>
                  <a:lnTo>
                    <a:pt x="310" y="73"/>
                  </a:lnTo>
                  <a:lnTo>
                    <a:pt x="312" y="258"/>
                  </a:lnTo>
                  <a:lnTo>
                    <a:pt x="240" y="295"/>
                  </a:lnTo>
                  <a:lnTo>
                    <a:pt x="288" y="335"/>
                  </a:lnTo>
                  <a:lnTo>
                    <a:pt x="0" y="668"/>
                  </a:lnTo>
                  <a:lnTo>
                    <a:pt x="2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79" name="íşľíḑé"/>
            <p:cNvSpPr/>
            <p:nvPr/>
          </p:nvSpPr>
          <p:spPr bwMode="auto">
            <a:xfrm>
              <a:off x="5158781" y="1605120"/>
              <a:ext cx="1185353" cy="1259636"/>
            </a:xfrm>
            <a:custGeom>
              <a:avLst/>
              <a:gdLst>
                <a:gd name="T0" fmla="*/ 1093 w 3462"/>
                <a:gd name="T1" fmla="*/ 3692 h 3692"/>
                <a:gd name="T2" fmla="*/ 847 w 3462"/>
                <a:gd name="T3" fmla="*/ 3537 h 3692"/>
                <a:gd name="T4" fmla="*/ 734 w 3462"/>
                <a:gd name="T5" fmla="*/ 3184 h 3692"/>
                <a:gd name="T6" fmla="*/ 681 w 3462"/>
                <a:gd name="T7" fmla="*/ 3225 h 3692"/>
                <a:gd name="T8" fmla="*/ 674 w 3462"/>
                <a:gd name="T9" fmla="*/ 3205 h 3692"/>
                <a:gd name="T10" fmla="*/ 312 w 3462"/>
                <a:gd name="T11" fmla="*/ 3496 h 3692"/>
                <a:gd name="T12" fmla="*/ 0 w 3462"/>
                <a:gd name="T13" fmla="*/ 2701 h 3692"/>
                <a:gd name="T14" fmla="*/ 0 w 3462"/>
                <a:gd name="T15" fmla="*/ 1157 h 3692"/>
                <a:gd name="T16" fmla="*/ 28 w 3462"/>
                <a:gd name="T17" fmla="*/ 904 h 3692"/>
                <a:gd name="T18" fmla="*/ 1266 w 3462"/>
                <a:gd name="T19" fmla="*/ 0 h 3692"/>
                <a:gd name="T20" fmla="*/ 2180 w 3462"/>
                <a:gd name="T21" fmla="*/ 0 h 3692"/>
                <a:gd name="T22" fmla="*/ 3462 w 3462"/>
                <a:gd name="T23" fmla="*/ 1220 h 3692"/>
                <a:gd name="T24" fmla="*/ 3462 w 3462"/>
                <a:gd name="T25" fmla="*/ 2764 h 3692"/>
                <a:gd name="T26" fmla="*/ 3433 w 3462"/>
                <a:gd name="T27" fmla="*/ 3021 h 3692"/>
                <a:gd name="T28" fmla="*/ 3163 w 3462"/>
                <a:gd name="T29" fmla="*/ 3499 h 3692"/>
                <a:gd name="T30" fmla="*/ 2795 w 3462"/>
                <a:gd name="T31" fmla="*/ 3203 h 3692"/>
                <a:gd name="T32" fmla="*/ 2786 w 3462"/>
                <a:gd name="T33" fmla="*/ 3231 h 3692"/>
                <a:gd name="T34" fmla="*/ 2726 w 3462"/>
                <a:gd name="T35" fmla="*/ 3184 h 3692"/>
                <a:gd name="T36" fmla="*/ 2616 w 3462"/>
                <a:gd name="T37" fmla="*/ 3525 h 3692"/>
                <a:gd name="T38" fmla="*/ 2353 w 3462"/>
                <a:gd name="T39" fmla="*/ 3692 h 3692"/>
                <a:gd name="T40" fmla="*/ 1863 w 3462"/>
                <a:gd name="T41" fmla="*/ 3691 h 3692"/>
                <a:gd name="T42" fmla="*/ 1863 w 3462"/>
                <a:gd name="T43" fmla="*/ 3690 h 3692"/>
                <a:gd name="T44" fmla="*/ 1739 w 3462"/>
                <a:gd name="T45" fmla="*/ 3691 h 3692"/>
                <a:gd name="T46" fmla="*/ 1615 w 3462"/>
                <a:gd name="T47" fmla="*/ 3690 h 3692"/>
                <a:gd name="T48" fmla="*/ 1615 w 3462"/>
                <a:gd name="T49" fmla="*/ 3691 h 3692"/>
                <a:gd name="T50" fmla="*/ 1093 w 3462"/>
                <a:gd name="T51" fmla="*/ 3692 h 3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462" h="3692">
                  <a:moveTo>
                    <a:pt x="1093" y="3692"/>
                  </a:moveTo>
                  <a:cubicBezTo>
                    <a:pt x="847" y="3537"/>
                    <a:pt x="847" y="3537"/>
                    <a:pt x="847" y="3537"/>
                  </a:cubicBezTo>
                  <a:cubicBezTo>
                    <a:pt x="734" y="3184"/>
                    <a:pt x="734" y="3184"/>
                    <a:pt x="734" y="3184"/>
                  </a:cubicBezTo>
                  <a:cubicBezTo>
                    <a:pt x="681" y="3225"/>
                    <a:pt x="681" y="3225"/>
                    <a:pt x="681" y="3225"/>
                  </a:cubicBezTo>
                  <a:cubicBezTo>
                    <a:pt x="674" y="3205"/>
                    <a:pt x="674" y="3205"/>
                    <a:pt x="674" y="3205"/>
                  </a:cubicBezTo>
                  <a:cubicBezTo>
                    <a:pt x="312" y="3496"/>
                    <a:pt x="312" y="3496"/>
                    <a:pt x="312" y="3496"/>
                  </a:cubicBezTo>
                  <a:cubicBezTo>
                    <a:pt x="118" y="3282"/>
                    <a:pt x="0" y="3004"/>
                    <a:pt x="0" y="2701"/>
                  </a:cubicBezTo>
                  <a:cubicBezTo>
                    <a:pt x="0" y="1157"/>
                    <a:pt x="0" y="1157"/>
                    <a:pt x="0" y="1157"/>
                  </a:cubicBezTo>
                  <a:cubicBezTo>
                    <a:pt x="0" y="1070"/>
                    <a:pt x="10" y="986"/>
                    <a:pt x="28" y="904"/>
                  </a:cubicBezTo>
                  <a:cubicBezTo>
                    <a:pt x="175" y="385"/>
                    <a:pt x="675" y="0"/>
                    <a:pt x="1266" y="0"/>
                  </a:cubicBezTo>
                  <a:cubicBezTo>
                    <a:pt x="2180" y="0"/>
                    <a:pt x="2180" y="0"/>
                    <a:pt x="2180" y="0"/>
                  </a:cubicBezTo>
                  <a:cubicBezTo>
                    <a:pt x="2885" y="0"/>
                    <a:pt x="3462" y="549"/>
                    <a:pt x="3462" y="1220"/>
                  </a:cubicBezTo>
                  <a:cubicBezTo>
                    <a:pt x="3462" y="2764"/>
                    <a:pt x="3462" y="2764"/>
                    <a:pt x="3462" y="2764"/>
                  </a:cubicBezTo>
                  <a:cubicBezTo>
                    <a:pt x="3462" y="2852"/>
                    <a:pt x="3452" y="2938"/>
                    <a:pt x="3433" y="3021"/>
                  </a:cubicBezTo>
                  <a:cubicBezTo>
                    <a:pt x="3381" y="3200"/>
                    <a:pt x="3288" y="3363"/>
                    <a:pt x="3163" y="3499"/>
                  </a:cubicBezTo>
                  <a:cubicBezTo>
                    <a:pt x="2795" y="3203"/>
                    <a:pt x="2795" y="3203"/>
                    <a:pt x="2795" y="3203"/>
                  </a:cubicBezTo>
                  <a:cubicBezTo>
                    <a:pt x="2786" y="3231"/>
                    <a:pt x="2786" y="3231"/>
                    <a:pt x="2786" y="3231"/>
                  </a:cubicBezTo>
                  <a:cubicBezTo>
                    <a:pt x="2726" y="3184"/>
                    <a:pt x="2726" y="3184"/>
                    <a:pt x="2726" y="3184"/>
                  </a:cubicBezTo>
                  <a:cubicBezTo>
                    <a:pt x="2616" y="3525"/>
                    <a:pt x="2616" y="3525"/>
                    <a:pt x="2616" y="3525"/>
                  </a:cubicBezTo>
                  <a:cubicBezTo>
                    <a:pt x="2353" y="3692"/>
                    <a:pt x="2353" y="3692"/>
                    <a:pt x="2353" y="3692"/>
                  </a:cubicBezTo>
                  <a:cubicBezTo>
                    <a:pt x="1863" y="3691"/>
                    <a:pt x="1863" y="3691"/>
                    <a:pt x="1863" y="3691"/>
                  </a:cubicBezTo>
                  <a:cubicBezTo>
                    <a:pt x="1863" y="3690"/>
                    <a:pt x="1863" y="3690"/>
                    <a:pt x="1863" y="3690"/>
                  </a:cubicBezTo>
                  <a:cubicBezTo>
                    <a:pt x="1739" y="3691"/>
                    <a:pt x="1739" y="3691"/>
                    <a:pt x="1739" y="3691"/>
                  </a:cubicBezTo>
                  <a:cubicBezTo>
                    <a:pt x="1615" y="3690"/>
                    <a:pt x="1615" y="3690"/>
                    <a:pt x="1615" y="3690"/>
                  </a:cubicBezTo>
                  <a:cubicBezTo>
                    <a:pt x="1615" y="3691"/>
                    <a:pt x="1615" y="3691"/>
                    <a:pt x="1615" y="3691"/>
                  </a:cubicBezTo>
                  <a:cubicBezTo>
                    <a:pt x="1093" y="3692"/>
                    <a:pt x="1093" y="3692"/>
                    <a:pt x="1093" y="3692"/>
                  </a:cubicBezTo>
                </a:path>
              </a:pathLst>
            </a:custGeom>
            <a:solidFill>
              <a:srgbClr val="82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80" name="ïşḻïdê"/>
            <p:cNvSpPr/>
            <p:nvPr/>
          </p:nvSpPr>
          <p:spPr bwMode="auto">
            <a:xfrm>
              <a:off x="5533353" y="2864753"/>
              <a:ext cx="431469" cy="126438"/>
            </a:xfrm>
            <a:custGeom>
              <a:avLst/>
              <a:gdLst>
                <a:gd name="T0" fmla="*/ 126 w 273"/>
                <a:gd name="T1" fmla="*/ 80 h 80"/>
                <a:gd name="T2" fmla="*/ 0 w 273"/>
                <a:gd name="T3" fmla="*/ 0 h 80"/>
                <a:gd name="T4" fmla="*/ 113 w 273"/>
                <a:gd name="T5" fmla="*/ 0 h 80"/>
                <a:gd name="T6" fmla="*/ 113 w 273"/>
                <a:gd name="T7" fmla="*/ 0 h 80"/>
                <a:gd name="T8" fmla="*/ 140 w 273"/>
                <a:gd name="T9" fmla="*/ 0 h 80"/>
                <a:gd name="T10" fmla="*/ 167 w 273"/>
                <a:gd name="T11" fmla="*/ 0 h 80"/>
                <a:gd name="T12" fmla="*/ 167 w 273"/>
                <a:gd name="T13" fmla="*/ 0 h 80"/>
                <a:gd name="T14" fmla="*/ 273 w 273"/>
                <a:gd name="T15" fmla="*/ 0 h 80"/>
                <a:gd name="T16" fmla="*/ 147 w 273"/>
                <a:gd name="T17" fmla="*/ 80 h 80"/>
                <a:gd name="T18" fmla="*/ 137 w 273"/>
                <a:gd name="T19" fmla="*/ 73 h 80"/>
                <a:gd name="T20" fmla="*/ 137 w 273"/>
                <a:gd name="T21" fmla="*/ 72 h 80"/>
                <a:gd name="T22" fmla="*/ 136 w 273"/>
                <a:gd name="T23" fmla="*/ 72 h 80"/>
                <a:gd name="T24" fmla="*/ 135 w 273"/>
                <a:gd name="T25" fmla="*/ 72 h 80"/>
                <a:gd name="T26" fmla="*/ 135 w 273"/>
                <a:gd name="T27" fmla="*/ 73 h 80"/>
                <a:gd name="T28" fmla="*/ 126 w 273"/>
                <a:gd name="T2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" h="80">
                  <a:moveTo>
                    <a:pt x="126" y="80"/>
                  </a:moveTo>
                  <a:lnTo>
                    <a:pt x="0" y="0"/>
                  </a:lnTo>
                  <a:lnTo>
                    <a:pt x="113" y="0"/>
                  </a:lnTo>
                  <a:lnTo>
                    <a:pt x="113" y="0"/>
                  </a:lnTo>
                  <a:lnTo>
                    <a:pt x="140" y="0"/>
                  </a:lnTo>
                  <a:lnTo>
                    <a:pt x="167" y="0"/>
                  </a:lnTo>
                  <a:lnTo>
                    <a:pt x="167" y="0"/>
                  </a:lnTo>
                  <a:lnTo>
                    <a:pt x="273" y="0"/>
                  </a:lnTo>
                  <a:lnTo>
                    <a:pt x="147" y="80"/>
                  </a:lnTo>
                  <a:lnTo>
                    <a:pt x="137" y="73"/>
                  </a:lnTo>
                  <a:lnTo>
                    <a:pt x="137" y="72"/>
                  </a:lnTo>
                  <a:lnTo>
                    <a:pt x="136" y="72"/>
                  </a:lnTo>
                  <a:lnTo>
                    <a:pt x="135" y="72"/>
                  </a:lnTo>
                  <a:lnTo>
                    <a:pt x="135" y="73"/>
                  </a:lnTo>
                  <a:lnTo>
                    <a:pt x="126" y="80"/>
                  </a:lnTo>
                  <a:close/>
                </a:path>
              </a:pathLst>
            </a:custGeom>
            <a:solidFill>
              <a:srgbClr val="D5D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81" name="ïṥḷïḑê"/>
            <p:cNvSpPr/>
            <p:nvPr/>
          </p:nvSpPr>
          <p:spPr bwMode="auto">
            <a:xfrm>
              <a:off x="5533353" y="2864753"/>
              <a:ext cx="431469" cy="126438"/>
            </a:xfrm>
            <a:custGeom>
              <a:avLst/>
              <a:gdLst>
                <a:gd name="T0" fmla="*/ 126 w 273"/>
                <a:gd name="T1" fmla="*/ 80 h 80"/>
                <a:gd name="T2" fmla="*/ 0 w 273"/>
                <a:gd name="T3" fmla="*/ 0 h 80"/>
                <a:gd name="T4" fmla="*/ 113 w 273"/>
                <a:gd name="T5" fmla="*/ 0 h 80"/>
                <a:gd name="T6" fmla="*/ 113 w 273"/>
                <a:gd name="T7" fmla="*/ 0 h 80"/>
                <a:gd name="T8" fmla="*/ 140 w 273"/>
                <a:gd name="T9" fmla="*/ 0 h 80"/>
                <a:gd name="T10" fmla="*/ 167 w 273"/>
                <a:gd name="T11" fmla="*/ 0 h 80"/>
                <a:gd name="T12" fmla="*/ 167 w 273"/>
                <a:gd name="T13" fmla="*/ 0 h 80"/>
                <a:gd name="T14" fmla="*/ 273 w 273"/>
                <a:gd name="T15" fmla="*/ 0 h 80"/>
                <a:gd name="T16" fmla="*/ 147 w 273"/>
                <a:gd name="T17" fmla="*/ 80 h 80"/>
                <a:gd name="T18" fmla="*/ 137 w 273"/>
                <a:gd name="T19" fmla="*/ 73 h 80"/>
                <a:gd name="T20" fmla="*/ 137 w 273"/>
                <a:gd name="T21" fmla="*/ 72 h 80"/>
                <a:gd name="T22" fmla="*/ 136 w 273"/>
                <a:gd name="T23" fmla="*/ 72 h 80"/>
                <a:gd name="T24" fmla="*/ 135 w 273"/>
                <a:gd name="T25" fmla="*/ 72 h 80"/>
                <a:gd name="T26" fmla="*/ 135 w 273"/>
                <a:gd name="T27" fmla="*/ 73 h 80"/>
                <a:gd name="T28" fmla="*/ 126 w 273"/>
                <a:gd name="T2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" h="80">
                  <a:moveTo>
                    <a:pt x="126" y="80"/>
                  </a:moveTo>
                  <a:lnTo>
                    <a:pt x="0" y="0"/>
                  </a:lnTo>
                  <a:lnTo>
                    <a:pt x="113" y="0"/>
                  </a:lnTo>
                  <a:lnTo>
                    <a:pt x="113" y="0"/>
                  </a:lnTo>
                  <a:lnTo>
                    <a:pt x="140" y="0"/>
                  </a:lnTo>
                  <a:lnTo>
                    <a:pt x="167" y="0"/>
                  </a:lnTo>
                  <a:lnTo>
                    <a:pt x="167" y="0"/>
                  </a:lnTo>
                  <a:lnTo>
                    <a:pt x="273" y="0"/>
                  </a:lnTo>
                  <a:lnTo>
                    <a:pt x="147" y="80"/>
                  </a:lnTo>
                  <a:lnTo>
                    <a:pt x="137" y="73"/>
                  </a:lnTo>
                  <a:lnTo>
                    <a:pt x="137" y="72"/>
                  </a:lnTo>
                  <a:lnTo>
                    <a:pt x="136" y="72"/>
                  </a:lnTo>
                  <a:lnTo>
                    <a:pt x="135" y="72"/>
                  </a:lnTo>
                  <a:lnTo>
                    <a:pt x="135" y="73"/>
                  </a:lnTo>
                  <a:lnTo>
                    <a:pt x="126" y="8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82" name="ïšḻiḓê"/>
            <p:cNvSpPr/>
            <p:nvPr/>
          </p:nvSpPr>
          <p:spPr bwMode="auto">
            <a:xfrm>
              <a:off x="6241405" y="2799953"/>
              <a:ext cx="7903" cy="6322"/>
            </a:xfrm>
            <a:custGeom>
              <a:avLst/>
              <a:gdLst>
                <a:gd name="T0" fmla="*/ 22 w 23"/>
                <a:gd name="T1" fmla="*/ 17 h 17"/>
                <a:gd name="T2" fmla="*/ 0 w 23"/>
                <a:gd name="T3" fmla="*/ 0 h 17"/>
                <a:gd name="T4" fmla="*/ 1 w 23"/>
                <a:gd name="T5" fmla="*/ 0 h 17"/>
                <a:gd name="T6" fmla="*/ 23 w 23"/>
                <a:gd name="T7" fmla="*/ 16 h 17"/>
                <a:gd name="T8" fmla="*/ 22 w 23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7">
                  <a:moveTo>
                    <a:pt x="22" y="1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2" y="17"/>
                    <a:pt x="22" y="17"/>
                  </a:cubicBezTo>
                </a:path>
              </a:pathLst>
            </a:custGeom>
            <a:solidFill>
              <a:srgbClr val="145F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83" name="ïşlîḋè"/>
            <p:cNvSpPr/>
            <p:nvPr/>
          </p:nvSpPr>
          <p:spPr bwMode="auto">
            <a:xfrm>
              <a:off x="5266254" y="2698805"/>
              <a:ext cx="126438" cy="101151"/>
            </a:xfrm>
            <a:custGeom>
              <a:avLst/>
              <a:gdLst>
                <a:gd name="T0" fmla="*/ 8 w 369"/>
                <a:gd name="T1" fmla="*/ 297 h 297"/>
                <a:gd name="T2" fmla="*/ 3 w 369"/>
                <a:gd name="T3" fmla="*/ 295 h 297"/>
                <a:gd name="T4" fmla="*/ 0 w 369"/>
                <a:gd name="T5" fmla="*/ 291 h 297"/>
                <a:gd name="T6" fmla="*/ 362 w 369"/>
                <a:gd name="T7" fmla="*/ 0 h 297"/>
                <a:gd name="T8" fmla="*/ 369 w 369"/>
                <a:gd name="T9" fmla="*/ 20 h 297"/>
                <a:gd name="T10" fmla="*/ 8 w 369"/>
                <a:gd name="T11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9" h="297">
                  <a:moveTo>
                    <a:pt x="8" y="297"/>
                  </a:moveTo>
                  <a:cubicBezTo>
                    <a:pt x="3" y="295"/>
                    <a:pt x="3" y="295"/>
                    <a:pt x="3" y="295"/>
                  </a:cubicBezTo>
                  <a:cubicBezTo>
                    <a:pt x="2" y="293"/>
                    <a:pt x="1" y="292"/>
                    <a:pt x="0" y="291"/>
                  </a:cubicBezTo>
                  <a:cubicBezTo>
                    <a:pt x="362" y="0"/>
                    <a:pt x="362" y="0"/>
                    <a:pt x="362" y="0"/>
                  </a:cubicBezTo>
                  <a:cubicBezTo>
                    <a:pt x="369" y="20"/>
                    <a:pt x="369" y="20"/>
                    <a:pt x="369" y="20"/>
                  </a:cubicBezTo>
                  <a:cubicBezTo>
                    <a:pt x="8" y="297"/>
                    <a:pt x="8" y="297"/>
                    <a:pt x="8" y="297"/>
                  </a:cubicBezTo>
                </a:path>
              </a:pathLst>
            </a:custGeom>
            <a:solidFill>
              <a:srgbClr val="687E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84" name="ïŝľíḑè"/>
            <p:cNvSpPr/>
            <p:nvPr/>
          </p:nvSpPr>
          <p:spPr bwMode="auto">
            <a:xfrm>
              <a:off x="5252029" y="2799953"/>
              <a:ext cx="15803" cy="18965"/>
            </a:xfrm>
            <a:custGeom>
              <a:avLst/>
              <a:gdLst>
                <a:gd name="T0" fmla="*/ 24 w 49"/>
                <a:gd name="T1" fmla="*/ 58 h 58"/>
                <a:gd name="T2" fmla="*/ 0 w 49"/>
                <a:gd name="T3" fmla="*/ 31 h 58"/>
                <a:gd name="T4" fmla="*/ 41 w 49"/>
                <a:gd name="T5" fmla="*/ 0 h 58"/>
                <a:gd name="T6" fmla="*/ 44 w 49"/>
                <a:gd name="T7" fmla="*/ 0 h 58"/>
                <a:gd name="T8" fmla="*/ 44 w 49"/>
                <a:gd name="T9" fmla="*/ 0 h 58"/>
                <a:gd name="T10" fmla="*/ 49 w 49"/>
                <a:gd name="T11" fmla="*/ 2 h 58"/>
                <a:gd name="T12" fmla="*/ 24 w 49"/>
                <a:gd name="T13" fmla="*/ 22 h 58"/>
                <a:gd name="T14" fmla="*/ 24 w 49"/>
                <a:gd name="T1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58">
                  <a:moveTo>
                    <a:pt x="24" y="58"/>
                  </a:moveTo>
                  <a:cubicBezTo>
                    <a:pt x="16" y="49"/>
                    <a:pt x="8" y="40"/>
                    <a:pt x="0" y="3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58"/>
                    <a:pt x="24" y="58"/>
                    <a:pt x="24" y="58"/>
                  </a:cubicBezTo>
                </a:path>
              </a:pathLst>
            </a:custGeom>
            <a:solidFill>
              <a:srgbClr val="104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85" name="îṡḷîdé"/>
            <p:cNvSpPr/>
            <p:nvPr/>
          </p:nvSpPr>
          <p:spPr bwMode="auto">
            <a:xfrm>
              <a:off x="6111805" y="2698805"/>
              <a:ext cx="129599" cy="104312"/>
            </a:xfrm>
            <a:custGeom>
              <a:avLst/>
              <a:gdLst>
                <a:gd name="T0" fmla="*/ 361 w 377"/>
                <a:gd name="T1" fmla="*/ 305 h 305"/>
                <a:gd name="T2" fmla="*/ 0 w 377"/>
                <a:gd name="T3" fmla="*/ 28 h 305"/>
                <a:gd name="T4" fmla="*/ 9 w 377"/>
                <a:gd name="T5" fmla="*/ 0 h 305"/>
                <a:gd name="T6" fmla="*/ 377 w 377"/>
                <a:gd name="T7" fmla="*/ 296 h 305"/>
                <a:gd name="T8" fmla="*/ 377 w 377"/>
                <a:gd name="T9" fmla="*/ 297 h 305"/>
                <a:gd name="T10" fmla="*/ 377 w 377"/>
                <a:gd name="T11" fmla="*/ 297 h 305"/>
                <a:gd name="T12" fmla="*/ 361 w 377"/>
                <a:gd name="T13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305">
                  <a:moveTo>
                    <a:pt x="361" y="305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77" y="296"/>
                    <a:pt x="377" y="296"/>
                    <a:pt x="377" y="296"/>
                  </a:cubicBezTo>
                  <a:cubicBezTo>
                    <a:pt x="377" y="296"/>
                    <a:pt x="377" y="296"/>
                    <a:pt x="377" y="297"/>
                  </a:cubicBezTo>
                  <a:cubicBezTo>
                    <a:pt x="377" y="297"/>
                    <a:pt x="377" y="297"/>
                    <a:pt x="377" y="297"/>
                  </a:cubicBezTo>
                  <a:cubicBezTo>
                    <a:pt x="361" y="305"/>
                    <a:pt x="361" y="305"/>
                    <a:pt x="361" y="305"/>
                  </a:cubicBezTo>
                </a:path>
              </a:pathLst>
            </a:custGeom>
            <a:solidFill>
              <a:srgbClr val="687E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86" name="îṧ1ïďé"/>
            <p:cNvSpPr/>
            <p:nvPr/>
          </p:nvSpPr>
          <p:spPr bwMode="auto">
            <a:xfrm>
              <a:off x="6236663" y="2799953"/>
              <a:ext cx="12645" cy="14225"/>
            </a:xfrm>
            <a:custGeom>
              <a:avLst/>
              <a:gdLst>
                <a:gd name="T0" fmla="*/ 18 w 39"/>
                <a:gd name="T1" fmla="*/ 42 h 42"/>
                <a:gd name="T2" fmla="*/ 17 w 39"/>
                <a:gd name="T3" fmla="*/ 22 h 42"/>
                <a:gd name="T4" fmla="*/ 0 w 39"/>
                <a:gd name="T5" fmla="*/ 8 h 42"/>
                <a:gd name="T6" fmla="*/ 16 w 39"/>
                <a:gd name="T7" fmla="*/ 0 h 42"/>
                <a:gd name="T8" fmla="*/ 16 w 39"/>
                <a:gd name="T9" fmla="*/ 0 h 42"/>
                <a:gd name="T10" fmla="*/ 17 w 39"/>
                <a:gd name="T11" fmla="*/ 0 h 42"/>
                <a:gd name="T12" fmla="*/ 39 w 39"/>
                <a:gd name="T13" fmla="*/ 17 h 42"/>
                <a:gd name="T14" fmla="*/ 18 w 39"/>
                <a:gd name="T1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42">
                  <a:moveTo>
                    <a:pt x="18" y="42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2" y="26"/>
                    <a:pt x="25" y="34"/>
                    <a:pt x="18" y="42"/>
                  </a:cubicBezTo>
                </a:path>
              </a:pathLst>
            </a:custGeom>
            <a:solidFill>
              <a:srgbClr val="104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87" name="iṩľîḋe"/>
            <p:cNvSpPr/>
            <p:nvPr/>
          </p:nvSpPr>
          <p:spPr bwMode="auto">
            <a:xfrm>
              <a:off x="5726171" y="2978546"/>
              <a:ext cx="45835" cy="45832"/>
            </a:xfrm>
            <a:custGeom>
              <a:avLst/>
              <a:gdLst>
                <a:gd name="T0" fmla="*/ 67 w 133"/>
                <a:gd name="T1" fmla="*/ 134 h 134"/>
                <a:gd name="T2" fmla="*/ 0 w 133"/>
                <a:gd name="T3" fmla="*/ 130 h 134"/>
                <a:gd name="T4" fmla="*/ 64 w 133"/>
                <a:gd name="T5" fmla="*/ 68 h 134"/>
                <a:gd name="T6" fmla="*/ 18 w 133"/>
                <a:gd name="T7" fmla="*/ 39 h 134"/>
                <a:gd name="T8" fmla="*/ 63 w 133"/>
                <a:gd name="T9" fmla="*/ 5 h 134"/>
                <a:gd name="T10" fmla="*/ 63 w 133"/>
                <a:gd name="T11" fmla="*/ 0 h 134"/>
                <a:gd name="T12" fmla="*/ 67 w 133"/>
                <a:gd name="T13" fmla="*/ 3 h 134"/>
                <a:gd name="T14" fmla="*/ 70 w 133"/>
                <a:gd name="T15" fmla="*/ 0 h 134"/>
                <a:gd name="T16" fmla="*/ 70 w 133"/>
                <a:gd name="T17" fmla="*/ 5 h 134"/>
                <a:gd name="T18" fmla="*/ 116 w 133"/>
                <a:gd name="T19" fmla="*/ 39 h 134"/>
                <a:gd name="T20" fmla="*/ 69 w 133"/>
                <a:gd name="T21" fmla="*/ 68 h 134"/>
                <a:gd name="T22" fmla="*/ 133 w 133"/>
                <a:gd name="T23" fmla="*/ 130 h 134"/>
                <a:gd name="T24" fmla="*/ 67 w 133"/>
                <a:gd name="T25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134">
                  <a:moveTo>
                    <a:pt x="67" y="134"/>
                  </a:moveTo>
                  <a:cubicBezTo>
                    <a:pt x="44" y="134"/>
                    <a:pt x="22" y="133"/>
                    <a:pt x="0" y="130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69" y="68"/>
                    <a:pt x="69" y="68"/>
                    <a:pt x="69" y="68"/>
                  </a:cubicBezTo>
                  <a:cubicBezTo>
                    <a:pt x="133" y="130"/>
                    <a:pt x="133" y="130"/>
                    <a:pt x="133" y="130"/>
                  </a:cubicBezTo>
                  <a:cubicBezTo>
                    <a:pt x="112" y="133"/>
                    <a:pt x="90" y="134"/>
                    <a:pt x="67" y="134"/>
                  </a:cubicBezTo>
                </a:path>
              </a:pathLst>
            </a:custGeom>
            <a:solidFill>
              <a:srgbClr val="B949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88" name="îslîḍé"/>
            <p:cNvSpPr/>
            <p:nvPr/>
          </p:nvSpPr>
          <p:spPr bwMode="auto">
            <a:xfrm>
              <a:off x="5749878" y="2807856"/>
              <a:ext cx="305031" cy="214944"/>
            </a:xfrm>
            <a:custGeom>
              <a:avLst/>
              <a:gdLst>
                <a:gd name="T0" fmla="*/ 64 w 891"/>
                <a:gd name="T1" fmla="*/ 627 h 627"/>
                <a:gd name="T2" fmla="*/ 0 w 891"/>
                <a:gd name="T3" fmla="*/ 565 h 627"/>
                <a:gd name="T4" fmla="*/ 47 w 891"/>
                <a:gd name="T5" fmla="*/ 536 h 627"/>
                <a:gd name="T6" fmla="*/ 628 w 891"/>
                <a:gd name="T7" fmla="*/ 167 h 627"/>
                <a:gd name="T8" fmla="*/ 891 w 891"/>
                <a:gd name="T9" fmla="*/ 0 h 627"/>
                <a:gd name="T10" fmla="*/ 754 w 891"/>
                <a:gd name="T11" fmla="*/ 425 h 627"/>
                <a:gd name="T12" fmla="*/ 455 w 891"/>
                <a:gd name="T13" fmla="*/ 459 h 627"/>
                <a:gd name="T14" fmla="*/ 64 w 891"/>
                <a:gd name="T15" fmla="*/ 627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1" h="627">
                  <a:moveTo>
                    <a:pt x="64" y="627"/>
                  </a:moveTo>
                  <a:cubicBezTo>
                    <a:pt x="0" y="565"/>
                    <a:pt x="0" y="565"/>
                    <a:pt x="0" y="565"/>
                  </a:cubicBezTo>
                  <a:cubicBezTo>
                    <a:pt x="47" y="536"/>
                    <a:pt x="47" y="536"/>
                    <a:pt x="47" y="536"/>
                  </a:cubicBezTo>
                  <a:cubicBezTo>
                    <a:pt x="628" y="167"/>
                    <a:pt x="628" y="167"/>
                    <a:pt x="628" y="167"/>
                  </a:cubicBezTo>
                  <a:cubicBezTo>
                    <a:pt x="891" y="0"/>
                    <a:pt x="891" y="0"/>
                    <a:pt x="891" y="0"/>
                  </a:cubicBezTo>
                  <a:cubicBezTo>
                    <a:pt x="754" y="425"/>
                    <a:pt x="754" y="425"/>
                    <a:pt x="754" y="425"/>
                  </a:cubicBezTo>
                  <a:cubicBezTo>
                    <a:pt x="658" y="447"/>
                    <a:pt x="558" y="459"/>
                    <a:pt x="455" y="459"/>
                  </a:cubicBezTo>
                  <a:cubicBezTo>
                    <a:pt x="455" y="459"/>
                    <a:pt x="297" y="603"/>
                    <a:pt x="64" y="627"/>
                  </a:cubicBezTo>
                </a:path>
              </a:pathLst>
            </a:custGeom>
            <a:solidFill>
              <a:srgbClr val="C3C0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89" name="îsļîḋè"/>
            <p:cNvSpPr/>
            <p:nvPr/>
          </p:nvSpPr>
          <p:spPr bwMode="auto">
            <a:xfrm>
              <a:off x="5449589" y="2812598"/>
              <a:ext cx="298708" cy="210202"/>
            </a:xfrm>
            <a:custGeom>
              <a:avLst/>
              <a:gdLst>
                <a:gd name="T0" fmla="*/ 809 w 873"/>
                <a:gd name="T1" fmla="*/ 615 h 615"/>
                <a:gd name="T2" fmla="*/ 419 w 873"/>
                <a:gd name="T3" fmla="*/ 447 h 615"/>
                <a:gd name="T4" fmla="*/ 134 w 873"/>
                <a:gd name="T5" fmla="*/ 416 h 615"/>
                <a:gd name="T6" fmla="*/ 0 w 873"/>
                <a:gd name="T7" fmla="*/ 0 h 615"/>
                <a:gd name="T8" fmla="*/ 246 w 873"/>
                <a:gd name="T9" fmla="*/ 155 h 615"/>
                <a:gd name="T10" fmla="*/ 827 w 873"/>
                <a:gd name="T11" fmla="*/ 524 h 615"/>
                <a:gd name="T12" fmla="*/ 873 w 873"/>
                <a:gd name="T13" fmla="*/ 553 h 615"/>
                <a:gd name="T14" fmla="*/ 809 w 873"/>
                <a:gd name="T15" fmla="*/ 615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3" h="615">
                  <a:moveTo>
                    <a:pt x="809" y="615"/>
                  </a:moveTo>
                  <a:cubicBezTo>
                    <a:pt x="576" y="591"/>
                    <a:pt x="419" y="447"/>
                    <a:pt x="419" y="447"/>
                  </a:cubicBezTo>
                  <a:cubicBezTo>
                    <a:pt x="321" y="447"/>
                    <a:pt x="226" y="436"/>
                    <a:pt x="134" y="4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6" y="155"/>
                    <a:pt x="246" y="155"/>
                    <a:pt x="246" y="155"/>
                  </a:cubicBezTo>
                  <a:cubicBezTo>
                    <a:pt x="827" y="524"/>
                    <a:pt x="827" y="524"/>
                    <a:pt x="827" y="524"/>
                  </a:cubicBezTo>
                  <a:cubicBezTo>
                    <a:pt x="873" y="553"/>
                    <a:pt x="873" y="553"/>
                    <a:pt x="873" y="553"/>
                  </a:cubicBezTo>
                  <a:cubicBezTo>
                    <a:pt x="809" y="615"/>
                    <a:pt x="809" y="615"/>
                    <a:pt x="809" y="615"/>
                  </a:cubicBezTo>
                </a:path>
              </a:pathLst>
            </a:custGeom>
            <a:solidFill>
              <a:srgbClr val="C3C0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90" name="íṣḻíḋe"/>
            <p:cNvSpPr/>
            <p:nvPr/>
          </p:nvSpPr>
          <p:spPr bwMode="auto">
            <a:xfrm>
              <a:off x="5259932" y="2692482"/>
              <a:ext cx="235489" cy="262357"/>
            </a:xfrm>
            <a:custGeom>
              <a:avLst/>
              <a:gdLst>
                <a:gd name="T0" fmla="*/ 686 w 686"/>
                <a:gd name="T1" fmla="*/ 769 h 769"/>
                <a:gd name="T2" fmla="*/ 0 w 686"/>
                <a:gd name="T3" fmla="*/ 374 h 769"/>
                <a:gd name="T4" fmla="*/ 0 w 686"/>
                <a:gd name="T5" fmla="*/ 338 h 769"/>
                <a:gd name="T6" fmla="*/ 25 w 686"/>
                <a:gd name="T7" fmla="*/ 318 h 769"/>
                <a:gd name="T8" fmla="*/ 386 w 686"/>
                <a:gd name="T9" fmla="*/ 41 h 769"/>
                <a:gd name="T10" fmla="*/ 439 w 686"/>
                <a:gd name="T11" fmla="*/ 0 h 769"/>
                <a:gd name="T12" fmla="*/ 552 w 686"/>
                <a:gd name="T13" fmla="*/ 353 h 769"/>
                <a:gd name="T14" fmla="*/ 686 w 686"/>
                <a:gd name="T15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6" h="769">
                  <a:moveTo>
                    <a:pt x="686" y="769"/>
                  </a:moveTo>
                  <a:cubicBezTo>
                    <a:pt x="415" y="710"/>
                    <a:pt x="176" y="569"/>
                    <a:pt x="0" y="374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25" y="318"/>
                    <a:pt x="25" y="318"/>
                    <a:pt x="25" y="318"/>
                  </a:cubicBezTo>
                  <a:cubicBezTo>
                    <a:pt x="386" y="41"/>
                    <a:pt x="386" y="41"/>
                    <a:pt x="386" y="41"/>
                  </a:cubicBezTo>
                  <a:cubicBezTo>
                    <a:pt x="439" y="0"/>
                    <a:pt x="439" y="0"/>
                    <a:pt x="439" y="0"/>
                  </a:cubicBezTo>
                  <a:cubicBezTo>
                    <a:pt x="552" y="353"/>
                    <a:pt x="552" y="353"/>
                    <a:pt x="552" y="353"/>
                  </a:cubicBezTo>
                  <a:cubicBezTo>
                    <a:pt x="686" y="769"/>
                    <a:pt x="686" y="769"/>
                    <a:pt x="686" y="769"/>
                  </a:cubicBezTo>
                </a:path>
              </a:pathLst>
            </a:custGeom>
            <a:solidFill>
              <a:srgbClr val="30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91" name="isḷíḑê"/>
            <p:cNvSpPr/>
            <p:nvPr/>
          </p:nvSpPr>
          <p:spPr bwMode="auto">
            <a:xfrm>
              <a:off x="6007493" y="2692482"/>
              <a:ext cx="235489" cy="260776"/>
            </a:xfrm>
            <a:custGeom>
              <a:avLst/>
              <a:gdLst>
                <a:gd name="T0" fmla="*/ 0 w 686"/>
                <a:gd name="T1" fmla="*/ 766 h 766"/>
                <a:gd name="T2" fmla="*/ 137 w 686"/>
                <a:gd name="T3" fmla="*/ 341 h 766"/>
                <a:gd name="T4" fmla="*/ 247 w 686"/>
                <a:gd name="T5" fmla="*/ 0 h 766"/>
                <a:gd name="T6" fmla="*/ 307 w 686"/>
                <a:gd name="T7" fmla="*/ 47 h 766"/>
                <a:gd name="T8" fmla="*/ 668 w 686"/>
                <a:gd name="T9" fmla="*/ 324 h 766"/>
                <a:gd name="T10" fmla="*/ 685 w 686"/>
                <a:gd name="T11" fmla="*/ 338 h 766"/>
                <a:gd name="T12" fmla="*/ 686 w 686"/>
                <a:gd name="T13" fmla="*/ 358 h 766"/>
                <a:gd name="T14" fmla="*/ 0 w 686"/>
                <a:gd name="T15" fmla="*/ 766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6" h="766">
                  <a:moveTo>
                    <a:pt x="0" y="766"/>
                  </a:moveTo>
                  <a:cubicBezTo>
                    <a:pt x="137" y="341"/>
                    <a:pt x="137" y="341"/>
                    <a:pt x="137" y="34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307" y="47"/>
                    <a:pt x="307" y="47"/>
                    <a:pt x="307" y="47"/>
                  </a:cubicBezTo>
                  <a:cubicBezTo>
                    <a:pt x="668" y="324"/>
                    <a:pt x="668" y="324"/>
                    <a:pt x="668" y="324"/>
                  </a:cubicBezTo>
                  <a:cubicBezTo>
                    <a:pt x="685" y="338"/>
                    <a:pt x="685" y="338"/>
                    <a:pt x="685" y="338"/>
                  </a:cubicBezTo>
                  <a:cubicBezTo>
                    <a:pt x="686" y="358"/>
                    <a:pt x="686" y="358"/>
                    <a:pt x="686" y="358"/>
                  </a:cubicBezTo>
                  <a:cubicBezTo>
                    <a:pt x="512" y="557"/>
                    <a:pt x="272" y="703"/>
                    <a:pt x="0" y="766"/>
                  </a:cubicBezTo>
                </a:path>
              </a:pathLst>
            </a:custGeom>
            <a:solidFill>
              <a:srgbClr val="30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92" name="ïş1îḍê"/>
            <p:cNvSpPr/>
            <p:nvPr/>
          </p:nvSpPr>
          <p:spPr bwMode="auto">
            <a:xfrm>
              <a:off x="5158781" y="1582991"/>
              <a:ext cx="1190095" cy="1419261"/>
            </a:xfrm>
            <a:custGeom>
              <a:avLst/>
              <a:gdLst>
                <a:gd name="T0" fmla="*/ 3478 w 3478"/>
                <a:gd name="T1" fmla="*/ 1220 h 4156"/>
                <a:gd name="T2" fmla="*/ 3478 w 3478"/>
                <a:gd name="T3" fmla="*/ 2764 h 4156"/>
                <a:gd name="T4" fmla="*/ 3433 w 3478"/>
                <a:gd name="T5" fmla="*/ 3084 h 4156"/>
                <a:gd name="T6" fmla="*/ 3163 w 3478"/>
                <a:gd name="T7" fmla="*/ 3563 h 4156"/>
                <a:gd name="T8" fmla="*/ 2196 w 3478"/>
                <a:gd name="T9" fmla="*/ 3984 h 4156"/>
                <a:gd name="T10" fmla="*/ 1739 w 3478"/>
                <a:gd name="T11" fmla="*/ 4156 h 4156"/>
                <a:gd name="T12" fmla="*/ 1282 w 3478"/>
                <a:gd name="T13" fmla="*/ 3984 h 4156"/>
                <a:gd name="T14" fmla="*/ 315 w 3478"/>
                <a:gd name="T15" fmla="*/ 3563 h 4156"/>
                <a:gd name="T16" fmla="*/ 0 w 3478"/>
                <a:gd name="T17" fmla="*/ 2764 h 4156"/>
                <a:gd name="T18" fmla="*/ 0 w 3478"/>
                <a:gd name="T19" fmla="*/ 1220 h 4156"/>
                <a:gd name="T20" fmla="*/ 28 w 3478"/>
                <a:gd name="T21" fmla="*/ 967 h 4156"/>
                <a:gd name="T22" fmla="*/ 1282 w 3478"/>
                <a:gd name="T23" fmla="*/ 0 h 4156"/>
                <a:gd name="T24" fmla="*/ 2196 w 3478"/>
                <a:gd name="T25" fmla="*/ 0 h 4156"/>
                <a:gd name="T26" fmla="*/ 3478 w 3478"/>
                <a:gd name="T27" fmla="*/ 1220 h 4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78" h="4156">
                  <a:moveTo>
                    <a:pt x="3478" y="1220"/>
                  </a:moveTo>
                  <a:cubicBezTo>
                    <a:pt x="3478" y="2764"/>
                    <a:pt x="3478" y="2764"/>
                    <a:pt x="3478" y="2764"/>
                  </a:cubicBezTo>
                  <a:cubicBezTo>
                    <a:pt x="3478" y="2874"/>
                    <a:pt x="3462" y="2982"/>
                    <a:pt x="3433" y="3084"/>
                  </a:cubicBezTo>
                  <a:cubicBezTo>
                    <a:pt x="3381" y="3263"/>
                    <a:pt x="3288" y="3426"/>
                    <a:pt x="3163" y="3563"/>
                  </a:cubicBezTo>
                  <a:cubicBezTo>
                    <a:pt x="2927" y="3820"/>
                    <a:pt x="2580" y="3984"/>
                    <a:pt x="2196" y="3984"/>
                  </a:cubicBezTo>
                  <a:cubicBezTo>
                    <a:pt x="2196" y="3984"/>
                    <a:pt x="2008" y="4156"/>
                    <a:pt x="1739" y="4156"/>
                  </a:cubicBezTo>
                  <a:cubicBezTo>
                    <a:pt x="1470" y="4156"/>
                    <a:pt x="1282" y="3984"/>
                    <a:pt x="1282" y="3984"/>
                  </a:cubicBezTo>
                  <a:cubicBezTo>
                    <a:pt x="897" y="3984"/>
                    <a:pt x="551" y="3820"/>
                    <a:pt x="315" y="3563"/>
                  </a:cubicBezTo>
                  <a:cubicBezTo>
                    <a:pt x="119" y="3348"/>
                    <a:pt x="0" y="3069"/>
                    <a:pt x="0" y="2764"/>
                  </a:cubicBezTo>
                  <a:cubicBezTo>
                    <a:pt x="0" y="1220"/>
                    <a:pt x="0" y="1220"/>
                    <a:pt x="0" y="1220"/>
                  </a:cubicBezTo>
                  <a:cubicBezTo>
                    <a:pt x="0" y="1133"/>
                    <a:pt x="10" y="1049"/>
                    <a:pt x="28" y="967"/>
                  </a:cubicBezTo>
                  <a:cubicBezTo>
                    <a:pt x="151" y="416"/>
                    <a:pt x="668" y="0"/>
                    <a:pt x="1282" y="0"/>
                  </a:cubicBezTo>
                  <a:cubicBezTo>
                    <a:pt x="2196" y="0"/>
                    <a:pt x="2196" y="0"/>
                    <a:pt x="2196" y="0"/>
                  </a:cubicBezTo>
                  <a:cubicBezTo>
                    <a:pt x="2901" y="0"/>
                    <a:pt x="3478" y="549"/>
                    <a:pt x="3478" y="1220"/>
                  </a:cubicBezTo>
                  <a:close/>
                </a:path>
              </a:pathLst>
            </a:custGeom>
            <a:solidFill>
              <a:srgbClr val="FBDC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93" name="ïsļíḓè"/>
            <p:cNvSpPr/>
            <p:nvPr/>
          </p:nvSpPr>
          <p:spPr bwMode="auto">
            <a:xfrm>
              <a:off x="5753039" y="1582991"/>
              <a:ext cx="595839" cy="1419261"/>
            </a:xfrm>
            <a:custGeom>
              <a:avLst/>
              <a:gdLst>
                <a:gd name="T0" fmla="*/ 1740 w 1740"/>
                <a:gd name="T1" fmla="*/ 1220 h 4156"/>
                <a:gd name="T2" fmla="*/ 1740 w 1740"/>
                <a:gd name="T3" fmla="*/ 2764 h 4156"/>
                <a:gd name="T4" fmla="*/ 1695 w 1740"/>
                <a:gd name="T5" fmla="*/ 3084 h 4156"/>
                <a:gd name="T6" fmla="*/ 1425 w 1740"/>
                <a:gd name="T7" fmla="*/ 3563 h 4156"/>
                <a:gd name="T8" fmla="*/ 458 w 1740"/>
                <a:gd name="T9" fmla="*/ 3984 h 4156"/>
                <a:gd name="T10" fmla="*/ 1 w 1740"/>
                <a:gd name="T11" fmla="*/ 4156 h 4156"/>
                <a:gd name="T12" fmla="*/ 0 w 1740"/>
                <a:gd name="T13" fmla="*/ 4156 h 4156"/>
                <a:gd name="T14" fmla="*/ 0 w 1740"/>
                <a:gd name="T15" fmla="*/ 0 h 4156"/>
                <a:gd name="T16" fmla="*/ 458 w 1740"/>
                <a:gd name="T17" fmla="*/ 0 h 4156"/>
                <a:gd name="T18" fmla="*/ 1740 w 1740"/>
                <a:gd name="T19" fmla="*/ 1220 h 4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40" h="4156">
                  <a:moveTo>
                    <a:pt x="1740" y="1220"/>
                  </a:moveTo>
                  <a:cubicBezTo>
                    <a:pt x="1740" y="2764"/>
                    <a:pt x="1740" y="2764"/>
                    <a:pt x="1740" y="2764"/>
                  </a:cubicBezTo>
                  <a:cubicBezTo>
                    <a:pt x="1740" y="2874"/>
                    <a:pt x="1724" y="2982"/>
                    <a:pt x="1695" y="3084"/>
                  </a:cubicBezTo>
                  <a:cubicBezTo>
                    <a:pt x="1643" y="3263"/>
                    <a:pt x="1550" y="3426"/>
                    <a:pt x="1425" y="3563"/>
                  </a:cubicBezTo>
                  <a:cubicBezTo>
                    <a:pt x="1189" y="3820"/>
                    <a:pt x="842" y="3984"/>
                    <a:pt x="458" y="3984"/>
                  </a:cubicBezTo>
                  <a:cubicBezTo>
                    <a:pt x="458" y="3984"/>
                    <a:pt x="270" y="4156"/>
                    <a:pt x="1" y="4156"/>
                  </a:cubicBezTo>
                  <a:cubicBezTo>
                    <a:pt x="0" y="4156"/>
                    <a:pt x="0" y="4156"/>
                    <a:pt x="0" y="41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58" y="0"/>
                    <a:pt x="458" y="0"/>
                    <a:pt x="458" y="0"/>
                  </a:cubicBezTo>
                  <a:cubicBezTo>
                    <a:pt x="1163" y="0"/>
                    <a:pt x="1740" y="549"/>
                    <a:pt x="1740" y="1220"/>
                  </a:cubicBezTo>
                  <a:close/>
                </a:path>
              </a:pathLst>
            </a:custGeom>
            <a:solidFill>
              <a:srgbClr val="F7C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94" name="iS1idê"/>
            <p:cNvSpPr/>
            <p:nvPr/>
          </p:nvSpPr>
          <p:spPr bwMode="auto">
            <a:xfrm>
              <a:off x="5021281" y="1211580"/>
              <a:ext cx="1469838" cy="1327594"/>
            </a:xfrm>
            <a:custGeom>
              <a:avLst/>
              <a:gdLst>
                <a:gd name="T0" fmla="*/ 3936 w 4297"/>
                <a:gd name="T1" fmla="*/ 3843 h 3892"/>
                <a:gd name="T2" fmla="*/ 3892 w 4297"/>
                <a:gd name="T3" fmla="*/ 3892 h 3892"/>
                <a:gd name="T4" fmla="*/ 3824 w 4297"/>
                <a:gd name="T5" fmla="*/ 2894 h 3892"/>
                <a:gd name="T6" fmla="*/ 3523 w 4297"/>
                <a:gd name="T7" fmla="*/ 2356 h 3892"/>
                <a:gd name="T8" fmla="*/ 3263 w 4297"/>
                <a:gd name="T9" fmla="*/ 1617 h 3892"/>
                <a:gd name="T10" fmla="*/ 1919 w 4297"/>
                <a:gd name="T11" fmla="*/ 2129 h 3892"/>
                <a:gd name="T12" fmla="*/ 812 w 4297"/>
                <a:gd name="T13" fmla="*/ 1812 h 3892"/>
                <a:gd name="T14" fmla="*/ 789 w 4297"/>
                <a:gd name="T15" fmla="*/ 2287 h 3892"/>
                <a:gd name="T16" fmla="*/ 407 w 4297"/>
                <a:gd name="T17" fmla="*/ 3082 h 3892"/>
                <a:gd name="T18" fmla="*/ 416 w 4297"/>
                <a:gd name="T19" fmla="*/ 3802 h 3892"/>
                <a:gd name="T20" fmla="*/ 268 w 4297"/>
                <a:gd name="T21" fmla="*/ 3662 h 3892"/>
                <a:gd name="T22" fmla="*/ 102 w 4297"/>
                <a:gd name="T23" fmla="*/ 3297 h 3892"/>
                <a:gd name="T24" fmla="*/ 89 w 4297"/>
                <a:gd name="T25" fmla="*/ 1931 h 3892"/>
                <a:gd name="T26" fmla="*/ 333 w 4297"/>
                <a:gd name="T27" fmla="*/ 1327 h 3892"/>
                <a:gd name="T28" fmla="*/ 128 w 4297"/>
                <a:gd name="T29" fmla="*/ 329 h 3892"/>
                <a:gd name="T30" fmla="*/ 793 w 4297"/>
                <a:gd name="T31" fmla="*/ 670 h 3892"/>
                <a:gd name="T32" fmla="*/ 624 w 4297"/>
                <a:gd name="T33" fmla="*/ 51 h 3892"/>
                <a:gd name="T34" fmla="*/ 1426 w 4297"/>
                <a:gd name="T35" fmla="*/ 262 h 3892"/>
                <a:gd name="T36" fmla="*/ 1859 w 4297"/>
                <a:gd name="T37" fmla="*/ 170 h 3892"/>
                <a:gd name="T38" fmla="*/ 2081 w 4297"/>
                <a:gd name="T39" fmla="*/ 107 h 3892"/>
                <a:gd name="T40" fmla="*/ 3294 w 4297"/>
                <a:gd name="T41" fmla="*/ 373 h 3892"/>
                <a:gd name="T42" fmla="*/ 3571 w 4297"/>
                <a:gd name="T43" fmla="*/ 868 h 3892"/>
                <a:gd name="T44" fmla="*/ 4241 w 4297"/>
                <a:gd name="T45" fmla="*/ 2096 h 3892"/>
                <a:gd name="T46" fmla="*/ 4223 w 4297"/>
                <a:gd name="T47" fmla="*/ 3161 h 3892"/>
                <a:gd name="T48" fmla="*/ 4061 w 4297"/>
                <a:gd name="T49" fmla="*/ 3661 h 3892"/>
                <a:gd name="T50" fmla="*/ 3936 w 4297"/>
                <a:gd name="T51" fmla="*/ 3843 h 3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97" h="3892">
                  <a:moveTo>
                    <a:pt x="3936" y="3843"/>
                  </a:moveTo>
                  <a:cubicBezTo>
                    <a:pt x="3892" y="3892"/>
                    <a:pt x="3892" y="3892"/>
                    <a:pt x="3892" y="3892"/>
                  </a:cubicBezTo>
                  <a:cubicBezTo>
                    <a:pt x="3892" y="3892"/>
                    <a:pt x="3876" y="3094"/>
                    <a:pt x="3824" y="2894"/>
                  </a:cubicBezTo>
                  <a:cubicBezTo>
                    <a:pt x="3824" y="2894"/>
                    <a:pt x="3706" y="2444"/>
                    <a:pt x="3523" y="2356"/>
                  </a:cubicBezTo>
                  <a:cubicBezTo>
                    <a:pt x="3523" y="2356"/>
                    <a:pt x="3684" y="1801"/>
                    <a:pt x="3263" y="1617"/>
                  </a:cubicBezTo>
                  <a:cubicBezTo>
                    <a:pt x="3263" y="1617"/>
                    <a:pt x="2752" y="2132"/>
                    <a:pt x="1919" y="2129"/>
                  </a:cubicBezTo>
                  <a:cubicBezTo>
                    <a:pt x="1919" y="2129"/>
                    <a:pt x="1338" y="2173"/>
                    <a:pt x="812" y="1812"/>
                  </a:cubicBezTo>
                  <a:cubicBezTo>
                    <a:pt x="812" y="1812"/>
                    <a:pt x="687" y="2018"/>
                    <a:pt x="789" y="2287"/>
                  </a:cubicBezTo>
                  <a:cubicBezTo>
                    <a:pt x="789" y="2287"/>
                    <a:pt x="450" y="2644"/>
                    <a:pt x="407" y="3082"/>
                  </a:cubicBezTo>
                  <a:cubicBezTo>
                    <a:pt x="407" y="3082"/>
                    <a:pt x="389" y="3655"/>
                    <a:pt x="416" y="3802"/>
                  </a:cubicBezTo>
                  <a:cubicBezTo>
                    <a:pt x="416" y="3802"/>
                    <a:pt x="385" y="3789"/>
                    <a:pt x="268" y="3662"/>
                  </a:cubicBezTo>
                  <a:cubicBezTo>
                    <a:pt x="173" y="3560"/>
                    <a:pt x="135" y="3429"/>
                    <a:pt x="102" y="3297"/>
                  </a:cubicBezTo>
                  <a:cubicBezTo>
                    <a:pt x="1" y="2889"/>
                    <a:pt x="0" y="2265"/>
                    <a:pt x="89" y="1931"/>
                  </a:cubicBezTo>
                  <a:cubicBezTo>
                    <a:pt x="89" y="1931"/>
                    <a:pt x="218" y="1372"/>
                    <a:pt x="333" y="1327"/>
                  </a:cubicBezTo>
                  <a:cubicBezTo>
                    <a:pt x="333" y="1327"/>
                    <a:pt x="73" y="532"/>
                    <a:pt x="128" y="329"/>
                  </a:cubicBezTo>
                  <a:cubicBezTo>
                    <a:pt x="128" y="329"/>
                    <a:pt x="281" y="716"/>
                    <a:pt x="793" y="670"/>
                  </a:cubicBezTo>
                  <a:cubicBezTo>
                    <a:pt x="793" y="670"/>
                    <a:pt x="574" y="370"/>
                    <a:pt x="624" y="51"/>
                  </a:cubicBezTo>
                  <a:cubicBezTo>
                    <a:pt x="624" y="51"/>
                    <a:pt x="1013" y="338"/>
                    <a:pt x="1426" y="262"/>
                  </a:cubicBezTo>
                  <a:cubicBezTo>
                    <a:pt x="1426" y="262"/>
                    <a:pt x="1689" y="234"/>
                    <a:pt x="1859" y="170"/>
                  </a:cubicBezTo>
                  <a:cubicBezTo>
                    <a:pt x="1931" y="142"/>
                    <a:pt x="2005" y="120"/>
                    <a:pt x="2081" y="107"/>
                  </a:cubicBezTo>
                  <a:cubicBezTo>
                    <a:pt x="2372" y="56"/>
                    <a:pt x="2994" y="0"/>
                    <a:pt x="3294" y="373"/>
                  </a:cubicBezTo>
                  <a:cubicBezTo>
                    <a:pt x="3294" y="373"/>
                    <a:pt x="3532" y="619"/>
                    <a:pt x="3571" y="868"/>
                  </a:cubicBezTo>
                  <a:cubicBezTo>
                    <a:pt x="3571" y="868"/>
                    <a:pt x="4210" y="1315"/>
                    <a:pt x="4241" y="2096"/>
                  </a:cubicBezTo>
                  <a:cubicBezTo>
                    <a:pt x="4241" y="2096"/>
                    <a:pt x="4297" y="2662"/>
                    <a:pt x="4223" y="3161"/>
                  </a:cubicBezTo>
                  <a:cubicBezTo>
                    <a:pt x="4198" y="3335"/>
                    <a:pt x="4143" y="3504"/>
                    <a:pt x="4061" y="3661"/>
                  </a:cubicBezTo>
                  <a:cubicBezTo>
                    <a:pt x="4027" y="3726"/>
                    <a:pt x="3985" y="3787"/>
                    <a:pt x="3936" y="3843"/>
                  </a:cubicBezTo>
                  <a:close/>
                </a:path>
              </a:pathLst>
            </a:custGeom>
            <a:solidFill>
              <a:srgbClr val="5958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95" name="ïšļîḍè"/>
            <p:cNvSpPr/>
            <p:nvPr/>
          </p:nvSpPr>
          <p:spPr bwMode="auto">
            <a:xfrm>
              <a:off x="5111368" y="1436008"/>
              <a:ext cx="817103" cy="616384"/>
            </a:xfrm>
            <a:custGeom>
              <a:avLst/>
              <a:gdLst>
                <a:gd name="T0" fmla="*/ 0 w 2390"/>
                <a:gd name="T1" fmla="*/ 0 h 1806"/>
                <a:gd name="T2" fmla="*/ 2390 w 2390"/>
                <a:gd name="T3" fmla="*/ 1158 h 1806"/>
                <a:gd name="T4" fmla="*/ 0 w 2390"/>
                <a:gd name="T5" fmla="*/ 0 h 1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90" h="1806">
                  <a:moveTo>
                    <a:pt x="0" y="0"/>
                  </a:moveTo>
                  <a:cubicBezTo>
                    <a:pt x="0" y="0"/>
                    <a:pt x="514" y="1806"/>
                    <a:pt x="2390" y="1158"/>
                  </a:cubicBezTo>
                  <a:cubicBezTo>
                    <a:pt x="2390" y="1158"/>
                    <a:pt x="540" y="1276"/>
                    <a:pt x="0" y="0"/>
                  </a:cubicBezTo>
                  <a:close/>
                </a:path>
              </a:pathLst>
            </a:custGeom>
            <a:solidFill>
              <a:srgbClr val="7371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96" name="îšliḑe"/>
            <p:cNvSpPr/>
            <p:nvPr/>
          </p:nvSpPr>
          <p:spPr bwMode="auto">
            <a:xfrm>
              <a:off x="4555041" y="3022800"/>
              <a:ext cx="583194" cy="1134778"/>
            </a:xfrm>
            <a:custGeom>
              <a:avLst/>
              <a:gdLst>
                <a:gd name="T0" fmla="*/ 1084 w 1704"/>
                <a:gd name="T1" fmla="*/ 1482 h 3323"/>
                <a:gd name="T2" fmla="*/ 1704 w 1704"/>
                <a:gd name="T3" fmla="*/ 1015 h 3323"/>
                <a:gd name="T4" fmla="*/ 1312 w 1704"/>
                <a:gd name="T5" fmla="*/ 245 h 3323"/>
                <a:gd name="T6" fmla="*/ 921 w 1704"/>
                <a:gd name="T7" fmla="*/ 199 h 3323"/>
                <a:gd name="T8" fmla="*/ 353 w 1704"/>
                <a:gd name="T9" fmla="*/ 746 h 3323"/>
                <a:gd name="T10" fmla="*/ 50 w 1704"/>
                <a:gd name="T11" fmla="*/ 1631 h 3323"/>
                <a:gd name="T12" fmla="*/ 25 w 1704"/>
                <a:gd name="T13" fmla="*/ 2393 h 3323"/>
                <a:gd name="T14" fmla="*/ 277 w 1704"/>
                <a:gd name="T15" fmla="*/ 3323 h 3323"/>
                <a:gd name="T16" fmla="*/ 1111 w 1704"/>
                <a:gd name="T17" fmla="*/ 3146 h 3323"/>
                <a:gd name="T18" fmla="*/ 896 w 1704"/>
                <a:gd name="T19" fmla="*/ 2412 h 3323"/>
                <a:gd name="T20" fmla="*/ 1084 w 1704"/>
                <a:gd name="T21" fmla="*/ 1482 h 3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04" h="3323">
                  <a:moveTo>
                    <a:pt x="1084" y="1482"/>
                  </a:moveTo>
                  <a:cubicBezTo>
                    <a:pt x="1357" y="1173"/>
                    <a:pt x="1430" y="1204"/>
                    <a:pt x="1704" y="1015"/>
                  </a:cubicBezTo>
                  <a:cubicBezTo>
                    <a:pt x="1641" y="895"/>
                    <a:pt x="1367" y="369"/>
                    <a:pt x="1312" y="245"/>
                  </a:cubicBezTo>
                  <a:cubicBezTo>
                    <a:pt x="1203" y="0"/>
                    <a:pt x="1148" y="88"/>
                    <a:pt x="921" y="199"/>
                  </a:cubicBezTo>
                  <a:cubicBezTo>
                    <a:pt x="764" y="277"/>
                    <a:pt x="441" y="589"/>
                    <a:pt x="353" y="746"/>
                  </a:cubicBezTo>
                  <a:cubicBezTo>
                    <a:pt x="180" y="1057"/>
                    <a:pt x="114" y="1281"/>
                    <a:pt x="50" y="1631"/>
                  </a:cubicBezTo>
                  <a:cubicBezTo>
                    <a:pt x="14" y="1828"/>
                    <a:pt x="0" y="2194"/>
                    <a:pt x="25" y="2393"/>
                  </a:cubicBezTo>
                  <a:cubicBezTo>
                    <a:pt x="67" y="2720"/>
                    <a:pt x="162" y="3076"/>
                    <a:pt x="277" y="3323"/>
                  </a:cubicBezTo>
                  <a:cubicBezTo>
                    <a:pt x="277" y="3323"/>
                    <a:pt x="896" y="3187"/>
                    <a:pt x="1111" y="3146"/>
                  </a:cubicBezTo>
                  <a:cubicBezTo>
                    <a:pt x="1111" y="3146"/>
                    <a:pt x="919" y="2629"/>
                    <a:pt x="896" y="2412"/>
                  </a:cubicBezTo>
                  <a:cubicBezTo>
                    <a:pt x="861" y="2081"/>
                    <a:pt x="864" y="1731"/>
                    <a:pt x="1084" y="1482"/>
                  </a:cubicBezTo>
                  <a:close/>
                </a:path>
              </a:pathLst>
            </a:custGeom>
            <a:solidFill>
              <a:srgbClr val="1B7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97" name="ísļíḓè"/>
            <p:cNvSpPr/>
            <p:nvPr/>
          </p:nvSpPr>
          <p:spPr bwMode="auto">
            <a:xfrm>
              <a:off x="6367843" y="3022800"/>
              <a:ext cx="583194" cy="1134778"/>
            </a:xfrm>
            <a:custGeom>
              <a:avLst/>
              <a:gdLst>
                <a:gd name="T0" fmla="*/ 620 w 1704"/>
                <a:gd name="T1" fmla="*/ 1482 h 3323"/>
                <a:gd name="T2" fmla="*/ 0 w 1704"/>
                <a:gd name="T3" fmla="*/ 1015 h 3323"/>
                <a:gd name="T4" fmla="*/ 392 w 1704"/>
                <a:gd name="T5" fmla="*/ 245 h 3323"/>
                <a:gd name="T6" fmla="*/ 783 w 1704"/>
                <a:gd name="T7" fmla="*/ 199 h 3323"/>
                <a:gd name="T8" fmla="*/ 1351 w 1704"/>
                <a:gd name="T9" fmla="*/ 746 h 3323"/>
                <a:gd name="T10" fmla="*/ 1654 w 1704"/>
                <a:gd name="T11" fmla="*/ 1631 h 3323"/>
                <a:gd name="T12" fmla="*/ 1679 w 1704"/>
                <a:gd name="T13" fmla="*/ 2393 h 3323"/>
                <a:gd name="T14" fmla="*/ 1427 w 1704"/>
                <a:gd name="T15" fmla="*/ 3323 h 3323"/>
                <a:gd name="T16" fmla="*/ 593 w 1704"/>
                <a:gd name="T17" fmla="*/ 3146 h 3323"/>
                <a:gd name="T18" fmla="*/ 808 w 1704"/>
                <a:gd name="T19" fmla="*/ 2412 h 3323"/>
                <a:gd name="T20" fmla="*/ 620 w 1704"/>
                <a:gd name="T21" fmla="*/ 1482 h 3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04" h="3323">
                  <a:moveTo>
                    <a:pt x="620" y="1482"/>
                  </a:moveTo>
                  <a:cubicBezTo>
                    <a:pt x="347" y="1173"/>
                    <a:pt x="274" y="1204"/>
                    <a:pt x="0" y="1015"/>
                  </a:cubicBezTo>
                  <a:cubicBezTo>
                    <a:pt x="63" y="895"/>
                    <a:pt x="337" y="369"/>
                    <a:pt x="392" y="245"/>
                  </a:cubicBezTo>
                  <a:cubicBezTo>
                    <a:pt x="501" y="0"/>
                    <a:pt x="556" y="88"/>
                    <a:pt x="783" y="199"/>
                  </a:cubicBezTo>
                  <a:cubicBezTo>
                    <a:pt x="940" y="277"/>
                    <a:pt x="1263" y="589"/>
                    <a:pt x="1351" y="746"/>
                  </a:cubicBezTo>
                  <a:cubicBezTo>
                    <a:pt x="1524" y="1057"/>
                    <a:pt x="1590" y="1281"/>
                    <a:pt x="1654" y="1631"/>
                  </a:cubicBezTo>
                  <a:cubicBezTo>
                    <a:pt x="1690" y="1828"/>
                    <a:pt x="1704" y="2194"/>
                    <a:pt x="1679" y="2393"/>
                  </a:cubicBezTo>
                  <a:cubicBezTo>
                    <a:pt x="1637" y="2720"/>
                    <a:pt x="1542" y="3076"/>
                    <a:pt x="1427" y="3323"/>
                  </a:cubicBezTo>
                  <a:cubicBezTo>
                    <a:pt x="1427" y="3323"/>
                    <a:pt x="808" y="3187"/>
                    <a:pt x="593" y="3146"/>
                  </a:cubicBezTo>
                  <a:cubicBezTo>
                    <a:pt x="593" y="3146"/>
                    <a:pt x="785" y="2629"/>
                    <a:pt x="808" y="2412"/>
                  </a:cubicBezTo>
                  <a:cubicBezTo>
                    <a:pt x="843" y="2081"/>
                    <a:pt x="840" y="1731"/>
                    <a:pt x="620" y="1482"/>
                  </a:cubicBezTo>
                  <a:close/>
                </a:path>
              </a:pathLst>
            </a:custGeom>
            <a:solidFill>
              <a:srgbClr val="1B7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98" name="îSḷïḓe"/>
            <p:cNvSpPr/>
            <p:nvPr/>
          </p:nvSpPr>
          <p:spPr bwMode="auto">
            <a:xfrm>
              <a:off x="6323588" y="2246788"/>
              <a:ext cx="1860214" cy="1245410"/>
            </a:xfrm>
            <a:custGeom>
              <a:avLst/>
              <a:gdLst>
                <a:gd name="T0" fmla="*/ 5104 w 5434"/>
                <a:gd name="T1" fmla="*/ 3648 h 3648"/>
                <a:gd name="T2" fmla="*/ 329 w 5434"/>
                <a:gd name="T3" fmla="*/ 3648 h 3648"/>
                <a:gd name="T4" fmla="*/ 0 w 5434"/>
                <a:gd name="T5" fmla="*/ 3318 h 3648"/>
                <a:gd name="T6" fmla="*/ 0 w 5434"/>
                <a:gd name="T7" fmla="*/ 329 h 3648"/>
                <a:gd name="T8" fmla="*/ 329 w 5434"/>
                <a:gd name="T9" fmla="*/ 0 h 3648"/>
                <a:gd name="T10" fmla="*/ 5104 w 5434"/>
                <a:gd name="T11" fmla="*/ 0 h 3648"/>
                <a:gd name="T12" fmla="*/ 5434 w 5434"/>
                <a:gd name="T13" fmla="*/ 329 h 3648"/>
                <a:gd name="T14" fmla="*/ 5434 w 5434"/>
                <a:gd name="T15" fmla="*/ 3318 h 3648"/>
                <a:gd name="T16" fmla="*/ 5104 w 5434"/>
                <a:gd name="T17" fmla="*/ 3648 h 3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34" h="3648">
                  <a:moveTo>
                    <a:pt x="5104" y="3648"/>
                  </a:moveTo>
                  <a:cubicBezTo>
                    <a:pt x="329" y="3648"/>
                    <a:pt x="329" y="3648"/>
                    <a:pt x="329" y="3648"/>
                  </a:cubicBezTo>
                  <a:cubicBezTo>
                    <a:pt x="148" y="3648"/>
                    <a:pt x="0" y="3499"/>
                    <a:pt x="0" y="3318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0" y="148"/>
                    <a:pt x="148" y="0"/>
                    <a:pt x="329" y="0"/>
                  </a:cubicBezTo>
                  <a:cubicBezTo>
                    <a:pt x="5104" y="0"/>
                    <a:pt x="5104" y="0"/>
                    <a:pt x="5104" y="0"/>
                  </a:cubicBezTo>
                  <a:cubicBezTo>
                    <a:pt x="5285" y="0"/>
                    <a:pt x="5434" y="148"/>
                    <a:pt x="5434" y="329"/>
                  </a:cubicBezTo>
                  <a:cubicBezTo>
                    <a:pt x="5434" y="3318"/>
                    <a:pt x="5434" y="3318"/>
                    <a:pt x="5434" y="3318"/>
                  </a:cubicBezTo>
                  <a:cubicBezTo>
                    <a:pt x="5434" y="3499"/>
                    <a:pt x="5285" y="3648"/>
                    <a:pt x="5104" y="3648"/>
                  </a:cubicBezTo>
                  <a:close/>
                </a:path>
              </a:pathLst>
            </a:custGeom>
            <a:solidFill>
              <a:srgbClr val="F0F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99" name="ï$ḷîde"/>
            <p:cNvSpPr/>
            <p:nvPr/>
          </p:nvSpPr>
          <p:spPr bwMode="auto">
            <a:xfrm>
              <a:off x="7031640" y="3048087"/>
              <a:ext cx="444111" cy="744403"/>
            </a:xfrm>
            <a:custGeom>
              <a:avLst/>
              <a:gdLst>
                <a:gd name="T0" fmla="*/ 1290 w 1295"/>
                <a:gd name="T1" fmla="*/ 2099 h 2182"/>
                <a:gd name="T2" fmla="*/ 1009 w 1295"/>
                <a:gd name="T3" fmla="*/ 82 h 2182"/>
                <a:gd name="T4" fmla="*/ 917 w 1295"/>
                <a:gd name="T5" fmla="*/ 0 h 2182"/>
                <a:gd name="T6" fmla="*/ 353 w 1295"/>
                <a:gd name="T7" fmla="*/ 0 h 2182"/>
                <a:gd name="T8" fmla="*/ 261 w 1295"/>
                <a:gd name="T9" fmla="*/ 82 h 2182"/>
                <a:gd name="T10" fmla="*/ 6 w 1295"/>
                <a:gd name="T11" fmla="*/ 2099 h 2182"/>
                <a:gd name="T12" fmla="*/ 79 w 1295"/>
                <a:gd name="T13" fmla="*/ 2182 h 2182"/>
                <a:gd name="T14" fmla="*/ 1215 w 1295"/>
                <a:gd name="T15" fmla="*/ 2182 h 2182"/>
                <a:gd name="T16" fmla="*/ 1290 w 1295"/>
                <a:gd name="T17" fmla="*/ 2099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5" h="2182">
                  <a:moveTo>
                    <a:pt x="1290" y="2099"/>
                  </a:moveTo>
                  <a:cubicBezTo>
                    <a:pt x="1009" y="82"/>
                    <a:pt x="1009" y="82"/>
                    <a:pt x="1009" y="82"/>
                  </a:cubicBezTo>
                  <a:cubicBezTo>
                    <a:pt x="1004" y="37"/>
                    <a:pt x="962" y="0"/>
                    <a:pt x="917" y="0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07" y="0"/>
                    <a:pt x="266" y="37"/>
                    <a:pt x="261" y="82"/>
                  </a:cubicBezTo>
                  <a:cubicBezTo>
                    <a:pt x="6" y="2099"/>
                    <a:pt x="6" y="2099"/>
                    <a:pt x="6" y="2099"/>
                  </a:cubicBezTo>
                  <a:cubicBezTo>
                    <a:pt x="0" y="2144"/>
                    <a:pt x="33" y="2182"/>
                    <a:pt x="79" y="2182"/>
                  </a:cubicBezTo>
                  <a:cubicBezTo>
                    <a:pt x="1215" y="2182"/>
                    <a:pt x="1215" y="2182"/>
                    <a:pt x="1215" y="2182"/>
                  </a:cubicBezTo>
                  <a:cubicBezTo>
                    <a:pt x="1261" y="2182"/>
                    <a:pt x="1295" y="2144"/>
                    <a:pt x="1290" y="2099"/>
                  </a:cubicBezTo>
                  <a:close/>
                </a:path>
              </a:pathLst>
            </a:custGeom>
            <a:solidFill>
              <a:srgbClr val="F0F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00" name="işḻïḍé"/>
            <p:cNvSpPr/>
            <p:nvPr/>
          </p:nvSpPr>
          <p:spPr bwMode="auto">
            <a:xfrm>
              <a:off x="7177042" y="3209296"/>
              <a:ext cx="153306" cy="153306"/>
            </a:xfrm>
            <a:custGeom>
              <a:avLst/>
              <a:gdLst>
                <a:gd name="T0" fmla="*/ 378 w 450"/>
                <a:gd name="T1" fmla="*/ 449 h 449"/>
                <a:gd name="T2" fmla="*/ 71 w 450"/>
                <a:gd name="T3" fmla="*/ 449 h 449"/>
                <a:gd name="T4" fmla="*/ 0 w 450"/>
                <a:gd name="T5" fmla="*/ 378 h 449"/>
                <a:gd name="T6" fmla="*/ 0 w 450"/>
                <a:gd name="T7" fmla="*/ 71 h 449"/>
                <a:gd name="T8" fmla="*/ 71 w 450"/>
                <a:gd name="T9" fmla="*/ 0 h 449"/>
                <a:gd name="T10" fmla="*/ 378 w 450"/>
                <a:gd name="T11" fmla="*/ 0 h 449"/>
                <a:gd name="T12" fmla="*/ 450 w 450"/>
                <a:gd name="T13" fmla="*/ 71 h 449"/>
                <a:gd name="T14" fmla="*/ 450 w 450"/>
                <a:gd name="T15" fmla="*/ 378 h 449"/>
                <a:gd name="T16" fmla="*/ 378 w 450"/>
                <a:gd name="T17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0" h="449">
                  <a:moveTo>
                    <a:pt x="378" y="449"/>
                  </a:moveTo>
                  <a:cubicBezTo>
                    <a:pt x="71" y="449"/>
                    <a:pt x="71" y="449"/>
                    <a:pt x="71" y="449"/>
                  </a:cubicBezTo>
                  <a:cubicBezTo>
                    <a:pt x="32" y="449"/>
                    <a:pt x="0" y="417"/>
                    <a:pt x="0" y="378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32"/>
                    <a:pt x="32" y="0"/>
                    <a:pt x="71" y="0"/>
                  </a:cubicBezTo>
                  <a:cubicBezTo>
                    <a:pt x="378" y="0"/>
                    <a:pt x="378" y="0"/>
                    <a:pt x="378" y="0"/>
                  </a:cubicBezTo>
                  <a:cubicBezTo>
                    <a:pt x="418" y="0"/>
                    <a:pt x="450" y="32"/>
                    <a:pt x="450" y="71"/>
                  </a:cubicBezTo>
                  <a:cubicBezTo>
                    <a:pt x="450" y="378"/>
                    <a:pt x="450" y="378"/>
                    <a:pt x="450" y="378"/>
                  </a:cubicBezTo>
                  <a:cubicBezTo>
                    <a:pt x="450" y="417"/>
                    <a:pt x="418" y="449"/>
                    <a:pt x="378" y="4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01" name="íSľïďé"/>
            <p:cNvSpPr/>
            <p:nvPr/>
          </p:nvSpPr>
          <p:spPr bwMode="auto">
            <a:xfrm>
              <a:off x="6785086" y="3748235"/>
              <a:ext cx="937218" cy="53735"/>
            </a:xfrm>
            <a:custGeom>
              <a:avLst/>
              <a:gdLst>
                <a:gd name="T0" fmla="*/ 2709 w 2736"/>
                <a:gd name="T1" fmla="*/ 0 h 157"/>
                <a:gd name="T2" fmla="*/ 27 w 2736"/>
                <a:gd name="T3" fmla="*/ 0 h 157"/>
                <a:gd name="T4" fmla="*/ 0 w 2736"/>
                <a:gd name="T5" fmla="*/ 26 h 157"/>
                <a:gd name="T6" fmla="*/ 0 w 2736"/>
                <a:gd name="T7" fmla="*/ 130 h 157"/>
                <a:gd name="T8" fmla="*/ 27 w 2736"/>
                <a:gd name="T9" fmla="*/ 157 h 157"/>
                <a:gd name="T10" fmla="*/ 2709 w 2736"/>
                <a:gd name="T11" fmla="*/ 157 h 157"/>
                <a:gd name="T12" fmla="*/ 2736 w 2736"/>
                <a:gd name="T13" fmla="*/ 130 h 157"/>
                <a:gd name="T14" fmla="*/ 2736 w 2736"/>
                <a:gd name="T15" fmla="*/ 26 h 157"/>
                <a:gd name="T16" fmla="*/ 2709 w 2736"/>
                <a:gd name="T1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36" h="157">
                  <a:moveTo>
                    <a:pt x="2709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45"/>
                    <a:pt x="12" y="157"/>
                    <a:pt x="27" y="157"/>
                  </a:cubicBezTo>
                  <a:cubicBezTo>
                    <a:pt x="2709" y="157"/>
                    <a:pt x="2709" y="157"/>
                    <a:pt x="2709" y="157"/>
                  </a:cubicBezTo>
                  <a:cubicBezTo>
                    <a:pt x="2724" y="157"/>
                    <a:pt x="2736" y="145"/>
                    <a:pt x="2736" y="130"/>
                  </a:cubicBezTo>
                  <a:cubicBezTo>
                    <a:pt x="2736" y="26"/>
                    <a:pt x="2736" y="26"/>
                    <a:pt x="2736" y="26"/>
                  </a:cubicBezTo>
                  <a:cubicBezTo>
                    <a:pt x="2736" y="12"/>
                    <a:pt x="2724" y="0"/>
                    <a:pt x="2709" y="0"/>
                  </a:cubicBezTo>
                  <a:close/>
                </a:path>
              </a:pathLst>
            </a:custGeom>
            <a:solidFill>
              <a:srgbClr val="F0F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02" name="îŝļíďé"/>
            <p:cNvSpPr/>
            <p:nvPr/>
          </p:nvSpPr>
          <p:spPr bwMode="auto">
            <a:xfrm>
              <a:off x="3978170" y="5820232"/>
              <a:ext cx="134341" cy="238651"/>
            </a:xfrm>
            <a:custGeom>
              <a:avLst/>
              <a:gdLst>
                <a:gd name="T0" fmla="*/ 85 w 85"/>
                <a:gd name="T1" fmla="*/ 151 h 151"/>
                <a:gd name="T2" fmla="*/ 0 w 85"/>
                <a:gd name="T3" fmla="*/ 151 h 151"/>
                <a:gd name="T4" fmla="*/ 0 w 85"/>
                <a:gd name="T5" fmla="*/ 0 h 151"/>
                <a:gd name="T6" fmla="*/ 85 w 85"/>
                <a:gd name="T7" fmla="*/ 0 h 151"/>
                <a:gd name="T8" fmla="*/ 85 w 85"/>
                <a:gd name="T9" fmla="*/ 151 h 151"/>
                <a:gd name="T10" fmla="*/ 85 w 85"/>
                <a:gd name="T11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151">
                  <a:moveTo>
                    <a:pt x="85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85" y="0"/>
                  </a:lnTo>
                  <a:lnTo>
                    <a:pt x="85" y="151"/>
                  </a:lnTo>
                  <a:lnTo>
                    <a:pt x="85" y="151"/>
                  </a:lnTo>
                  <a:close/>
                </a:path>
              </a:pathLst>
            </a:custGeom>
            <a:solidFill>
              <a:srgbClr val="6969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03" name="ïšľîḑe"/>
            <p:cNvSpPr/>
            <p:nvPr/>
          </p:nvSpPr>
          <p:spPr bwMode="auto">
            <a:xfrm>
              <a:off x="3943399" y="6001986"/>
              <a:ext cx="202299" cy="63219"/>
            </a:xfrm>
            <a:custGeom>
              <a:avLst/>
              <a:gdLst>
                <a:gd name="T0" fmla="*/ 592 w 592"/>
                <a:gd name="T1" fmla="*/ 93 h 186"/>
                <a:gd name="T2" fmla="*/ 514 w 592"/>
                <a:gd name="T3" fmla="*/ 186 h 186"/>
                <a:gd name="T4" fmla="*/ 78 w 592"/>
                <a:gd name="T5" fmla="*/ 186 h 186"/>
                <a:gd name="T6" fmla="*/ 0 w 592"/>
                <a:gd name="T7" fmla="*/ 93 h 186"/>
                <a:gd name="T8" fmla="*/ 78 w 592"/>
                <a:gd name="T9" fmla="*/ 0 h 186"/>
                <a:gd name="T10" fmla="*/ 514 w 592"/>
                <a:gd name="T11" fmla="*/ 0 h 186"/>
                <a:gd name="T12" fmla="*/ 592 w 592"/>
                <a:gd name="T13" fmla="*/ 93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2" h="186">
                  <a:moveTo>
                    <a:pt x="592" y="93"/>
                  </a:moveTo>
                  <a:cubicBezTo>
                    <a:pt x="592" y="144"/>
                    <a:pt x="557" y="186"/>
                    <a:pt x="514" y="186"/>
                  </a:cubicBezTo>
                  <a:cubicBezTo>
                    <a:pt x="78" y="186"/>
                    <a:pt x="78" y="186"/>
                    <a:pt x="78" y="186"/>
                  </a:cubicBezTo>
                  <a:cubicBezTo>
                    <a:pt x="35" y="186"/>
                    <a:pt x="0" y="144"/>
                    <a:pt x="0" y="93"/>
                  </a:cubicBezTo>
                  <a:cubicBezTo>
                    <a:pt x="0" y="41"/>
                    <a:pt x="35" y="0"/>
                    <a:pt x="78" y="0"/>
                  </a:cubicBezTo>
                  <a:cubicBezTo>
                    <a:pt x="514" y="0"/>
                    <a:pt x="514" y="0"/>
                    <a:pt x="514" y="0"/>
                  </a:cubicBezTo>
                  <a:cubicBezTo>
                    <a:pt x="557" y="0"/>
                    <a:pt x="592" y="41"/>
                    <a:pt x="592" y="93"/>
                  </a:cubicBezTo>
                  <a:close/>
                </a:path>
              </a:pathLst>
            </a:custGeom>
            <a:solidFill>
              <a:srgbClr val="5958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04" name="í$1îďè"/>
            <p:cNvSpPr/>
            <p:nvPr/>
          </p:nvSpPr>
          <p:spPr bwMode="auto">
            <a:xfrm>
              <a:off x="8079493" y="5820232"/>
              <a:ext cx="134341" cy="238651"/>
            </a:xfrm>
            <a:custGeom>
              <a:avLst/>
              <a:gdLst>
                <a:gd name="T0" fmla="*/ 85 w 85"/>
                <a:gd name="T1" fmla="*/ 151 h 151"/>
                <a:gd name="T2" fmla="*/ 0 w 85"/>
                <a:gd name="T3" fmla="*/ 151 h 151"/>
                <a:gd name="T4" fmla="*/ 0 w 85"/>
                <a:gd name="T5" fmla="*/ 0 h 151"/>
                <a:gd name="T6" fmla="*/ 85 w 85"/>
                <a:gd name="T7" fmla="*/ 0 h 151"/>
                <a:gd name="T8" fmla="*/ 85 w 85"/>
                <a:gd name="T9" fmla="*/ 151 h 151"/>
                <a:gd name="T10" fmla="*/ 85 w 85"/>
                <a:gd name="T11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151">
                  <a:moveTo>
                    <a:pt x="85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85" y="0"/>
                  </a:lnTo>
                  <a:lnTo>
                    <a:pt x="85" y="151"/>
                  </a:lnTo>
                  <a:lnTo>
                    <a:pt x="85" y="151"/>
                  </a:lnTo>
                  <a:close/>
                </a:path>
              </a:pathLst>
            </a:custGeom>
            <a:solidFill>
              <a:srgbClr val="6969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05" name="ísḷiḋé"/>
            <p:cNvSpPr/>
            <p:nvPr/>
          </p:nvSpPr>
          <p:spPr bwMode="auto">
            <a:xfrm>
              <a:off x="8046303" y="6001986"/>
              <a:ext cx="202299" cy="63219"/>
            </a:xfrm>
            <a:custGeom>
              <a:avLst/>
              <a:gdLst>
                <a:gd name="T0" fmla="*/ 591 w 591"/>
                <a:gd name="T1" fmla="*/ 93 h 186"/>
                <a:gd name="T2" fmla="*/ 513 w 591"/>
                <a:gd name="T3" fmla="*/ 186 h 186"/>
                <a:gd name="T4" fmla="*/ 78 w 591"/>
                <a:gd name="T5" fmla="*/ 186 h 186"/>
                <a:gd name="T6" fmla="*/ 0 w 591"/>
                <a:gd name="T7" fmla="*/ 93 h 186"/>
                <a:gd name="T8" fmla="*/ 78 w 591"/>
                <a:gd name="T9" fmla="*/ 0 h 186"/>
                <a:gd name="T10" fmla="*/ 513 w 591"/>
                <a:gd name="T11" fmla="*/ 0 h 186"/>
                <a:gd name="T12" fmla="*/ 591 w 591"/>
                <a:gd name="T13" fmla="*/ 93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1" h="186">
                  <a:moveTo>
                    <a:pt x="591" y="93"/>
                  </a:moveTo>
                  <a:cubicBezTo>
                    <a:pt x="591" y="144"/>
                    <a:pt x="556" y="186"/>
                    <a:pt x="513" y="186"/>
                  </a:cubicBezTo>
                  <a:cubicBezTo>
                    <a:pt x="78" y="186"/>
                    <a:pt x="78" y="186"/>
                    <a:pt x="78" y="186"/>
                  </a:cubicBezTo>
                  <a:cubicBezTo>
                    <a:pt x="35" y="186"/>
                    <a:pt x="0" y="144"/>
                    <a:pt x="0" y="93"/>
                  </a:cubicBezTo>
                  <a:cubicBezTo>
                    <a:pt x="0" y="41"/>
                    <a:pt x="35" y="0"/>
                    <a:pt x="78" y="0"/>
                  </a:cubicBezTo>
                  <a:cubicBezTo>
                    <a:pt x="513" y="0"/>
                    <a:pt x="513" y="0"/>
                    <a:pt x="513" y="0"/>
                  </a:cubicBezTo>
                  <a:cubicBezTo>
                    <a:pt x="556" y="0"/>
                    <a:pt x="591" y="41"/>
                    <a:pt x="591" y="93"/>
                  </a:cubicBezTo>
                  <a:close/>
                </a:path>
              </a:pathLst>
            </a:custGeom>
            <a:solidFill>
              <a:srgbClr val="5958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06" name="iṥḷïďé"/>
            <p:cNvSpPr/>
            <p:nvPr/>
          </p:nvSpPr>
          <p:spPr bwMode="auto">
            <a:xfrm>
              <a:off x="3828025" y="4137031"/>
              <a:ext cx="4534372" cy="1719553"/>
            </a:xfrm>
            <a:custGeom>
              <a:avLst/>
              <a:gdLst>
                <a:gd name="T0" fmla="*/ 0 w 13246"/>
                <a:gd name="T1" fmla="*/ 0 h 5037"/>
                <a:gd name="T2" fmla="*/ 0 w 13246"/>
                <a:gd name="T3" fmla="*/ 4761 h 5037"/>
                <a:gd name="T4" fmla="*/ 277 w 13246"/>
                <a:gd name="T5" fmla="*/ 5037 h 5037"/>
                <a:gd name="T6" fmla="*/ 12969 w 13246"/>
                <a:gd name="T7" fmla="*/ 5037 h 5037"/>
                <a:gd name="T8" fmla="*/ 13246 w 13246"/>
                <a:gd name="T9" fmla="*/ 4761 h 5037"/>
                <a:gd name="T10" fmla="*/ 13246 w 13246"/>
                <a:gd name="T11" fmla="*/ 0 h 5037"/>
                <a:gd name="T12" fmla="*/ 0 w 13246"/>
                <a:gd name="T13" fmla="*/ 0 h 5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46" h="5037">
                  <a:moveTo>
                    <a:pt x="0" y="0"/>
                  </a:moveTo>
                  <a:cubicBezTo>
                    <a:pt x="0" y="4761"/>
                    <a:pt x="0" y="4761"/>
                    <a:pt x="0" y="4761"/>
                  </a:cubicBezTo>
                  <a:cubicBezTo>
                    <a:pt x="0" y="4914"/>
                    <a:pt x="124" y="5037"/>
                    <a:pt x="277" y="5037"/>
                  </a:cubicBezTo>
                  <a:cubicBezTo>
                    <a:pt x="12969" y="5037"/>
                    <a:pt x="12969" y="5037"/>
                    <a:pt x="12969" y="5037"/>
                  </a:cubicBezTo>
                  <a:cubicBezTo>
                    <a:pt x="13122" y="5037"/>
                    <a:pt x="13246" y="4914"/>
                    <a:pt x="13246" y="4761"/>
                  </a:cubicBezTo>
                  <a:cubicBezTo>
                    <a:pt x="13246" y="0"/>
                    <a:pt x="13246" y="0"/>
                    <a:pt x="13246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5958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07" name="ïŝlide"/>
            <p:cNvSpPr/>
            <p:nvPr/>
          </p:nvSpPr>
          <p:spPr bwMode="auto">
            <a:xfrm>
              <a:off x="3785352" y="4054847"/>
              <a:ext cx="4619717" cy="82184"/>
            </a:xfrm>
            <a:custGeom>
              <a:avLst/>
              <a:gdLst>
                <a:gd name="T0" fmla="*/ 2923 w 2923"/>
                <a:gd name="T1" fmla="*/ 52 h 52"/>
                <a:gd name="T2" fmla="*/ 0 w 2923"/>
                <a:gd name="T3" fmla="*/ 52 h 52"/>
                <a:gd name="T4" fmla="*/ 0 w 2923"/>
                <a:gd name="T5" fmla="*/ 0 h 52"/>
                <a:gd name="T6" fmla="*/ 2923 w 2923"/>
                <a:gd name="T7" fmla="*/ 0 h 52"/>
                <a:gd name="T8" fmla="*/ 2923 w 2923"/>
                <a:gd name="T9" fmla="*/ 52 h 52"/>
                <a:gd name="T10" fmla="*/ 2923 w 2923"/>
                <a:gd name="T1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23" h="52">
                  <a:moveTo>
                    <a:pt x="2923" y="52"/>
                  </a:moveTo>
                  <a:lnTo>
                    <a:pt x="0" y="52"/>
                  </a:lnTo>
                  <a:lnTo>
                    <a:pt x="0" y="0"/>
                  </a:lnTo>
                  <a:lnTo>
                    <a:pt x="2923" y="0"/>
                  </a:lnTo>
                  <a:lnTo>
                    <a:pt x="2923" y="52"/>
                  </a:lnTo>
                  <a:lnTo>
                    <a:pt x="2923" y="52"/>
                  </a:lnTo>
                  <a:close/>
                </a:path>
              </a:pathLst>
            </a:custGeom>
            <a:solidFill>
              <a:srgbClr val="6969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08" name="íṩliḑè"/>
            <p:cNvSpPr/>
            <p:nvPr/>
          </p:nvSpPr>
          <p:spPr bwMode="auto">
            <a:xfrm>
              <a:off x="3690523" y="3800390"/>
              <a:ext cx="4810955" cy="254457"/>
            </a:xfrm>
            <a:custGeom>
              <a:avLst/>
              <a:gdLst>
                <a:gd name="T0" fmla="*/ 3044 w 3044"/>
                <a:gd name="T1" fmla="*/ 161 h 161"/>
                <a:gd name="T2" fmla="*/ 0 w 3044"/>
                <a:gd name="T3" fmla="*/ 161 h 161"/>
                <a:gd name="T4" fmla="*/ 0 w 3044"/>
                <a:gd name="T5" fmla="*/ 0 h 161"/>
                <a:gd name="T6" fmla="*/ 3044 w 3044"/>
                <a:gd name="T7" fmla="*/ 0 h 161"/>
                <a:gd name="T8" fmla="*/ 3044 w 3044"/>
                <a:gd name="T9" fmla="*/ 161 h 161"/>
                <a:gd name="T10" fmla="*/ 3044 w 3044"/>
                <a:gd name="T11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44" h="161">
                  <a:moveTo>
                    <a:pt x="3044" y="161"/>
                  </a:moveTo>
                  <a:lnTo>
                    <a:pt x="0" y="161"/>
                  </a:lnTo>
                  <a:lnTo>
                    <a:pt x="0" y="0"/>
                  </a:lnTo>
                  <a:lnTo>
                    <a:pt x="3044" y="0"/>
                  </a:lnTo>
                  <a:lnTo>
                    <a:pt x="3044" y="161"/>
                  </a:lnTo>
                  <a:lnTo>
                    <a:pt x="3044" y="161"/>
                  </a:lnTo>
                  <a:close/>
                </a:path>
              </a:pathLst>
            </a:custGeom>
            <a:solidFill>
              <a:srgbClr val="5958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09" name="ïṡľïḑè"/>
            <p:cNvSpPr/>
            <p:nvPr/>
          </p:nvSpPr>
          <p:spPr bwMode="auto">
            <a:xfrm>
              <a:off x="4177308" y="2845788"/>
              <a:ext cx="249715" cy="956186"/>
            </a:xfrm>
            <a:custGeom>
              <a:avLst/>
              <a:gdLst>
                <a:gd name="T0" fmla="*/ 158 w 158"/>
                <a:gd name="T1" fmla="*/ 605 h 605"/>
                <a:gd name="T2" fmla="*/ 0 w 158"/>
                <a:gd name="T3" fmla="*/ 605 h 605"/>
                <a:gd name="T4" fmla="*/ 0 w 158"/>
                <a:gd name="T5" fmla="*/ 0 h 605"/>
                <a:gd name="T6" fmla="*/ 158 w 158"/>
                <a:gd name="T7" fmla="*/ 0 h 605"/>
                <a:gd name="T8" fmla="*/ 158 w 158"/>
                <a:gd name="T9" fmla="*/ 605 h 605"/>
                <a:gd name="T10" fmla="*/ 158 w 158"/>
                <a:gd name="T11" fmla="*/ 605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8" h="605">
                  <a:moveTo>
                    <a:pt x="158" y="605"/>
                  </a:moveTo>
                  <a:lnTo>
                    <a:pt x="0" y="605"/>
                  </a:lnTo>
                  <a:lnTo>
                    <a:pt x="0" y="0"/>
                  </a:lnTo>
                  <a:lnTo>
                    <a:pt x="158" y="0"/>
                  </a:lnTo>
                  <a:lnTo>
                    <a:pt x="158" y="605"/>
                  </a:lnTo>
                  <a:lnTo>
                    <a:pt x="158" y="605"/>
                  </a:lnTo>
                  <a:close/>
                </a:path>
              </a:pathLst>
            </a:custGeom>
            <a:solidFill>
              <a:srgbClr val="C9D9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10" name="îŝliḋé"/>
            <p:cNvSpPr/>
            <p:nvPr/>
          </p:nvSpPr>
          <p:spPr bwMode="auto">
            <a:xfrm>
              <a:off x="4199434" y="2888459"/>
              <a:ext cx="207041" cy="121696"/>
            </a:xfrm>
            <a:custGeom>
              <a:avLst/>
              <a:gdLst>
                <a:gd name="T0" fmla="*/ 131 w 131"/>
                <a:gd name="T1" fmla="*/ 77 h 77"/>
                <a:gd name="T2" fmla="*/ 0 w 131"/>
                <a:gd name="T3" fmla="*/ 77 h 77"/>
                <a:gd name="T4" fmla="*/ 0 w 131"/>
                <a:gd name="T5" fmla="*/ 0 h 77"/>
                <a:gd name="T6" fmla="*/ 131 w 131"/>
                <a:gd name="T7" fmla="*/ 0 h 77"/>
                <a:gd name="T8" fmla="*/ 131 w 131"/>
                <a:gd name="T9" fmla="*/ 77 h 77"/>
                <a:gd name="T10" fmla="*/ 131 w 131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77">
                  <a:moveTo>
                    <a:pt x="131" y="77"/>
                  </a:moveTo>
                  <a:lnTo>
                    <a:pt x="0" y="77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77"/>
                  </a:lnTo>
                  <a:lnTo>
                    <a:pt x="131" y="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11" name="ïṥļiḋè"/>
            <p:cNvSpPr/>
            <p:nvPr/>
          </p:nvSpPr>
          <p:spPr bwMode="auto">
            <a:xfrm>
              <a:off x="4234204" y="3571223"/>
              <a:ext cx="135922" cy="12959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12" name="ïsḻïḓê"/>
            <p:cNvSpPr/>
            <p:nvPr/>
          </p:nvSpPr>
          <p:spPr bwMode="auto">
            <a:xfrm>
              <a:off x="4199434" y="3135013"/>
              <a:ext cx="207041" cy="36351"/>
            </a:xfrm>
            <a:custGeom>
              <a:avLst/>
              <a:gdLst>
                <a:gd name="T0" fmla="*/ 131 w 131"/>
                <a:gd name="T1" fmla="*/ 23 h 23"/>
                <a:gd name="T2" fmla="*/ 0 w 131"/>
                <a:gd name="T3" fmla="*/ 23 h 23"/>
                <a:gd name="T4" fmla="*/ 0 w 131"/>
                <a:gd name="T5" fmla="*/ 0 h 23"/>
                <a:gd name="T6" fmla="*/ 131 w 131"/>
                <a:gd name="T7" fmla="*/ 0 h 23"/>
                <a:gd name="T8" fmla="*/ 131 w 131"/>
                <a:gd name="T9" fmla="*/ 23 h 23"/>
                <a:gd name="T10" fmla="*/ 131 w 131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23">
                  <a:moveTo>
                    <a:pt x="131" y="23"/>
                  </a:moveTo>
                  <a:lnTo>
                    <a:pt x="0" y="23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23"/>
                  </a:lnTo>
                  <a:lnTo>
                    <a:pt x="131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13" name="ïs1idè"/>
            <p:cNvSpPr/>
            <p:nvPr/>
          </p:nvSpPr>
          <p:spPr bwMode="auto">
            <a:xfrm>
              <a:off x="4430184" y="2845788"/>
              <a:ext cx="249715" cy="954605"/>
            </a:xfrm>
            <a:custGeom>
              <a:avLst/>
              <a:gdLst>
                <a:gd name="T0" fmla="*/ 158 w 158"/>
                <a:gd name="T1" fmla="*/ 604 h 604"/>
                <a:gd name="T2" fmla="*/ 0 w 158"/>
                <a:gd name="T3" fmla="*/ 604 h 604"/>
                <a:gd name="T4" fmla="*/ 0 w 158"/>
                <a:gd name="T5" fmla="*/ 0 h 604"/>
                <a:gd name="T6" fmla="*/ 158 w 158"/>
                <a:gd name="T7" fmla="*/ 0 h 604"/>
                <a:gd name="T8" fmla="*/ 158 w 158"/>
                <a:gd name="T9" fmla="*/ 604 h 604"/>
                <a:gd name="T10" fmla="*/ 158 w 158"/>
                <a:gd name="T11" fmla="*/ 604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8" h="604">
                  <a:moveTo>
                    <a:pt x="158" y="604"/>
                  </a:moveTo>
                  <a:lnTo>
                    <a:pt x="0" y="604"/>
                  </a:lnTo>
                  <a:lnTo>
                    <a:pt x="0" y="0"/>
                  </a:lnTo>
                  <a:lnTo>
                    <a:pt x="158" y="0"/>
                  </a:lnTo>
                  <a:lnTo>
                    <a:pt x="158" y="604"/>
                  </a:lnTo>
                  <a:lnTo>
                    <a:pt x="158" y="604"/>
                  </a:lnTo>
                  <a:close/>
                </a:path>
              </a:pathLst>
            </a:custGeom>
            <a:solidFill>
              <a:srgbClr val="6969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14" name="iśļíḋê"/>
            <p:cNvSpPr/>
            <p:nvPr/>
          </p:nvSpPr>
          <p:spPr bwMode="auto">
            <a:xfrm>
              <a:off x="4452310" y="2888459"/>
              <a:ext cx="207041" cy="121696"/>
            </a:xfrm>
            <a:custGeom>
              <a:avLst/>
              <a:gdLst>
                <a:gd name="T0" fmla="*/ 131 w 131"/>
                <a:gd name="T1" fmla="*/ 77 h 77"/>
                <a:gd name="T2" fmla="*/ 0 w 131"/>
                <a:gd name="T3" fmla="*/ 77 h 77"/>
                <a:gd name="T4" fmla="*/ 0 w 131"/>
                <a:gd name="T5" fmla="*/ 0 h 77"/>
                <a:gd name="T6" fmla="*/ 131 w 131"/>
                <a:gd name="T7" fmla="*/ 0 h 77"/>
                <a:gd name="T8" fmla="*/ 131 w 131"/>
                <a:gd name="T9" fmla="*/ 77 h 77"/>
                <a:gd name="T10" fmla="*/ 131 w 131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77">
                  <a:moveTo>
                    <a:pt x="131" y="77"/>
                  </a:moveTo>
                  <a:lnTo>
                    <a:pt x="0" y="77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77"/>
                  </a:lnTo>
                  <a:lnTo>
                    <a:pt x="131" y="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15" name="iśḻíḋè"/>
            <p:cNvSpPr/>
            <p:nvPr/>
          </p:nvSpPr>
          <p:spPr bwMode="auto">
            <a:xfrm>
              <a:off x="4487081" y="3571223"/>
              <a:ext cx="135922" cy="12959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16" name="íŝľíḍé"/>
            <p:cNvSpPr/>
            <p:nvPr/>
          </p:nvSpPr>
          <p:spPr bwMode="auto">
            <a:xfrm>
              <a:off x="4453890" y="3135013"/>
              <a:ext cx="205460" cy="36351"/>
            </a:xfrm>
            <a:custGeom>
              <a:avLst/>
              <a:gdLst>
                <a:gd name="T0" fmla="*/ 130 w 130"/>
                <a:gd name="T1" fmla="*/ 23 h 23"/>
                <a:gd name="T2" fmla="*/ 0 w 130"/>
                <a:gd name="T3" fmla="*/ 23 h 23"/>
                <a:gd name="T4" fmla="*/ 0 w 130"/>
                <a:gd name="T5" fmla="*/ 0 h 23"/>
                <a:gd name="T6" fmla="*/ 130 w 130"/>
                <a:gd name="T7" fmla="*/ 0 h 23"/>
                <a:gd name="T8" fmla="*/ 130 w 130"/>
                <a:gd name="T9" fmla="*/ 23 h 23"/>
                <a:gd name="T10" fmla="*/ 130 w 130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23">
                  <a:moveTo>
                    <a:pt x="130" y="23"/>
                  </a:moveTo>
                  <a:lnTo>
                    <a:pt x="0" y="23"/>
                  </a:lnTo>
                  <a:lnTo>
                    <a:pt x="0" y="0"/>
                  </a:lnTo>
                  <a:lnTo>
                    <a:pt x="130" y="0"/>
                  </a:lnTo>
                  <a:lnTo>
                    <a:pt x="130" y="23"/>
                  </a:lnTo>
                  <a:lnTo>
                    <a:pt x="130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17" name="îślïḋè"/>
            <p:cNvSpPr/>
            <p:nvPr/>
          </p:nvSpPr>
          <p:spPr bwMode="auto">
            <a:xfrm>
              <a:off x="3922854" y="2845788"/>
              <a:ext cx="249715" cy="954605"/>
            </a:xfrm>
            <a:custGeom>
              <a:avLst/>
              <a:gdLst>
                <a:gd name="T0" fmla="*/ 158 w 158"/>
                <a:gd name="T1" fmla="*/ 604 h 604"/>
                <a:gd name="T2" fmla="*/ 0 w 158"/>
                <a:gd name="T3" fmla="*/ 604 h 604"/>
                <a:gd name="T4" fmla="*/ 0 w 158"/>
                <a:gd name="T5" fmla="*/ 0 h 604"/>
                <a:gd name="T6" fmla="*/ 158 w 158"/>
                <a:gd name="T7" fmla="*/ 0 h 604"/>
                <a:gd name="T8" fmla="*/ 158 w 158"/>
                <a:gd name="T9" fmla="*/ 604 h 604"/>
                <a:gd name="T10" fmla="*/ 158 w 158"/>
                <a:gd name="T11" fmla="*/ 604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8" h="604">
                  <a:moveTo>
                    <a:pt x="158" y="604"/>
                  </a:moveTo>
                  <a:lnTo>
                    <a:pt x="0" y="604"/>
                  </a:lnTo>
                  <a:lnTo>
                    <a:pt x="0" y="0"/>
                  </a:lnTo>
                  <a:lnTo>
                    <a:pt x="158" y="0"/>
                  </a:lnTo>
                  <a:lnTo>
                    <a:pt x="158" y="604"/>
                  </a:lnTo>
                  <a:lnTo>
                    <a:pt x="158" y="604"/>
                  </a:lnTo>
                  <a:close/>
                </a:path>
              </a:pathLst>
            </a:custGeom>
            <a:solidFill>
              <a:srgbClr val="6969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18" name="íşļíďè"/>
            <p:cNvSpPr/>
            <p:nvPr/>
          </p:nvSpPr>
          <p:spPr bwMode="auto">
            <a:xfrm>
              <a:off x="3944980" y="2888459"/>
              <a:ext cx="207041" cy="121696"/>
            </a:xfrm>
            <a:custGeom>
              <a:avLst/>
              <a:gdLst>
                <a:gd name="T0" fmla="*/ 131 w 131"/>
                <a:gd name="T1" fmla="*/ 77 h 77"/>
                <a:gd name="T2" fmla="*/ 0 w 131"/>
                <a:gd name="T3" fmla="*/ 77 h 77"/>
                <a:gd name="T4" fmla="*/ 0 w 131"/>
                <a:gd name="T5" fmla="*/ 0 h 77"/>
                <a:gd name="T6" fmla="*/ 131 w 131"/>
                <a:gd name="T7" fmla="*/ 0 h 77"/>
                <a:gd name="T8" fmla="*/ 131 w 131"/>
                <a:gd name="T9" fmla="*/ 77 h 77"/>
                <a:gd name="T10" fmla="*/ 131 w 131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77">
                  <a:moveTo>
                    <a:pt x="131" y="77"/>
                  </a:moveTo>
                  <a:lnTo>
                    <a:pt x="0" y="77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77"/>
                  </a:lnTo>
                  <a:lnTo>
                    <a:pt x="131" y="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19" name="iṣļïdê"/>
            <p:cNvSpPr/>
            <p:nvPr/>
          </p:nvSpPr>
          <p:spPr bwMode="auto">
            <a:xfrm>
              <a:off x="3944980" y="3135013"/>
              <a:ext cx="207041" cy="36351"/>
            </a:xfrm>
            <a:custGeom>
              <a:avLst/>
              <a:gdLst>
                <a:gd name="T0" fmla="*/ 131 w 131"/>
                <a:gd name="T1" fmla="*/ 23 h 23"/>
                <a:gd name="T2" fmla="*/ 0 w 131"/>
                <a:gd name="T3" fmla="*/ 23 h 23"/>
                <a:gd name="T4" fmla="*/ 0 w 131"/>
                <a:gd name="T5" fmla="*/ 0 h 23"/>
                <a:gd name="T6" fmla="*/ 131 w 131"/>
                <a:gd name="T7" fmla="*/ 0 h 23"/>
                <a:gd name="T8" fmla="*/ 131 w 131"/>
                <a:gd name="T9" fmla="*/ 23 h 23"/>
                <a:gd name="T10" fmla="*/ 131 w 131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23">
                  <a:moveTo>
                    <a:pt x="131" y="23"/>
                  </a:moveTo>
                  <a:lnTo>
                    <a:pt x="0" y="23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23"/>
                  </a:lnTo>
                  <a:lnTo>
                    <a:pt x="131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20" name="iślîďê"/>
            <p:cNvSpPr/>
            <p:nvPr/>
          </p:nvSpPr>
          <p:spPr bwMode="auto">
            <a:xfrm>
              <a:off x="4199434" y="3223519"/>
              <a:ext cx="207041" cy="36351"/>
            </a:xfrm>
            <a:custGeom>
              <a:avLst/>
              <a:gdLst>
                <a:gd name="T0" fmla="*/ 131 w 131"/>
                <a:gd name="T1" fmla="*/ 23 h 23"/>
                <a:gd name="T2" fmla="*/ 0 w 131"/>
                <a:gd name="T3" fmla="*/ 23 h 23"/>
                <a:gd name="T4" fmla="*/ 0 w 131"/>
                <a:gd name="T5" fmla="*/ 0 h 23"/>
                <a:gd name="T6" fmla="*/ 131 w 131"/>
                <a:gd name="T7" fmla="*/ 0 h 23"/>
                <a:gd name="T8" fmla="*/ 131 w 131"/>
                <a:gd name="T9" fmla="*/ 23 h 23"/>
                <a:gd name="T10" fmla="*/ 131 w 131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23">
                  <a:moveTo>
                    <a:pt x="131" y="23"/>
                  </a:moveTo>
                  <a:lnTo>
                    <a:pt x="0" y="23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23"/>
                  </a:lnTo>
                  <a:lnTo>
                    <a:pt x="131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21" name="íṩḻîḍe"/>
            <p:cNvSpPr/>
            <p:nvPr/>
          </p:nvSpPr>
          <p:spPr bwMode="auto">
            <a:xfrm>
              <a:off x="4453890" y="3223519"/>
              <a:ext cx="205460" cy="36351"/>
            </a:xfrm>
            <a:custGeom>
              <a:avLst/>
              <a:gdLst>
                <a:gd name="T0" fmla="*/ 130 w 130"/>
                <a:gd name="T1" fmla="*/ 23 h 23"/>
                <a:gd name="T2" fmla="*/ 0 w 130"/>
                <a:gd name="T3" fmla="*/ 23 h 23"/>
                <a:gd name="T4" fmla="*/ 0 w 130"/>
                <a:gd name="T5" fmla="*/ 0 h 23"/>
                <a:gd name="T6" fmla="*/ 130 w 130"/>
                <a:gd name="T7" fmla="*/ 0 h 23"/>
                <a:gd name="T8" fmla="*/ 130 w 130"/>
                <a:gd name="T9" fmla="*/ 23 h 23"/>
                <a:gd name="T10" fmla="*/ 130 w 130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23">
                  <a:moveTo>
                    <a:pt x="130" y="23"/>
                  </a:moveTo>
                  <a:lnTo>
                    <a:pt x="0" y="23"/>
                  </a:lnTo>
                  <a:lnTo>
                    <a:pt x="0" y="0"/>
                  </a:lnTo>
                  <a:lnTo>
                    <a:pt x="130" y="0"/>
                  </a:lnTo>
                  <a:lnTo>
                    <a:pt x="130" y="23"/>
                  </a:lnTo>
                  <a:lnTo>
                    <a:pt x="130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22" name="íṩḷíḍê"/>
            <p:cNvSpPr/>
            <p:nvPr/>
          </p:nvSpPr>
          <p:spPr bwMode="auto">
            <a:xfrm>
              <a:off x="3944980" y="3223519"/>
              <a:ext cx="207041" cy="36351"/>
            </a:xfrm>
            <a:custGeom>
              <a:avLst/>
              <a:gdLst>
                <a:gd name="T0" fmla="*/ 131 w 131"/>
                <a:gd name="T1" fmla="*/ 23 h 23"/>
                <a:gd name="T2" fmla="*/ 0 w 131"/>
                <a:gd name="T3" fmla="*/ 23 h 23"/>
                <a:gd name="T4" fmla="*/ 0 w 131"/>
                <a:gd name="T5" fmla="*/ 0 h 23"/>
                <a:gd name="T6" fmla="*/ 131 w 131"/>
                <a:gd name="T7" fmla="*/ 0 h 23"/>
                <a:gd name="T8" fmla="*/ 131 w 131"/>
                <a:gd name="T9" fmla="*/ 23 h 23"/>
                <a:gd name="T10" fmla="*/ 131 w 131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23">
                  <a:moveTo>
                    <a:pt x="131" y="23"/>
                  </a:moveTo>
                  <a:lnTo>
                    <a:pt x="0" y="23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23"/>
                  </a:lnTo>
                  <a:lnTo>
                    <a:pt x="131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23" name="iś1idè"/>
            <p:cNvSpPr/>
            <p:nvPr/>
          </p:nvSpPr>
          <p:spPr bwMode="auto">
            <a:xfrm>
              <a:off x="4199434" y="3310447"/>
              <a:ext cx="207041" cy="37932"/>
            </a:xfrm>
            <a:custGeom>
              <a:avLst/>
              <a:gdLst>
                <a:gd name="T0" fmla="*/ 131 w 131"/>
                <a:gd name="T1" fmla="*/ 24 h 24"/>
                <a:gd name="T2" fmla="*/ 0 w 131"/>
                <a:gd name="T3" fmla="*/ 24 h 24"/>
                <a:gd name="T4" fmla="*/ 0 w 131"/>
                <a:gd name="T5" fmla="*/ 0 h 24"/>
                <a:gd name="T6" fmla="*/ 131 w 131"/>
                <a:gd name="T7" fmla="*/ 0 h 24"/>
                <a:gd name="T8" fmla="*/ 131 w 131"/>
                <a:gd name="T9" fmla="*/ 24 h 24"/>
                <a:gd name="T10" fmla="*/ 131 w 131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24">
                  <a:moveTo>
                    <a:pt x="131" y="24"/>
                  </a:moveTo>
                  <a:lnTo>
                    <a:pt x="0" y="24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24"/>
                  </a:lnTo>
                  <a:lnTo>
                    <a:pt x="131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24" name="íŝľîḋé"/>
            <p:cNvSpPr/>
            <p:nvPr/>
          </p:nvSpPr>
          <p:spPr bwMode="auto">
            <a:xfrm>
              <a:off x="4453890" y="3310447"/>
              <a:ext cx="205460" cy="37932"/>
            </a:xfrm>
            <a:custGeom>
              <a:avLst/>
              <a:gdLst>
                <a:gd name="T0" fmla="*/ 130 w 130"/>
                <a:gd name="T1" fmla="*/ 24 h 24"/>
                <a:gd name="T2" fmla="*/ 0 w 130"/>
                <a:gd name="T3" fmla="*/ 24 h 24"/>
                <a:gd name="T4" fmla="*/ 0 w 130"/>
                <a:gd name="T5" fmla="*/ 0 h 24"/>
                <a:gd name="T6" fmla="*/ 130 w 130"/>
                <a:gd name="T7" fmla="*/ 0 h 24"/>
                <a:gd name="T8" fmla="*/ 130 w 130"/>
                <a:gd name="T9" fmla="*/ 24 h 24"/>
                <a:gd name="T10" fmla="*/ 130 w 13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24">
                  <a:moveTo>
                    <a:pt x="130" y="24"/>
                  </a:moveTo>
                  <a:lnTo>
                    <a:pt x="0" y="24"/>
                  </a:lnTo>
                  <a:lnTo>
                    <a:pt x="0" y="0"/>
                  </a:lnTo>
                  <a:lnTo>
                    <a:pt x="130" y="0"/>
                  </a:lnTo>
                  <a:lnTo>
                    <a:pt x="130" y="24"/>
                  </a:lnTo>
                  <a:lnTo>
                    <a:pt x="13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25" name="îṣļíḋe"/>
            <p:cNvSpPr/>
            <p:nvPr/>
          </p:nvSpPr>
          <p:spPr bwMode="auto">
            <a:xfrm>
              <a:off x="3944980" y="3310447"/>
              <a:ext cx="207041" cy="37932"/>
            </a:xfrm>
            <a:custGeom>
              <a:avLst/>
              <a:gdLst>
                <a:gd name="T0" fmla="*/ 131 w 131"/>
                <a:gd name="T1" fmla="*/ 24 h 24"/>
                <a:gd name="T2" fmla="*/ 0 w 131"/>
                <a:gd name="T3" fmla="*/ 24 h 24"/>
                <a:gd name="T4" fmla="*/ 0 w 131"/>
                <a:gd name="T5" fmla="*/ 0 h 24"/>
                <a:gd name="T6" fmla="*/ 131 w 131"/>
                <a:gd name="T7" fmla="*/ 0 h 24"/>
                <a:gd name="T8" fmla="*/ 131 w 131"/>
                <a:gd name="T9" fmla="*/ 24 h 24"/>
                <a:gd name="T10" fmla="*/ 131 w 131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24">
                  <a:moveTo>
                    <a:pt x="131" y="24"/>
                  </a:moveTo>
                  <a:lnTo>
                    <a:pt x="0" y="24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24"/>
                  </a:lnTo>
                  <a:lnTo>
                    <a:pt x="131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26" name="íšľíḍê"/>
            <p:cNvSpPr/>
            <p:nvPr/>
          </p:nvSpPr>
          <p:spPr bwMode="auto">
            <a:xfrm>
              <a:off x="3979750" y="3571223"/>
              <a:ext cx="135922" cy="12959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27" name="îṧļíďè"/>
            <p:cNvSpPr/>
            <p:nvPr/>
          </p:nvSpPr>
          <p:spPr bwMode="auto">
            <a:xfrm>
              <a:off x="5318409" y="1339599"/>
              <a:ext cx="758626" cy="540520"/>
            </a:xfrm>
            <a:custGeom>
              <a:avLst/>
              <a:gdLst>
                <a:gd name="T0" fmla="*/ 0 w 2215"/>
                <a:gd name="T1" fmla="*/ 0 h 1581"/>
                <a:gd name="T2" fmla="*/ 2215 w 2215"/>
                <a:gd name="T3" fmla="*/ 885 h 1581"/>
                <a:gd name="T4" fmla="*/ 0 w 2215"/>
                <a:gd name="T5" fmla="*/ 0 h 1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15" h="1581">
                  <a:moveTo>
                    <a:pt x="0" y="0"/>
                  </a:moveTo>
                  <a:cubicBezTo>
                    <a:pt x="0" y="0"/>
                    <a:pt x="585" y="1581"/>
                    <a:pt x="2215" y="885"/>
                  </a:cubicBezTo>
                  <a:cubicBezTo>
                    <a:pt x="2215" y="885"/>
                    <a:pt x="571" y="1106"/>
                    <a:pt x="0" y="0"/>
                  </a:cubicBezTo>
                  <a:close/>
                </a:path>
              </a:pathLst>
            </a:custGeom>
            <a:solidFill>
              <a:srgbClr val="7371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49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40" grpId="0"/>
      <p:bldP spid="11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709295" y="309880"/>
            <a:ext cx="3589020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任务二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面试进行时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600075" y="787400"/>
            <a:ext cx="680593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just"/>
            <a:r>
              <a:rPr lang="zh-CN" altLang="en-US" sz="3200" b="1">
                <a:solidFill>
                  <a:srgbClr val="1D486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巧妙回答面试常见薪资问题</a:t>
            </a:r>
            <a:endParaRPr lang="zh-CN" altLang="en-US" sz="3200" b="1">
              <a:solidFill>
                <a:srgbClr val="1D486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389505" y="1685290"/>
            <a:ext cx="4364355" cy="1029335"/>
            <a:chOff x="4221669" y="1802218"/>
            <a:chExt cx="4994316" cy="2985897"/>
          </a:xfrm>
        </p:grpSpPr>
        <p:sp>
          <p:nvSpPr>
            <p:cNvPr id="9" name="任意多边形 56"/>
            <p:cNvSpPr>
              <a:spLocks noChangeArrowheads="1"/>
            </p:cNvSpPr>
            <p:nvPr/>
          </p:nvSpPr>
          <p:spPr bwMode="auto">
            <a:xfrm rot="16200000">
              <a:off x="5226799" y="797087"/>
              <a:ext cx="2984055" cy="4994316"/>
            </a:xfrm>
            <a:custGeom>
              <a:avLst/>
              <a:gdLst>
                <a:gd name="T0" fmla="*/ 1285079 w 973072"/>
                <a:gd name="T1" fmla="*/ 4698630 h 2871990"/>
                <a:gd name="T2" fmla="*/ 817403 w 973072"/>
                <a:gd name="T3" fmla="*/ 4698630 h 2871990"/>
                <a:gd name="T4" fmla="*/ 0 w 973072"/>
                <a:gd name="T5" fmla="*/ 4079706 h 2871990"/>
                <a:gd name="T6" fmla="*/ 0 w 973072"/>
                <a:gd name="T7" fmla="*/ 1195985 h 2871990"/>
                <a:gd name="T8" fmla="*/ 499232 w 973072"/>
                <a:gd name="T9" fmla="*/ 625700 h 2871990"/>
                <a:gd name="T10" fmla="*/ 681102 w 973072"/>
                <a:gd name="T11" fmla="*/ 597897 h 2871990"/>
                <a:gd name="T12" fmla="*/ 1051243 w 973072"/>
                <a:gd name="T13" fmla="*/ 0 h 2871990"/>
                <a:gd name="T14" fmla="*/ 1421385 w 973072"/>
                <a:gd name="T15" fmla="*/ 597897 h 2871990"/>
                <a:gd name="T16" fmla="*/ 1603251 w 973072"/>
                <a:gd name="T17" fmla="*/ 625700 h 2871990"/>
                <a:gd name="T18" fmla="*/ 2102482 w 973072"/>
                <a:gd name="T19" fmla="*/ 1195985 h 2871990"/>
                <a:gd name="T20" fmla="*/ 2102482 w 973072"/>
                <a:gd name="T21" fmla="*/ 4079706 h 2871990"/>
                <a:gd name="T22" fmla="*/ 1285079 w 973072"/>
                <a:gd name="T23" fmla="*/ 4698630 h 287199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73072"/>
                <a:gd name="T37" fmla="*/ 0 h 2871990"/>
                <a:gd name="T38" fmla="*/ 973072 w 973072"/>
                <a:gd name="T39" fmla="*/ 2871990 h 287199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73072" h="2871990">
                  <a:moveTo>
                    <a:pt x="594761" y="2871990"/>
                  </a:moveTo>
                  <a:lnTo>
                    <a:pt x="378311" y="2871990"/>
                  </a:lnTo>
                  <a:cubicBezTo>
                    <a:pt x="169376" y="2871990"/>
                    <a:pt x="0" y="2702614"/>
                    <a:pt x="0" y="2493679"/>
                  </a:cubicBezTo>
                  <a:lnTo>
                    <a:pt x="0" y="731034"/>
                  </a:lnTo>
                  <a:cubicBezTo>
                    <a:pt x="0" y="574333"/>
                    <a:pt x="95274" y="439884"/>
                    <a:pt x="231055" y="382453"/>
                  </a:cubicBezTo>
                  <a:lnTo>
                    <a:pt x="315228" y="365459"/>
                  </a:lnTo>
                  <a:lnTo>
                    <a:pt x="486537" y="0"/>
                  </a:lnTo>
                  <a:lnTo>
                    <a:pt x="657846" y="365459"/>
                  </a:lnTo>
                  <a:lnTo>
                    <a:pt x="742017" y="382453"/>
                  </a:lnTo>
                  <a:cubicBezTo>
                    <a:pt x="877798" y="439884"/>
                    <a:pt x="973072" y="574333"/>
                    <a:pt x="973072" y="731034"/>
                  </a:cubicBezTo>
                  <a:lnTo>
                    <a:pt x="973072" y="2493679"/>
                  </a:lnTo>
                  <a:cubicBezTo>
                    <a:pt x="973072" y="2702614"/>
                    <a:pt x="803696" y="2871990"/>
                    <a:pt x="594761" y="2871990"/>
                  </a:cubicBezTo>
                  <a:close/>
                </a:path>
              </a:pathLst>
            </a:custGeom>
            <a:solidFill>
              <a:srgbClr val="1D4865"/>
            </a:solidFill>
            <a:ln w="12700" cap="flat" cmpd="sng">
              <a:solidFill>
                <a:schemeClr val="bg1"/>
              </a:solidFill>
              <a:bevel/>
            </a:ln>
          </p:spPr>
          <p:txBody>
            <a:bodyPr anchor="ctr"/>
            <a:p>
              <a:endParaRPr lang="zh-CN" altLang="en-US" sz="2400"/>
            </a:p>
          </p:txBody>
        </p:sp>
        <p:sp>
          <p:nvSpPr>
            <p:cNvPr id="12" name="矩形: 圆角 11"/>
            <p:cNvSpPr/>
            <p:nvPr/>
          </p:nvSpPr>
          <p:spPr>
            <a:xfrm>
              <a:off x="5354528" y="1804060"/>
              <a:ext cx="3430549" cy="2984055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indent="0" algn="l" fontAlgn="auto">
                <a:lnSpc>
                  <a:spcPts val="2660"/>
                </a:lnSpc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你愿意降低自己的薪水标准吗？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05765" y="3474720"/>
            <a:ext cx="7372985" cy="1509434"/>
          </a:xfrm>
          <a:prstGeom prst="roundRect">
            <a:avLst/>
          </a:prstGeom>
          <a:noFill/>
          <a:ln>
            <a:solidFill>
              <a:srgbClr val="1B4367"/>
            </a:solidFill>
          </a:ln>
        </p:spPr>
        <p:txBody>
          <a:bodyPr wrap="square" rtlCol="0">
            <a:spAutoFit/>
          </a:bodyPr>
          <a:p>
            <a:pPr marR="0" lvl="0" indent="0" algn="l" defTabSz="914400" rtl="0" fontAlgn="base">
              <a:lnSpc>
                <a:spcPts val="266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sz="1800" b="1" dirty="0">
                <a:ln>
                  <a:noFill/>
                </a:ln>
                <a:solidFill>
                  <a:srgbClr val="1D4865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我非常热爱这个岗位，我可以考虑降低自己的薪金标准，但我也希望公司能给我时间让我证明自己的实力。我相信自己可以让公司满意我的工作，如果我出色地完成了自己的工作任务，公司是否会考虑对我的薪水调整？</a:t>
            </a:r>
            <a:endParaRPr kumimoji="1" sz="1800" b="1" dirty="0">
              <a:ln>
                <a:noFill/>
              </a:ln>
              <a:solidFill>
                <a:srgbClr val="1D4865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46" name="f72a58bc-c46f-4e26-8141-d49b1b727186" descr="本素材由iSlide™ 提供&#13;&#10;iSlide™尊重知识产权并注重保护用户享有的各项权利。郑重提醒您：&#13;&#10;iSlide™插件中提供的任何信息内容的所有权、知识产权归其原始权利人或权利受让人所有，您免费/购买获得的是信息内容的使用权，并受下述条款的约束；&#13;&#10;1. 您仅可以个人非商业用途使用该等信息内容，不可将信息内容的全部或部分用于出售，或以出租、出借、转让、分销、发布等其他任何方式供他人使用；&#13;&#10;2. 禁止在接入互联网或移动互联网的任何网站、平台、应用或程序上以任何方式为他人提供iSlide™插件资源内容的下载。&#13;&#10;The resource is supplied by iSlide™.&#13;&#10;iSlide™ respects all intellectual property rights and protects all the rights its users acquired.Solemnly remind you:&#13;&#10;The ownership and intellectual property of the resources supplied in iSlide Add-in belongs to its owner or the assignee of this ownership.you only acquired the usage of the resources supplied in iSlide Add-in, as well as respected the following restrain terms:&#13;&#10;1.You are only allowed to use such resource for personal and non-commercial aim, not allowed to use such resource or part of it for the sale; or rent, lend, transfer to others; or distribution or release it in any way.&#13;&#10;2.You are not permitted to provide the resource of iSlide Add-in in any website, platform, application access to the Internet or mobile Internet.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934325" y="3387725"/>
            <a:ext cx="918845" cy="1385570"/>
            <a:chOff x="4346893" y="1059255"/>
            <a:chExt cx="3498214" cy="5273634"/>
          </a:xfrm>
        </p:grpSpPr>
        <p:sp>
          <p:nvSpPr>
            <p:cNvPr id="13" name="îṡ1íḑé"/>
            <p:cNvSpPr/>
            <p:nvPr/>
          </p:nvSpPr>
          <p:spPr bwMode="auto">
            <a:xfrm>
              <a:off x="4699231" y="2740868"/>
              <a:ext cx="2759220" cy="1871511"/>
            </a:xfrm>
            <a:custGeom>
              <a:avLst/>
              <a:gdLst>
                <a:gd name="T0" fmla="*/ 580 w 580"/>
                <a:gd name="T1" fmla="*/ 167 h 394"/>
                <a:gd name="T2" fmla="*/ 513 w 580"/>
                <a:gd name="T3" fmla="*/ 118 h 394"/>
                <a:gd name="T4" fmla="*/ 405 w 580"/>
                <a:gd name="T5" fmla="*/ 105 h 394"/>
                <a:gd name="T6" fmla="*/ 364 w 580"/>
                <a:gd name="T7" fmla="*/ 64 h 394"/>
                <a:gd name="T8" fmla="*/ 363 w 580"/>
                <a:gd name="T9" fmla="*/ 10 h 394"/>
                <a:gd name="T10" fmla="*/ 223 w 580"/>
                <a:gd name="T11" fmla="*/ 0 h 394"/>
                <a:gd name="T12" fmla="*/ 220 w 580"/>
                <a:gd name="T13" fmla="*/ 65 h 394"/>
                <a:gd name="T14" fmla="*/ 177 w 580"/>
                <a:gd name="T15" fmla="*/ 105 h 394"/>
                <a:gd name="T16" fmla="*/ 71 w 580"/>
                <a:gd name="T17" fmla="*/ 118 h 394"/>
                <a:gd name="T18" fmla="*/ 0 w 580"/>
                <a:gd name="T19" fmla="*/ 177 h 394"/>
                <a:gd name="T20" fmla="*/ 0 w 580"/>
                <a:gd name="T21" fmla="*/ 181 h 394"/>
                <a:gd name="T22" fmla="*/ 0 w 580"/>
                <a:gd name="T23" fmla="*/ 183 h 394"/>
                <a:gd name="T24" fmla="*/ 0 w 580"/>
                <a:gd name="T25" fmla="*/ 184 h 394"/>
                <a:gd name="T26" fmla="*/ 104 w 580"/>
                <a:gd name="T27" fmla="*/ 270 h 394"/>
                <a:gd name="T28" fmla="*/ 142 w 580"/>
                <a:gd name="T29" fmla="*/ 394 h 394"/>
                <a:gd name="T30" fmla="*/ 442 w 580"/>
                <a:gd name="T31" fmla="*/ 394 h 394"/>
                <a:gd name="T32" fmla="*/ 483 w 580"/>
                <a:gd name="T33" fmla="*/ 260 h 394"/>
                <a:gd name="T34" fmla="*/ 494 w 580"/>
                <a:gd name="T35" fmla="*/ 260 h 394"/>
                <a:gd name="T36" fmla="*/ 580 w 580"/>
                <a:gd name="T37" fmla="*/ 16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80" h="394">
                  <a:moveTo>
                    <a:pt x="580" y="167"/>
                  </a:moveTo>
                  <a:cubicBezTo>
                    <a:pt x="571" y="138"/>
                    <a:pt x="544" y="118"/>
                    <a:pt x="513" y="118"/>
                  </a:cubicBezTo>
                  <a:cubicBezTo>
                    <a:pt x="405" y="105"/>
                    <a:pt x="405" y="105"/>
                    <a:pt x="405" y="105"/>
                  </a:cubicBezTo>
                  <a:cubicBezTo>
                    <a:pt x="386" y="97"/>
                    <a:pt x="368" y="78"/>
                    <a:pt x="364" y="64"/>
                  </a:cubicBezTo>
                  <a:cubicBezTo>
                    <a:pt x="363" y="10"/>
                    <a:pt x="363" y="10"/>
                    <a:pt x="363" y="10"/>
                  </a:cubicBezTo>
                  <a:cubicBezTo>
                    <a:pt x="351" y="18"/>
                    <a:pt x="263" y="44"/>
                    <a:pt x="223" y="0"/>
                  </a:cubicBezTo>
                  <a:cubicBezTo>
                    <a:pt x="220" y="65"/>
                    <a:pt x="220" y="65"/>
                    <a:pt x="220" y="65"/>
                  </a:cubicBezTo>
                  <a:cubicBezTo>
                    <a:pt x="215" y="79"/>
                    <a:pt x="196" y="97"/>
                    <a:pt x="177" y="105"/>
                  </a:cubicBezTo>
                  <a:cubicBezTo>
                    <a:pt x="71" y="118"/>
                    <a:pt x="71" y="118"/>
                    <a:pt x="71" y="118"/>
                  </a:cubicBezTo>
                  <a:cubicBezTo>
                    <a:pt x="35" y="118"/>
                    <a:pt x="6" y="143"/>
                    <a:pt x="0" y="177"/>
                  </a:cubicBezTo>
                  <a:cubicBezTo>
                    <a:pt x="0" y="178"/>
                    <a:pt x="0" y="179"/>
                    <a:pt x="0" y="181"/>
                  </a:cubicBezTo>
                  <a:cubicBezTo>
                    <a:pt x="0" y="181"/>
                    <a:pt x="0" y="182"/>
                    <a:pt x="0" y="183"/>
                  </a:cubicBezTo>
                  <a:cubicBezTo>
                    <a:pt x="0" y="183"/>
                    <a:pt x="0" y="184"/>
                    <a:pt x="0" y="184"/>
                  </a:cubicBezTo>
                  <a:cubicBezTo>
                    <a:pt x="104" y="270"/>
                    <a:pt x="104" y="270"/>
                    <a:pt x="104" y="270"/>
                  </a:cubicBezTo>
                  <a:cubicBezTo>
                    <a:pt x="142" y="394"/>
                    <a:pt x="142" y="394"/>
                    <a:pt x="142" y="394"/>
                  </a:cubicBezTo>
                  <a:cubicBezTo>
                    <a:pt x="442" y="394"/>
                    <a:pt x="442" y="394"/>
                    <a:pt x="442" y="394"/>
                  </a:cubicBezTo>
                  <a:cubicBezTo>
                    <a:pt x="483" y="260"/>
                    <a:pt x="483" y="260"/>
                    <a:pt x="483" y="260"/>
                  </a:cubicBezTo>
                  <a:cubicBezTo>
                    <a:pt x="494" y="260"/>
                    <a:pt x="494" y="260"/>
                    <a:pt x="494" y="260"/>
                  </a:cubicBezTo>
                  <a:lnTo>
                    <a:pt x="580" y="167"/>
                  </a:ln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4" name="í$1ïďé"/>
            <p:cNvSpPr/>
            <p:nvPr/>
          </p:nvSpPr>
          <p:spPr bwMode="auto">
            <a:xfrm>
              <a:off x="5634986" y="3392924"/>
              <a:ext cx="857967" cy="1576371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5" name="ïṥľídè"/>
            <p:cNvSpPr/>
            <p:nvPr/>
          </p:nvSpPr>
          <p:spPr bwMode="auto">
            <a:xfrm>
              <a:off x="5351285" y="3196163"/>
              <a:ext cx="1498582" cy="1930996"/>
            </a:xfrm>
            <a:custGeom>
              <a:avLst/>
              <a:gdLst>
                <a:gd name="T0" fmla="*/ 315 w 315"/>
                <a:gd name="T1" fmla="*/ 135 h 406"/>
                <a:gd name="T2" fmla="*/ 308 w 315"/>
                <a:gd name="T3" fmla="*/ 14 h 406"/>
                <a:gd name="T4" fmla="*/ 272 w 315"/>
                <a:gd name="T5" fmla="*/ 9 h 406"/>
                <a:gd name="T6" fmla="*/ 256 w 315"/>
                <a:gd name="T7" fmla="*/ 1 h 406"/>
                <a:gd name="T8" fmla="*/ 238 w 315"/>
                <a:gd name="T9" fmla="*/ 27 h 406"/>
                <a:gd name="T10" fmla="*/ 156 w 315"/>
                <a:gd name="T11" fmla="*/ 348 h 406"/>
                <a:gd name="T12" fmla="*/ 74 w 315"/>
                <a:gd name="T13" fmla="*/ 26 h 406"/>
                <a:gd name="T14" fmla="*/ 55 w 315"/>
                <a:gd name="T15" fmla="*/ 0 h 406"/>
                <a:gd name="T16" fmla="*/ 40 w 315"/>
                <a:gd name="T17" fmla="*/ 9 h 406"/>
                <a:gd name="T18" fmla="*/ 7 w 315"/>
                <a:gd name="T19" fmla="*/ 13 h 406"/>
                <a:gd name="T20" fmla="*/ 0 w 315"/>
                <a:gd name="T21" fmla="*/ 134 h 406"/>
                <a:gd name="T22" fmla="*/ 46 w 315"/>
                <a:gd name="T23" fmla="*/ 142 h 406"/>
                <a:gd name="T24" fmla="*/ 37 w 315"/>
                <a:gd name="T25" fmla="*/ 189 h 406"/>
                <a:gd name="T26" fmla="*/ 150 w 315"/>
                <a:gd name="T27" fmla="*/ 406 h 406"/>
                <a:gd name="T28" fmla="*/ 279 w 315"/>
                <a:gd name="T29" fmla="*/ 190 h 406"/>
                <a:gd name="T30" fmla="*/ 269 w 315"/>
                <a:gd name="T31" fmla="*/ 143 h 406"/>
                <a:gd name="T32" fmla="*/ 315 w 315"/>
                <a:gd name="T33" fmla="*/ 135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5" h="406">
                  <a:moveTo>
                    <a:pt x="315" y="135"/>
                  </a:moveTo>
                  <a:cubicBezTo>
                    <a:pt x="308" y="14"/>
                    <a:pt x="308" y="14"/>
                    <a:pt x="308" y="14"/>
                  </a:cubicBezTo>
                  <a:cubicBezTo>
                    <a:pt x="272" y="9"/>
                    <a:pt x="272" y="9"/>
                    <a:pt x="272" y="9"/>
                  </a:cubicBezTo>
                  <a:cubicBezTo>
                    <a:pt x="266" y="7"/>
                    <a:pt x="261" y="5"/>
                    <a:pt x="256" y="1"/>
                  </a:cubicBezTo>
                  <a:cubicBezTo>
                    <a:pt x="238" y="27"/>
                    <a:pt x="238" y="27"/>
                    <a:pt x="238" y="27"/>
                  </a:cubicBezTo>
                  <a:cubicBezTo>
                    <a:pt x="156" y="348"/>
                    <a:pt x="156" y="348"/>
                    <a:pt x="156" y="348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0" y="4"/>
                    <a:pt x="45" y="6"/>
                    <a:pt x="40" y="9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150" y="406"/>
                    <a:pt x="150" y="406"/>
                    <a:pt x="150" y="406"/>
                  </a:cubicBezTo>
                  <a:cubicBezTo>
                    <a:pt x="279" y="190"/>
                    <a:pt x="279" y="190"/>
                    <a:pt x="279" y="190"/>
                  </a:cubicBezTo>
                  <a:cubicBezTo>
                    <a:pt x="269" y="143"/>
                    <a:pt x="269" y="143"/>
                    <a:pt x="269" y="143"/>
                  </a:cubicBezTo>
                  <a:lnTo>
                    <a:pt x="315" y="135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6" name="ïşlïḓé"/>
            <p:cNvSpPr/>
            <p:nvPr/>
          </p:nvSpPr>
          <p:spPr bwMode="auto">
            <a:xfrm>
              <a:off x="5930127" y="3354028"/>
              <a:ext cx="315732" cy="1496293"/>
            </a:xfrm>
            <a:custGeom>
              <a:avLst/>
              <a:gdLst>
                <a:gd name="T0" fmla="*/ 0 w 138"/>
                <a:gd name="T1" fmla="*/ 374 h 654"/>
                <a:gd name="T2" fmla="*/ 71 w 138"/>
                <a:gd name="T3" fmla="*/ 654 h 654"/>
                <a:gd name="T4" fmla="*/ 131 w 138"/>
                <a:gd name="T5" fmla="*/ 420 h 654"/>
                <a:gd name="T6" fmla="*/ 94 w 138"/>
                <a:gd name="T7" fmla="*/ 135 h 654"/>
                <a:gd name="T8" fmla="*/ 138 w 138"/>
                <a:gd name="T9" fmla="*/ 71 h 654"/>
                <a:gd name="T10" fmla="*/ 113 w 138"/>
                <a:gd name="T11" fmla="*/ 2 h 654"/>
                <a:gd name="T12" fmla="*/ 23 w 138"/>
                <a:gd name="T13" fmla="*/ 0 h 654"/>
                <a:gd name="T14" fmla="*/ 0 w 138"/>
                <a:gd name="T15" fmla="*/ 75 h 654"/>
                <a:gd name="T16" fmla="*/ 42 w 138"/>
                <a:gd name="T17" fmla="*/ 133 h 654"/>
                <a:gd name="T18" fmla="*/ 0 w 138"/>
                <a:gd name="T19" fmla="*/ 374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654">
                  <a:moveTo>
                    <a:pt x="0" y="374"/>
                  </a:moveTo>
                  <a:lnTo>
                    <a:pt x="71" y="654"/>
                  </a:lnTo>
                  <a:lnTo>
                    <a:pt x="131" y="420"/>
                  </a:lnTo>
                  <a:lnTo>
                    <a:pt x="94" y="135"/>
                  </a:lnTo>
                  <a:lnTo>
                    <a:pt x="138" y="71"/>
                  </a:lnTo>
                  <a:lnTo>
                    <a:pt x="113" y="2"/>
                  </a:lnTo>
                  <a:lnTo>
                    <a:pt x="23" y="0"/>
                  </a:lnTo>
                  <a:lnTo>
                    <a:pt x="0" y="75"/>
                  </a:lnTo>
                  <a:lnTo>
                    <a:pt x="42" y="133"/>
                  </a:lnTo>
                  <a:lnTo>
                    <a:pt x="0" y="374"/>
                  </a:lnTo>
                  <a:close/>
                </a:path>
              </a:pathLst>
            </a:custGeom>
            <a:solidFill>
              <a:srgbClr val="BB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7" name="îṩlídé"/>
            <p:cNvSpPr/>
            <p:nvPr/>
          </p:nvSpPr>
          <p:spPr bwMode="auto">
            <a:xfrm>
              <a:off x="5122494" y="3159557"/>
              <a:ext cx="2017937" cy="3079527"/>
            </a:xfrm>
            <a:custGeom>
              <a:avLst/>
              <a:gdLst>
                <a:gd name="T0" fmla="*/ 392 w 424"/>
                <a:gd name="T1" fmla="*/ 484 h 648"/>
                <a:gd name="T2" fmla="*/ 404 w 424"/>
                <a:gd name="T3" fmla="*/ 203 h 648"/>
                <a:gd name="T4" fmla="*/ 424 w 424"/>
                <a:gd name="T5" fmla="*/ 30 h 648"/>
                <a:gd name="T6" fmla="*/ 316 w 424"/>
                <a:gd name="T7" fmla="*/ 17 h 648"/>
                <a:gd name="T8" fmla="*/ 294 w 424"/>
                <a:gd name="T9" fmla="*/ 11 h 648"/>
                <a:gd name="T10" fmla="*/ 204 w 424"/>
                <a:gd name="T11" fmla="*/ 357 h 648"/>
                <a:gd name="T12" fmla="*/ 114 w 424"/>
                <a:gd name="T13" fmla="*/ 0 h 648"/>
                <a:gd name="T14" fmla="*/ 88 w 424"/>
                <a:gd name="T15" fmla="*/ 17 h 648"/>
                <a:gd name="T16" fmla="*/ 29 w 424"/>
                <a:gd name="T17" fmla="*/ 24 h 648"/>
                <a:gd name="T18" fmla="*/ 0 w 424"/>
                <a:gd name="T19" fmla="*/ 196 h 648"/>
                <a:gd name="T20" fmla="*/ 1 w 424"/>
                <a:gd name="T21" fmla="*/ 195 h 648"/>
                <a:gd name="T22" fmla="*/ 13 w 424"/>
                <a:gd name="T23" fmla="*/ 491 h 648"/>
                <a:gd name="T24" fmla="*/ 13 w 424"/>
                <a:gd name="T25" fmla="*/ 491 h 648"/>
                <a:gd name="T26" fmla="*/ 6 w 424"/>
                <a:gd name="T27" fmla="*/ 608 h 648"/>
                <a:gd name="T28" fmla="*/ 201 w 424"/>
                <a:gd name="T29" fmla="*/ 648 h 648"/>
                <a:gd name="T30" fmla="*/ 399 w 424"/>
                <a:gd name="T31" fmla="*/ 607 h 648"/>
                <a:gd name="T32" fmla="*/ 392 w 424"/>
                <a:gd name="T33" fmla="*/ 484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4" h="648">
                  <a:moveTo>
                    <a:pt x="392" y="484"/>
                  </a:moveTo>
                  <a:cubicBezTo>
                    <a:pt x="404" y="203"/>
                    <a:pt x="404" y="203"/>
                    <a:pt x="404" y="203"/>
                  </a:cubicBezTo>
                  <a:cubicBezTo>
                    <a:pt x="424" y="30"/>
                    <a:pt x="424" y="30"/>
                    <a:pt x="424" y="30"/>
                  </a:cubicBezTo>
                  <a:cubicBezTo>
                    <a:pt x="316" y="17"/>
                    <a:pt x="316" y="17"/>
                    <a:pt x="316" y="17"/>
                  </a:cubicBezTo>
                  <a:cubicBezTo>
                    <a:pt x="312" y="15"/>
                    <a:pt x="298" y="13"/>
                    <a:pt x="294" y="11"/>
                  </a:cubicBezTo>
                  <a:cubicBezTo>
                    <a:pt x="204" y="357"/>
                    <a:pt x="204" y="357"/>
                    <a:pt x="204" y="357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06" y="7"/>
                    <a:pt x="97" y="13"/>
                    <a:pt x="88" y="17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1" y="196"/>
                    <a:pt x="1" y="196"/>
                    <a:pt x="1" y="195"/>
                  </a:cubicBezTo>
                  <a:cubicBezTo>
                    <a:pt x="13" y="491"/>
                    <a:pt x="13" y="491"/>
                    <a:pt x="13" y="491"/>
                  </a:cubicBezTo>
                  <a:cubicBezTo>
                    <a:pt x="13" y="491"/>
                    <a:pt x="13" y="491"/>
                    <a:pt x="13" y="491"/>
                  </a:cubicBezTo>
                  <a:cubicBezTo>
                    <a:pt x="6" y="608"/>
                    <a:pt x="6" y="608"/>
                    <a:pt x="6" y="608"/>
                  </a:cubicBezTo>
                  <a:cubicBezTo>
                    <a:pt x="66" y="634"/>
                    <a:pt x="132" y="648"/>
                    <a:pt x="201" y="648"/>
                  </a:cubicBezTo>
                  <a:cubicBezTo>
                    <a:pt x="271" y="648"/>
                    <a:pt x="338" y="633"/>
                    <a:pt x="399" y="607"/>
                  </a:cubicBezTo>
                  <a:lnTo>
                    <a:pt x="392" y="484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8" name="îṩľíḑe"/>
            <p:cNvSpPr/>
            <p:nvPr/>
          </p:nvSpPr>
          <p:spPr bwMode="auto">
            <a:xfrm>
              <a:off x="5568637" y="3040585"/>
              <a:ext cx="523932" cy="574266"/>
            </a:xfrm>
            <a:custGeom>
              <a:avLst/>
              <a:gdLst>
                <a:gd name="T0" fmla="*/ 71 w 229"/>
                <a:gd name="T1" fmla="*/ 0 h 251"/>
                <a:gd name="T2" fmla="*/ 229 w 229"/>
                <a:gd name="T3" fmla="*/ 135 h 251"/>
                <a:gd name="T4" fmla="*/ 113 w 229"/>
                <a:gd name="T5" fmla="*/ 251 h 251"/>
                <a:gd name="T6" fmla="*/ 0 w 229"/>
                <a:gd name="T7" fmla="*/ 77 h 251"/>
                <a:gd name="T8" fmla="*/ 71 w 229"/>
                <a:gd name="T9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251">
                  <a:moveTo>
                    <a:pt x="71" y="0"/>
                  </a:moveTo>
                  <a:lnTo>
                    <a:pt x="229" y="135"/>
                  </a:lnTo>
                  <a:lnTo>
                    <a:pt x="113" y="251"/>
                  </a:lnTo>
                  <a:lnTo>
                    <a:pt x="0" y="77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9" name="íSļîďè"/>
            <p:cNvSpPr/>
            <p:nvPr/>
          </p:nvSpPr>
          <p:spPr bwMode="auto">
            <a:xfrm>
              <a:off x="5021826" y="5710576"/>
              <a:ext cx="462158" cy="384369"/>
            </a:xfrm>
            <a:custGeom>
              <a:avLst/>
              <a:gdLst>
                <a:gd name="T0" fmla="*/ 97 w 97"/>
                <a:gd name="T1" fmla="*/ 46 h 81"/>
                <a:gd name="T2" fmla="*/ 97 w 97"/>
                <a:gd name="T3" fmla="*/ 45 h 81"/>
                <a:gd name="T4" fmla="*/ 79 w 97"/>
                <a:gd name="T5" fmla="*/ 18 h 81"/>
                <a:gd name="T6" fmla="*/ 37 w 97"/>
                <a:gd name="T7" fmla="*/ 9 h 81"/>
                <a:gd name="T8" fmla="*/ 6 w 97"/>
                <a:gd name="T9" fmla="*/ 30 h 81"/>
                <a:gd name="T10" fmla="*/ 0 w 97"/>
                <a:gd name="T11" fmla="*/ 59 h 81"/>
                <a:gd name="T12" fmla="*/ 52 w 97"/>
                <a:gd name="T13" fmla="*/ 81 h 81"/>
                <a:gd name="T14" fmla="*/ 97 w 97"/>
                <a:gd name="T15" fmla="*/ 4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81">
                  <a:moveTo>
                    <a:pt x="97" y="46"/>
                  </a:moveTo>
                  <a:cubicBezTo>
                    <a:pt x="97" y="45"/>
                    <a:pt x="97" y="45"/>
                    <a:pt x="97" y="45"/>
                  </a:cubicBezTo>
                  <a:cubicBezTo>
                    <a:pt x="82" y="23"/>
                    <a:pt x="86" y="29"/>
                    <a:pt x="79" y="18"/>
                  </a:cubicBezTo>
                  <a:cubicBezTo>
                    <a:pt x="70" y="4"/>
                    <a:pt x="51" y="0"/>
                    <a:pt x="37" y="9"/>
                  </a:cubicBezTo>
                  <a:cubicBezTo>
                    <a:pt x="4" y="32"/>
                    <a:pt x="9" y="28"/>
                    <a:pt x="6" y="30"/>
                  </a:cubicBezTo>
                  <a:cubicBezTo>
                    <a:pt x="2" y="39"/>
                    <a:pt x="0" y="48"/>
                    <a:pt x="0" y="59"/>
                  </a:cubicBezTo>
                  <a:cubicBezTo>
                    <a:pt x="17" y="67"/>
                    <a:pt x="34" y="75"/>
                    <a:pt x="52" y="81"/>
                  </a:cubicBezTo>
                  <a:cubicBezTo>
                    <a:pt x="71" y="75"/>
                    <a:pt x="86" y="62"/>
                    <a:pt x="97" y="46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0" name="i$ļîḍê"/>
            <p:cNvSpPr/>
            <p:nvPr/>
          </p:nvSpPr>
          <p:spPr bwMode="auto">
            <a:xfrm>
              <a:off x="6092568" y="3040585"/>
              <a:ext cx="523932" cy="574266"/>
            </a:xfrm>
            <a:custGeom>
              <a:avLst/>
              <a:gdLst>
                <a:gd name="T0" fmla="*/ 156 w 229"/>
                <a:gd name="T1" fmla="*/ 0 h 251"/>
                <a:gd name="T2" fmla="*/ 0 w 229"/>
                <a:gd name="T3" fmla="*/ 135 h 251"/>
                <a:gd name="T4" fmla="*/ 115 w 229"/>
                <a:gd name="T5" fmla="*/ 251 h 251"/>
                <a:gd name="T6" fmla="*/ 229 w 229"/>
                <a:gd name="T7" fmla="*/ 77 h 251"/>
                <a:gd name="T8" fmla="*/ 156 w 229"/>
                <a:gd name="T9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251">
                  <a:moveTo>
                    <a:pt x="156" y="0"/>
                  </a:moveTo>
                  <a:lnTo>
                    <a:pt x="0" y="135"/>
                  </a:lnTo>
                  <a:lnTo>
                    <a:pt x="115" y="251"/>
                  </a:lnTo>
                  <a:lnTo>
                    <a:pt x="229" y="7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1" name="ïṩḷîḑè"/>
            <p:cNvSpPr/>
            <p:nvPr/>
          </p:nvSpPr>
          <p:spPr bwMode="auto">
            <a:xfrm>
              <a:off x="5268920" y="5621348"/>
              <a:ext cx="361490" cy="512492"/>
            </a:xfrm>
            <a:custGeom>
              <a:avLst/>
              <a:gdLst>
                <a:gd name="T0" fmla="*/ 74 w 76"/>
                <a:gd name="T1" fmla="*/ 0 h 108"/>
                <a:gd name="T2" fmla="*/ 56 w 76"/>
                <a:gd name="T3" fmla="*/ 0 h 108"/>
                <a:gd name="T4" fmla="*/ 58 w 76"/>
                <a:gd name="T5" fmla="*/ 17 h 108"/>
                <a:gd name="T6" fmla="*/ 45 w 76"/>
                <a:gd name="T7" fmla="*/ 65 h 108"/>
                <a:gd name="T8" fmla="*/ 0 w 76"/>
                <a:gd name="T9" fmla="*/ 100 h 108"/>
                <a:gd name="T10" fmla="*/ 24 w 76"/>
                <a:gd name="T11" fmla="*/ 108 h 108"/>
                <a:gd name="T12" fmla="*/ 76 w 76"/>
                <a:gd name="T13" fmla="*/ 17 h 108"/>
                <a:gd name="T14" fmla="*/ 74 w 76"/>
                <a:gd name="T1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108">
                  <a:moveTo>
                    <a:pt x="74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8" y="6"/>
                    <a:pt x="58" y="12"/>
                    <a:pt x="58" y="17"/>
                  </a:cubicBezTo>
                  <a:cubicBezTo>
                    <a:pt x="58" y="35"/>
                    <a:pt x="54" y="51"/>
                    <a:pt x="45" y="65"/>
                  </a:cubicBezTo>
                  <a:cubicBezTo>
                    <a:pt x="34" y="81"/>
                    <a:pt x="19" y="94"/>
                    <a:pt x="0" y="100"/>
                  </a:cubicBezTo>
                  <a:cubicBezTo>
                    <a:pt x="5" y="102"/>
                    <a:pt x="15" y="105"/>
                    <a:pt x="24" y="108"/>
                  </a:cubicBezTo>
                  <a:cubicBezTo>
                    <a:pt x="56" y="90"/>
                    <a:pt x="76" y="56"/>
                    <a:pt x="76" y="17"/>
                  </a:cubicBezTo>
                  <a:cubicBezTo>
                    <a:pt x="76" y="11"/>
                    <a:pt x="75" y="6"/>
                    <a:pt x="74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2" name="ïṧļîḑe"/>
            <p:cNvSpPr/>
            <p:nvPr/>
          </p:nvSpPr>
          <p:spPr bwMode="auto">
            <a:xfrm>
              <a:off x="6545574" y="5616772"/>
              <a:ext cx="370641" cy="507916"/>
            </a:xfrm>
            <a:custGeom>
              <a:avLst/>
              <a:gdLst>
                <a:gd name="T0" fmla="*/ 32 w 78"/>
                <a:gd name="T1" fmla="*/ 64 h 107"/>
                <a:gd name="T2" fmla="*/ 18 w 78"/>
                <a:gd name="T3" fmla="*/ 17 h 107"/>
                <a:gd name="T4" fmla="*/ 20 w 78"/>
                <a:gd name="T5" fmla="*/ 0 h 107"/>
                <a:gd name="T6" fmla="*/ 2 w 78"/>
                <a:gd name="T7" fmla="*/ 0 h 107"/>
                <a:gd name="T8" fmla="*/ 0 w 78"/>
                <a:gd name="T9" fmla="*/ 17 h 107"/>
                <a:gd name="T10" fmla="*/ 53 w 78"/>
                <a:gd name="T11" fmla="*/ 107 h 107"/>
                <a:gd name="T12" fmla="*/ 78 w 78"/>
                <a:gd name="T13" fmla="*/ 99 h 107"/>
                <a:gd name="T14" fmla="*/ 32 w 78"/>
                <a:gd name="T15" fmla="*/ 6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107">
                  <a:moveTo>
                    <a:pt x="32" y="64"/>
                  </a:moveTo>
                  <a:cubicBezTo>
                    <a:pt x="23" y="50"/>
                    <a:pt x="18" y="34"/>
                    <a:pt x="18" y="17"/>
                  </a:cubicBezTo>
                  <a:cubicBezTo>
                    <a:pt x="18" y="11"/>
                    <a:pt x="19" y="5"/>
                    <a:pt x="2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5"/>
                    <a:pt x="0" y="11"/>
                    <a:pt x="0" y="17"/>
                  </a:cubicBezTo>
                  <a:cubicBezTo>
                    <a:pt x="0" y="56"/>
                    <a:pt x="22" y="90"/>
                    <a:pt x="53" y="107"/>
                  </a:cubicBezTo>
                  <a:cubicBezTo>
                    <a:pt x="64" y="104"/>
                    <a:pt x="71" y="101"/>
                    <a:pt x="78" y="99"/>
                  </a:cubicBezTo>
                  <a:cubicBezTo>
                    <a:pt x="59" y="93"/>
                    <a:pt x="43" y="80"/>
                    <a:pt x="32" y="64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3" name="íş1íḋè"/>
            <p:cNvSpPr/>
            <p:nvPr/>
          </p:nvSpPr>
          <p:spPr bwMode="auto">
            <a:xfrm>
              <a:off x="5749381" y="2688247"/>
              <a:ext cx="677221" cy="308869"/>
            </a:xfrm>
            <a:custGeom>
              <a:avLst/>
              <a:gdLst>
                <a:gd name="T0" fmla="*/ 66 w 142"/>
                <a:gd name="T1" fmla="*/ 29 h 65"/>
                <a:gd name="T2" fmla="*/ 0 w 142"/>
                <a:gd name="T3" fmla="*/ 1 h 65"/>
                <a:gd name="T4" fmla="*/ 0 w 142"/>
                <a:gd name="T5" fmla="*/ 36 h 65"/>
                <a:gd name="T6" fmla="*/ 38 w 142"/>
                <a:gd name="T7" fmla="*/ 60 h 65"/>
                <a:gd name="T8" fmla="*/ 54 w 142"/>
                <a:gd name="T9" fmla="*/ 65 h 65"/>
                <a:gd name="T10" fmla="*/ 95 w 142"/>
                <a:gd name="T11" fmla="*/ 65 h 65"/>
                <a:gd name="T12" fmla="*/ 112 w 142"/>
                <a:gd name="T13" fmla="*/ 60 h 65"/>
                <a:gd name="T14" fmla="*/ 142 w 142"/>
                <a:gd name="T15" fmla="*/ 39 h 65"/>
                <a:gd name="T16" fmla="*/ 142 w 142"/>
                <a:gd name="T17" fmla="*/ 0 h 65"/>
                <a:gd name="T18" fmla="*/ 66 w 142"/>
                <a:gd name="T19" fmla="*/ 2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65">
                  <a:moveTo>
                    <a:pt x="66" y="29"/>
                  </a:moveTo>
                  <a:cubicBezTo>
                    <a:pt x="66" y="29"/>
                    <a:pt x="38" y="21"/>
                    <a:pt x="0" y="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1" y="43"/>
                    <a:pt x="27" y="53"/>
                    <a:pt x="38" y="60"/>
                  </a:cubicBezTo>
                  <a:cubicBezTo>
                    <a:pt x="44" y="64"/>
                    <a:pt x="54" y="65"/>
                    <a:pt x="54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106" y="64"/>
                    <a:pt x="112" y="60"/>
                  </a:cubicBezTo>
                  <a:cubicBezTo>
                    <a:pt x="121" y="54"/>
                    <a:pt x="131" y="46"/>
                    <a:pt x="142" y="39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02" y="20"/>
                    <a:pt x="66" y="29"/>
                    <a:pt x="66" y="29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5" name="iṡ1iďe"/>
            <p:cNvSpPr/>
            <p:nvPr/>
          </p:nvSpPr>
          <p:spPr bwMode="auto">
            <a:xfrm>
              <a:off x="5339846" y="1196530"/>
              <a:ext cx="1471127" cy="1725084"/>
            </a:xfrm>
            <a:custGeom>
              <a:avLst/>
              <a:gdLst>
                <a:gd name="T0" fmla="*/ 293 w 309"/>
                <a:gd name="T1" fmla="*/ 164 h 363"/>
                <a:gd name="T2" fmla="*/ 282 w 309"/>
                <a:gd name="T3" fmla="*/ 164 h 363"/>
                <a:gd name="T4" fmla="*/ 277 w 309"/>
                <a:gd name="T5" fmla="*/ 72 h 363"/>
                <a:gd name="T6" fmla="*/ 156 w 309"/>
                <a:gd name="T7" fmla="*/ 0 h 363"/>
                <a:gd name="T8" fmla="*/ 156 w 309"/>
                <a:gd name="T9" fmla="*/ 0 h 363"/>
                <a:gd name="T10" fmla="*/ 156 w 309"/>
                <a:gd name="T11" fmla="*/ 0 h 363"/>
                <a:gd name="T12" fmla="*/ 39 w 309"/>
                <a:gd name="T13" fmla="*/ 72 h 363"/>
                <a:gd name="T14" fmla="*/ 33 w 309"/>
                <a:gd name="T15" fmla="*/ 168 h 363"/>
                <a:gd name="T16" fmla="*/ 16 w 309"/>
                <a:gd name="T17" fmla="*/ 163 h 363"/>
                <a:gd name="T18" fmla="*/ 7 w 309"/>
                <a:gd name="T19" fmla="*/ 207 h 363"/>
                <a:gd name="T20" fmla="*/ 35 w 309"/>
                <a:gd name="T21" fmla="*/ 236 h 363"/>
                <a:gd name="T22" fmla="*/ 38 w 309"/>
                <a:gd name="T23" fmla="*/ 293 h 363"/>
                <a:gd name="T24" fmla="*/ 50 w 309"/>
                <a:gd name="T25" fmla="*/ 313 h 363"/>
                <a:gd name="T26" fmla="*/ 120 w 309"/>
                <a:gd name="T27" fmla="*/ 359 h 363"/>
                <a:gd name="T28" fmla="*/ 133 w 309"/>
                <a:gd name="T29" fmla="*/ 363 h 363"/>
                <a:gd name="T30" fmla="*/ 177 w 309"/>
                <a:gd name="T31" fmla="*/ 363 h 363"/>
                <a:gd name="T32" fmla="*/ 192 w 309"/>
                <a:gd name="T33" fmla="*/ 359 h 363"/>
                <a:gd name="T34" fmla="*/ 265 w 309"/>
                <a:gd name="T35" fmla="*/ 311 h 363"/>
                <a:gd name="T36" fmla="*/ 274 w 309"/>
                <a:gd name="T37" fmla="*/ 294 h 363"/>
                <a:gd name="T38" fmla="*/ 278 w 309"/>
                <a:gd name="T39" fmla="*/ 236 h 363"/>
                <a:gd name="T40" fmla="*/ 302 w 309"/>
                <a:gd name="T41" fmla="*/ 207 h 363"/>
                <a:gd name="T42" fmla="*/ 293 w 309"/>
                <a:gd name="T43" fmla="*/ 164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9" h="363">
                  <a:moveTo>
                    <a:pt x="293" y="164"/>
                  </a:moveTo>
                  <a:cubicBezTo>
                    <a:pt x="290" y="162"/>
                    <a:pt x="286" y="163"/>
                    <a:pt x="282" y="164"/>
                  </a:cubicBezTo>
                  <a:cubicBezTo>
                    <a:pt x="283" y="120"/>
                    <a:pt x="283" y="81"/>
                    <a:pt x="277" y="72"/>
                  </a:cubicBezTo>
                  <a:cubicBezTo>
                    <a:pt x="246" y="23"/>
                    <a:pt x="210" y="2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02" y="2"/>
                    <a:pt x="70" y="23"/>
                    <a:pt x="39" y="72"/>
                  </a:cubicBezTo>
                  <a:cubicBezTo>
                    <a:pt x="33" y="81"/>
                    <a:pt x="32" y="122"/>
                    <a:pt x="33" y="168"/>
                  </a:cubicBezTo>
                  <a:cubicBezTo>
                    <a:pt x="27" y="163"/>
                    <a:pt x="21" y="162"/>
                    <a:pt x="16" y="163"/>
                  </a:cubicBezTo>
                  <a:cubicBezTo>
                    <a:pt x="4" y="167"/>
                    <a:pt x="0" y="187"/>
                    <a:pt x="7" y="207"/>
                  </a:cubicBezTo>
                  <a:cubicBezTo>
                    <a:pt x="12" y="224"/>
                    <a:pt x="24" y="236"/>
                    <a:pt x="35" y="236"/>
                  </a:cubicBezTo>
                  <a:cubicBezTo>
                    <a:pt x="36" y="260"/>
                    <a:pt x="37" y="280"/>
                    <a:pt x="38" y="293"/>
                  </a:cubicBezTo>
                  <a:cubicBezTo>
                    <a:pt x="39" y="301"/>
                    <a:pt x="46" y="310"/>
                    <a:pt x="50" y="313"/>
                  </a:cubicBezTo>
                  <a:cubicBezTo>
                    <a:pt x="80" y="334"/>
                    <a:pt x="102" y="348"/>
                    <a:pt x="120" y="359"/>
                  </a:cubicBezTo>
                  <a:cubicBezTo>
                    <a:pt x="126" y="363"/>
                    <a:pt x="133" y="363"/>
                    <a:pt x="133" y="363"/>
                  </a:cubicBezTo>
                  <a:cubicBezTo>
                    <a:pt x="177" y="363"/>
                    <a:pt x="177" y="363"/>
                    <a:pt x="177" y="363"/>
                  </a:cubicBezTo>
                  <a:cubicBezTo>
                    <a:pt x="177" y="363"/>
                    <a:pt x="187" y="362"/>
                    <a:pt x="192" y="359"/>
                  </a:cubicBezTo>
                  <a:cubicBezTo>
                    <a:pt x="211" y="348"/>
                    <a:pt x="233" y="332"/>
                    <a:pt x="265" y="311"/>
                  </a:cubicBezTo>
                  <a:cubicBezTo>
                    <a:pt x="267" y="309"/>
                    <a:pt x="274" y="301"/>
                    <a:pt x="274" y="294"/>
                  </a:cubicBezTo>
                  <a:cubicBezTo>
                    <a:pt x="275" y="281"/>
                    <a:pt x="277" y="260"/>
                    <a:pt x="278" y="236"/>
                  </a:cubicBezTo>
                  <a:cubicBezTo>
                    <a:pt x="288" y="233"/>
                    <a:pt x="297" y="222"/>
                    <a:pt x="302" y="207"/>
                  </a:cubicBezTo>
                  <a:cubicBezTo>
                    <a:pt x="309" y="187"/>
                    <a:pt x="305" y="168"/>
                    <a:pt x="293" y="164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7" name="ïs1ïḑé"/>
            <p:cNvSpPr/>
            <p:nvPr/>
          </p:nvSpPr>
          <p:spPr bwMode="auto">
            <a:xfrm>
              <a:off x="6206963" y="1805114"/>
              <a:ext cx="375217" cy="208201"/>
            </a:xfrm>
            <a:custGeom>
              <a:avLst/>
              <a:gdLst>
                <a:gd name="T0" fmla="*/ 5 w 79"/>
                <a:gd name="T1" fmla="*/ 20 h 44"/>
                <a:gd name="T2" fmla="*/ 67 w 79"/>
                <a:gd name="T3" fmla="*/ 24 h 44"/>
                <a:gd name="T4" fmla="*/ 43 w 79"/>
                <a:gd name="T5" fmla="*/ 24 h 44"/>
                <a:gd name="T6" fmla="*/ 7 w 79"/>
                <a:gd name="T7" fmla="*/ 27 h 44"/>
                <a:gd name="T8" fmla="*/ 5 w 79"/>
                <a:gd name="T9" fmla="*/ 2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44">
                  <a:moveTo>
                    <a:pt x="5" y="20"/>
                  </a:moveTo>
                  <a:cubicBezTo>
                    <a:pt x="8" y="18"/>
                    <a:pt x="53" y="0"/>
                    <a:pt x="67" y="24"/>
                  </a:cubicBezTo>
                  <a:cubicBezTo>
                    <a:pt x="79" y="44"/>
                    <a:pt x="57" y="24"/>
                    <a:pt x="43" y="24"/>
                  </a:cubicBezTo>
                  <a:cubicBezTo>
                    <a:pt x="26" y="24"/>
                    <a:pt x="21" y="25"/>
                    <a:pt x="7" y="27"/>
                  </a:cubicBezTo>
                  <a:cubicBezTo>
                    <a:pt x="1" y="28"/>
                    <a:pt x="0" y="23"/>
                    <a:pt x="5" y="20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8" name="ïş1íḍé"/>
            <p:cNvSpPr/>
            <p:nvPr/>
          </p:nvSpPr>
          <p:spPr bwMode="auto">
            <a:xfrm>
              <a:off x="5568637" y="1818841"/>
              <a:ext cx="366066" cy="194473"/>
            </a:xfrm>
            <a:custGeom>
              <a:avLst/>
              <a:gdLst>
                <a:gd name="T0" fmla="*/ 73 w 77"/>
                <a:gd name="T1" fmla="*/ 18 h 41"/>
                <a:gd name="T2" fmla="*/ 12 w 77"/>
                <a:gd name="T3" fmla="*/ 21 h 41"/>
                <a:gd name="T4" fmla="*/ 35 w 77"/>
                <a:gd name="T5" fmla="*/ 22 h 41"/>
                <a:gd name="T6" fmla="*/ 70 w 77"/>
                <a:gd name="T7" fmla="*/ 25 h 41"/>
                <a:gd name="T8" fmla="*/ 73 w 77"/>
                <a:gd name="T9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41">
                  <a:moveTo>
                    <a:pt x="73" y="18"/>
                  </a:moveTo>
                  <a:cubicBezTo>
                    <a:pt x="69" y="16"/>
                    <a:pt x="25" y="0"/>
                    <a:pt x="12" y="21"/>
                  </a:cubicBezTo>
                  <a:cubicBezTo>
                    <a:pt x="0" y="41"/>
                    <a:pt x="21" y="21"/>
                    <a:pt x="35" y="22"/>
                  </a:cubicBezTo>
                  <a:cubicBezTo>
                    <a:pt x="52" y="22"/>
                    <a:pt x="62" y="24"/>
                    <a:pt x="70" y="25"/>
                  </a:cubicBezTo>
                  <a:cubicBezTo>
                    <a:pt x="76" y="25"/>
                    <a:pt x="77" y="21"/>
                    <a:pt x="73" y="18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9" name="ïsḻïḑê"/>
            <p:cNvSpPr/>
            <p:nvPr/>
          </p:nvSpPr>
          <p:spPr bwMode="auto">
            <a:xfrm>
              <a:off x="5678457" y="1981282"/>
              <a:ext cx="242518" cy="114396"/>
            </a:xfrm>
            <a:custGeom>
              <a:avLst/>
              <a:gdLst>
                <a:gd name="T0" fmla="*/ 51 w 51"/>
                <a:gd name="T1" fmla="*/ 19 h 24"/>
                <a:gd name="T2" fmla="*/ 23 w 51"/>
                <a:gd name="T3" fmla="*/ 24 h 24"/>
                <a:gd name="T4" fmla="*/ 0 w 51"/>
                <a:gd name="T5" fmla="*/ 13 h 24"/>
                <a:gd name="T6" fmla="*/ 23 w 51"/>
                <a:gd name="T7" fmla="*/ 0 h 24"/>
                <a:gd name="T8" fmla="*/ 51 w 51"/>
                <a:gd name="T9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51" y="19"/>
                  </a:moveTo>
                  <a:cubicBezTo>
                    <a:pt x="37" y="24"/>
                    <a:pt x="30" y="24"/>
                    <a:pt x="23" y="24"/>
                  </a:cubicBezTo>
                  <a:cubicBezTo>
                    <a:pt x="11" y="24"/>
                    <a:pt x="0" y="20"/>
                    <a:pt x="0" y="13"/>
                  </a:cubicBezTo>
                  <a:cubicBezTo>
                    <a:pt x="0" y="5"/>
                    <a:pt x="11" y="0"/>
                    <a:pt x="23" y="0"/>
                  </a:cubicBezTo>
                  <a:cubicBezTo>
                    <a:pt x="34" y="0"/>
                    <a:pt x="50" y="13"/>
                    <a:pt x="5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30" name="îŝľíḋê"/>
            <p:cNvSpPr/>
            <p:nvPr/>
          </p:nvSpPr>
          <p:spPr bwMode="auto">
            <a:xfrm>
              <a:off x="5735654" y="1981282"/>
              <a:ext cx="105244" cy="114396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31" name="íṧ1iḍe"/>
            <p:cNvSpPr/>
            <p:nvPr/>
          </p:nvSpPr>
          <p:spPr bwMode="auto">
            <a:xfrm>
              <a:off x="5753957" y="2004161"/>
              <a:ext cx="73213" cy="7092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32" name="ïŝľîḓè"/>
            <p:cNvSpPr/>
            <p:nvPr/>
          </p:nvSpPr>
          <p:spPr bwMode="auto">
            <a:xfrm>
              <a:off x="5806580" y="2029329"/>
              <a:ext cx="38895" cy="2287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33" name="íS1ïḑé"/>
            <p:cNvSpPr/>
            <p:nvPr/>
          </p:nvSpPr>
          <p:spPr bwMode="auto">
            <a:xfrm>
              <a:off x="5664729" y="1967555"/>
              <a:ext cx="260822" cy="102957"/>
            </a:xfrm>
            <a:custGeom>
              <a:avLst/>
              <a:gdLst>
                <a:gd name="T0" fmla="*/ 55 w 55"/>
                <a:gd name="T1" fmla="*/ 22 h 22"/>
                <a:gd name="T2" fmla="*/ 34 w 55"/>
                <a:gd name="T3" fmla="*/ 10 h 22"/>
                <a:gd name="T4" fmla="*/ 5 w 55"/>
                <a:gd name="T5" fmla="*/ 20 h 22"/>
                <a:gd name="T6" fmla="*/ 12 w 55"/>
                <a:gd name="T7" fmla="*/ 5 h 22"/>
                <a:gd name="T8" fmla="*/ 53 w 55"/>
                <a:gd name="T9" fmla="*/ 19 h 22"/>
                <a:gd name="T10" fmla="*/ 55 w 55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22">
                  <a:moveTo>
                    <a:pt x="55" y="22"/>
                  </a:moveTo>
                  <a:cubicBezTo>
                    <a:pt x="55" y="22"/>
                    <a:pt x="50" y="15"/>
                    <a:pt x="34" y="10"/>
                  </a:cubicBezTo>
                  <a:cubicBezTo>
                    <a:pt x="22" y="7"/>
                    <a:pt x="5" y="12"/>
                    <a:pt x="5" y="20"/>
                  </a:cubicBezTo>
                  <a:cubicBezTo>
                    <a:pt x="0" y="17"/>
                    <a:pt x="0" y="10"/>
                    <a:pt x="12" y="5"/>
                  </a:cubicBezTo>
                  <a:cubicBezTo>
                    <a:pt x="26" y="0"/>
                    <a:pt x="43" y="4"/>
                    <a:pt x="53" y="19"/>
                  </a:cubicBezTo>
                  <a:cubicBezTo>
                    <a:pt x="54" y="19"/>
                    <a:pt x="54" y="21"/>
                    <a:pt x="55" y="22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34" name="iSļîḍe"/>
            <p:cNvSpPr/>
            <p:nvPr/>
          </p:nvSpPr>
          <p:spPr bwMode="auto">
            <a:xfrm>
              <a:off x="6225267" y="1981282"/>
              <a:ext cx="242518" cy="114396"/>
            </a:xfrm>
            <a:custGeom>
              <a:avLst/>
              <a:gdLst>
                <a:gd name="T0" fmla="*/ 0 w 51"/>
                <a:gd name="T1" fmla="*/ 19 h 24"/>
                <a:gd name="T2" fmla="*/ 29 w 51"/>
                <a:gd name="T3" fmla="*/ 24 h 24"/>
                <a:gd name="T4" fmla="*/ 51 w 51"/>
                <a:gd name="T5" fmla="*/ 13 h 24"/>
                <a:gd name="T6" fmla="*/ 29 w 51"/>
                <a:gd name="T7" fmla="*/ 0 h 24"/>
                <a:gd name="T8" fmla="*/ 0 w 51"/>
                <a:gd name="T9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0" y="19"/>
                  </a:moveTo>
                  <a:cubicBezTo>
                    <a:pt x="15" y="24"/>
                    <a:pt x="20" y="24"/>
                    <a:pt x="29" y="24"/>
                  </a:cubicBezTo>
                  <a:cubicBezTo>
                    <a:pt x="40" y="24"/>
                    <a:pt x="51" y="21"/>
                    <a:pt x="51" y="13"/>
                  </a:cubicBezTo>
                  <a:cubicBezTo>
                    <a:pt x="51" y="6"/>
                    <a:pt x="41" y="0"/>
                    <a:pt x="29" y="0"/>
                  </a:cubicBezTo>
                  <a:cubicBezTo>
                    <a:pt x="17" y="0"/>
                    <a:pt x="2" y="13"/>
                    <a:pt x="0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35" name="îśḷíḑè"/>
            <p:cNvSpPr/>
            <p:nvPr/>
          </p:nvSpPr>
          <p:spPr bwMode="auto">
            <a:xfrm>
              <a:off x="6307631" y="1981282"/>
              <a:ext cx="105244" cy="114396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36" name="îṡḷiḍê"/>
            <p:cNvSpPr/>
            <p:nvPr/>
          </p:nvSpPr>
          <p:spPr bwMode="auto">
            <a:xfrm>
              <a:off x="6325935" y="1999585"/>
              <a:ext cx="66350" cy="7550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37" name="îṧļiḑé"/>
            <p:cNvSpPr/>
            <p:nvPr/>
          </p:nvSpPr>
          <p:spPr bwMode="auto">
            <a:xfrm>
              <a:off x="6378557" y="2017889"/>
              <a:ext cx="34319" cy="2974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38" name="iśľíḑé"/>
            <p:cNvSpPr/>
            <p:nvPr/>
          </p:nvSpPr>
          <p:spPr bwMode="auto">
            <a:xfrm>
              <a:off x="6225267" y="1967555"/>
              <a:ext cx="263110" cy="102957"/>
            </a:xfrm>
            <a:custGeom>
              <a:avLst/>
              <a:gdLst>
                <a:gd name="T0" fmla="*/ 0 w 55"/>
                <a:gd name="T1" fmla="*/ 22 h 22"/>
                <a:gd name="T2" fmla="*/ 20 w 55"/>
                <a:gd name="T3" fmla="*/ 10 h 22"/>
                <a:gd name="T4" fmla="*/ 50 w 55"/>
                <a:gd name="T5" fmla="*/ 20 h 22"/>
                <a:gd name="T6" fmla="*/ 42 w 55"/>
                <a:gd name="T7" fmla="*/ 5 h 22"/>
                <a:gd name="T8" fmla="*/ 2 w 55"/>
                <a:gd name="T9" fmla="*/ 19 h 22"/>
                <a:gd name="T10" fmla="*/ 0 w 55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22">
                  <a:moveTo>
                    <a:pt x="0" y="22"/>
                  </a:moveTo>
                  <a:cubicBezTo>
                    <a:pt x="0" y="22"/>
                    <a:pt x="4" y="15"/>
                    <a:pt x="20" y="10"/>
                  </a:cubicBezTo>
                  <a:cubicBezTo>
                    <a:pt x="32" y="7"/>
                    <a:pt x="50" y="12"/>
                    <a:pt x="50" y="20"/>
                  </a:cubicBezTo>
                  <a:cubicBezTo>
                    <a:pt x="55" y="17"/>
                    <a:pt x="54" y="10"/>
                    <a:pt x="42" y="5"/>
                  </a:cubicBezTo>
                  <a:cubicBezTo>
                    <a:pt x="28" y="0"/>
                    <a:pt x="12" y="4"/>
                    <a:pt x="2" y="19"/>
                  </a:cubicBezTo>
                  <a:cubicBezTo>
                    <a:pt x="1" y="19"/>
                    <a:pt x="0" y="21"/>
                    <a:pt x="0" y="22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39" name="îṣ1îḍè"/>
            <p:cNvSpPr/>
            <p:nvPr/>
          </p:nvSpPr>
          <p:spPr bwMode="auto">
            <a:xfrm>
              <a:off x="5955293" y="2326757"/>
              <a:ext cx="228791" cy="86941"/>
            </a:xfrm>
            <a:custGeom>
              <a:avLst/>
              <a:gdLst>
                <a:gd name="T0" fmla="*/ 34 w 48"/>
                <a:gd name="T1" fmla="*/ 11 h 18"/>
                <a:gd name="T2" fmla="*/ 15 w 48"/>
                <a:gd name="T3" fmla="*/ 11 h 18"/>
                <a:gd name="T4" fmla="*/ 1 w 48"/>
                <a:gd name="T5" fmla="*/ 0 h 18"/>
                <a:gd name="T6" fmla="*/ 0 w 48"/>
                <a:gd name="T7" fmla="*/ 6 h 18"/>
                <a:gd name="T8" fmla="*/ 19 w 48"/>
                <a:gd name="T9" fmla="*/ 18 h 18"/>
                <a:gd name="T10" fmla="*/ 29 w 48"/>
                <a:gd name="T11" fmla="*/ 18 h 18"/>
                <a:gd name="T12" fmla="*/ 48 w 48"/>
                <a:gd name="T13" fmla="*/ 6 h 18"/>
                <a:gd name="T14" fmla="*/ 47 w 48"/>
                <a:gd name="T15" fmla="*/ 0 h 18"/>
                <a:gd name="T16" fmla="*/ 34 w 48"/>
                <a:gd name="T17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8">
                  <a:moveTo>
                    <a:pt x="34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9" y="11"/>
                    <a:pt x="4" y="6"/>
                    <a:pt x="1" y="0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15"/>
                    <a:pt x="11" y="18"/>
                    <a:pt x="1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8" y="18"/>
                    <a:pt x="48" y="15"/>
                    <a:pt x="48" y="6"/>
                  </a:cubicBezTo>
                  <a:cubicBezTo>
                    <a:pt x="48" y="4"/>
                    <a:pt x="48" y="2"/>
                    <a:pt x="47" y="0"/>
                  </a:cubicBezTo>
                  <a:cubicBezTo>
                    <a:pt x="45" y="6"/>
                    <a:pt x="40" y="11"/>
                    <a:pt x="34" y="1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41" name="íṧľiḑe"/>
            <p:cNvSpPr/>
            <p:nvPr/>
          </p:nvSpPr>
          <p:spPr bwMode="auto">
            <a:xfrm>
              <a:off x="5378740" y="1999585"/>
              <a:ext cx="105244" cy="224215"/>
            </a:xfrm>
            <a:custGeom>
              <a:avLst/>
              <a:gdLst>
                <a:gd name="T0" fmla="*/ 0 w 22"/>
                <a:gd name="T1" fmla="*/ 9 h 47"/>
                <a:gd name="T2" fmla="*/ 7 w 22"/>
                <a:gd name="T3" fmla="*/ 1 h 47"/>
                <a:gd name="T4" fmla="*/ 19 w 22"/>
                <a:gd name="T5" fmla="*/ 27 h 47"/>
                <a:gd name="T6" fmla="*/ 19 w 22"/>
                <a:gd name="T7" fmla="*/ 44 h 47"/>
                <a:gd name="T8" fmla="*/ 8 w 22"/>
                <a:gd name="T9" fmla="*/ 12 h 47"/>
                <a:gd name="T10" fmla="*/ 0 w 22"/>
                <a:gd name="T11" fmla="*/ 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47">
                  <a:moveTo>
                    <a:pt x="0" y="9"/>
                  </a:moveTo>
                  <a:cubicBezTo>
                    <a:pt x="0" y="7"/>
                    <a:pt x="3" y="0"/>
                    <a:pt x="7" y="1"/>
                  </a:cubicBezTo>
                  <a:cubicBezTo>
                    <a:pt x="13" y="3"/>
                    <a:pt x="17" y="15"/>
                    <a:pt x="19" y="27"/>
                  </a:cubicBezTo>
                  <a:cubicBezTo>
                    <a:pt x="22" y="38"/>
                    <a:pt x="20" y="47"/>
                    <a:pt x="19" y="44"/>
                  </a:cubicBezTo>
                  <a:cubicBezTo>
                    <a:pt x="17" y="39"/>
                    <a:pt x="15" y="25"/>
                    <a:pt x="8" y="12"/>
                  </a:cubicBezTo>
                  <a:cubicBezTo>
                    <a:pt x="4" y="3"/>
                    <a:pt x="1" y="22"/>
                    <a:pt x="0" y="9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42" name="iṥ1iďè"/>
            <p:cNvSpPr/>
            <p:nvPr/>
          </p:nvSpPr>
          <p:spPr bwMode="auto">
            <a:xfrm>
              <a:off x="6673697" y="1999585"/>
              <a:ext cx="105244" cy="224215"/>
            </a:xfrm>
            <a:custGeom>
              <a:avLst/>
              <a:gdLst>
                <a:gd name="T0" fmla="*/ 22 w 22"/>
                <a:gd name="T1" fmla="*/ 9 h 47"/>
                <a:gd name="T2" fmla="*/ 15 w 22"/>
                <a:gd name="T3" fmla="*/ 1 h 47"/>
                <a:gd name="T4" fmla="*/ 2 w 22"/>
                <a:gd name="T5" fmla="*/ 27 h 47"/>
                <a:gd name="T6" fmla="*/ 2 w 22"/>
                <a:gd name="T7" fmla="*/ 44 h 47"/>
                <a:gd name="T8" fmla="*/ 13 w 22"/>
                <a:gd name="T9" fmla="*/ 12 h 47"/>
                <a:gd name="T10" fmla="*/ 22 w 22"/>
                <a:gd name="T11" fmla="*/ 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47">
                  <a:moveTo>
                    <a:pt x="22" y="9"/>
                  </a:moveTo>
                  <a:cubicBezTo>
                    <a:pt x="22" y="7"/>
                    <a:pt x="19" y="0"/>
                    <a:pt x="15" y="1"/>
                  </a:cubicBezTo>
                  <a:cubicBezTo>
                    <a:pt x="9" y="3"/>
                    <a:pt x="5" y="15"/>
                    <a:pt x="2" y="27"/>
                  </a:cubicBezTo>
                  <a:cubicBezTo>
                    <a:pt x="0" y="38"/>
                    <a:pt x="1" y="47"/>
                    <a:pt x="2" y="44"/>
                  </a:cubicBezTo>
                  <a:cubicBezTo>
                    <a:pt x="4" y="39"/>
                    <a:pt x="6" y="25"/>
                    <a:pt x="13" y="12"/>
                  </a:cubicBezTo>
                  <a:cubicBezTo>
                    <a:pt x="18" y="3"/>
                    <a:pt x="21" y="22"/>
                    <a:pt x="22" y="9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43" name="îśļíḍê"/>
            <p:cNvSpPr/>
            <p:nvPr/>
          </p:nvSpPr>
          <p:spPr bwMode="auto">
            <a:xfrm>
              <a:off x="5435938" y="1059255"/>
              <a:ext cx="1322412" cy="1139379"/>
            </a:xfrm>
            <a:custGeom>
              <a:avLst/>
              <a:gdLst>
                <a:gd name="T0" fmla="*/ 232 w 278"/>
                <a:gd name="T1" fmla="*/ 35 h 240"/>
                <a:gd name="T2" fmla="*/ 60 w 278"/>
                <a:gd name="T3" fmla="*/ 25 h 240"/>
                <a:gd name="T4" fmla="*/ 1 w 278"/>
                <a:gd name="T5" fmla="*/ 87 h 240"/>
                <a:gd name="T6" fmla="*/ 2 w 278"/>
                <a:gd name="T7" fmla="*/ 192 h 240"/>
                <a:gd name="T8" fmla="*/ 11 w 278"/>
                <a:gd name="T9" fmla="*/ 196 h 240"/>
                <a:gd name="T10" fmla="*/ 19 w 278"/>
                <a:gd name="T11" fmla="*/ 229 h 240"/>
                <a:gd name="T12" fmla="*/ 26 w 278"/>
                <a:gd name="T13" fmla="*/ 177 h 240"/>
                <a:gd name="T14" fmla="*/ 110 w 278"/>
                <a:gd name="T15" fmla="*/ 93 h 240"/>
                <a:gd name="T16" fmla="*/ 70 w 278"/>
                <a:gd name="T17" fmla="*/ 128 h 240"/>
                <a:gd name="T18" fmla="*/ 151 w 278"/>
                <a:gd name="T19" fmla="*/ 105 h 240"/>
                <a:gd name="T20" fmla="*/ 151 w 278"/>
                <a:gd name="T21" fmla="*/ 124 h 240"/>
                <a:gd name="T22" fmla="*/ 209 w 278"/>
                <a:gd name="T23" fmla="*/ 102 h 240"/>
                <a:gd name="T24" fmla="*/ 240 w 278"/>
                <a:gd name="T25" fmla="*/ 125 h 240"/>
                <a:gd name="T26" fmla="*/ 249 w 278"/>
                <a:gd name="T27" fmla="*/ 240 h 240"/>
                <a:gd name="T28" fmla="*/ 265 w 278"/>
                <a:gd name="T29" fmla="*/ 192 h 240"/>
                <a:gd name="T30" fmla="*/ 268 w 278"/>
                <a:gd name="T31" fmla="*/ 192 h 240"/>
                <a:gd name="T32" fmla="*/ 270 w 278"/>
                <a:gd name="T33" fmla="*/ 155 h 240"/>
                <a:gd name="T34" fmla="*/ 232 w 278"/>
                <a:gd name="T35" fmla="*/ 35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8" h="240">
                  <a:moveTo>
                    <a:pt x="232" y="35"/>
                  </a:moveTo>
                  <a:cubicBezTo>
                    <a:pt x="212" y="0"/>
                    <a:pt x="97" y="15"/>
                    <a:pt x="60" y="25"/>
                  </a:cubicBezTo>
                  <a:cubicBezTo>
                    <a:pt x="24" y="35"/>
                    <a:pt x="0" y="56"/>
                    <a:pt x="1" y="87"/>
                  </a:cubicBezTo>
                  <a:cubicBezTo>
                    <a:pt x="2" y="114"/>
                    <a:pt x="2" y="176"/>
                    <a:pt x="2" y="192"/>
                  </a:cubicBezTo>
                  <a:cubicBezTo>
                    <a:pt x="5" y="192"/>
                    <a:pt x="8" y="194"/>
                    <a:pt x="11" y="196"/>
                  </a:cubicBezTo>
                  <a:cubicBezTo>
                    <a:pt x="19" y="229"/>
                    <a:pt x="19" y="229"/>
                    <a:pt x="19" y="229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7"/>
                    <a:pt x="11" y="76"/>
                    <a:pt x="110" y="93"/>
                  </a:cubicBezTo>
                  <a:cubicBezTo>
                    <a:pt x="96" y="101"/>
                    <a:pt x="70" y="128"/>
                    <a:pt x="70" y="128"/>
                  </a:cubicBezTo>
                  <a:cubicBezTo>
                    <a:pt x="70" y="128"/>
                    <a:pt x="129" y="114"/>
                    <a:pt x="151" y="105"/>
                  </a:cubicBezTo>
                  <a:cubicBezTo>
                    <a:pt x="174" y="96"/>
                    <a:pt x="151" y="124"/>
                    <a:pt x="151" y="124"/>
                  </a:cubicBezTo>
                  <a:cubicBezTo>
                    <a:pt x="151" y="124"/>
                    <a:pt x="196" y="107"/>
                    <a:pt x="209" y="102"/>
                  </a:cubicBezTo>
                  <a:cubicBezTo>
                    <a:pt x="223" y="97"/>
                    <a:pt x="237" y="101"/>
                    <a:pt x="240" y="125"/>
                  </a:cubicBezTo>
                  <a:cubicBezTo>
                    <a:pt x="242" y="149"/>
                    <a:pt x="249" y="240"/>
                    <a:pt x="249" y="240"/>
                  </a:cubicBezTo>
                  <a:cubicBezTo>
                    <a:pt x="265" y="192"/>
                    <a:pt x="265" y="192"/>
                    <a:pt x="265" y="192"/>
                  </a:cubicBezTo>
                  <a:cubicBezTo>
                    <a:pt x="266" y="192"/>
                    <a:pt x="267" y="192"/>
                    <a:pt x="268" y="192"/>
                  </a:cubicBezTo>
                  <a:cubicBezTo>
                    <a:pt x="269" y="182"/>
                    <a:pt x="269" y="170"/>
                    <a:pt x="270" y="155"/>
                  </a:cubicBezTo>
                  <a:cubicBezTo>
                    <a:pt x="278" y="11"/>
                    <a:pt x="247" y="62"/>
                    <a:pt x="232" y="35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44" name="işľïḍe"/>
            <p:cNvSpPr/>
            <p:nvPr/>
          </p:nvSpPr>
          <p:spPr bwMode="auto">
            <a:xfrm>
              <a:off x="5911824" y="2573852"/>
              <a:ext cx="313444" cy="73213"/>
            </a:xfrm>
            <a:custGeom>
              <a:avLst/>
              <a:gdLst>
                <a:gd name="T0" fmla="*/ 0 w 66"/>
                <a:gd name="T1" fmla="*/ 0 h 15"/>
                <a:gd name="T2" fmla="*/ 12 w 66"/>
                <a:gd name="T3" fmla="*/ 15 h 15"/>
                <a:gd name="T4" fmla="*/ 54 w 66"/>
                <a:gd name="T5" fmla="*/ 15 h 15"/>
                <a:gd name="T6" fmla="*/ 66 w 66"/>
                <a:gd name="T7" fmla="*/ 0 h 15"/>
                <a:gd name="T8" fmla="*/ 0 w 66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15">
                  <a:moveTo>
                    <a:pt x="0" y="0"/>
                  </a:moveTo>
                  <a:cubicBezTo>
                    <a:pt x="1" y="4"/>
                    <a:pt x="8" y="15"/>
                    <a:pt x="12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8" y="15"/>
                    <a:pt x="65" y="4"/>
                    <a:pt x="6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45" name="îsḷíḑê"/>
            <p:cNvSpPr/>
            <p:nvPr/>
          </p:nvSpPr>
          <p:spPr bwMode="auto">
            <a:xfrm>
              <a:off x="5872928" y="2532669"/>
              <a:ext cx="395809" cy="57198"/>
            </a:xfrm>
            <a:custGeom>
              <a:avLst/>
              <a:gdLst>
                <a:gd name="T0" fmla="*/ 61 w 83"/>
                <a:gd name="T1" fmla="*/ 11 h 12"/>
                <a:gd name="T2" fmla="*/ 18 w 83"/>
                <a:gd name="T3" fmla="*/ 10 h 12"/>
                <a:gd name="T4" fmla="*/ 0 w 83"/>
                <a:gd name="T5" fmla="*/ 3 h 12"/>
                <a:gd name="T6" fmla="*/ 4 w 83"/>
                <a:gd name="T7" fmla="*/ 3 h 12"/>
                <a:gd name="T8" fmla="*/ 16 w 83"/>
                <a:gd name="T9" fmla="*/ 4 h 12"/>
                <a:gd name="T10" fmla="*/ 40 w 83"/>
                <a:gd name="T11" fmla="*/ 4 h 12"/>
                <a:gd name="T12" fmla="*/ 62 w 83"/>
                <a:gd name="T13" fmla="*/ 4 h 12"/>
                <a:gd name="T14" fmla="*/ 79 w 83"/>
                <a:gd name="T15" fmla="*/ 6 h 12"/>
                <a:gd name="T16" fmla="*/ 82 w 83"/>
                <a:gd name="T17" fmla="*/ 6 h 12"/>
                <a:gd name="T18" fmla="*/ 61 w 83"/>
                <a:gd name="T1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12">
                  <a:moveTo>
                    <a:pt x="61" y="11"/>
                  </a:moveTo>
                  <a:cubicBezTo>
                    <a:pt x="52" y="10"/>
                    <a:pt x="23" y="10"/>
                    <a:pt x="18" y="10"/>
                  </a:cubicBezTo>
                  <a:cubicBezTo>
                    <a:pt x="7" y="11"/>
                    <a:pt x="0" y="4"/>
                    <a:pt x="0" y="3"/>
                  </a:cubicBezTo>
                  <a:cubicBezTo>
                    <a:pt x="1" y="1"/>
                    <a:pt x="3" y="2"/>
                    <a:pt x="4" y="3"/>
                  </a:cubicBezTo>
                  <a:cubicBezTo>
                    <a:pt x="5" y="5"/>
                    <a:pt x="13" y="5"/>
                    <a:pt x="16" y="4"/>
                  </a:cubicBezTo>
                  <a:cubicBezTo>
                    <a:pt x="36" y="0"/>
                    <a:pt x="31" y="4"/>
                    <a:pt x="40" y="4"/>
                  </a:cubicBezTo>
                  <a:cubicBezTo>
                    <a:pt x="49" y="5"/>
                    <a:pt x="46" y="0"/>
                    <a:pt x="62" y="4"/>
                  </a:cubicBezTo>
                  <a:cubicBezTo>
                    <a:pt x="68" y="5"/>
                    <a:pt x="76" y="7"/>
                    <a:pt x="79" y="6"/>
                  </a:cubicBezTo>
                  <a:cubicBezTo>
                    <a:pt x="80" y="5"/>
                    <a:pt x="82" y="4"/>
                    <a:pt x="82" y="6"/>
                  </a:cubicBezTo>
                  <a:cubicBezTo>
                    <a:pt x="83" y="8"/>
                    <a:pt x="75" y="12"/>
                    <a:pt x="61" y="11"/>
                  </a:cubicBezTo>
                  <a:close/>
                </a:path>
              </a:pathLst>
            </a:custGeom>
            <a:solidFill>
              <a:srgbClr val="D87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47" name="iş1íḑé"/>
            <p:cNvSpPr/>
            <p:nvPr/>
          </p:nvSpPr>
          <p:spPr bwMode="auto">
            <a:xfrm>
              <a:off x="6106295" y="5049371"/>
              <a:ext cx="1347580" cy="1159971"/>
            </a:xfrm>
            <a:custGeom>
              <a:avLst/>
              <a:gdLst>
                <a:gd name="T0" fmla="*/ 589 w 589"/>
                <a:gd name="T1" fmla="*/ 474 h 507"/>
                <a:gd name="T2" fmla="*/ 29 w 589"/>
                <a:gd name="T3" fmla="*/ 507 h 507"/>
                <a:gd name="T4" fmla="*/ 0 w 589"/>
                <a:gd name="T5" fmla="*/ 34 h 507"/>
                <a:gd name="T6" fmla="*/ 560 w 589"/>
                <a:gd name="T7" fmla="*/ 0 h 507"/>
                <a:gd name="T8" fmla="*/ 589 w 589"/>
                <a:gd name="T9" fmla="*/ 474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9" h="507">
                  <a:moveTo>
                    <a:pt x="589" y="474"/>
                  </a:moveTo>
                  <a:lnTo>
                    <a:pt x="29" y="507"/>
                  </a:lnTo>
                  <a:lnTo>
                    <a:pt x="0" y="34"/>
                  </a:lnTo>
                  <a:lnTo>
                    <a:pt x="560" y="0"/>
                  </a:lnTo>
                  <a:lnTo>
                    <a:pt x="589" y="474"/>
                  </a:lnTo>
                  <a:close/>
                </a:path>
              </a:pathLst>
            </a:custGeom>
            <a:solidFill>
              <a:srgbClr val="6B3A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48" name="íṩlíďe"/>
            <p:cNvSpPr/>
            <p:nvPr/>
          </p:nvSpPr>
          <p:spPr bwMode="auto">
            <a:xfrm>
              <a:off x="6378557" y="4690168"/>
              <a:ext cx="709252" cy="555963"/>
            </a:xfrm>
            <a:custGeom>
              <a:avLst/>
              <a:gdLst>
                <a:gd name="T0" fmla="*/ 98 w 149"/>
                <a:gd name="T1" fmla="*/ 113 h 117"/>
                <a:gd name="T2" fmla="*/ 58 w 149"/>
                <a:gd name="T3" fmla="*/ 116 h 117"/>
                <a:gd name="T4" fmla="*/ 2 w 149"/>
                <a:gd name="T5" fmla="*/ 67 h 117"/>
                <a:gd name="T6" fmla="*/ 2 w 149"/>
                <a:gd name="T7" fmla="*/ 60 h 117"/>
                <a:gd name="T8" fmla="*/ 51 w 149"/>
                <a:gd name="T9" fmla="*/ 4 h 117"/>
                <a:gd name="T10" fmla="*/ 92 w 149"/>
                <a:gd name="T11" fmla="*/ 2 h 117"/>
                <a:gd name="T12" fmla="*/ 147 w 149"/>
                <a:gd name="T13" fmla="*/ 51 h 117"/>
                <a:gd name="T14" fmla="*/ 147 w 149"/>
                <a:gd name="T15" fmla="*/ 58 h 117"/>
                <a:gd name="T16" fmla="*/ 98 w 149"/>
                <a:gd name="T17" fmla="*/ 113 h 117"/>
                <a:gd name="T18" fmla="*/ 52 w 149"/>
                <a:gd name="T19" fmla="*/ 24 h 117"/>
                <a:gd name="T20" fmla="*/ 22 w 149"/>
                <a:gd name="T21" fmla="*/ 58 h 117"/>
                <a:gd name="T22" fmla="*/ 22 w 149"/>
                <a:gd name="T23" fmla="*/ 66 h 117"/>
                <a:gd name="T24" fmla="*/ 56 w 149"/>
                <a:gd name="T25" fmla="*/ 96 h 117"/>
                <a:gd name="T26" fmla="*/ 97 w 149"/>
                <a:gd name="T27" fmla="*/ 93 h 117"/>
                <a:gd name="T28" fmla="*/ 127 w 149"/>
                <a:gd name="T29" fmla="*/ 59 h 117"/>
                <a:gd name="T30" fmla="*/ 127 w 149"/>
                <a:gd name="T31" fmla="*/ 52 h 117"/>
                <a:gd name="T32" fmla="*/ 93 w 149"/>
                <a:gd name="T33" fmla="*/ 22 h 117"/>
                <a:gd name="T34" fmla="*/ 52 w 149"/>
                <a:gd name="T35" fmla="*/ 2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117">
                  <a:moveTo>
                    <a:pt x="98" y="113"/>
                  </a:moveTo>
                  <a:cubicBezTo>
                    <a:pt x="58" y="116"/>
                    <a:pt x="58" y="116"/>
                    <a:pt x="58" y="116"/>
                  </a:cubicBezTo>
                  <a:cubicBezTo>
                    <a:pt x="29" y="117"/>
                    <a:pt x="4" y="96"/>
                    <a:pt x="2" y="67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0" y="31"/>
                    <a:pt x="22" y="6"/>
                    <a:pt x="51" y="4"/>
                  </a:cubicBezTo>
                  <a:cubicBezTo>
                    <a:pt x="92" y="2"/>
                    <a:pt x="92" y="2"/>
                    <a:pt x="92" y="2"/>
                  </a:cubicBezTo>
                  <a:cubicBezTo>
                    <a:pt x="120" y="0"/>
                    <a:pt x="145" y="22"/>
                    <a:pt x="147" y="51"/>
                  </a:cubicBezTo>
                  <a:cubicBezTo>
                    <a:pt x="147" y="58"/>
                    <a:pt x="147" y="58"/>
                    <a:pt x="147" y="58"/>
                  </a:cubicBezTo>
                  <a:cubicBezTo>
                    <a:pt x="149" y="87"/>
                    <a:pt x="127" y="111"/>
                    <a:pt x="98" y="113"/>
                  </a:cubicBezTo>
                  <a:close/>
                  <a:moveTo>
                    <a:pt x="52" y="24"/>
                  </a:moveTo>
                  <a:cubicBezTo>
                    <a:pt x="34" y="25"/>
                    <a:pt x="21" y="41"/>
                    <a:pt x="22" y="58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23" y="83"/>
                    <a:pt x="39" y="97"/>
                    <a:pt x="56" y="96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115" y="92"/>
                    <a:pt x="128" y="77"/>
                    <a:pt x="127" y="59"/>
                  </a:cubicBezTo>
                  <a:cubicBezTo>
                    <a:pt x="127" y="52"/>
                    <a:pt x="127" y="52"/>
                    <a:pt x="127" y="52"/>
                  </a:cubicBezTo>
                  <a:cubicBezTo>
                    <a:pt x="126" y="34"/>
                    <a:pt x="111" y="21"/>
                    <a:pt x="93" y="22"/>
                  </a:cubicBezTo>
                  <a:lnTo>
                    <a:pt x="52" y="24"/>
                  </a:lnTo>
                  <a:close/>
                </a:path>
              </a:pathLst>
            </a:custGeom>
            <a:solidFill>
              <a:srgbClr val="663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49" name="îSliḓè"/>
            <p:cNvSpPr/>
            <p:nvPr/>
          </p:nvSpPr>
          <p:spPr bwMode="auto">
            <a:xfrm>
              <a:off x="6039947" y="4893793"/>
              <a:ext cx="1432232" cy="908301"/>
            </a:xfrm>
            <a:custGeom>
              <a:avLst/>
              <a:gdLst>
                <a:gd name="T0" fmla="*/ 260 w 301"/>
                <a:gd name="T1" fmla="*/ 177 h 191"/>
                <a:gd name="T2" fmla="*/ 52 w 301"/>
                <a:gd name="T3" fmla="*/ 189 h 191"/>
                <a:gd name="T4" fmla="*/ 7 w 301"/>
                <a:gd name="T5" fmla="*/ 150 h 191"/>
                <a:gd name="T6" fmla="*/ 2 w 301"/>
                <a:gd name="T7" fmla="*/ 59 h 191"/>
                <a:gd name="T8" fmla="*/ 41 w 301"/>
                <a:gd name="T9" fmla="*/ 15 h 191"/>
                <a:gd name="T10" fmla="*/ 249 w 301"/>
                <a:gd name="T11" fmla="*/ 2 h 191"/>
                <a:gd name="T12" fmla="*/ 294 w 301"/>
                <a:gd name="T13" fmla="*/ 41 h 191"/>
                <a:gd name="T14" fmla="*/ 299 w 301"/>
                <a:gd name="T15" fmla="*/ 132 h 191"/>
                <a:gd name="T16" fmla="*/ 260 w 301"/>
                <a:gd name="T17" fmla="*/ 17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1" h="191">
                  <a:moveTo>
                    <a:pt x="260" y="177"/>
                  </a:moveTo>
                  <a:cubicBezTo>
                    <a:pt x="52" y="189"/>
                    <a:pt x="52" y="189"/>
                    <a:pt x="52" y="189"/>
                  </a:cubicBezTo>
                  <a:cubicBezTo>
                    <a:pt x="29" y="191"/>
                    <a:pt x="9" y="173"/>
                    <a:pt x="7" y="150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0" y="36"/>
                    <a:pt x="18" y="16"/>
                    <a:pt x="41" y="15"/>
                  </a:cubicBezTo>
                  <a:cubicBezTo>
                    <a:pt x="249" y="2"/>
                    <a:pt x="249" y="2"/>
                    <a:pt x="249" y="2"/>
                  </a:cubicBezTo>
                  <a:cubicBezTo>
                    <a:pt x="272" y="0"/>
                    <a:pt x="292" y="18"/>
                    <a:pt x="294" y="41"/>
                  </a:cubicBezTo>
                  <a:cubicBezTo>
                    <a:pt x="299" y="132"/>
                    <a:pt x="299" y="132"/>
                    <a:pt x="299" y="132"/>
                  </a:cubicBezTo>
                  <a:cubicBezTo>
                    <a:pt x="301" y="155"/>
                    <a:pt x="283" y="175"/>
                    <a:pt x="260" y="177"/>
                  </a:cubicBezTo>
                  <a:close/>
                </a:path>
              </a:pathLst>
            </a:custGeom>
            <a:solidFill>
              <a:srgbClr val="9B4E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50" name="iṡlíḑè"/>
            <p:cNvSpPr/>
            <p:nvPr/>
          </p:nvSpPr>
          <p:spPr bwMode="auto">
            <a:xfrm>
              <a:off x="6682849" y="5648803"/>
              <a:ext cx="194473" cy="194473"/>
            </a:xfrm>
            <a:custGeom>
              <a:avLst/>
              <a:gdLst>
                <a:gd name="T0" fmla="*/ 85 w 85"/>
                <a:gd name="T1" fmla="*/ 81 h 85"/>
                <a:gd name="T2" fmla="*/ 4 w 85"/>
                <a:gd name="T3" fmla="*/ 85 h 85"/>
                <a:gd name="T4" fmla="*/ 0 w 85"/>
                <a:gd name="T5" fmla="*/ 4 h 85"/>
                <a:gd name="T6" fmla="*/ 81 w 85"/>
                <a:gd name="T7" fmla="*/ 0 h 85"/>
                <a:gd name="T8" fmla="*/ 85 w 85"/>
                <a:gd name="T9" fmla="*/ 8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5">
                  <a:moveTo>
                    <a:pt x="85" y="81"/>
                  </a:moveTo>
                  <a:lnTo>
                    <a:pt x="4" y="85"/>
                  </a:lnTo>
                  <a:lnTo>
                    <a:pt x="0" y="4"/>
                  </a:lnTo>
                  <a:lnTo>
                    <a:pt x="81" y="0"/>
                  </a:lnTo>
                  <a:lnTo>
                    <a:pt x="85" y="81"/>
                  </a:lnTo>
                  <a:close/>
                </a:path>
              </a:pathLst>
            </a:custGeom>
            <a:solidFill>
              <a:srgbClr val="8282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51" name="ïṣľíḍé"/>
            <p:cNvSpPr/>
            <p:nvPr/>
          </p:nvSpPr>
          <p:spPr bwMode="auto">
            <a:xfrm>
              <a:off x="6406012" y="5667106"/>
              <a:ext cx="766451" cy="665783"/>
            </a:xfrm>
            <a:custGeom>
              <a:avLst/>
              <a:gdLst>
                <a:gd name="T0" fmla="*/ 94 w 161"/>
                <a:gd name="T1" fmla="*/ 13 h 140"/>
                <a:gd name="T2" fmla="*/ 54 w 161"/>
                <a:gd name="T3" fmla="*/ 40 h 140"/>
                <a:gd name="T4" fmla="*/ 2 w 161"/>
                <a:gd name="T5" fmla="*/ 61 h 140"/>
                <a:gd name="T6" fmla="*/ 18 w 161"/>
                <a:gd name="T7" fmla="*/ 77 h 140"/>
                <a:gd name="T8" fmla="*/ 53 w 161"/>
                <a:gd name="T9" fmla="*/ 72 h 140"/>
                <a:gd name="T10" fmla="*/ 77 w 161"/>
                <a:gd name="T11" fmla="*/ 72 h 140"/>
                <a:gd name="T12" fmla="*/ 67 w 161"/>
                <a:gd name="T13" fmla="*/ 107 h 140"/>
                <a:gd name="T14" fmla="*/ 45 w 161"/>
                <a:gd name="T15" fmla="*/ 108 h 140"/>
                <a:gd name="T16" fmla="*/ 48 w 161"/>
                <a:gd name="T17" fmla="*/ 120 h 140"/>
                <a:gd name="T18" fmla="*/ 64 w 161"/>
                <a:gd name="T19" fmla="*/ 130 h 140"/>
                <a:gd name="T20" fmla="*/ 83 w 161"/>
                <a:gd name="T21" fmla="*/ 127 h 140"/>
                <a:gd name="T22" fmla="*/ 83 w 161"/>
                <a:gd name="T23" fmla="*/ 127 h 140"/>
                <a:gd name="T24" fmla="*/ 89 w 161"/>
                <a:gd name="T25" fmla="*/ 136 h 140"/>
                <a:gd name="T26" fmla="*/ 103 w 161"/>
                <a:gd name="T27" fmla="*/ 132 h 140"/>
                <a:gd name="T28" fmla="*/ 108 w 161"/>
                <a:gd name="T29" fmla="*/ 125 h 140"/>
                <a:gd name="T30" fmla="*/ 113 w 161"/>
                <a:gd name="T31" fmla="*/ 133 h 140"/>
                <a:gd name="T32" fmla="*/ 124 w 161"/>
                <a:gd name="T33" fmla="*/ 130 h 140"/>
                <a:gd name="T34" fmla="*/ 130 w 161"/>
                <a:gd name="T35" fmla="*/ 120 h 140"/>
                <a:gd name="T36" fmla="*/ 141 w 161"/>
                <a:gd name="T37" fmla="*/ 119 h 140"/>
                <a:gd name="T38" fmla="*/ 158 w 161"/>
                <a:gd name="T39" fmla="*/ 90 h 140"/>
                <a:gd name="T40" fmla="*/ 159 w 161"/>
                <a:gd name="T41" fmla="*/ 38 h 140"/>
                <a:gd name="T42" fmla="*/ 114 w 161"/>
                <a:gd name="T43" fmla="*/ 5 h 140"/>
                <a:gd name="T44" fmla="*/ 94 w 161"/>
                <a:gd name="T45" fmla="*/ 1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1" h="140">
                  <a:moveTo>
                    <a:pt x="94" y="13"/>
                  </a:moveTo>
                  <a:cubicBezTo>
                    <a:pt x="89" y="16"/>
                    <a:pt x="75" y="20"/>
                    <a:pt x="54" y="40"/>
                  </a:cubicBezTo>
                  <a:cubicBezTo>
                    <a:pt x="49" y="45"/>
                    <a:pt x="24" y="61"/>
                    <a:pt x="2" y="61"/>
                  </a:cubicBezTo>
                  <a:cubicBezTo>
                    <a:pt x="2" y="61"/>
                    <a:pt x="0" y="75"/>
                    <a:pt x="18" y="77"/>
                  </a:cubicBezTo>
                  <a:cubicBezTo>
                    <a:pt x="36" y="80"/>
                    <a:pt x="53" y="72"/>
                    <a:pt x="53" y="72"/>
                  </a:cubicBezTo>
                  <a:cubicBezTo>
                    <a:pt x="53" y="72"/>
                    <a:pt x="68" y="65"/>
                    <a:pt x="77" y="72"/>
                  </a:cubicBezTo>
                  <a:cubicBezTo>
                    <a:pt x="83" y="78"/>
                    <a:pt x="84" y="86"/>
                    <a:pt x="67" y="107"/>
                  </a:cubicBezTo>
                  <a:cubicBezTo>
                    <a:pt x="45" y="108"/>
                    <a:pt x="45" y="108"/>
                    <a:pt x="45" y="108"/>
                  </a:cubicBezTo>
                  <a:cubicBezTo>
                    <a:pt x="45" y="108"/>
                    <a:pt x="42" y="116"/>
                    <a:pt x="48" y="120"/>
                  </a:cubicBezTo>
                  <a:cubicBezTo>
                    <a:pt x="55" y="125"/>
                    <a:pt x="64" y="130"/>
                    <a:pt x="64" y="130"/>
                  </a:cubicBezTo>
                  <a:cubicBezTo>
                    <a:pt x="64" y="130"/>
                    <a:pt x="72" y="140"/>
                    <a:pt x="83" y="127"/>
                  </a:cubicBezTo>
                  <a:cubicBezTo>
                    <a:pt x="83" y="127"/>
                    <a:pt x="83" y="127"/>
                    <a:pt x="83" y="127"/>
                  </a:cubicBezTo>
                  <a:cubicBezTo>
                    <a:pt x="81" y="131"/>
                    <a:pt x="85" y="133"/>
                    <a:pt x="89" y="136"/>
                  </a:cubicBezTo>
                  <a:cubicBezTo>
                    <a:pt x="94" y="139"/>
                    <a:pt x="101" y="137"/>
                    <a:pt x="103" y="132"/>
                  </a:cubicBezTo>
                  <a:cubicBezTo>
                    <a:pt x="117" y="109"/>
                    <a:pt x="121" y="101"/>
                    <a:pt x="108" y="125"/>
                  </a:cubicBezTo>
                  <a:cubicBezTo>
                    <a:pt x="106" y="129"/>
                    <a:pt x="109" y="131"/>
                    <a:pt x="113" y="133"/>
                  </a:cubicBezTo>
                  <a:cubicBezTo>
                    <a:pt x="117" y="135"/>
                    <a:pt x="122" y="134"/>
                    <a:pt x="124" y="13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5" y="124"/>
                    <a:pt x="139" y="122"/>
                    <a:pt x="141" y="119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61" y="85"/>
                    <a:pt x="161" y="61"/>
                    <a:pt x="159" y="38"/>
                  </a:cubicBezTo>
                  <a:cubicBezTo>
                    <a:pt x="159" y="28"/>
                    <a:pt x="132" y="0"/>
                    <a:pt x="114" y="5"/>
                  </a:cubicBezTo>
                  <a:cubicBezTo>
                    <a:pt x="106" y="7"/>
                    <a:pt x="98" y="10"/>
                    <a:pt x="94" y="13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52" name="íşḻíde"/>
            <p:cNvSpPr/>
            <p:nvPr/>
          </p:nvSpPr>
          <p:spPr bwMode="auto">
            <a:xfrm>
              <a:off x="6801820" y="6124688"/>
              <a:ext cx="91516" cy="146426"/>
            </a:xfrm>
            <a:custGeom>
              <a:avLst/>
              <a:gdLst>
                <a:gd name="T0" fmla="*/ 40 w 40"/>
                <a:gd name="T1" fmla="*/ 2 h 64"/>
                <a:gd name="T2" fmla="*/ 0 w 40"/>
                <a:gd name="T3" fmla="*/ 64 h 64"/>
                <a:gd name="T4" fmla="*/ 35 w 40"/>
                <a:gd name="T5" fmla="*/ 0 h 64"/>
                <a:gd name="T6" fmla="*/ 40 w 40"/>
                <a:gd name="T7" fmla="*/ 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64">
                  <a:moveTo>
                    <a:pt x="40" y="2"/>
                  </a:moveTo>
                  <a:lnTo>
                    <a:pt x="0" y="64"/>
                  </a:lnTo>
                  <a:lnTo>
                    <a:pt x="35" y="0"/>
                  </a:lnTo>
                  <a:lnTo>
                    <a:pt x="40" y="2"/>
                  </a:lnTo>
                  <a:close/>
                </a:path>
              </a:pathLst>
            </a:custGeom>
            <a:solidFill>
              <a:srgbClr val="B77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53" name="í$ļïďê"/>
            <p:cNvSpPr/>
            <p:nvPr/>
          </p:nvSpPr>
          <p:spPr bwMode="auto">
            <a:xfrm>
              <a:off x="6916215" y="6129264"/>
              <a:ext cx="84653" cy="137275"/>
            </a:xfrm>
            <a:custGeom>
              <a:avLst/>
              <a:gdLst>
                <a:gd name="T0" fmla="*/ 37 w 37"/>
                <a:gd name="T1" fmla="*/ 0 h 60"/>
                <a:gd name="T2" fmla="*/ 0 w 37"/>
                <a:gd name="T3" fmla="*/ 60 h 60"/>
                <a:gd name="T4" fmla="*/ 33 w 37"/>
                <a:gd name="T5" fmla="*/ 0 h 60"/>
                <a:gd name="T6" fmla="*/ 37 w 37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60">
                  <a:moveTo>
                    <a:pt x="37" y="0"/>
                  </a:moveTo>
                  <a:lnTo>
                    <a:pt x="0" y="60"/>
                  </a:lnTo>
                  <a:lnTo>
                    <a:pt x="33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B77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54" name="îṣ1íḋè"/>
            <p:cNvSpPr/>
            <p:nvPr/>
          </p:nvSpPr>
          <p:spPr bwMode="auto">
            <a:xfrm>
              <a:off x="7026035" y="6133840"/>
              <a:ext cx="61774" cy="105244"/>
            </a:xfrm>
            <a:custGeom>
              <a:avLst/>
              <a:gdLst>
                <a:gd name="T0" fmla="*/ 27 w 27"/>
                <a:gd name="T1" fmla="*/ 2 h 46"/>
                <a:gd name="T2" fmla="*/ 0 w 27"/>
                <a:gd name="T3" fmla="*/ 46 h 46"/>
                <a:gd name="T4" fmla="*/ 25 w 27"/>
                <a:gd name="T5" fmla="*/ 0 h 46"/>
                <a:gd name="T6" fmla="*/ 27 w 27"/>
                <a:gd name="T7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46">
                  <a:moveTo>
                    <a:pt x="27" y="2"/>
                  </a:moveTo>
                  <a:lnTo>
                    <a:pt x="0" y="46"/>
                  </a:lnTo>
                  <a:lnTo>
                    <a:pt x="25" y="0"/>
                  </a:lnTo>
                  <a:lnTo>
                    <a:pt x="27" y="2"/>
                  </a:lnTo>
                  <a:close/>
                </a:path>
              </a:pathLst>
            </a:custGeom>
            <a:solidFill>
              <a:srgbClr val="B77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55" name="îṥlíḋe"/>
            <p:cNvSpPr/>
            <p:nvPr/>
          </p:nvSpPr>
          <p:spPr bwMode="auto">
            <a:xfrm>
              <a:off x="6687424" y="6177310"/>
              <a:ext cx="38895" cy="9152"/>
            </a:xfrm>
            <a:custGeom>
              <a:avLst/>
              <a:gdLst>
                <a:gd name="T0" fmla="*/ 0 w 8"/>
                <a:gd name="T1" fmla="*/ 1 h 2"/>
                <a:gd name="T2" fmla="*/ 8 w 8"/>
                <a:gd name="T3" fmla="*/ 0 h 2"/>
                <a:gd name="T4" fmla="*/ 0 w 8"/>
                <a:gd name="T5" fmla="*/ 0 h 2"/>
                <a:gd name="T6" fmla="*/ 0 w 8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2">
                  <a:moveTo>
                    <a:pt x="0" y="1"/>
                  </a:moveTo>
                  <a:cubicBezTo>
                    <a:pt x="2" y="2"/>
                    <a:pt x="6" y="2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B77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56" name="îŝlîḑe"/>
            <p:cNvSpPr/>
            <p:nvPr/>
          </p:nvSpPr>
          <p:spPr bwMode="auto">
            <a:xfrm>
              <a:off x="6939095" y="3301407"/>
              <a:ext cx="906012" cy="2642537"/>
            </a:xfrm>
            <a:custGeom>
              <a:avLst/>
              <a:gdLst>
                <a:gd name="T0" fmla="*/ 62 w 190"/>
                <a:gd name="T1" fmla="*/ 536 h 556"/>
                <a:gd name="T2" fmla="*/ 188 w 190"/>
                <a:gd name="T3" fmla="*/ 295 h 556"/>
                <a:gd name="T4" fmla="*/ 108 w 190"/>
                <a:gd name="T5" fmla="*/ 46 h 556"/>
                <a:gd name="T6" fmla="*/ 42 w 190"/>
                <a:gd name="T7" fmla="*/ 0 h 556"/>
                <a:gd name="T8" fmla="*/ 22 w 190"/>
                <a:gd name="T9" fmla="*/ 173 h 556"/>
                <a:gd name="T10" fmla="*/ 84 w 190"/>
                <a:gd name="T11" fmla="*/ 320 h 556"/>
                <a:gd name="T12" fmla="*/ 0 w 190"/>
                <a:gd name="T13" fmla="*/ 491 h 556"/>
                <a:gd name="T14" fmla="*/ 62 w 190"/>
                <a:gd name="T15" fmla="*/ 536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" h="556">
                  <a:moveTo>
                    <a:pt x="62" y="536"/>
                  </a:moveTo>
                  <a:cubicBezTo>
                    <a:pt x="99" y="502"/>
                    <a:pt x="190" y="368"/>
                    <a:pt x="188" y="295"/>
                  </a:cubicBezTo>
                  <a:cubicBezTo>
                    <a:pt x="187" y="233"/>
                    <a:pt x="135" y="99"/>
                    <a:pt x="108" y="46"/>
                  </a:cubicBezTo>
                  <a:cubicBezTo>
                    <a:pt x="98" y="19"/>
                    <a:pt x="72" y="0"/>
                    <a:pt x="42" y="0"/>
                  </a:cubicBezTo>
                  <a:cubicBezTo>
                    <a:pt x="22" y="173"/>
                    <a:pt x="22" y="173"/>
                    <a:pt x="22" y="173"/>
                  </a:cubicBezTo>
                  <a:cubicBezTo>
                    <a:pt x="52" y="224"/>
                    <a:pt x="83" y="289"/>
                    <a:pt x="84" y="320"/>
                  </a:cubicBezTo>
                  <a:cubicBezTo>
                    <a:pt x="84" y="343"/>
                    <a:pt x="28" y="438"/>
                    <a:pt x="0" y="491"/>
                  </a:cubicBezTo>
                  <a:cubicBezTo>
                    <a:pt x="0" y="491"/>
                    <a:pt x="45" y="556"/>
                    <a:pt x="62" y="53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57" name="íš1îdê"/>
            <p:cNvSpPr/>
            <p:nvPr/>
          </p:nvSpPr>
          <p:spPr bwMode="auto">
            <a:xfrm>
              <a:off x="6881898" y="5635076"/>
              <a:ext cx="352338" cy="290565"/>
            </a:xfrm>
            <a:custGeom>
              <a:avLst/>
              <a:gdLst>
                <a:gd name="T0" fmla="*/ 0 w 154"/>
                <a:gd name="T1" fmla="*/ 31 h 127"/>
                <a:gd name="T2" fmla="*/ 132 w 154"/>
                <a:gd name="T3" fmla="*/ 127 h 127"/>
                <a:gd name="T4" fmla="*/ 154 w 154"/>
                <a:gd name="T5" fmla="*/ 93 h 127"/>
                <a:gd name="T6" fmla="*/ 23 w 154"/>
                <a:gd name="T7" fmla="*/ 0 h 127"/>
                <a:gd name="T8" fmla="*/ 0 w 154"/>
                <a:gd name="T9" fmla="*/ 31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27">
                  <a:moveTo>
                    <a:pt x="0" y="31"/>
                  </a:moveTo>
                  <a:lnTo>
                    <a:pt x="132" y="127"/>
                  </a:lnTo>
                  <a:lnTo>
                    <a:pt x="154" y="93"/>
                  </a:lnTo>
                  <a:lnTo>
                    <a:pt x="23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58" name="iśḻíḓé"/>
            <p:cNvSpPr/>
            <p:nvPr/>
          </p:nvSpPr>
          <p:spPr bwMode="auto">
            <a:xfrm>
              <a:off x="4346893" y="3273952"/>
              <a:ext cx="917453" cy="2612794"/>
            </a:xfrm>
            <a:custGeom>
              <a:avLst/>
              <a:gdLst>
                <a:gd name="T0" fmla="*/ 176 w 193"/>
                <a:gd name="T1" fmla="*/ 467 h 550"/>
                <a:gd name="T2" fmla="*/ 176 w 193"/>
                <a:gd name="T3" fmla="*/ 467 h 550"/>
                <a:gd name="T4" fmla="*/ 176 w 193"/>
                <a:gd name="T5" fmla="*/ 467 h 550"/>
                <a:gd name="T6" fmla="*/ 107 w 193"/>
                <a:gd name="T7" fmla="*/ 328 h 550"/>
                <a:gd name="T8" fmla="*/ 163 w 193"/>
                <a:gd name="T9" fmla="*/ 172 h 550"/>
                <a:gd name="T10" fmla="*/ 192 w 193"/>
                <a:gd name="T11" fmla="*/ 0 h 550"/>
                <a:gd name="T12" fmla="*/ 145 w 193"/>
                <a:gd name="T13" fmla="*/ 6 h 550"/>
                <a:gd name="T14" fmla="*/ 79 w 193"/>
                <a:gd name="T15" fmla="*/ 49 h 550"/>
                <a:gd name="T16" fmla="*/ 1 w 193"/>
                <a:gd name="T17" fmla="*/ 308 h 550"/>
                <a:gd name="T18" fmla="*/ 130 w 193"/>
                <a:gd name="T19" fmla="*/ 550 h 550"/>
                <a:gd name="T20" fmla="*/ 193 w 193"/>
                <a:gd name="T21" fmla="*/ 501 h 550"/>
                <a:gd name="T22" fmla="*/ 176 w 193"/>
                <a:gd name="T23" fmla="*/ 467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3" h="550">
                  <a:moveTo>
                    <a:pt x="176" y="467"/>
                  </a:moveTo>
                  <a:cubicBezTo>
                    <a:pt x="176" y="467"/>
                    <a:pt x="176" y="467"/>
                    <a:pt x="176" y="467"/>
                  </a:cubicBezTo>
                  <a:cubicBezTo>
                    <a:pt x="176" y="467"/>
                    <a:pt x="176" y="467"/>
                    <a:pt x="176" y="467"/>
                  </a:cubicBezTo>
                  <a:cubicBezTo>
                    <a:pt x="148" y="420"/>
                    <a:pt x="114" y="344"/>
                    <a:pt x="107" y="328"/>
                  </a:cubicBezTo>
                  <a:cubicBezTo>
                    <a:pt x="95" y="297"/>
                    <a:pt x="129" y="225"/>
                    <a:pt x="163" y="172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45" y="6"/>
                    <a:pt x="145" y="6"/>
                    <a:pt x="145" y="6"/>
                  </a:cubicBezTo>
                  <a:cubicBezTo>
                    <a:pt x="94" y="6"/>
                    <a:pt x="81" y="44"/>
                    <a:pt x="79" y="49"/>
                  </a:cubicBezTo>
                  <a:cubicBezTo>
                    <a:pt x="53" y="100"/>
                    <a:pt x="3" y="245"/>
                    <a:pt x="1" y="308"/>
                  </a:cubicBezTo>
                  <a:cubicBezTo>
                    <a:pt x="0" y="381"/>
                    <a:pt x="93" y="516"/>
                    <a:pt x="130" y="550"/>
                  </a:cubicBezTo>
                  <a:cubicBezTo>
                    <a:pt x="193" y="501"/>
                    <a:pt x="193" y="501"/>
                    <a:pt x="193" y="501"/>
                  </a:cubicBezTo>
                  <a:lnTo>
                    <a:pt x="176" y="467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59" name="îsľiḓe"/>
            <p:cNvSpPr/>
            <p:nvPr/>
          </p:nvSpPr>
          <p:spPr bwMode="auto">
            <a:xfrm>
              <a:off x="4969205" y="5653379"/>
              <a:ext cx="352338" cy="295141"/>
            </a:xfrm>
            <a:custGeom>
              <a:avLst/>
              <a:gdLst>
                <a:gd name="T0" fmla="*/ 154 w 154"/>
                <a:gd name="T1" fmla="*/ 33 h 129"/>
                <a:gd name="T2" fmla="*/ 23 w 154"/>
                <a:gd name="T3" fmla="*/ 129 h 129"/>
                <a:gd name="T4" fmla="*/ 0 w 154"/>
                <a:gd name="T5" fmla="*/ 96 h 129"/>
                <a:gd name="T6" fmla="*/ 129 w 154"/>
                <a:gd name="T7" fmla="*/ 0 h 129"/>
                <a:gd name="T8" fmla="*/ 154 w 154"/>
                <a:gd name="T9" fmla="*/ 3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29">
                  <a:moveTo>
                    <a:pt x="154" y="33"/>
                  </a:moveTo>
                  <a:lnTo>
                    <a:pt x="23" y="129"/>
                  </a:lnTo>
                  <a:lnTo>
                    <a:pt x="0" y="96"/>
                  </a:lnTo>
                  <a:lnTo>
                    <a:pt x="129" y="0"/>
                  </a:lnTo>
                  <a:lnTo>
                    <a:pt x="154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</p:grpSp>
      <p:grpSp>
        <p:nvGrpSpPr>
          <p:cNvPr id="60" name="12afe924-319f-43a8-9d89-cc6992a9c6c0" descr="本素材由iSlide™ 提供&#13;&#10;iSlide™尊重知识产权并注重保护用户享有的各项权利。郑重提醒您：&#13;&#10;iSlide™插件中提供的任何信息内容的所有权、知识产权归其原始权利人或权利受让人所有，您免费/购买获得的是信息内容的使用权，并受下述条款的约束；&#13;&#10;1. 您仅可以个人非商业用途使用该等信息内容，不可将信息内容的全部或部分用于出售，或以出租、出借、转让、分销、发布等其他任何方式供他人使用；&#13;&#10;2. 禁止在接入互联网或移动互联网的任何网站、平台、应用或程序上以任何方式为他人提供iSlide™插件资源内容的下载。&#13;&#10;The resource is supplied by iSlide™.&#13;&#10;iSlide™ respects all intellectual property rights and protects all the rights its users acquired.Solemnly remind you:&#13;&#10;The ownership and intellectual property of the resources supplied in iSlide Add-in belongs to its owner or the assignee of this ownership.you only acquired the usage of the resources supplied in iSlide Add-in, as well as respected the following restrain terms:&#13;&#10;1.You are only allowed to use such resource for personal and non-commercial aim, not allowed to use such resource or part of it for the sale; or rent, lend, transfer to others; or distribution or release it in any way.&#13;&#10;2.You are not permitted to provide the resource of iSlide Add-in in any website, platform, application access to the Internet or mobile Internet.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729615" y="1650365"/>
            <a:ext cx="1581785" cy="1596390"/>
            <a:chOff x="3690523" y="1211580"/>
            <a:chExt cx="4810955" cy="4853625"/>
          </a:xfrm>
        </p:grpSpPr>
        <p:sp>
          <p:nvSpPr>
            <p:cNvPr id="61" name="íṩľiḓê"/>
            <p:cNvSpPr/>
            <p:nvPr/>
          </p:nvSpPr>
          <p:spPr bwMode="auto">
            <a:xfrm>
              <a:off x="4638806" y="3065474"/>
              <a:ext cx="456756" cy="1457193"/>
            </a:xfrm>
            <a:custGeom>
              <a:avLst/>
              <a:gdLst>
                <a:gd name="T0" fmla="*/ 737 w 1338"/>
                <a:gd name="T1" fmla="*/ 1198 h 4269"/>
                <a:gd name="T2" fmla="*/ 1338 w 1338"/>
                <a:gd name="T3" fmla="*/ 420 h 4269"/>
                <a:gd name="T4" fmla="*/ 1069 w 1338"/>
                <a:gd name="T5" fmla="*/ 119 h 4269"/>
                <a:gd name="T6" fmla="*/ 712 w 1338"/>
                <a:gd name="T7" fmla="*/ 264 h 4269"/>
                <a:gd name="T8" fmla="*/ 411 w 1338"/>
                <a:gd name="T9" fmla="*/ 713 h 4269"/>
                <a:gd name="T10" fmla="*/ 53 w 1338"/>
                <a:gd name="T11" fmla="*/ 1713 h 4269"/>
                <a:gd name="T12" fmla="*/ 2 w 1338"/>
                <a:gd name="T13" fmla="*/ 2311 h 4269"/>
                <a:gd name="T14" fmla="*/ 105 w 1338"/>
                <a:gd name="T15" fmla="*/ 3239 h 4269"/>
                <a:gd name="T16" fmla="*/ 69 w 1338"/>
                <a:gd name="T17" fmla="*/ 3724 h 4269"/>
                <a:gd name="T18" fmla="*/ 304 w 1338"/>
                <a:gd name="T19" fmla="*/ 4148 h 4269"/>
                <a:gd name="T20" fmla="*/ 508 w 1338"/>
                <a:gd name="T21" fmla="*/ 4151 h 4269"/>
                <a:gd name="T22" fmla="*/ 757 w 1338"/>
                <a:gd name="T23" fmla="*/ 4026 h 4269"/>
                <a:gd name="T24" fmla="*/ 994 w 1338"/>
                <a:gd name="T25" fmla="*/ 3834 h 4269"/>
                <a:gd name="T26" fmla="*/ 1100 w 1338"/>
                <a:gd name="T27" fmla="*/ 3628 h 4269"/>
                <a:gd name="T28" fmla="*/ 1064 w 1338"/>
                <a:gd name="T29" fmla="*/ 3416 h 4269"/>
                <a:gd name="T30" fmla="*/ 847 w 1338"/>
                <a:gd name="T31" fmla="*/ 3174 h 4269"/>
                <a:gd name="T32" fmla="*/ 690 w 1338"/>
                <a:gd name="T33" fmla="*/ 2941 h 4269"/>
                <a:gd name="T34" fmla="*/ 602 w 1338"/>
                <a:gd name="T35" fmla="*/ 2770 h 4269"/>
                <a:gd name="T36" fmla="*/ 539 w 1338"/>
                <a:gd name="T37" fmla="*/ 2171 h 4269"/>
                <a:gd name="T38" fmla="*/ 737 w 1338"/>
                <a:gd name="T39" fmla="*/ 1198 h 4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38" h="4269">
                  <a:moveTo>
                    <a:pt x="737" y="1198"/>
                  </a:moveTo>
                  <a:cubicBezTo>
                    <a:pt x="863" y="890"/>
                    <a:pt x="1064" y="609"/>
                    <a:pt x="1338" y="420"/>
                  </a:cubicBezTo>
                  <a:cubicBezTo>
                    <a:pt x="1275" y="300"/>
                    <a:pt x="1181" y="196"/>
                    <a:pt x="1069" y="119"/>
                  </a:cubicBezTo>
                  <a:cubicBezTo>
                    <a:pt x="893" y="0"/>
                    <a:pt x="814" y="137"/>
                    <a:pt x="712" y="264"/>
                  </a:cubicBezTo>
                  <a:cubicBezTo>
                    <a:pt x="600" y="405"/>
                    <a:pt x="499" y="555"/>
                    <a:pt x="411" y="713"/>
                  </a:cubicBezTo>
                  <a:cubicBezTo>
                    <a:pt x="238" y="1024"/>
                    <a:pt x="117" y="1363"/>
                    <a:pt x="53" y="1713"/>
                  </a:cubicBezTo>
                  <a:cubicBezTo>
                    <a:pt x="17" y="1910"/>
                    <a:pt x="0" y="2111"/>
                    <a:pt x="2" y="2311"/>
                  </a:cubicBezTo>
                  <a:cubicBezTo>
                    <a:pt x="5" y="2623"/>
                    <a:pt x="54" y="2931"/>
                    <a:pt x="105" y="3239"/>
                  </a:cubicBezTo>
                  <a:cubicBezTo>
                    <a:pt x="105" y="3239"/>
                    <a:pt x="24" y="3610"/>
                    <a:pt x="69" y="3724"/>
                  </a:cubicBezTo>
                  <a:cubicBezTo>
                    <a:pt x="69" y="3724"/>
                    <a:pt x="93" y="4037"/>
                    <a:pt x="304" y="4148"/>
                  </a:cubicBezTo>
                  <a:cubicBezTo>
                    <a:pt x="304" y="4148"/>
                    <a:pt x="490" y="4269"/>
                    <a:pt x="508" y="4151"/>
                  </a:cubicBezTo>
                  <a:cubicBezTo>
                    <a:pt x="508" y="4151"/>
                    <a:pt x="777" y="4237"/>
                    <a:pt x="757" y="4026"/>
                  </a:cubicBezTo>
                  <a:cubicBezTo>
                    <a:pt x="757" y="4026"/>
                    <a:pt x="1047" y="4117"/>
                    <a:pt x="994" y="3834"/>
                  </a:cubicBezTo>
                  <a:cubicBezTo>
                    <a:pt x="994" y="3834"/>
                    <a:pt x="1216" y="3854"/>
                    <a:pt x="1100" y="3628"/>
                  </a:cubicBezTo>
                  <a:cubicBezTo>
                    <a:pt x="1100" y="3628"/>
                    <a:pt x="1071" y="3576"/>
                    <a:pt x="1064" y="3416"/>
                  </a:cubicBezTo>
                  <a:cubicBezTo>
                    <a:pt x="1064" y="3416"/>
                    <a:pt x="1048" y="3233"/>
                    <a:pt x="847" y="3174"/>
                  </a:cubicBezTo>
                  <a:cubicBezTo>
                    <a:pt x="847" y="3174"/>
                    <a:pt x="826" y="3129"/>
                    <a:pt x="690" y="2941"/>
                  </a:cubicBezTo>
                  <a:cubicBezTo>
                    <a:pt x="654" y="2888"/>
                    <a:pt x="624" y="2830"/>
                    <a:pt x="602" y="2770"/>
                  </a:cubicBezTo>
                  <a:cubicBezTo>
                    <a:pt x="531" y="2580"/>
                    <a:pt x="528" y="2373"/>
                    <a:pt x="539" y="2171"/>
                  </a:cubicBezTo>
                  <a:cubicBezTo>
                    <a:pt x="556" y="1839"/>
                    <a:pt x="611" y="1506"/>
                    <a:pt x="737" y="1198"/>
                  </a:cubicBezTo>
                  <a:close/>
                </a:path>
              </a:pathLst>
            </a:custGeom>
            <a:solidFill>
              <a:srgbClr val="FBDC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54" name="išḷïḑè"/>
            <p:cNvSpPr/>
            <p:nvPr/>
          </p:nvSpPr>
          <p:spPr bwMode="auto">
            <a:xfrm>
              <a:off x="6401030" y="3065474"/>
              <a:ext cx="458337" cy="1457193"/>
            </a:xfrm>
            <a:custGeom>
              <a:avLst/>
              <a:gdLst>
                <a:gd name="T0" fmla="*/ 602 w 1339"/>
                <a:gd name="T1" fmla="*/ 1198 h 4269"/>
                <a:gd name="T2" fmla="*/ 0 w 1339"/>
                <a:gd name="T3" fmla="*/ 420 h 4269"/>
                <a:gd name="T4" fmla="*/ 269 w 1339"/>
                <a:gd name="T5" fmla="*/ 119 h 4269"/>
                <a:gd name="T6" fmla="*/ 626 w 1339"/>
                <a:gd name="T7" fmla="*/ 264 h 4269"/>
                <a:gd name="T8" fmla="*/ 927 w 1339"/>
                <a:gd name="T9" fmla="*/ 713 h 4269"/>
                <a:gd name="T10" fmla="*/ 1285 w 1339"/>
                <a:gd name="T11" fmla="*/ 1713 h 4269"/>
                <a:gd name="T12" fmla="*/ 1337 w 1339"/>
                <a:gd name="T13" fmla="*/ 2311 h 4269"/>
                <a:gd name="T14" fmla="*/ 1233 w 1339"/>
                <a:gd name="T15" fmla="*/ 3239 h 4269"/>
                <a:gd name="T16" fmla="*/ 1269 w 1339"/>
                <a:gd name="T17" fmla="*/ 3724 h 4269"/>
                <a:gd name="T18" fmla="*/ 1035 w 1339"/>
                <a:gd name="T19" fmla="*/ 4148 h 4269"/>
                <a:gd name="T20" fmla="*/ 830 w 1339"/>
                <a:gd name="T21" fmla="*/ 4151 h 4269"/>
                <a:gd name="T22" fmla="*/ 581 w 1339"/>
                <a:gd name="T23" fmla="*/ 4026 h 4269"/>
                <a:gd name="T24" fmla="*/ 344 w 1339"/>
                <a:gd name="T25" fmla="*/ 3834 h 4269"/>
                <a:gd name="T26" fmla="*/ 239 w 1339"/>
                <a:gd name="T27" fmla="*/ 3628 h 4269"/>
                <a:gd name="T28" fmla="*/ 275 w 1339"/>
                <a:gd name="T29" fmla="*/ 3416 h 4269"/>
                <a:gd name="T30" fmla="*/ 492 w 1339"/>
                <a:gd name="T31" fmla="*/ 3174 h 4269"/>
                <a:gd name="T32" fmla="*/ 648 w 1339"/>
                <a:gd name="T33" fmla="*/ 2941 h 4269"/>
                <a:gd name="T34" fmla="*/ 737 w 1339"/>
                <a:gd name="T35" fmla="*/ 2770 h 4269"/>
                <a:gd name="T36" fmla="*/ 799 w 1339"/>
                <a:gd name="T37" fmla="*/ 2171 h 4269"/>
                <a:gd name="T38" fmla="*/ 602 w 1339"/>
                <a:gd name="T39" fmla="*/ 1198 h 4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39" h="4269">
                  <a:moveTo>
                    <a:pt x="602" y="1198"/>
                  </a:moveTo>
                  <a:cubicBezTo>
                    <a:pt x="476" y="890"/>
                    <a:pt x="274" y="609"/>
                    <a:pt x="0" y="420"/>
                  </a:cubicBezTo>
                  <a:cubicBezTo>
                    <a:pt x="64" y="300"/>
                    <a:pt x="157" y="196"/>
                    <a:pt x="269" y="119"/>
                  </a:cubicBezTo>
                  <a:cubicBezTo>
                    <a:pt x="445" y="0"/>
                    <a:pt x="525" y="137"/>
                    <a:pt x="626" y="264"/>
                  </a:cubicBezTo>
                  <a:cubicBezTo>
                    <a:pt x="739" y="405"/>
                    <a:pt x="840" y="555"/>
                    <a:pt x="927" y="713"/>
                  </a:cubicBezTo>
                  <a:cubicBezTo>
                    <a:pt x="1100" y="1024"/>
                    <a:pt x="1222" y="1363"/>
                    <a:pt x="1285" y="1713"/>
                  </a:cubicBezTo>
                  <a:cubicBezTo>
                    <a:pt x="1321" y="1910"/>
                    <a:pt x="1339" y="2111"/>
                    <a:pt x="1337" y="2311"/>
                  </a:cubicBezTo>
                  <a:cubicBezTo>
                    <a:pt x="1333" y="2623"/>
                    <a:pt x="1285" y="2931"/>
                    <a:pt x="1233" y="3239"/>
                  </a:cubicBezTo>
                  <a:cubicBezTo>
                    <a:pt x="1233" y="3239"/>
                    <a:pt x="1314" y="3610"/>
                    <a:pt x="1269" y="3724"/>
                  </a:cubicBezTo>
                  <a:cubicBezTo>
                    <a:pt x="1269" y="3724"/>
                    <a:pt x="1246" y="4037"/>
                    <a:pt x="1035" y="4148"/>
                  </a:cubicBezTo>
                  <a:cubicBezTo>
                    <a:pt x="1035" y="4148"/>
                    <a:pt x="849" y="4269"/>
                    <a:pt x="830" y="4151"/>
                  </a:cubicBezTo>
                  <a:cubicBezTo>
                    <a:pt x="830" y="4151"/>
                    <a:pt x="561" y="4237"/>
                    <a:pt x="581" y="4026"/>
                  </a:cubicBezTo>
                  <a:cubicBezTo>
                    <a:pt x="581" y="4026"/>
                    <a:pt x="291" y="4117"/>
                    <a:pt x="344" y="3834"/>
                  </a:cubicBezTo>
                  <a:cubicBezTo>
                    <a:pt x="344" y="3834"/>
                    <a:pt x="123" y="3854"/>
                    <a:pt x="239" y="3628"/>
                  </a:cubicBezTo>
                  <a:cubicBezTo>
                    <a:pt x="239" y="3628"/>
                    <a:pt x="268" y="3576"/>
                    <a:pt x="275" y="3416"/>
                  </a:cubicBezTo>
                  <a:cubicBezTo>
                    <a:pt x="275" y="3416"/>
                    <a:pt x="291" y="3233"/>
                    <a:pt x="492" y="3174"/>
                  </a:cubicBezTo>
                  <a:cubicBezTo>
                    <a:pt x="492" y="3174"/>
                    <a:pt x="513" y="3129"/>
                    <a:pt x="648" y="2941"/>
                  </a:cubicBezTo>
                  <a:cubicBezTo>
                    <a:pt x="685" y="2888"/>
                    <a:pt x="715" y="2830"/>
                    <a:pt x="737" y="2770"/>
                  </a:cubicBezTo>
                  <a:cubicBezTo>
                    <a:pt x="807" y="2580"/>
                    <a:pt x="810" y="2373"/>
                    <a:pt x="799" y="2171"/>
                  </a:cubicBezTo>
                  <a:cubicBezTo>
                    <a:pt x="782" y="1839"/>
                    <a:pt x="728" y="1506"/>
                    <a:pt x="602" y="1198"/>
                  </a:cubicBezTo>
                  <a:close/>
                </a:path>
              </a:pathLst>
            </a:custGeom>
            <a:solidFill>
              <a:srgbClr val="FBDC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55" name="ïŝļîḑe"/>
            <p:cNvSpPr/>
            <p:nvPr/>
          </p:nvSpPr>
          <p:spPr bwMode="auto">
            <a:xfrm>
              <a:off x="4818979" y="2864753"/>
              <a:ext cx="1871278" cy="1272278"/>
            </a:xfrm>
            <a:custGeom>
              <a:avLst/>
              <a:gdLst>
                <a:gd name="T0" fmla="*/ 5468 w 5468"/>
                <a:gd name="T1" fmla="*/ 925 h 3725"/>
                <a:gd name="T2" fmla="*/ 4884 w 5468"/>
                <a:gd name="T3" fmla="*/ 1537 h 3725"/>
                <a:gd name="T4" fmla="*/ 4499 w 5468"/>
                <a:gd name="T5" fmla="*/ 1391 h 3725"/>
                <a:gd name="T6" fmla="*/ 4219 w 5468"/>
                <a:gd name="T7" fmla="*/ 3511 h 3725"/>
                <a:gd name="T8" fmla="*/ 2758 w 5468"/>
                <a:gd name="T9" fmla="*/ 3705 h 3725"/>
                <a:gd name="T10" fmla="*/ 1196 w 5468"/>
                <a:gd name="T11" fmla="*/ 3511 h 3725"/>
                <a:gd name="T12" fmla="*/ 969 w 5468"/>
                <a:gd name="T13" fmla="*/ 1391 h 3725"/>
                <a:gd name="T14" fmla="*/ 583 w 5468"/>
                <a:gd name="T15" fmla="*/ 1537 h 3725"/>
                <a:gd name="T16" fmla="*/ 0 w 5468"/>
                <a:gd name="T17" fmla="*/ 925 h 3725"/>
                <a:gd name="T18" fmla="*/ 1388 w 5468"/>
                <a:gd name="T19" fmla="*/ 29 h 3725"/>
                <a:gd name="T20" fmla="*/ 1426 w 5468"/>
                <a:gd name="T21" fmla="*/ 4 h 3725"/>
                <a:gd name="T22" fmla="*/ 1429 w 5468"/>
                <a:gd name="T23" fmla="*/ 4 h 3725"/>
                <a:gd name="T24" fmla="*/ 2610 w 5468"/>
                <a:gd name="T25" fmla="*/ 1 h 3725"/>
                <a:gd name="T26" fmla="*/ 2610 w 5468"/>
                <a:gd name="T27" fmla="*/ 0 h 3725"/>
                <a:gd name="T28" fmla="*/ 2734 w 5468"/>
                <a:gd name="T29" fmla="*/ 1 h 3725"/>
                <a:gd name="T30" fmla="*/ 2858 w 5468"/>
                <a:gd name="T31" fmla="*/ 0 h 3725"/>
                <a:gd name="T32" fmla="*/ 2858 w 5468"/>
                <a:gd name="T33" fmla="*/ 1 h 3725"/>
                <a:gd name="T34" fmla="*/ 4039 w 5468"/>
                <a:gd name="T35" fmla="*/ 4 h 3725"/>
                <a:gd name="T36" fmla="*/ 4041 w 5468"/>
                <a:gd name="T37" fmla="*/ 4 h 3725"/>
                <a:gd name="T38" fmla="*/ 4061 w 5468"/>
                <a:gd name="T39" fmla="*/ 17 h 3725"/>
                <a:gd name="T40" fmla="*/ 5468 w 5468"/>
                <a:gd name="T41" fmla="*/ 925 h 3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468" h="3725">
                  <a:moveTo>
                    <a:pt x="5468" y="925"/>
                  </a:moveTo>
                  <a:cubicBezTo>
                    <a:pt x="4884" y="1537"/>
                    <a:pt x="4884" y="1537"/>
                    <a:pt x="4884" y="1537"/>
                  </a:cubicBezTo>
                  <a:cubicBezTo>
                    <a:pt x="4499" y="1391"/>
                    <a:pt x="4499" y="1391"/>
                    <a:pt x="4499" y="1391"/>
                  </a:cubicBezTo>
                  <a:cubicBezTo>
                    <a:pt x="4219" y="3511"/>
                    <a:pt x="4219" y="3511"/>
                    <a:pt x="4219" y="3511"/>
                  </a:cubicBezTo>
                  <a:cubicBezTo>
                    <a:pt x="4219" y="3511"/>
                    <a:pt x="3835" y="3725"/>
                    <a:pt x="2758" y="3705"/>
                  </a:cubicBezTo>
                  <a:cubicBezTo>
                    <a:pt x="1769" y="3710"/>
                    <a:pt x="1196" y="3511"/>
                    <a:pt x="1196" y="3511"/>
                  </a:cubicBezTo>
                  <a:cubicBezTo>
                    <a:pt x="969" y="1391"/>
                    <a:pt x="969" y="1391"/>
                    <a:pt x="969" y="1391"/>
                  </a:cubicBezTo>
                  <a:cubicBezTo>
                    <a:pt x="583" y="1537"/>
                    <a:pt x="583" y="1537"/>
                    <a:pt x="583" y="1537"/>
                  </a:cubicBezTo>
                  <a:cubicBezTo>
                    <a:pt x="0" y="925"/>
                    <a:pt x="0" y="925"/>
                    <a:pt x="0" y="925"/>
                  </a:cubicBezTo>
                  <a:cubicBezTo>
                    <a:pt x="1388" y="29"/>
                    <a:pt x="1388" y="29"/>
                    <a:pt x="1388" y="29"/>
                  </a:cubicBezTo>
                  <a:cubicBezTo>
                    <a:pt x="1426" y="4"/>
                    <a:pt x="1426" y="4"/>
                    <a:pt x="1426" y="4"/>
                  </a:cubicBezTo>
                  <a:cubicBezTo>
                    <a:pt x="1429" y="4"/>
                    <a:pt x="1429" y="4"/>
                    <a:pt x="1429" y="4"/>
                  </a:cubicBezTo>
                  <a:cubicBezTo>
                    <a:pt x="2610" y="1"/>
                    <a:pt x="2610" y="1"/>
                    <a:pt x="2610" y="1"/>
                  </a:cubicBezTo>
                  <a:cubicBezTo>
                    <a:pt x="2610" y="0"/>
                    <a:pt x="2610" y="0"/>
                    <a:pt x="2610" y="0"/>
                  </a:cubicBezTo>
                  <a:cubicBezTo>
                    <a:pt x="2734" y="1"/>
                    <a:pt x="2734" y="1"/>
                    <a:pt x="2734" y="1"/>
                  </a:cubicBezTo>
                  <a:cubicBezTo>
                    <a:pt x="2858" y="0"/>
                    <a:pt x="2858" y="0"/>
                    <a:pt x="2858" y="0"/>
                  </a:cubicBezTo>
                  <a:cubicBezTo>
                    <a:pt x="2858" y="1"/>
                    <a:pt x="2858" y="1"/>
                    <a:pt x="2858" y="1"/>
                  </a:cubicBezTo>
                  <a:cubicBezTo>
                    <a:pt x="4039" y="4"/>
                    <a:pt x="4039" y="4"/>
                    <a:pt x="4039" y="4"/>
                  </a:cubicBezTo>
                  <a:cubicBezTo>
                    <a:pt x="4041" y="4"/>
                    <a:pt x="4041" y="4"/>
                    <a:pt x="4041" y="4"/>
                  </a:cubicBezTo>
                  <a:cubicBezTo>
                    <a:pt x="4061" y="17"/>
                    <a:pt x="4061" y="17"/>
                    <a:pt x="4061" y="17"/>
                  </a:cubicBezTo>
                  <a:cubicBezTo>
                    <a:pt x="5468" y="925"/>
                    <a:pt x="5468" y="925"/>
                    <a:pt x="5468" y="9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56" name="ïşļiḍê"/>
            <p:cNvSpPr/>
            <p:nvPr/>
          </p:nvSpPr>
          <p:spPr bwMode="auto">
            <a:xfrm>
              <a:off x="4847427" y="2799953"/>
              <a:ext cx="1817543" cy="1604176"/>
            </a:xfrm>
            <a:custGeom>
              <a:avLst/>
              <a:gdLst>
                <a:gd name="T0" fmla="*/ 5310 w 5310"/>
                <a:gd name="T1" fmla="*/ 906 h 4698"/>
                <a:gd name="T2" fmla="*/ 4995 w 5310"/>
                <a:gd name="T3" fmla="*/ 1935 h 4698"/>
                <a:gd name="T4" fmla="*/ 4574 w 5310"/>
                <a:gd name="T5" fmla="*/ 1751 h 4698"/>
                <a:gd name="T6" fmla="*/ 4268 w 5310"/>
                <a:gd name="T7" fmla="*/ 4428 h 4698"/>
                <a:gd name="T8" fmla="*/ 2674 w 5310"/>
                <a:gd name="T9" fmla="*/ 4673 h 4698"/>
                <a:gd name="T10" fmla="*/ 970 w 5310"/>
                <a:gd name="T11" fmla="*/ 4428 h 4698"/>
                <a:gd name="T12" fmla="*/ 722 w 5310"/>
                <a:gd name="T13" fmla="*/ 1751 h 4698"/>
                <a:gd name="T14" fmla="*/ 301 w 5310"/>
                <a:gd name="T15" fmla="*/ 1935 h 4698"/>
                <a:gd name="T16" fmla="*/ 0 w 5310"/>
                <a:gd name="T17" fmla="*/ 892 h 4698"/>
                <a:gd name="T18" fmla="*/ 1180 w 5310"/>
                <a:gd name="T19" fmla="*/ 31 h 4698"/>
                <a:gd name="T20" fmla="*/ 1221 w 5310"/>
                <a:gd name="T21" fmla="*/ 0 h 4698"/>
                <a:gd name="T22" fmla="*/ 1224 w 5310"/>
                <a:gd name="T23" fmla="*/ 0 h 4698"/>
                <a:gd name="T24" fmla="*/ 1867 w 5310"/>
                <a:gd name="T25" fmla="*/ 363 h 4698"/>
                <a:gd name="T26" fmla="*/ 2639 w 5310"/>
                <a:gd name="T27" fmla="*/ 2777 h 4698"/>
                <a:gd name="T28" fmla="*/ 3416 w 5310"/>
                <a:gd name="T29" fmla="*/ 341 h 4698"/>
                <a:gd name="T30" fmla="*/ 4072 w 5310"/>
                <a:gd name="T31" fmla="*/ 0 h 4698"/>
                <a:gd name="T32" fmla="*/ 4074 w 5310"/>
                <a:gd name="T33" fmla="*/ 0 h 4698"/>
                <a:gd name="T34" fmla="*/ 4096 w 5310"/>
                <a:gd name="T35" fmla="*/ 16 h 4698"/>
                <a:gd name="T36" fmla="*/ 5310 w 5310"/>
                <a:gd name="T37" fmla="*/ 906 h 4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10" h="4698">
                  <a:moveTo>
                    <a:pt x="5310" y="906"/>
                  </a:moveTo>
                  <a:cubicBezTo>
                    <a:pt x="4995" y="1935"/>
                    <a:pt x="4995" y="1935"/>
                    <a:pt x="4995" y="1935"/>
                  </a:cubicBezTo>
                  <a:cubicBezTo>
                    <a:pt x="4574" y="1751"/>
                    <a:pt x="4574" y="1751"/>
                    <a:pt x="4574" y="1751"/>
                  </a:cubicBezTo>
                  <a:cubicBezTo>
                    <a:pt x="4268" y="4428"/>
                    <a:pt x="4268" y="4428"/>
                    <a:pt x="4268" y="4428"/>
                  </a:cubicBezTo>
                  <a:cubicBezTo>
                    <a:pt x="4268" y="4428"/>
                    <a:pt x="3850" y="4698"/>
                    <a:pt x="2674" y="4673"/>
                  </a:cubicBezTo>
                  <a:cubicBezTo>
                    <a:pt x="1595" y="4679"/>
                    <a:pt x="970" y="4428"/>
                    <a:pt x="970" y="4428"/>
                  </a:cubicBezTo>
                  <a:cubicBezTo>
                    <a:pt x="722" y="1751"/>
                    <a:pt x="722" y="1751"/>
                    <a:pt x="722" y="1751"/>
                  </a:cubicBezTo>
                  <a:cubicBezTo>
                    <a:pt x="301" y="1935"/>
                    <a:pt x="301" y="1935"/>
                    <a:pt x="301" y="1935"/>
                  </a:cubicBezTo>
                  <a:cubicBezTo>
                    <a:pt x="0" y="892"/>
                    <a:pt x="0" y="892"/>
                    <a:pt x="0" y="892"/>
                  </a:cubicBezTo>
                  <a:cubicBezTo>
                    <a:pt x="1180" y="31"/>
                    <a:pt x="1180" y="31"/>
                    <a:pt x="1180" y="31"/>
                  </a:cubicBezTo>
                  <a:cubicBezTo>
                    <a:pt x="1221" y="0"/>
                    <a:pt x="1221" y="0"/>
                    <a:pt x="1221" y="0"/>
                  </a:cubicBezTo>
                  <a:cubicBezTo>
                    <a:pt x="1224" y="0"/>
                    <a:pt x="1224" y="0"/>
                    <a:pt x="1224" y="0"/>
                  </a:cubicBezTo>
                  <a:cubicBezTo>
                    <a:pt x="1867" y="363"/>
                    <a:pt x="1867" y="363"/>
                    <a:pt x="1867" y="363"/>
                  </a:cubicBezTo>
                  <a:cubicBezTo>
                    <a:pt x="2639" y="2777"/>
                    <a:pt x="2639" y="2777"/>
                    <a:pt x="2639" y="2777"/>
                  </a:cubicBezTo>
                  <a:cubicBezTo>
                    <a:pt x="3416" y="341"/>
                    <a:pt x="3416" y="341"/>
                    <a:pt x="3416" y="341"/>
                  </a:cubicBezTo>
                  <a:cubicBezTo>
                    <a:pt x="4072" y="0"/>
                    <a:pt x="4072" y="0"/>
                    <a:pt x="4072" y="0"/>
                  </a:cubicBezTo>
                  <a:cubicBezTo>
                    <a:pt x="4074" y="0"/>
                    <a:pt x="4074" y="0"/>
                    <a:pt x="4074" y="0"/>
                  </a:cubicBezTo>
                  <a:cubicBezTo>
                    <a:pt x="4096" y="16"/>
                    <a:pt x="4096" y="16"/>
                    <a:pt x="4096" y="16"/>
                  </a:cubicBezTo>
                  <a:cubicBezTo>
                    <a:pt x="5310" y="906"/>
                    <a:pt x="5310" y="906"/>
                    <a:pt x="5310" y="906"/>
                  </a:cubicBezTo>
                </a:path>
              </a:pathLst>
            </a:custGeom>
            <a:solidFill>
              <a:srgbClr val="1B7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57" name="íṩḻîďe"/>
            <p:cNvSpPr/>
            <p:nvPr/>
          </p:nvSpPr>
          <p:spPr bwMode="auto">
            <a:xfrm>
              <a:off x="5753039" y="3746655"/>
              <a:ext cx="1581" cy="1581"/>
            </a:xfrm>
            <a:prstGeom prst="rect">
              <a:avLst/>
            </a:prstGeom>
            <a:solidFill>
              <a:srgbClr val="145F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58" name="ïṥḻíḋe"/>
            <p:cNvSpPr/>
            <p:nvPr/>
          </p:nvSpPr>
          <p:spPr bwMode="auto">
            <a:xfrm>
              <a:off x="5753039" y="3746655"/>
              <a:ext cx="0" cy="1581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59" name="î$1iḍe"/>
            <p:cNvSpPr/>
            <p:nvPr/>
          </p:nvSpPr>
          <p:spPr bwMode="auto">
            <a:xfrm>
              <a:off x="5751458" y="3746655"/>
              <a:ext cx="1581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5F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60" name="iśḷîḑê"/>
            <p:cNvSpPr/>
            <p:nvPr/>
          </p:nvSpPr>
          <p:spPr bwMode="auto">
            <a:xfrm>
              <a:off x="5751458" y="3746655"/>
              <a:ext cx="1581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61" name="iSļiḋê"/>
            <p:cNvSpPr/>
            <p:nvPr/>
          </p:nvSpPr>
          <p:spPr bwMode="auto">
            <a:xfrm>
              <a:off x="5242545" y="2798372"/>
              <a:ext cx="23706" cy="17384"/>
            </a:xfrm>
            <a:custGeom>
              <a:avLst/>
              <a:gdLst>
                <a:gd name="T0" fmla="*/ 0 w 70"/>
                <a:gd name="T1" fmla="*/ 53 h 53"/>
                <a:gd name="T2" fmla="*/ 67 w 70"/>
                <a:gd name="T3" fmla="*/ 0 h 53"/>
                <a:gd name="T4" fmla="*/ 70 w 70"/>
                <a:gd name="T5" fmla="*/ 4 h 53"/>
                <a:gd name="T6" fmla="*/ 67 w 70"/>
                <a:gd name="T7" fmla="*/ 4 h 53"/>
                <a:gd name="T8" fmla="*/ 26 w 70"/>
                <a:gd name="T9" fmla="*/ 35 h 53"/>
                <a:gd name="T10" fmla="*/ 0 w 70"/>
                <a:gd name="T1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53">
                  <a:moveTo>
                    <a:pt x="0" y="53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68" y="1"/>
                    <a:pt x="69" y="2"/>
                    <a:pt x="70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0" y="53"/>
                    <a:pt x="0" y="53"/>
                    <a:pt x="0" y="53"/>
                  </a:cubicBezTo>
                </a:path>
              </a:pathLst>
            </a:custGeom>
            <a:solidFill>
              <a:srgbClr val="82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62" name="î$1íḑè"/>
            <p:cNvSpPr/>
            <p:nvPr/>
          </p:nvSpPr>
          <p:spPr bwMode="auto">
            <a:xfrm>
              <a:off x="5240964" y="2799953"/>
              <a:ext cx="444111" cy="873999"/>
            </a:xfrm>
            <a:custGeom>
              <a:avLst/>
              <a:gdLst>
                <a:gd name="T0" fmla="*/ 1297 w 1297"/>
                <a:gd name="T1" fmla="*/ 2559 h 2559"/>
                <a:gd name="T2" fmla="*/ 128 w 1297"/>
                <a:gd name="T3" fmla="*/ 1266 h 2559"/>
                <a:gd name="T4" fmla="*/ 157 w 1297"/>
                <a:gd name="T5" fmla="*/ 1241 h 2559"/>
                <a:gd name="T6" fmla="*/ 1297 w 1297"/>
                <a:gd name="T7" fmla="*/ 2559 h 2559"/>
                <a:gd name="T8" fmla="*/ 281 w 1297"/>
                <a:gd name="T9" fmla="*/ 1134 h 2559"/>
                <a:gd name="T10" fmla="*/ 349 w 1297"/>
                <a:gd name="T11" fmla="*/ 1075 h 2559"/>
                <a:gd name="T12" fmla="*/ 10 w 1297"/>
                <a:gd name="T13" fmla="*/ 910 h 2559"/>
                <a:gd name="T14" fmla="*/ 0 w 1297"/>
                <a:gd name="T15" fmla="*/ 52 h 2559"/>
                <a:gd name="T16" fmla="*/ 3 w 1297"/>
                <a:gd name="T17" fmla="*/ 49 h 2559"/>
                <a:gd name="T18" fmla="*/ 29 w 1297"/>
                <a:gd name="T19" fmla="*/ 31 h 2559"/>
                <a:gd name="T20" fmla="*/ 70 w 1297"/>
                <a:gd name="T21" fmla="*/ 0 h 2559"/>
                <a:gd name="T22" fmla="*/ 73 w 1297"/>
                <a:gd name="T23" fmla="*/ 0 h 2559"/>
                <a:gd name="T24" fmla="*/ 73 w 1297"/>
                <a:gd name="T25" fmla="*/ 0 h 2559"/>
                <a:gd name="T26" fmla="*/ 70 w 1297"/>
                <a:gd name="T27" fmla="*/ 0 h 2559"/>
                <a:gd name="T28" fmla="*/ 29 w 1297"/>
                <a:gd name="T29" fmla="*/ 31 h 2559"/>
                <a:gd name="T30" fmla="*/ 53 w 1297"/>
                <a:gd name="T31" fmla="*/ 58 h 2559"/>
                <a:gd name="T32" fmla="*/ 44 w 1297"/>
                <a:gd name="T33" fmla="*/ 880 h 2559"/>
                <a:gd name="T34" fmla="*/ 379 w 1297"/>
                <a:gd name="T35" fmla="*/ 1052 h 2559"/>
                <a:gd name="T36" fmla="*/ 281 w 1297"/>
                <a:gd name="T37" fmla="*/ 1134 h 2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97" h="2559">
                  <a:moveTo>
                    <a:pt x="1297" y="2559"/>
                  </a:moveTo>
                  <a:cubicBezTo>
                    <a:pt x="128" y="1266"/>
                    <a:pt x="128" y="1266"/>
                    <a:pt x="128" y="1266"/>
                  </a:cubicBezTo>
                  <a:cubicBezTo>
                    <a:pt x="157" y="1241"/>
                    <a:pt x="157" y="1241"/>
                    <a:pt x="157" y="1241"/>
                  </a:cubicBezTo>
                  <a:cubicBezTo>
                    <a:pt x="1297" y="2559"/>
                    <a:pt x="1297" y="2559"/>
                    <a:pt x="1297" y="2559"/>
                  </a:cubicBezTo>
                  <a:moveTo>
                    <a:pt x="281" y="1134"/>
                  </a:moveTo>
                  <a:cubicBezTo>
                    <a:pt x="349" y="1075"/>
                    <a:pt x="349" y="1075"/>
                    <a:pt x="349" y="1075"/>
                  </a:cubicBezTo>
                  <a:cubicBezTo>
                    <a:pt x="10" y="910"/>
                    <a:pt x="10" y="910"/>
                    <a:pt x="10" y="91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7" y="40"/>
                    <a:pt x="45" y="49"/>
                    <a:pt x="53" y="58"/>
                  </a:cubicBezTo>
                  <a:cubicBezTo>
                    <a:pt x="44" y="880"/>
                    <a:pt x="44" y="880"/>
                    <a:pt x="44" y="880"/>
                  </a:cubicBezTo>
                  <a:cubicBezTo>
                    <a:pt x="379" y="1052"/>
                    <a:pt x="379" y="1052"/>
                    <a:pt x="379" y="1052"/>
                  </a:cubicBezTo>
                  <a:cubicBezTo>
                    <a:pt x="281" y="1134"/>
                    <a:pt x="281" y="1134"/>
                    <a:pt x="281" y="1134"/>
                  </a:cubicBezTo>
                </a:path>
              </a:pathLst>
            </a:custGeom>
            <a:solidFill>
              <a:srgbClr val="145F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63" name="iṩ1îďe"/>
            <p:cNvSpPr/>
            <p:nvPr/>
          </p:nvSpPr>
          <p:spPr bwMode="auto">
            <a:xfrm>
              <a:off x="5751458" y="3746655"/>
              <a:ext cx="1581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5F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64" name="îṩļíďè"/>
            <p:cNvSpPr/>
            <p:nvPr/>
          </p:nvSpPr>
          <p:spPr bwMode="auto">
            <a:xfrm>
              <a:off x="5751458" y="3746655"/>
              <a:ext cx="1581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65" name="iṧľíďe"/>
            <p:cNvSpPr/>
            <p:nvPr/>
          </p:nvSpPr>
          <p:spPr bwMode="auto">
            <a:xfrm>
              <a:off x="6241405" y="2799953"/>
              <a:ext cx="0" cy="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</a:path>
              </a:pathLst>
            </a:custGeom>
            <a:solidFill>
              <a:srgbClr val="82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66" name="išḻïḓê"/>
            <p:cNvSpPr/>
            <p:nvPr/>
          </p:nvSpPr>
          <p:spPr bwMode="auto">
            <a:xfrm>
              <a:off x="5753039" y="2806275"/>
              <a:ext cx="510491" cy="940379"/>
            </a:xfrm>
            <a:custGeom>
              <a:avLst/>
              <a:gdLst>
                <a:gd name="T0" fmla="*/ 1 w 1493"/>
                <a:gd name="T1" fmla="*/ 2756 h 2756"/>
                <a:gd name="T2" fmla="*/ 0 w 1493"/>
                <a:gd name="T3" fmla="*/ 2755 h 2756"/>
                <a:gd name="T4" fmla="*/ 1329 w 1493"/>
                <a:gd name="T5" fmla="*/ 1221 h 2756"/>
                <a:gd name="T6" fmla="*/ 1104 w 1493"/>
                <a:gd name="T7" fmla="*/ 1035 h 2756"/>
                <a:gd name="T8" fmla="*/ 1439 w 1493"/>
                <a:gd name="T9" fmla="*/ 863 h 2756"/>
                <a:gd name="T10" fmla="*/ 1431 w 1493"/>
                <a:gd name="T11" fmla="*/ 25 h 2756"/>
                <a:gd name="T12" fmla="*/ 1452 w 1493"/>
                <a:gd name="T13" fmla="*/ 0 h 2756"/>
                <a:gd name="T14" fmla="*/ 1493 w 1493"/>
                <a:gd name="T15" fmla="*/ 33 h 2756"/>
                <a:gd name="T16" fmla="*/ 1483 w 1493"/>
                <a:gd name="T17" fmla="*/ 892 h 2756"/>
                <a:gd name="T18" fmla="*/ 1144 w 1493"/>
                <a:gd name="T19" fmla="*/ 1056 h 2756"/>
                <a:gd name="T20" fmla="*/ 1365 w 1493"/>
                <a:gd name="T21" fmla="*/ 1247 h 2756"/>
                <a:gd name="T22" fmla="*/ 1 w 1493"/>
                <a:gd name="T23" fmla="*/ 2756 h 2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93" h="2756">
                  <a:moveTo>
                    <a:pt x="1" y="2756"/>
                  </a:moveTo>
                  <a:cubicBezTo>
                    <a:pt x="0" y="2755"/>
                    <a:pt x="0" y="2755"/>
                    <a:pt x="0" y="2755"/>
                  </a:cubicBezTo>
                  <a:cubicBezTo>
                    <a:pt x="1329" y="1221"/>
                    <a:pt x="1329" y="1221"/>
                    <a:pt x="1329" y="1221"/>
                  </a:cubicBezTo>
                  <a:cubicBezTo>
                    <a:pt x="1104" y="1035"/>
                    <a:pt x="1104" y="1035"/>
                    <a:pt x="1104" y="1035"/>
                  </a:cubicBezTo>
                  <a:cubicBezTo>
                    <a:pt x="1439" y="863"/>
                    <a:pt x="1439" y="863"/>
                    <a:pt x="1439" y="863"/>
                  </a:cubicBezTo>
                  <a:cubicBezTo>
                    <a:pt x="1431" y="25"/>
                    <a:pt x="1431" y="25"/>
                    <a:pt x="1431" y="25"/>
                  </a:cubicBezTo>
                  <a:cubicBezTo>
                    <a:pt x="1438" y="17"/>
                    <a:pt x="1445" y="9"/>
                    <a:pt x="1452" y="0"/>
                  </a:cubicBezTo>
                  <a:cubicBezTo>
                    <a:pt x="1493" y="33"/>
                    <a:pt x="1493" y="33"/>
                    <a:pt x="1493" y="33"/>
                  </a:cubicBezTo>
                  <a:cubicBezTo>
                    <a:pt x="1483" y="892"/>
                    <a:pt x="1483" y="892"/>
                    <a:pt x="1483" y="892"/>
                  </a:cubicBezTo>
                  <a:cubicBezTo>
                    <a:pt x="1144" y="1056"/>
                    <a:pt x="1144" y="1056"/>
                    <a:pt x="1144" y="1056"/>
                  </a:cubicBezTo>
                  <a:cubicBezTo>
                    <a:pt x="1365" y="1247"/>
                    <a:pt x="1365" y="1247"/>
                    <a:pt x="1365" y="1247"/>
                  </a:cubicBezTo>
                  <a:cubicBezTo>
                    <a:pt x="1" y="2756"/>
                    <a:pt x="1" y="2756"/>
                    <a:pt x="1" y="2756"/>
                  </a:cubicBezTo>
                </a:path>
              </a:pathLst>
            </a:custGeom>
            <a:solidFill>
              <a:srgbClr val="145F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67" name="íṣlïḓe"/>
            <p:cNvSpPr/>
            <p:nvPr/>
          </p:nvSpPr>
          <p:spPr bwMode="auto">
            <a:xfrm>
              <a:off x="5751458" y="3746655"/>
              <a:ext cx="1581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  <a:gd name="T4" fmla="*/ 1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104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68" name="isļîdê"/>
            <p:cNvSpPr/>
            <p:nvPr/>
          </p:nvSpPr>
          <p:spPr bwMode="auto">
            <a:xfrm>
              <a:off x="5751458" y="3746655"/>
              <a:ext cx="1581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  <a:gd name="T4" fmla="*/ 1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69" name="iṣľîde"/>
            <p:cNvSpPr/>
            <p:nvPr/>
          </p:nvSpPr>
          <p:spPr bwMode="auto">
            <a:xfrm>
              <a:off x="5591830" y="2978546"/>
              <a:ext cx="312934" cy="772851"/>
            </a:xfrm>
            <a:custGeom>
              <a:avLst/>
              <a:gdLst>
                <a:gd name="T0" fmla="*/ 100 w 198"/>
                <a:gd name="T1" fmla="*/ 487 h 489"/>
                <a:gd name="T2" fmla="*/ 198 w 198"/>
                <a:gd name="T3" fmla="*/ 365 h 489"/>
                <a:gd name="T4" fmla="*/ 135 w 198"/>
                <a:gd name="T5" fmla="*/ 129 h 489"/>
                <a:gd name="T6" fmla="*/ 170 w 198"/>
                <a:gd name="T7" fmla="*/ 52 h 489"/>
                <a:gd name="T8" fmla="*/ 100 w 198"/>
                <a:gd name="T9" fmla="*/ 1 h 489"/>
                <a:gd name="T10" fmla="*/ 100 w 198"/>
                <a:gd name="T11" fmla="*/ 0 h 489"/>
                <a:gd name="T12" fmla="*/ 99 w 198"/>
                <a:gd name="T13" fmla="*/ 0 h 489"/>
                <a:gd name="T14" fmla="*/ 98 w 198"/>
                <a:gd name="T15" fmla="*/ 0 h 489"/>
                <a:gd name="T16" fmla="*/ 98 w 198"/>
                <a:gd name="T17" fmla="*/ 1 h 489"/>
                <a:gd name="T18" fmla="*/ 28 w 198"/>
                <a:gd name="T19" fmla="*/ 52 h 489"/>
                <a:gd name="T20" fmla="*/ 64 w 198"/>
                <a:gd name="T21" fmla="*/ 129 h 489"/>
                <a:gd name="T22" fmla="*/ 0 w 198"/>
                <a:gd name="T23" fmla="*/ 365 h 489"/>
                <a:gd name="T24" fmla="*/ 98 w 198"/>
                <a:gd name="T25" fmla="*/ 487 h 489"/>
                <a:gd name="T26" fmla="*/ 98 w 198"/>
                <a:gd name="T27" fmla="*/ 489 h 489"/>
                <a:gd name="T28" fmla="*/ 99 w 198"/>
                <a:gd name="T29" fmla="*/ 488 h 489"/>
                <a:gd name="T30" fmla="*/ 100 w 198"/>
                <a:gd name="T31" fmla="*/ 489 h 489"/>
                <a:gd name="T32" fmla="*/ 100 w 198"/>
                <a:gd name="T33" fmla="*/ 487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8" h="489">
                  <a:moveTo>
                    <a:pt x="100" y="487"/>
                  </a:moveTo>
                  <a:lnTo>
                    <a:pt x="198" y="365"/>
                  </a:lnTo>
                  <a:lnTo>
                    <a:pt x="135" y="129"/>
                  </a:lnTo>
                  <a:lnTo>
                    <a:pt x="170" y="52"/>
                  </a:lnTo>
                  <a:lnTo>
                    <a:pt x="100" y="1"/>
                  </a:lnTo>
                  <a:lnTo>
                    <a:pt x="100" y="0"/>
                  </a:lnTo>
                  <a:lnTo>
                    <a:pt x="99" y="0"/>
                  </a:lnTo>
                  <a:lnTo>
                    <a:pt x="98" y="0"/>
                  </a:lnTo>
                  <a:lnTo>
                    <a:pt x="98" y="1"/>
                  </a:lnTo>
                  <a:lnTo>
                    <a:pt x="28" y="52"/>
                  </a:lnTo>
                  <a:lnTo>
                    <a:pt x="64" y="129"/>
                  </a:lnTo>
                  <a:lnTo>
                    <a:pt x="0" y="365"/>
                  </a:lnTo>
                  <a:lnTo>
                    <a:pt x="98" y="487"/>
                  </a:lnTo>
                  <a:lnTo>
                    <a:pt x="98" y="489"/>
                  </a:lnTo>
                  <a:lnTo>
                    <a:pt x="99" y="488"/>
                  </a:lnTo>
                  <a:lnTo>
                    <a:pt x="100" y="489"/>
                  </a:lnTo>
                  <a:lnTo>
                    <a:pt x="100" y="487"/>
                  </a:lnTo>
                  <a:close/>
                </a:path>
              </a:pathLst>
            </a:custGeom>
            <a:solidFill>
              <a:srgbClr val="DE5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70" name="íŝ1ídè"/>
            <p:cNvSpPr/>
            <p:nvPr/>
          </p:nvSpPr>
          <p:spPr bwMode="auto">
            <a:xfrm>
              <a:off x="5591830" y="2978546"/>
              <a:ext cx="312934" cy="772851"/>
            </a:xfrm>
            <a:custGeom>
              <a:avLst/>
              <a:gdLst>
                <a:gd name="T0" fmla="*/ 100 w 198"/>
                <a:gd name="T1" fmla="*/ 487 h 489"/>
                <a:gd name="T2" fmla="*/ 198 w 198"/>
                <a:gd name="T3" fmla="*/ 365 h 489"/>
                <a:gd name="T4" fmla="*/ 135 w 198"/>
                <a:gd name="T5" fmla="*/ 129 h 489"/>
                <a:gd name="T6" fmla="*/ 170 w 198"/>
                <a:gd name="T7" fmla="*/ 52 h 489"/>
                <a:gd name="T8" fmla="*/ 100 w 198"/>
                <a:gd name="T9" fmla="*/ 1 h 489"/>
                <a:gd name="T10" fmla="*/ 100 w 198"/>
                <a:gd name="T11" fmla="*/ 0 h 489"/>
                <a:gd name="T12" fmla="*/ 99 w 198"/>
                <a:gd name="T13" fmla="*/ 0 h 489"/>
                <a:gd name="T14" fmla="*/ 98 w 198"/>
                <a:gd name="T15" fmla="*/ 0 h 489"/>
                <a:gd name="T16" fmla="*/ 98 w 198"/>
                <a:gd name="T17" fmla="*/ 1 h 489"/>
                <a:gd name="T18" fmla="*/ 28 w 198"/>
                <a:gd name="T19" fmla="*/ 52 h 489"/>
                <a:gd name="T20" fmla="*/ 64 w 198"/>
                <a:gd name="T21" fmla="*/ 129 h 489"/>
                <a:gd name="T22" fmla="*/ 0 w 198"/>
                <a:gd name="T23" fmla="*/ 365 h 489"/>
                <a:gd name="T24" fmla="*/ 98 w 198"/>
                <a:gd name="T25" fmla="*/ 487 h 489"/>
                <a:gd name="T26" fmla="*/ 98 w 198"/>
                <a:gd name="T27" fmla="*/ 489 h 489"/>
                <a:gd name="T28" fmla="*/ 99 w 198"/>
                <a:gd name="T29" fmla="*/ 488 h 489"/>
                <a:gd name="T30" fmla="*/ 100 w 198"/>
                <a:gd name="T31" fmla="*/ 489 h 489"/>
                <a:gd name="T32" fmla="*/ 100 w 198"/>
                <a:gd name="T33" fmla="*/ 487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8" h="489">
                  <a:moveTo>
                    <a:pt x="100" y="487"/>
                  </a:moveTo>
                  <a:lnTo>
                    <a:pt x="198" y="365"/>
                  </a:lnTo>
                  <a:lnTo>
                    <a:pt x="135" y="129"/>
                  </a:lnTo>
                  <a:lnTo>
                    <a:pt x="170" y="52"/>
                  </a:lnTo>
                  <a:lnTo>
                    <a:pt x="100" y="1"/>
                  </a:lnTo>
                  <a:lnTo>
                    <a:pt x="100" y="0"/>
                  </a:lnTo>
                  <a:lnTo>
                    <a:pt x="99" y="0"/>
                  </a:lnTo>
                  <a:lnTo>
                    <a:pt x="98" y="0"/>
                  </a:lnTo>
                  <a:lnTo>
                    <a:pt x="98" y="1"/>
                  </a:lnTo>
                  <a:lnTo>
                    <a:pt x="28" y="52"/>
                  </a:lnTo>
                  <a:lnTo>
                    <a:pt x="64" y="129"/>
                  </a:lnTo>
                  <a:lnTo>
                    <a:pt x="0" y="365"/>
                  </a:lnTo>
                  <a:lnTo>
                    <a:pt x="98" y="487"/>
                  </a:lnTo>
                  <a:lnTo>
                    <a:pt x="98" y="489"/>
                  </a:lnTo>
                  <a:lnTo>
                    <a:pt x="99" y="488"/>
                  </a:lnTo>
                  <a:lnTo>
                    <a:pt x="100" y="489"/>
                  </a:lnTo>
                  <a:lnTo>
                    <a:pt x="100" y="48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71" name="í$lïḋê"/>
            <p:cNvSpPr/>
            <p:nvPr/>
          </p:nvSpPr>
          <p:spPr bwMode="auto">
            <a:xfrm>
              <a:off x="5749878" y="2803114"/>
              <a:ext cx="314515" cy="428308"/>
            </a:xfrm>
            <a:custGeom>
              <a:avLst/>
              <a:gdLst>
                <a:gd name="T0" fmla="*/ 199 w 199"/>
                <a:gd name="T1" fmla="*/ 0 h 271"/>
                <a:gd name="T2" fmla="*/ 150 w 199"/>
                <a:gd name="T3" fmla="*/ 271 h 271"/>
                <a:gd name="T4" fmla="*/ 0 w 199"/>
                <a:gd name="T5" fmla="*/ 125 h 271"/>
                <a:gd name="T6" fmla="*/ 199 w 199"/>
                <a:gd name="T7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" h="271">
                  <a:moveTo>
                    <a:pt x="199" y="0"/>
                  </a:moveTo>
                  <a:lnTo>
                    <a:pt x="150" y="271"/>
                  </a:lnTo>
                  <a:lnTo>
                    <a:pt x="0" y="125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rgbClr val="EF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72" name="ísḷidè"/>
            <p:cNvSpPr/>
            <p:nvPr/>
          </p:nvSpPr>
          <p:spPr bwMode="auto">
            <a:xfrm>
              <a:off x="5749878" y="2803114"/>
              <a:ext cx="314515" cy="428308"/>
            </a:xfrm>
            <a:custGeom>
              <a:avLst/>
              <a:gdLst>
                <a:gd name="T0" fmla="*/ 199 w 199"/>
                <a:gd name="T1" fmla="*/ 0 h 271"/>
                <a:gd name="T2" fmla="*/ 150 w 199"/>
                <a:gd name="T3" fmla="*/ 271 h 271"/>
                <a:gd name="T4" fmla="*/ 0 w 199"/>
                <a:gd name="T5" fmla="*/ 125 h 271"/>
                <a:gd name="T6" fmla="*/ 199 w 199"/>
                <a:gd name="T7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" h="271">
                  <a:moveTo>
                    <a:pt x="199" y="0"/>
                  </a:moveTo>
                  <a:lnTo>
                    <a:pt x="150" y="271"/>
                  </a:lnTo>
                  <a:lnTo>
                    <a:pt x="0" y="125"/>
                  </a:lnTo>
                  <a:lnTo>
                    <a:pt x="19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73" name="îṥḷíḋê"/>
            <p:cNvSpPr/>
            <p:nvPr/>
          </p:nvSpPr>
          <p:spPr bwMode="auto">
            <a:xfrm>
              <a:off x="5433783" y="2803114"/>
              <a:ext cx="314515" cy="423566"/>
            </a:xfrm>
            <a:custGeom>
              <a:avLst/>
              <a:gdLst>
                <a:gd name="T0" fmla="*/ 0 w 199"/>
                <a:gd name="T1" fmla="*/ 0 h 268"/>
                <a:gd name="T2" fmla="*/ 52 w 199"/>
                <a:gd name="T3" fmla="*/ 268 h 268"/>
                <a:gd name="T4" fmla="*/ 199 w 199"/>
                <a:gd name="T5" fmla="*/ 125 h 268"/>
                <a:gd name="T6" fmla="*/ 0 w 199"/>
                <a:gd name="T7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" h="268">
                  <a:moveTo>
                    <a:pt x="0" y="0"/>
                  </a:moveTo>
                  <a:lnTo>
                    <a:pt x="52" y="268"/>
                  </a:lnTo>
                  <a:lnTo>
                    <a:pt x="199" y="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74" name="ïṡļíḋè"/>
            <p:cNvSpPr/>
            <p:nvPr/>
          </p:nvSpPr>
          <p:spPr bwMode="auto">
            <a:xfrm>
              <a:off x="5433783" y="2803114"/>
              <a:ext cx="314515" cy="423566"/>
            </a:xfrm>
            <a:custGeom>
              <a:avLst/>
              <a:gdLst>
                <a:gd name="T0" fmla="*/ 0 w 199"/>
                <a:gd name="T1" fmla="*/ 0 h 268"/>
                <a:gd name="T2" fmla="*/ 52 w 199"/>
                <a:gd name="T3" fmla="*/ 268 h 268"/>
                <a:gd name="T4" fmla="*/ 199 w 199"/>
                <a:gd name="T5" fmla="*/ 125 h 268"/>
                <a:gd name="T6" fmla="*/ 0 w 199"/>
                <a:gd name="T7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" h="268">
                  <a:moveTo>
                    <a:pt x="0" y="0"/>
                  </a:moveTo>
                  <a:lnTo>
                    <a:pt x="52" y="268"/>
                  </a:lnTo>
                  <a:lnTo>
                    <a:pt x="199" y="12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75" name="ïṩḻïḍe"/>
            <p:cNvSpPr/>
            <p:nvPr/>
          </p:nvSpPr>
          <p:spPr bwMode="auto">
            <a:xfrm>
              <a:off x="5256770" y="2692482"/>
              <a:ext cx="494688" cy="1055753"/>
            </a:xfrm>
            <a:custGeom>
              <a:avLst/>
              <a:gdLst>
                <a:gd name="T0" fmla="*/ 97 w 313"/>
                <a:gd name="T1" fmla="*/ 0 h 668"/>
                <a:gd name="T2" fmla="*/ 2 w 313"/>
                <a:gd name="T3" fmla="*/ 73 h 668"/>
                <a:gd name="T4" fmla="*/ 0 w 313"/>
                <a:gd name="T5" fmla="*/ 258 h 668"/>
                <a:gd name="T6" fmla="*/ 73 w 313"/>
                <a:gd name="T7" fmla="*/ 295 h 668"/>
                <a:gd name="T8" fmla="*/ 24 w 313"/>
                <a:gd name="T9" fmla="*/ 335 h 668"/>
                <a:gd name="T10" fmla="*/ 313 w 313"/>
                <a:gd name="T11" fmla="*/ 668 h 668"/>
                <a:gd name="T12" fmla="*/ 97 w 313"/>
                <a:gd name="T13" fmla="*/ 0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3" h="668">
                  <a:moveTo>
                    <a:pt x="97" y="0"/>
                  </a:moveTo>
                  <a:lnTo>
                    <a:pt x="2" y="73"/>
                  </a:lnTo>
                  <a:lnTo>
                    <a:pt x="0" y="258"/>
                  </a:lnTo>
                  <a:lnTo>
                    <a:pt x="73" y="295"/>
                  </a:lnTo>
                  <a:lnTo>
                    <a:pt x="24" y="335"/>
                  </a:lnTo>
                  <a:lnTo>
                    <a:pt x="313" y="668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428F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76" name="î$ľïḑé"/>
            <p:cNvSpPr/>
            <p:nvPr/>
          </p:nvSpPr>
          <p:spPr bwMode="auto">
            <a:xfrm>
              <a:off x="5256770" y="2692482"/>
              <a:ext cx="494688" cy="1055753"/>
            </a:xfrm>
            <a:custGeom>
              <a:avLst/>
              <a:gdLst>
                <a:gd name="T0" fmla="*/ 97 w 313"/>
                <a:gd name="T1" fmla="*/ 0 h 668"/>
                <a:gd name="T2" fmla="*/ 2 w 313"/>
                <a:gd name="T3" fmla="*/ 73 h 668"/>
                <a:gd name="T4" fmla="*/ 0 w 313"/>
                <a:gd name="T5" fmla="*/ 258 h 668"/>
                <a:gd name="T6" fmla="*/ 73 w 313"/>
                <a:gd name="T7" fmla="*/ 295 h 668"/>
                <a:gd name="T8" fmla="*/ 24 w 313"/>
                <a:gd name="T9" fmla="*/ 335 h 668"/>
                <a:gd name="T10" fmla="*/ 313 w 313"/>
                <a:gd name="T11" fmla="*/ 668 h 668"/>
                <a:gd name="T12" fmla="*/ 97 w 313"/>
                <a:gd name="T13" fmla="*/ 0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3" h="668">
                  <a:moveTo>
                    <a:pt x="97" y="0"/>
                  </a:moveTo>
                  <a:lnTo>
                    <a:pt x="2" y="73"/>
                  </a:lnTo>
                  <a:lnTo>
                    <a:pt x="0" y="258"/>
                  </a:lnTo>
                  <a:lnTo>
                    <a:pt x="73" y="295"/>
                  </a:lnTo>
                  <a:lnTo>
                    <a:pt x="24" y="335"/>
                  </a:lnTo>
                  <a:lnTo>
                    <a:pt x="313" y="668"/>
                  </a:lnTo>
                  <a:lnTo>
                    <a:pt x="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77" name="ïśḻïḋê"/>
            <p:cNvSpPr/>
            <p:nvPr/>
          </p:nvSpPr>
          <p:spPr bwMode="auto">
            <a:xfrm>
              <a:off x="5751458" y="2692482"/>
              <a:ext cx="493107" cy="1055753"/>
            </a:xfrm>
            <a:custGeom>
              <a:avLst/>
              <a:gdLst>
                <a:gd name="T0" fmla="*/ 215 w 312"/>
                <a:gd name="T1" fmla="*/ 0 h 668"/>
                <a:gd name="T2" fmla="*/ 310 w 312"/>
                <a:gd name="T3" fmla="*/ 73 h 668"/>
                <a:gd name="T4" fmla="*/ 312 w 312"/>
                <a:gd name="T5" fmla="*/ 258 h 668"/>
                <a:gd name="T6" fmla="*/ 240 w 312"/>
                <a:gd name="T7" fmla="*/ 295 h 668"/>
                <a:gd name="T8" fmla="*/ 288 w 312"/>
                <a:gd name="T9" fmla="*/ 335 h 668"/>
                <a:gd name="T10" fmla="*/ 0 w 312"/>
                <a:gd name="T11" fmla="*/ 668 h 668"/>
                <a:gd name="T12" fmla="*/ 215 w 312"/>
                <a:gd name="T13" fmla="*/ 0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668">
                  <a:moveTo>
                    <a:pt x="215" y="0"/>
                  </a:moveTo>
                  <a:lnTo>
                    <a:pt x="310" y="73"/>
                  </a:lnTo>
                  <a:lnTo>
                    <a:pt x="312" y="258"/>
                  </a:lnTo>
                  <a:lnTo>
                    <a:pt x="240" y="295"/>
                  </a:lnTo>
                  <a:lnTo>
                    <a:pt x="288" y="335"/>
                  </a:lnTo>
                  <a:lnTo>
                    <a:pt x="0" y="668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428F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78" name="išļidé"/>
            <p:cNvSpPr/>
            <p:nvPr/>
          </p:nvSpPr>
          <p:spPr bwMode="auto">
            <a:xfrm>
              <a:off x="5751458" y="2692482"/>
              <a:ext cx="493107" cy="1055753"/>
            </a:xfrm>
            <a:custGeom>
              <a:avLst/>
              <a:gdLst>
                <a:gd name="T0" fmla="*/ 215 w 312"/>
                <a:gd name="T1" fmla="*/ 0 h 668"/>
                <a:gd name="T2" fmla="*/ 310 w 312"/>
                <a:gd name="T3" fmla="*/ 73 h 668"/>
                <a:gd name="T4" fmla="*/ 312 w 312"/>
                <a:gd name="T5" fmla="*/ 258 h 668"/>
                <a:gd name="T6" fmla="*/ 240 w 312"/>
                <a:gd name="T7" fmla="*/ 295 h 668"/>
                <a:gd name="T8" fmla="*/ 288 w 312"/>
                <a:gd name="T9" fmla="*/ 335 h 668"/>
                <a:gd name="T10" fmla="*/ 0 w 312"/>
                <a:gd name="T11" fmla="*/ 668 h 668"/>
                <a:gd name="T12" fmla="*/ 215 w 312"/>
                <a:gd name="T13" fmla="*/ 0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668">
                  <a:moveTo>
                    <a:pt x="215" y="0"/>
                  </a:moveTo>
                  <a:lnTo>
                    <a:pt x="310" y="73"/>
                  </a:lnTo>
                  <a:lnTo>
                    <a:pt x="312" y="258"/>
                  </a:lnTo>
                  <a:lnTo>
                    <a:pt x="240" y="295"/>
                  </a:lnTo>
                  <a:lnTo>
                    <a:pt x="288" y="335"/>
                  </a:lnTo>
                  <a:lnTo>
                    <a:pt x="0" y="668"/>
                  </a:lnTo>
                  <a:lnTo>
                    <a:pt x="2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79" name="íşľíḑé"/>
            <p:cNvSpPr/>
            <p:nvPr/>
          </p:nvSpPr>
          <p:spPr bwMode="auto">
            <a:xfrm>
              <a:off x="5158781" y="1605120"/>
              <a:ext cx="1185353" cy="1259636"/>
            </a:xfrm>
            <a:custGeom>
              <a:avLst/>
              <a:gdLst>
                <a:gd name="T0" fmla="*/ 1093 w 3462"/>
                <a:gd name="T1" fmla="*/ 3692 h 3692"/>
                <a:gd name="T2" fmla="*/ 847 w 3462"/>
                <a:gd name="T3" fmla="*/ 3537 h 3692"/>
                <a:gd name="T4" fmla="*/ 734 w 3462"/>
                <a:gd name="T5" fmla="*/ 3184 h 3692"/>
                <a:gd name="T6" fmla="*/ 681 w 3462"/>
                <a:gd name="T7" fmla="*/ 3225 h 3692"/>
                <a:gd name="T8" fmla="*/ 674 w 3462"/>
                <a:gd name="T9" fmla="*/ 3205 h 3692"/>
                <a:gd name="T10" fmla="*/ 312 w 3462"/>
                <a:gd name="T11" fmla="*/ 3496 h 3692"/>
                <a:gd name="T12" fmla="*/ 0 w 3462"/>
                <a:gd name="T13" fmla="*/ 2701 h 3692"/>
                <a:gd name="T14" fmla="*/ 0 w 3462"/>
                <a:gd name="T15" fmla="*/ 1157 h 3692"/>
                <a:gd name="T16" fmla="*/ 28 w 3462"/>
                <a:gd name="T17" fmla="*/ 904 h 3692"/>
                <a:gd name="T18" fmla="*/ 1266 w 3462"/>
                <a:gd name="T19" fmla="*/ 0 h 3692"/>
                <a:gd name="T20" fmla="*/ 2180 w 3462"/>
                <a:gd name="T21" fmla="*/ 0 h 3692"/>
                <a:gd name="T22" fmla="*/ 3462 w 3462"/>
                <a:gd name="T23" fmla="*/ 1220 h 3692"/>
                <a:gd name="T24" fmla="*/ 3462 w 3462"/>
                <a:gd name="T25" fmla="*/ 2764 h 3692"/>
                <a:gd name="T26" fmla="*/ 3433 w 3462"/>
                <a:gd name="T27" fmla="*/ 3021 h 3692"/>
                <a:gd name="T28" fmla="*/ 3163 w 3462"/>
                <a:gd name="T29" fmla="*/ 3499 h 3692"/>
                <a:gd name="T30" fmla="*/ 2795 w 3462"/>
                <a:gd name="T31" fmla="*/ 3203 h 3692"/>
                <a:gd name="T32" fmla="*/ 2786 w 3462"/>
                <a:gd name="T33" fmla="*/ 3231 h 3692"/>
                <a:gd name="T34" fmla="*/ 2726 w 3462"/>
                <a:gd name="T35" fmla="*/ 3184 h 3692"/>
                <a:gd name="T36" fmla="*/ 2616 w 3462"/>
                <a:gd name="T37" fmla="*/ 3525 h 3692"/>
                <a:gd name="T38" fmla="*/ 2353 w 3462"/>
                <a:gd name="T39" fmla="*/ 3692 h 3692"/>
                <a:gd name="T40" fmla="*/ 1863 w 3462"/>
                <a:gd name="T41" fmla="*/ 3691 h 3692"/>
                <a:gd name="T42" fmla="*/ 1863 w 3462"/>
                <a:gd name="T43" fmla="*/ 3690 h 3692"/>
                <a:gd name="T44" fmla="*/ 1739 w 3462"/>
                <a:gd name="T45" fmla="*/ 3691 h 3692"/>
                <a:gd name="T46" fmla="*/ 1615 w 3462"/>
                <a:gd name="T47" fmla="*/ 3690 h 3692"/>
                <a:gd name="T48" fmla="*/ 1615 w 3462"/>
                <a:gd name="T49" fmla="*/ 3691 h 3692"/>
                <a:gd name="T50" fmla="*/ 1093 w 3462"/>
                <a:gd name="T51" fmla="*/ 3692 h 3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462" h="3692">
                  <a:moveTo>
                    <a:pt x="1093" y="3692"/>
                  </a:moveTo>
                  <a:cubicBezTo>
                    <a:pt x="847" y="3537"/>
                    <a:pt x="847" y="3537"/>
                    <a:pt x="847" y="3537"/>
                  </a:cubicBezTo>
                  <a:cubicBezTo>
                    <a:pt x="734" y="3184"/>
                    <a:pt x="734" y="3184"/>
                    <a:pt x="734" y="3184"/>
                  </a:cubicBezTo>
                  <a:cubicBezTo>
                    <a:pt x="681" y="3225"/>
                    <a:pt x="681" y="3225"/>
                    <a:pt x="681" y="3225"/>
                  </a:cubicBezTo>
                  <a:cubicBezTo>
                    <a:pt x="674" y="3205"/>
                    <a:pt x="674" y="3205"/>
                    <a:pt x="674" y="3205"/>
                  </a:cubicBezTo>
                  <a:cubicBezTo>
                    <a:pt x="312" y="3496"/>
                    <a:pt x="312" y="3496"/>
                    <a:pt x="312" y="3496"/>
                  </a:cubicBezTo>
                  <a:cubicBezTo>
                    <a:pt x="118" y="3282"/>
                    <a:pt x="0" y="3004"/>
                    <a:pt x="0" y="2701"/>
                  </a:cubicBezTo>
                  <a:cubicBezTo>
                    <a:pt x="0" y="1157"/>
                    <a:pt x="0" y="1157"/>
                    <a:pt x="0" y="1157"/>
                  </a:cubicBezTo>
                  <a:cubicBezTo>
                    <a:pt x="0" y="1070"/>
                    <a:pt x="10" y="986"/>
                    <a:pt x="28" y="904"/>
                  </a:cubicBezTo>
                  <a:cubicBezTo>
                    <a:pt x="175" y="385"/>
                    <a:pt x="675" y="0"/>
                    <a:pt x="1266" y="0"/>
                  </a:cubicBezTo>
                  <a:cubicBezTo>
                    <a:pt x="2180" y="0"/>
                    <a:pt x="2180" y="0"/>
                    <a:pt x="2180" y="0"/>
                  </a:cubicBezTo>
                  <a:cubicBezTo>
                    <a:pt x="2885" y="0"/>
                    <a:pt x="3462" y="549"/>
                    <a:pt x="3462" y="1220"/>
                  </a:cubicBezTo>
                  <a:cubicBezTo>
                    <a:pt x="3462" y="2764"/>
                    <a:pt x="3462" y="2764"/>
                    <a:pt x="3462" y="2764"/>
                  </a:cubicBezTo>
                  <a:cubicBezTo>
                    <a:pt x="3462" y="2852"/>
                    <a:pt x="3452" y="2938"/>
                    <a:pt x="3433" y="3021"/>
                  </a:cubicBezTo>
                  <a:cubicBezTo>
                    <a:pt x="3381" y="3200"/>
                    <a:pt x="3288" y="3363"/>
                    <a:pt x="3163" y="3499"/>
                  </a:cubicBezTo>
                  <a:cubicBezTo>
                    <a:pt x="2795" y="3203"/>
                    <a:pt x="2795" y="3203"/>
                    <a:pt x="2795" y="3203"/>
                  </a:cubicBezTo>
                  <a:cubicBezTo>
                    <a:pt x="2786" y="3231"/>
                    <a:pt x="2786" y="3231"/>
                    <a:pt x="2786" y="3231"/>
                  </a:cubicBezTo>
                  <a:cubicBezTo>
                    <a:pt x="2726" y="3184"/>
                    <a:pt x="2726" y="3184"/>
                    <a:pt x="2726" y="3184"/>
                  </a:cubicBezTo>
                  <a:cubicBezTo>
                    <a:pt x="2616" y="3525"/>
                    <a:pt x="2616" y="3525"/>
                    <a:pt x="2616" y="3525"/>
                  </a:cubicBezTo>
                  <a:cubicBezTo>
                    <a:pt x="2353" y="3692"/>
                    <a:pt x="2353" y="3692"/>
                    <a:pt x="2353" y="3692"/>
                  </a:cubicBezTo>
                  <a:cubicBezTo>
                    <a:pt x="1863" y="3691"/>
                    <a:pt x="1863" y="3691"/>
                    <a:pt x="1863" y="3691"/>
                  </a:cubicBezTo>
                  <a:cubicBezTo>
                    <a:pt x="1863" y="3690"/>
                    <a:pt x="1863" y="3690"/>
                    <a:pt x="1863" y="3690"/>
                  </a:cubicBezTo>
                  <a:cubicBezTo>
                    <a:pt x="1739" y="3691"/>
                    <a:pt x="1739" y="3691"/>
                    <a:pt x="1739" y="3691"/>
                  </a:cubicBezTo>
                  <a:cubicBezTo>
                    <a:pt x="1615" y="3690"/>
                    <a:pt x="1615" y="3690"/>
                    <a:pt x="1615" y="3690"/>
                  </a:cubicBezTo>
                  <a:cubicBezTo>
                    <a:pt x="1615" y="3691"/>
                    <a:pt x="1615" y="3691"/>
                    <a:pt x="1615" y="3691"/>
                  </a:cubicBezTo>
                  <a:cubicBezTo>
                    <a:pt x="1093" y="3692"/>
                    <a:pt x="1093" y="3692"/>
                    <a:pt x="1093" y="3692"/>
                  </a:cubicBezTo>
                </a:path>
              </a:pathLst>
            </a:custGeom>
            <a:solidFill>
              <a:srgbClr val="82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80" name="ïşḻïdê"/>
            <p:cNvSpPr/>
            <p:nvPr/>
          </p:nvSpPr>
          <p:spPr bwMode="auto">
            <a:xfrm>
              <a:off x="5533353" y="2864753"/>
              <a:ext cx="431469" cy="126438"/>
            </a:xfrm>
            <a:custGeom>
              <a:avLst/>
              <a:gdLst>
                <a:gd name="T0" fmla="*/ 126 w 273"/>
                <a:gd name="T1" fmla="*/ 80 h 80"/>
                <a:gd name="T2" fmla="*/ 0 w 273"/>
                <a:gd name="T3" fmla="*/ 0 h 80"/>
                <a:gd name="T4" fmla="*/ 113 w 273"/>
                <a:gd name="T5" fmla="*/ 0 h 80"/>
                <a:gd name="T6" fmla="*/ 113 w 273"/>
                <a:gd name="T7" fmla="*/ 0 h 80"/>
                <a:gd name="T8" fmla="*/ 140 w 273"/>
                <a:gd name="T9" fmla="*/ 0 h 80"/>
                <a:gd name="T10" fmla="*/ 167 w 273"/>
                <a:gd name="T11" fmla="*/ 0 h 80"/>
                <a:gd name="T12" fmla="*/ 167 w 273"/>
                <a:gd name="T13" fmla="*/ 0 h 80"/>
                <a:gd name="T14" fmla="*/ 273 w 273"/>
                <a:gd name="T15" fmla="*/ 0 h 80"/>
                <a:gd name="T16" fmla="*/ 147 w 273"/>
                <a:gd name="T17" fmla="*/ 80 h 80"/>
                <a:gd name="T18" fmla="*/ 137 w 273"/>
                <a:gd name="T19" fmla="*/ 73 h 80"/>
                <a:gd name="T20" fmla="*/ 137 w 273"/>
                <a:gd name="T21" fmla="*/ 72 h 80"/>
                <a:gd name="T22" fmla="*/ 136 w 273"/>
                <a:gd name="T23" fmla="*/ 72 h 80"/>
                <a:gd name="T24" fmla="*/ 135 w 273"/>
                <a:gd name="T25" fmla="*/ 72 h 80"/>
                <a:gd name="T26" fmla="*/ 135 w 273"/>
                <a:gd name="T27" fmla="*/ 73 h 80"/>
                <a:gd name="T28" fmla="*/ 126 w 273"/>
                <a:gd name="T2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" h="80">
                  <a:moveTo>
                    <a:pt x="126" y="80"/>
                  </a:moveTo>
                  <a:lnTo>
                    <a:pt x="0" y="0"/>
                  </a:lnTo>
                  <a:lnTo>
                    <a:pt x="113" y="0"/>
                  </a:lnTo>
                  <a:lnTo>
                    <a:pt x="113" y="0"/>
                  </a:lnTo>
                  <a:lnTo>
                    <a:pt x="140" y="0"/>
                  </a:lnTo>
                  <a:lnTo>
                    <a:pt x="167" y="0"/>
                  </a:lnTo>
                  <a:lnTo>
                    <a:pt x="167" y="0"/>
                  </a:lnTo>
                  <a:lnTo>
                    <a:pt x="273" y="0"/>
                  </a:lnTo>
                  <a:lnTo>
                    <a:pt x="147" y="80"/>
                  </a:lnTo>
                  <a:lnTo>
                    <a:pt x="137" y="73"/>
                  </a:lnTo>
                  <a:lnTo>
                    <a:pt x="137" y="72"/>
                  </a:lnTo>
                  <a:lnTo>
                    <a:pt x="136" y="72"/>
                  </a:lnTo>
                  <a:lnTo>
                    <a:pt x="135" y="72"/>
                  </a:lnTo>
                  <a:lnTo>
                    <a:pt x="135" y="73"/>
                  </a:lnTo>
                  <a:lnTo>
                    <a:pt x="126" y="80"/>
                  </a:lnTo>
                  <a:close/>
                </a:path>
              </a:pathLst>
            </a:custGeom>
            <a:solidFill>
              <a:srgbClr val="D5D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81" name="ïṥḷïḑê"/>
            <p:cNvSpPr/>
            <p:nvPr/>
          </p:nvSpPr>
          <p:spPr bwMode="auto">
            <a:xfrm>
              <a:off x="5533353" y="2864753"/>
              <a:ext cx="431469" cy="126438"/>
            </a:xfrm>
            <a:custGeom>
              <a:avLst/>
              <a:gdLst>
                <a:gd name="T0" fmla="*/ 126 w 273"/>
                <a:gd name="T1" fmla="*/ 80 h 80"/>
                <a:gd name="T2" fmla="*/ 0 w 273"/>
                <a:gd name="T3" fmla="*/ 0 h 80"/>
                <a:gd name="T4" fmla="*/ 113 w 273"/>
                <a:gd name="T5" fmla="*/ 0 h 80"/>
                <a:gd name="T6" fmla="*/ 113 w 273"/>
                <a:gd name="T7" fmla="*/ 0 h 80"/>
                <a:gd name="T8" fmla="*/ 140 w 273"/>
                <a:gd name="T9" fmla="*/ 0 h 80"/>
                <a:gd name="T10" fmla="*/ 167 w 273"/>
                <a:gd name="T11" fmla="*/ 0 h 80"/>
                <a:gd name="T12" fmla="*/ 167 w 273"/>
                <a:gd name="T13" fmla="*/ 0 h 80"/>
                <a:gd name="T14" fmla="*/ 273 w 273"/>
                <a:gd name="T15" fmla="*/ 0 h 80"/>
                <a:gd name="T16" fmla="*/ 147 w 273"/>
                <a:gd name="T17" fmla="*/ 80 h 80"/>
                <a:gd name="T18" fmla="*/ 137 w 273"/>
                <a:gd name="T19" fmla="*/ 73 h 80"/>
                <a:gd name="T20" fmla="*/ 137 w 273"/>
                <a:gd name="T21" fmla="*/ 72 h 80"/>
                <a:gd name="T22" fmla="*/ 136 w 273"/>
                <a:gd name="T23" fmla="*/ 72 h 80"/>
                <a:gd name="T24" fmla="*/ 135 w 273"/>
                <a:gd name="T25" fmla="*/ 72 h 80"/>
                <a:gd name="T26" fmla="*/ 135 w 273"/>
                <a:gd name="T27" fmla="*/ 73 h 80"/>
                <a:gd name="T28" fmla="*/ 126 w 273"/>
                <a:gd name="T2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" h="80">
                  <a:moveTo>
                    <a:pt x="126" y="80"/>
                  </a:moveTo>
                  <a:lnTo>
                    <a:pt x="0" y="0"/>
                  </a:lnTo>
                  <a:lnTo>
                    <a:pt x="113" y="0"/>
                  </a:lnTo>
                  <a:lnTo>
                    <a:pt x="113" y="0"/>
                  </a:lnTo>
                  <a:lnTo>
                    <a:pt x="140" y="0"/>
                  </a:lnTo>
                  <a:lnTo>
                    <a:pt x="167" y="0"/>
                  </a:lnTo>
                  <a:lnTo>
                    <a:pt x="167" y="0"/>
                  </a:lnTo>
                  <a:lnTo>
                    <a:pt x="273" y="0"/>
                  </a:lnTo>
                  <a:lnTo>
                    <a:pt x="147" y="80"/>
                  </a:lnTo>
                  <a:lnTo>
                    <a:pt x="137" y="73"/>
                  </a:lnTo>
                  <a:lnTo>
                    <a:pt x="137" y="72"/>
                  </a:lnTo>
                  <a:lnTo>
                    <a:pt x="136" y="72"/>
                  </a:lnTo>
                  <a:lnTo>
                    <a:pt x="135" y="72"/>
                  </a:lnTo>
                  <a:lnTo>
                    <a:pt x="135" y="73"/>
                  </a:lnTo>
                  <a:lnTo>
                    <a:pt x="126" y="8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82" name="ïšḻiḓê"/>
            <p:cNvSpPr/>
            <p:nvPr/>
          </p:nvSpPr>
          <p:spPr bwMode="auto">
            <a:xfrm>
              <a:off x="6241405" y="2799953"/>
              <a:ext cx="7903" cy="6322"/>
            </a:xfrm>
            <a:custGeom>
              <a:avLst/>
              <a:gdLst>
                <a:gd name="T0" fmla="*/ 22 w 23"/>
                <a:gd name="T1" fmla="*/ 17 h 17"/>
                <a:gd name="T2" fmla="*/ 0 w 23"/>
                <a:gd name="T3" fmla="*/ 0 h 17"/>
                <a:gd name="T4" fmla="*/ 1 w 23"/>
                <a:gd name="T5" fmla="*/ 0 h 17"/>
                <a:gd name="T6" fmla="*/ 23 w 23"/>
                <a:gd name="T7" fmla="*/ 16 h 17"/>
                <a:gd name="T8" fmla="*/ 22 w 23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7">
                  <a:moveTo>
                    <a:pt x="22" y="1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2" y="17"/>
                    <a:pt x="22" y="17"/>
                  </a:cubicBezTo>
                </a:path>
              </a:pathLst>
            </a:custGeom>
            <a:solidFill>
              <a:srgbClr val="145F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83" name="ïşlîḋè"/>
            <p:cNvSpPr/>
            <p:nvPr/>
          </p:nvSpPr>
          <p:spPr bwMode="auto">
            <a:xfrm>
              <a:off x="5266254" y="2698805"/>
              <a:ext cx="126438" cy="101151"/>
            </a:xfrm>
            <a:custGeom>
              <a:avLst/>
              <a:gdLst>
                <a:gd name="T0" fmla="*/ 8 w 369"/>
                <a:gd name="T1" fmla="*/ 297 h 297"/>
                <a:gd name="T2" fmla="*/ 3 w 369"/>
                <a:gd name="T3" fmla="*/ 295 h 297"/>
                <a:gd name="T4" fmla="*/ 0 w 369"/>
                <a:gd name="T5" fmla="*/ 291 h 297"/>
                <a:gd name="T6" fmla="*/ 362 w 369"/>
                <a:gd name="T7" fmla="*/ 0 h 297"/>
                <a:gd name="T8" fmla="*/ 369 w 369"/>
                <a:gd name="T9" fmla="*/ 20 h 297"/>
                <a:gd name="T10" fmla="*/ 8 w 369"/>
                <a:gd name="T11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9" h="297">
                  <a:moveTo>
                    <a:pt x="8" y="297"/>
                  </a:moveTo>
                  <a:cubicBezTo>
                    <a:pt x="3" y="295"/>
                    <a:pt x="3" y="295"/>
                    <a:pt x="3" y="295"/>
                  </a:cubicBezTo>
                  <a:cubicBezTo>
                    <a:pt x="2" y="293"/>
                    <a:pt x="1" y="292"/>
                    <a:pt x="0" y="291"/>
                  </a:cubicBezTo>
                  <a:cubicBezTo>
                    <a:pt x="362" y="0"/>
                    <a:pt x="362" y="0"/>
                    <a:pt x="362" y="0"/>
                  </a:cubicBezTo>
                  <a:cubicBezTo>
                    <a:pt x="369" y="20"/>
                    <a:pt x="369" y="20"/>
                    <a:pt x="369" y="20"/>
                  </a:cubicBezTo>
                  <a:cubicBezTo>
                    <a:pt x="8" y="297"/>
                    <a:pt x="8" y="297"/>
                    <a:pt x="8" y="297"/>
                  </a:cubicBezTo>
                </a:path>
              </a:pathLst>
            </a:custGeom>
            <a:solidFill>
              <a:srgbClr val="687E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84" name="ïŝľíḑè"/>
            <p:cNvSpPr/>
            <p:nvPr/>
          </p:nvSpPr>
          <p:spPr bwMode="auto">
            <a:xfrm>
              <a:off x="5252029" y="2799953"/>
              <a:ext cx="15803" cy="18965"/>
            </a:xfrm>
            <a:custGeom>
              <a:avLst/>
              <a:gdLst>
                <a:gd name="T0" fmla="*/ 24 w 49"/>
                <a:gd name="T1" fmla="*/ 58 h 58"/>
                <a:gd name="T2" fmla="*/ 0 w 49"/>
                <a:gd name="T3" fmla="*/ 31 h 58"/>
                <a:gd name="T4" fmla="*/ 41 w 49"/>
                <a:gd name="T5" fmla="*/ 0 h 58"/>
                <a:gd name="T6" fmla="*/ 44 w 49"/>
                <a:gd name="T7" fmla="*/ 0 h 58"/>
                <a:gd name="T8" fmla="*/ 44 w 49"/>
                <a:gd name="T9" fmla="*/ 0 h 58"/>
                <a:gd name="T10" fmla="*/ 49 w 49"/>
                <a:gd name="T11" fmla="*/ 2 h 58"/>
                <a:gd name="T12" fmla="*/ 24 w 49"/>
                <a:gd name="T13" fmla="*/ 22 h 58"/>
                <a:gd name="T14" fmla="*/ 24 w 49"/>
                <a:gd name="T1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58">
                  <a:moveTo>
                    <a:pt x="24" y="58"/>
                  </a:moveTo>
                  <a:cubicBezTo>
                    <a:pt x="16" y="49"/>
                    <a:pt x="8" y="40"/>
                    <a:pt x="0" y="3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58"/>
                    <a:pt x="24" y="58"/>
                    <a:pt x="24" y="58"/>
                  </a:cubicBezTo>
                </a:path>
              </a:pathLst>
            </a:custGeom>
            <a:solidFill>
              <a:srgbClr val="104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85" name="îṡḷîdé"/>
            <p:cNvSpPr/>
            <p:nvPr/>
          </p:nvSpPr>
          <p:spPr bwMode="auto">
            <a:xfrm>
              <a:off x="6111805" y="2698805"/>
              <a:ext cx="129599" cy="104312"/>
            </a:xfrm>
            <a:custGeom>
              <a:avLst/>
              <a:gdLst>
                <a:gd name="T0" fmla="*/ 361 w 377"/>
                <a:gd name="T1" fmla="*/ 305 h 305"/>
                <a:gd name="T2" fmla="*/ 0 w 377"/>
                <a:gd name="T3" fmla="*/ 28 h 305"/>
                <a:gd name="T4" fmla="*/ 9 w 377"/>
                <a:gd name="T5" fmla="*/ 0 h 305"/>
                <a:gd name="T6" fmla="*/ 377 w 377"/>
                <a:gd name="T7" fmla="*/ 296 h 305"/>
                <a:gd name="T8" fmla="*/ 377 w 377"/>
                <a:gd name="T9" fmla="*/ 297 h 305"/>
                <a:gd name="T10" fmla="*/ 377 w 377"/>
                <a:gd name="T11" fmla="*/ 297 h 305"/>
                <a:gd name="T12" fmla="*/ 361 w 377"/>
                <a:gd name="T13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305">
                  <a:moveTo>
                    <a:pt x="361" y="305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77" y="296"/>
                    <a:pt x="377" y="296"/>
                    <a:pt x="377" y="296"/>
                  </a:cubicBezTo>
                  <a:cubicBezTo>
                    <a:pt x="377" y="296"/>
                    <a:pt x="377" y="296"/>
                    <a:pt x="377" y="297"/>
                  </a:cubicBezTo>
                  <a:cubicBezTo>
                    <a:pt x="377" y="297"/>
                    <a:pt x="377" y="297"/>
                    <a:pt x="377" y="297"/>
                  </a:cubicBezTo>
                  <a:cubicBezTo>
                    <a:pt x="361" y="305"/>
                    <a:pt x="361" y="305"/>
                    <a:pt x="361" y="305"/>
                  </a:cubicBezTo>
                </a:path>
              </a:pathLst>
            </a:custGeom>
            <a:solidFill>
              <a:srgbClr val="687E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86" name="îṧ1ïďé"/>
            <p:cNvSpPr/>
            <p:nvPr/>
          </p:nvSpPr>
          <p:spPr bwMode="auto">
            <a:xfrm>
              <a:off x="6236663" y="2799953"/>
              <a:ext cx="12645" cy="14225"/>
            </a:xfrm>
            <a:custGeom>
              <a:avLst/>
              <a:gdLst>
                <a:gd name="T0" fmla="*/ 18 w 39"/>
                <a:gd name="T1" fmla="*/ 42 h 42"/>
                <a:gd name="T2" fmla="*/ 17 w 39"/>
                <a:gd name="T3" fmla="*/ 22 h 42"/>
                <a:gd name="T4" fmla="*/ 0 w 39"/>
                <a:gd name="T5" fmla="*/ 8 h 42"/>
                <a:gd name="T6" fmla="*/ 16 w 39"/>
                <a:gd name="T7" fmla="*/ 0 h 42"/>
                <a:gd name="T8" fmla="*/ 16 w 39"/>
                <a:gd name="T9" fmla="*/ 0 h 42"/>
                <a:gd name="T10" fmla="*/ 17 w 39"/>
                <a:gd name="T11" fmla="*/ 0 h 42"/>
                <a:gd name="T12" fmla="*/ 39 w 39"/>
                <a:gd name="T13" fmla="*/ 17 h 42"/>
                <a:gd name="T14" fmla="*/ 18 w 39"/>
                <a:gd name="T1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42">
                  <a:moveTo>
                    <a:pt x="18" y="42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2" y="26"/>
                    <a:pt x="25" y="34"/>
                    <a:pt x="18" y="42"/>
                  </a:cubicBezTo>
                </a:path>
              </a:pathLst>
            </a:custGeom>
            <a:solidFill>
              <a:srgbClr val="104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87" name="iṩľîḋe"/>
            <p:cNvSpPr/>
            <p:nvPr/>
          </p:nvSpPr>
          <p:spPr bwMode="auto">
            <a:xfrm>
              <a:off x="5726171" y="2978546"/>
              <a:ext cx="45835" cy="45832"/>
            </a:xfrm>
            <a:custGeom>
              <a:avLst/>
              <a:gdLst>
                <a:gd name="T0" fmla="*/ 67 w 133"/>
                <a:gd name="T1" fmla="*/ 134 h 134"/>
                <a:gd name="T2" fmla="*/ 0 w 133"/>
                <a:gd name="T3" fmla="*/ 130 h 134"/>
                <a:gd name="T4" fmla="*/ 64 w 133"/>
                <a:gd name="T5" fmla="*/ 68 h 134"/>
                <a:gd name="T6" fmla="*/ 18 w 133"/>
                <a:gd name="T7" fmla="*/ 39 h 134"/>
                <a:gd name="T8" fmla="*/ 63 w 133"/>
                <a:gd name="T9" fmla="*/ 5 h 134"/>
                <a:gd name="T10" fmla="*/ 63 w 133"/>
                <a:gd name="T11" fmla="*/ 0 h 134"/>
                <a:gd name="T12" fmla="*/ 67 w 133"/>
                <a:gd name="T13" fmla="*/ 3 h 134"/>
                <a:gd name="T14" fmla="*/ 70 w 133"/>
                <a:gd name="T15" fmla="*/ 0 h 134"/>
                <a:gd name="T16" fmla="*/ 70 w 133"/>
                <a:gd name="T17" fmla="*/ 5 h 134"/>
                <a:gd name="T18" fmla="*/ 116 w 133"/>
                <a:gd name="T19" fmla="*/ 39 h 134"/>
                <a:gd name="T20" fmla="*/ 69 w 133"/>
                <a:gd name="T21" fmla="*/ 68 h 134"/>
                <a:gd name="T22" fmla="*/ 133 w 133"/>
                <a:gd name="T23" fmla="*/ 130 h 134"/>
                <a:gd name="T24" fmla="*/ 67 w 133"/>
                <a:gd name="T25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134">
                  <a:moveTo>
                    <a:pt x="67" y="134"/>
                  </a:moveTo>
                  <a:cubicBezTo>
                    <a:pt x="44" y="134"/>
                    <a:pt x="22" y="133"/>
                    <a:pt x="0" y="130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69" y="68"/>
                    <a:pt x="69" y="68"/>
                    <a:pt x="69" y="68"/>
                  </a:cubicBezTo>
                  <a:cubicBezTo>
                    <a:pt x="133" y="130"/>
                    <a:pt x="133" y="130"/>
                    <a:pt x="133" y="130"/>
                  </a:cubicBezTo>
                  <a:cubicBezTo>
                    <a:pt x="112" y="133"/>
                    <a:pt x="90" y="134"/>
                    <a:pt x="67" y="134"/>
                  </a:cubicBezTo>
                </a:path>
              </a:pathLst>
            </a:custGeom>
            <a:solidFill>
              <a:srgbClr val="B949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88" name="îslîḍé"/>
            <p:cNvSpPr/>
            <p:nvPr/>
          </p:nvSpPr>
          <p:spPr bwMode="auto">
            <a:xfrm>
              <a:off x="5749878" y="2807856"/>
              <a:ext cx="305031" cy="214944"/>
            </a:xfrm>
            <a:custGeom>
              <a:avLst/>
              <a:gdLst>
                <a:gd name="T0" fmla="*/ 64 w 891"/>
                <a:gd name="T1" fmla="*/ 627 h 627"/>
                <a:gd name="T2" fmla="*/ 0 w 891"/>
                <a:gd name="T3" fmla="*/ 565 h 627"/>
                <a:gd name="T4" fmla="*/ 47 w 891"/>
                <a:gd name="T5" fmla="*/ 536 h 627"/>
                <a:gd name="T6" fmla="*/ 628 w 891"/>
                <a:gd name="T7" fmla="*/ 167 h 627"/>
                <a:gd name="T8" fmla="*/ 891 w 891"/>
                <a:gd name="T9" fmla="*/ 0 h 627"/>
                <a:gd name="T10" fmla="*/ 754 w 891"/>
                <a:gd name="T11" fmla="*/ 425 h 627"/>
                <a:gd name="T12" fmla="*/ 455 w 891"/>
                <a:gd name="T13" fmla="*/ 459 h 627"/>
                <a:gd name="T14" fmla="*/ 64 w 891"/>
                <a:gd name="T15" fmla="*/ 627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1" h="627">
                  <a:moveTo>
                    <a:pt x="64" y="627"/>
                  </a:moveTo>
                  <a:cubicBezTo>
                    <a:pt x="0" y="565"/>
                    <a:pt x="0" y="565"/>
                    <a:pt x="0" y="565"/>
                  </a:cubicBezTo>
                  <a:cubicBezTo>
                    <a:pt x="47" y="536"/>
                    <a:pt x="47" y="536"/>
                    <a:pt x="47" y="536"/>
                  </a:cubicBezTo>
                  <a:cubicBezTo>
                    <a:pt x="628" y="167"/>
                    <a:pt x="628" y="167"/>
                    <a:pt x="628" y="167"/>
                  </a:cubicBezTo>
                  <a:cubicBezTo>
                    <a:pt x="891" y="0"/>
                    <a:pt x="891" y="0"/>
                    <a:pt x="891" y="0"/>
                  </a:cubicBezTo>
                  <a:cubicBezTo>
                    <a:pt x="754" y="425"/>
                    <a:pt x="754" y="425"/>
                    <a:pt x="754" y="425"/>
                  </a:cubicBezTo>
                  <a:cubicBezTo>
                    <a:pt x="658" y="447"/>
                    <a:pt x="558" y="459"/>
                    <a:pt x="455" y="459"/>
                  </a:cubicBezTo>
                  <a:cubicBezTo>
                    <a:pt x="455" y="459"/>
                    <a:pt x="297" y="603"/>
                    <a:pt x="64" y="627"/>
                  </a:cubicBezTo>
                </a:path>
              </a:pathLst>
            </a:custGeom>
            <a:solidFill>
              <a:srgbClr val="C3C0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89" name="îsļîḋè"/>
            <p:cNvSpPr/>
            <p:nvPr/>
          </p:nvSpPr>
          <p:spPr bwMode="auto">
            <a:xfrm>
              <a:off x="5449589" y="2812598"/>
              <a:ext cx="298708" cy="210202"/>
            </a:xfrm>
            <a:custGeom>
              <a:avLst/>
              <a:gdLst>
                <a:gd name="T0" fmla="*/ 809 w 873"/>
                <a:gd name="T1" fmla="*/ 615 h 615"/>
                <a:gd name="T2" fmla="*/ 419 w 873"/>
                <a:gd name="T3" fmla="*/ 447 h 615"/>
                <a:gd name="T4" fmla="*/ 134 w 873"/>
                <a:gd name="T5" fmla="*/ 416 h 615"/>
                <a:gd name="T6" fmla="*/ 0 w 873"/>
                <a:gd name="T7" fmla="*/ 0 h 615"/>
                <a:gd name="T8" fmla="*/ 246 w 873"/>
                <a:gd name="T9" fmla="*/ 155 h 615"/>
                <a:gd name="T10" fmla="*/ 827 w 873"/>
                <a:gd name="T11" fmla="*/ 524 h 615"/>
                <a:gd name="T12" fmla="*/ 873 w 873"/>
                <a:gd name="T13" fmla="*/ 553 h 615"/>
                <a:gd name="T14" fmla="*/ 809 w 873"/>
                <a:gd name="T15" fmla="*/ 615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3" h="615">
                  <a:moveTo>
                    <a:pt x="809" y="615"/>
                  </a:moveTo>
                  <a:cubicBezTo>
                    <a:pt x="576" y="591"/>
                    <a:pt x="419" y="447"/>
                    <a:pt x="419" y="447"/>
                  </a:cubicBezTo>
                  <a:cubicBezTo>
                    <a:pt x="321" y="447"/>
                    <a:pt x="226" y="436"/>
                    <a:pt x="134" y="4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6" y="155"/>
                    <a:pt x="246" y="155"/>
                    <a:pt x="246" y="155"/>
                  </a:cubicBezTo>
                  <a:cubicBezTo>
                    <a:pt x="827" y="524"/>
                    <a:pt x="827" y="524"/>
                    <a:pt x="827" y="524"/>
                  </a:cubicBezTo>
                  <a:cubicBezTo>
                    <a:pt x="873" y="553"/>
                    <a:pt x="873" y="553"/>
                    <a:pt x="873" y="553"/>
                  </a:cubicBezTo>
                  <a:cubicBezTo>
                    <a:pt x="809" y="615"/>
                    <a:pt x="809" y="615"/>
                    <a:pt x="809" y="615"/>
                  </a:cubicBezTo>
                </a:path>
              </a:pathLst>
            </a:custGeom>
            <a:solidFill>
              <a:srgbClr val="C3C0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90" name="íṣḻíḋe"/>
            <p:cNvSpPr/>
            <p:nvPr/>
          </p:nvSpPr>
          <p:spPr bwMode="auto">
            <a:xfrm>
              <a:off x="5259932" y="2692482"/>
              <a:ext cx="235489" cy="262357"/>
            </a:xfrm>
            <a:custGeom>
              <a:avLst/>
              <a:gdLst>
                <a:gd name="T0" fmla="*/ 686 w 686"/>
                <a:gd name="T1" fmla="*/ 769 h 769"/>
                <a:gd name="T2" fmla="*/ 0 w 686"/>
                <a:gd name="T3" fmla="*/ 374 h 769"/>
                <a:gd name="T4" fmla="*/ 0 w 686"/>
                <a:gd name="T5" fmla="*/ 338 h 769"/>
                <a:gd name="T6" fmla="*/ 25 w 686"/>
                <a:gd name="T7" fmla="*/ 318 h 769"/>
                <a:gd name="T8" fmla="*/ 386 w 686"/>
                <a:gd name="T9" fmla="*/ 41 h 769"/>
                <a:gd name="T10" fmla="*/ 439 w 686"/>
                <a:gd name="T11" fmla="*/ 0 h 769"/>
                <a:gd name="T12" fmla="*/ 552 w 686"/>
                <a:gd name="T13" fmla="*/ 353 h 769"/>
                <a:gd name="T14" fmla="*/ 686 w 686"/>
                <a:gd name="T15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6" h="769">
                  <a:moveTo>
                    <a:pt x="686" y="769"/>
                  </a:moveTo>
                  <a:cubicBezTo>
                    <a:pt x="415" y="710"/>
                    <a:pt x="176" y="569"/>
                    <a:pt x="0" y="374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25" y="318"/>
                    <a:pt x="25" y="318"/>
                    <a:pt x="25" y="318"/>
                  </a:cubicBezTo>
                  <a:cubicBezTo>
                    <a:pt x="386" y="41"/>
                    <a:pt x="386" y="41"/>
                    <a:pt x="386" y="41"/>
                  </a:cubicBezTo>
                  <a:cubicBezTo>
                    <a:pt x="439" y="0"/>
                    <a:pt x="439" y="0"/>
                    <a:pt x="439" y="0"/>
                  </a:cubicBezTo>
                  <a:cubicBezTo>
                    <a:pt x="552" y="353"/>
                    <a:pt x="552" y="353"/>
                    <a:pt x="552" y="353"/>
                  </a:cubicBezTo>
                  <a:cubicBezTo>
                    <a:pt x="686" y="769"/>
                    <a:pt x="686" y="769"/>
                    <a:pt x="686" y="769"/>
                  </a:cubicBezTo>
                </a:path>
              </a:pathLst>
            </a:custGeom>
            <a:solidFill>
              <a:srgbClr val="30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91" name="isḷíḑê"/>
            <p:cNvSpPr/>
            <p:nvPr/>
          </p:nvSpPr>
          <p:spPr bwMode="auto">
            <a:xfrm>
              <a:off x="6007493" y="2692482"/>
              <a:ext cx="235489" cy="260776"/>
            </a:xfrm>
            <a:custGeom>
              <a:avLst/>
              <a:gdLst>
                <a:gd name="T0" fmla="*/ 0 w 686"/>
                <a:gd name="T1" fmla="*/ 766 h 766"/>
                <a:gd name="T2" fmla="*/ 137 w 686"/>
                <a:gd name="T3" fmla="*/ 341 h 766"/>
                <a:gd name="T4" fmla="*/ 247 w 686"/>
                <a:gd name="T5" fmla="*/ 0 h 766"/>
                <a:gd name="T6" fmla="*/ 307 w 686"/>
                <a:gd name="T7" fmla="*/ 47 h 766"/>
                <a:gd name="T8" fmla="*/ 668 w 686"/>
                <a:gd name="T9" fmla="*/ 324 h 766"/>
                <a:gd name="T10" fmla="*/ 685 w 686"/>
                <a:gd name="T11" fmla="*/ 338 h 766"/>
                <a:gd name="T12" fmla="*/ 686 w 686"/>
                <a:gd name="T13" fmla="*/ 358 h 766"/>
                <a:gd name="T14" fmla="*/ 0 w 686"/>
                <a:gd name="T15" fmla="*/ 766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6" h="766">
                  <a:moveTo>
                    <a:pt x="0" y="766"/>
                  </a:moveTo>
                  <a:cubicBezTo>
                    <a:pt x="137" y="341"/>
                    <a:pt x="137" y="341"/>
                    <a:pt x="137" y="34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307" y="47"/>
                    <a:pt x="307" y="47"/>
                    <a:pt x="307" y="47"/>
                  </a:cubicBezTo>
                  <a:cubicBezTo>
                    <a:pt x="668" y="324"/>
                    <a:pt x="668" y="324"/>
                    <a:pt x="668" y="324"/>
                  </a:cubicBezTo>
                  <a:cubicBezTo>
                    <a:pt x="685" y="338"/>
                    <a:pt x="685" y="338"/>
                    <a:pt x="685" y="338"/>
                  </a:cubicBezTo>
                  <a:cubicBezTo>
                    <a:pt x="686" y="358"/>
                    <a:pt x="686" y="358"/>
                    <a:pt x="686" y="358"/>
                  </a:cubicBezTo>
                  <a:cubicBezTo>
                    <a:pt x="512" y="557"/>
                    <a:pt x="272" y="703"/>
                    <a:pt x="0" y="766"/>
                  </a:cubicBezTo>
                </a:path>
              </a:pathLst>
            </a:custGeom>
            <a:solidFill>
              <a:srgbClr val="30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92" name="ïş1îḍê"/>
            <p:cNvSpPr/>
            <p:nvPr/>
          </p:nvSpPr>
          <p:spPr bwMode="auto">
            <a:xfrm>
              <a:off x="5158781" y="1582991"/>
              <a:ext cx="1190095" cy="1419261"/>
            </a:xfrm>
            <a:custGeom>
              <a:avLst/>
              <a:gdLst>
                <a:gd name="T0" fmla="*/ 3478 w 3478"/>
                <a:gd name="T1" fmla="*/ 1220 h 4156"/>
                <a:gd name="T2" fmla="*/ 3478 w 3478"/>
                <a:gd name="T3" fmla="*/ 2764 h 4156"/>
                <a:gd name="T4" fmla="*/ 3433 w 3478"/>
                <a:gd name="T5" fmla="*/ 3084 h 4156"/>
                <a:gd name="T6" fmla="*/ 3163 w 3478"/>
                <a:gd name="T7" fmla="*/ 3563 h 4156"/>
                <a:gd name="T8" fmla="*/ 2196 w 3478"/>
                <a:gd name="T9" fmla="*/ 3984 h 4156"/>
                <a:gd name="T10" fmla="*/ 1739 w 3478"/>
                <a:gd name="T11" fmla="*/ 4156 h 4156"/>
                <a:gd name="T12" fmla="*/ 1282 w 3478"/>
                <a:gd name="T13" fmla="*/ 3984 h 4156"/>
                <a:gd name="T14" fmla="*/ 315 w 3478"/>
                <a:gd name="T15" fmla="*/ 3563 h 4156"/>
                <a:gd name="T16" fmla="*/ 0 w 3478"/>
                <a:gd name="T17" fmla="*/ 2764 h 4156"/>
                <a:gd name="T18" fmla="*/ 0 w 3478"/>
                <a:gd name="T19" fmla="*/ 1220 h 4156"/>
                <a:gd name="T20" fmla="*/ 28 w 3478"/>
                <a:gd name="T21" fmla="*/ 967 h 4156"/>
                <a:gd name="T22" fmla="*/ 1282 w 3478"/>
                <a:gd name="T23" fmla="*/ 0 h 4156"/>
                <a:gd name="T24" fmla="*/ 2196 w 3478"/>
                <a:gd name="T25" fmla="*/ 0 h 4156"/>
                <a:gd name="T26" fmla="*/ 3478 w 3478"/>
                <a:gd name="T27" fmla="*/ 1220 h 4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78" h="4156">
                  <a:moveTo>
                    <a:pt x="3478" y="1220"/>
                  </a:moveTo>
                  <a:cubicBezTo>
                    <a:pt x="3478" y="2764"/>
                    <a:pt x="3478" y="2764"/>
                    <a:pt x="3478" y="2764"/>
                  </a:cubicBezTo>
                  <a:cubicBezTo>
                    <a:pt x="3478" y="2874"/>
                    <a:pt x="3462" y="2982"/>
                    <a:pt x="3433" y="3084"/>
                  </a:cubicBezTo>
                  <a:cubicBezTo>
                    <a:pt x="3381" y="3263"/>
                    <a:pt x="3288" y="3426"/>
                    <a:pt x="3163" y="3563"/>
                  </a:cubicBezTo>
                  <a:cubicBezTo>
                    <a:pt x="2927" y="3820"/>
                    <a:pt x="2580" y="3984"/>
                    <a:pt x="2196" y="3984"/>
                  </a:cubicBezTo>
                  <a:cubicBezTo>
                    <a:pt x="2196" y="3984"/>
                    <a:pt x="2008" y="4156"/>
                    <a:pt x="1739" y="4156"/>
                  </a:cubicBezTo>
                  <a:cubicBezTo>
                    <a:pt x="1470" y="4156"/>
                    <a:pt x="1282" y="3984"/>
                    <a:pt x="1282" y="3984"/>
                  </a:cubicBezTo>
                  <a:cubicBezTo>
                    <a:pt x="897" y="3984"/>
                    <a:pt x="551" y="3820"/>
                    <a:pt x="315" y="3563"/>
                  </a:cubicBezTo>
                  <a:cubicBezTo>
                    <a:pt x="119" y="3348"/>
                    <a:pt x="0" y="3069"/>
                    <a:pt x="0" y="2764"/>
                  </a:cubicBezTo>
                  <a:cubicBezTo>
                    <a:pt x="0" y="1220"/>
                    <a:pt x="0" y="1220"/>
                    <a:pt x="0" y="1220"/>
                  </a:cubicBezTo>
                  <a:cubicBezTo>
                    <a:pt x="0" y="1133"/>
                    <a:pt x="10" y="1049"/>
                    <a:pt x="28" y="967"/>
                  </a:cubicBezTo>
                  <a:cubicBezTo>
                    <a:pt x="151" y="416"/>
                    <a:pt x="668" y="0"/>
                    <a:pt x="1282" y="0"/>
                  </a:cubicBezTo>
                  <a:cubicBezTo>
                    <a:pt x="2196" y="0"/>
                    <a:pt x="2196" y="0"/>
                    <a:pt x="2196" y="0"/>
                  </a:cubicBezTo>
                  <a:cubicBezTo>
                    <a:pt x="2901" y="0"/>
                    <a:pt x="3478" y="549"/>
                    <a:pt x="3478" y="1220"/>
                  </a:cubicBezTo>
                  <a:close/>
                </a:path>
              </a:pathLst>
            </a:custGeom>
            <a:solidFill>
              <a:srgbClr val="FBDC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93" name="ïsļíḓè"/>
            <p:cNvSpPr/>
            <p:nvPr/>
          </p:nvSpPr>
          <p:spPr bwMode="auto">
            <a:xfrm>
              <a:off x="5753039" y="1582991"/>
              <a:ext cx="595839" cy="1419261"/>
            </a:xfrm>
            <a:custGeom>
              <a:avLst/>
              <a:gdLst>
                <a:gd name="T0" fmla="*/ 1740 w 1740"/>
                <a:gd name="T1" fmla="*/ 1220 h 4156"/>
                <a:gd name="T2" fmla="*/ 1740 w 1740"/>
                <a:gd name="T3" fmla="*/ 2764 h 4156"/>
                <a:gd name="T4" fmla="*/ 1695 w 1740"/>
                <a:gd name="T5" fmla="*/ 3084 h 4156"/>
                <a:gd name="T6" fmla="*/ 1425 w 1740"/>
                <a:gd name="T7" fmla="*/ 3563 h 4156"/>
                <a:gd name="T8" fmla="*/ 458 w 1740"/>
                <a:gd name="T9" fmla="*/ 3984 h 4156"/>
                <a:gd name="T10" fmla="*/ 1 w 1740"/>
                <a:gd name="T11" fmla="*/ 4156 h 4156"/>
                <a:gd name="T12" fmla="*/ 0 w 1740"/>
                <a:gd name="T13" fmla="*/ 4156 h 4156"/>
                <a:gd name="T14" fmla="*/ 0 w 1740"/>
                <a:gd name="T15" fmla="*/ 0 h 4156"/>
                <a:gd name="T16" fmla="*/ 458 w 1740"/>
                <a:gd name="T17" fmla="*/ 0 h 4156"/>
                <a:gd name="T18" fmla="*/ 1740 w 1740"/>
                <a:gd name="T19" fmla="*/ 1220 h 4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40" h="4156">
                  <a:moveTo>
                    <a:pt x="1740" y="1220"/>
                  </a:moveTo>
                  <a:cubicBezTo>
                    <a:pt x="1740" y="2764"/>
                    <a:pt x="1740" y="2764"/>
                    <a:pt x="1740" y="2764"/>
                  </a:cubicBezTo>
                  <a:cubicBezTo>
                    <a:pt x="1740" y="2874"/>
                    <a:pt x="1724" y="2982"/>
                    <a:pt x="1695" y="3084"/>
                  </a:cubicBezTo>
                  <a:cubicBezTo>
                    <a:pt x="1643" y="3263"/>
                    <a:pt x="1550" y="3426"/>
                    <a:pt x="1425" y="3563"/>
                  </a:cubicBezTo>
                  <a:cubicBezTo>
                    <a:pt x="1189" y="3820"/>
                    <a:pt x="842" y="3984"/>
                    <a:pt x="458" y="3984"/>
                  </a:cubicBezTo>
                  <a:cubicBezTo>
                    <a:pt x="458" y="3984"/>
                    <a:pt x="270" y="4156"/>
                    <a:pt x="1" y="4156"/>
                  </a:cubicBezTo>
                  <a:cubicBezTo>
                    <a:pt x="0" y="4156"/>
                    <a:pt x="0" y="4156"/>
                    <a:pt x="0" y="41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58" y="0"/>
                    <a:pt x="458" y="0"/>
                    <a:pt x="458" y="0"/>
                  </a:cubicBezTo>
                  <a:cubicBezTo>
                    <a:pt x="1163" y="0"/>
                    <a:pt x="1740" y="549"/>
                    <a:pt x="1740" y="1220"/>
                  </a:cubicBezTo>
                  <a:close/>
                </a:path>
              </a:pathLst>
            </a:custGeom>
            <a:solidFill>
              <a:srgbClr val="F7C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94" name="iS1idê"/>
            <p:cNvSpPr/>
            <p:nvPr/>
          </p:nvSpPr>
          <p:spPr bwMode="auto">
            <a:xfrm>
              <a:off x="5021281" y="1211580"/>
              <a:ext cx="1469838" cy="1327594"/>
            </a:xfrm>
            <a:custGeom>
              <a:avLst/>
              <a:gdLst>
                <a:gd name="T0" fmla="*/ 3936 w 4297"/>
                <a:gd name="T1" fmla="*/ 3843 h 3892"/>
                <a:gd name="T2" fmla="*/ 3892 w 4297"/>
                <a:gd name="T3" fmla="*/ 3892 h 3892"/>
                <a:gd name="T4" fmla="*/ 3824 w 4297"/>
                <a:gd name="T5" fmla="*/ 2894 h 3892"/>
                <a:gd name="T6" fmla="*/ 3523 w 4297"/>
                <a:gd name="T7" fmla="*/ 2356 h 3892"/>
                <a:gd name="T8" fmla="*/ 3263 w 4297"/>
                <a:gd name="T9" fmla="*/ 1617 h 3892"/>
                <a:gd name="T10" fmla="*/ 1919 w 4297"/>
                <a:gd name="T11" fmla="*/ 2129 h 3892"/>
                <a:gd name="T12" fmla="*/ 812 w 4297"/>
                <a:gd name="T13" fmla="*/ 1812 h 3892"/>
                <a:gd name="T14" fmla="*/ 789 w 4297"/>
                <a:gd name="T15" fmla="*/ 2287 h 3892"/>
                <a:gd name="T16" fmla="*/ 407 w 4297"/>
                <a:gd name="T17" fmla="*/ 3082 h 3892"/>
                <a:gd name="T18" fmla="*/ 416 w 4297"/>
                <a:gd name="T19" fmla="*/ 3802 h 3892"/>
                <a:gd name="T20" fmla="*/ 268 w 4297"/>
                <a:gd name="T21" fmla="*/ 3662 h 3892"/>
                <a:gd name="T22" fmla="*/ 102 w 4297"/>
                <a:gd name="T23" fmla="*/ 3297 h 3892"/>
                <a:gd name="T24" fmla="*/ 89 w 4297"/>
                <a:gd name="T25" fmla="*/ 1931 h 3892"/>
                <a:gd name="T26" fmla="*/ 333 w 4297"/>
                <a:gd name="T27" fmla="*/ 1327 h 3892"/>
                <a:gd name="T28" fmla="*/ 128 w 4297"/>
                <a:gd name="T29" fmla="*/ 329 h 3892"/>
                <a:gd name="T30" fmla="*/ 793 w 4297"/>
                <a:gd name="T31" fmla="*/ 670 h 3892"/>
                <a:gd name="T32" fmla="*/ 624 w 4297"/>
                <a:gd name="T33" fmla="*/ 51 h 3892"/>
                <a:gd name="T34" fmla="*/ 1426 w 4297"/>
                <a:gd name="T35" fmla="*/ 262 h 3892"/>
                <a:gd name="T36" fmla="*/ 1859 w 4297"/>
                <a:gd name="T37" fmla="*/ 170 h 3892"/>
                <a:gd name="T38" fmla="*/ 2081 w 4297"/>
                <a:gd name="T39" fmla="*/ 107 h 3892"/>
                <a:gd name="T40" fmla="*/ 3294 w 4297"/>
                <a:gd name="T41" fmla="*/ 373 h 3892"/>
                <a:gd name="T42" fmla="*/ 3571 w 4297"/>
                <a:gd name="T43" fmla="*/ 868 h 3892"/>
                <a:gd name="T44" fmla="*/ 4241 w 4297"/>
                <a:gd name="T45" fmla="*/ 2096 h 3892"/>
                <a:gd name="T46" fmla="*/ 4223 w 4297"/>
                <a:gd name="T47" fmla="*/ 3161 h 3892"/>
                <a:gd name="T48" fmla="*/ 4061 w 4297"/>
                <a:gd name="T49" fmla="*/ 3661 h 3892"/>
                <a:gd name="T50" fmla="*/ 3936 w 4297"/>
                <a:gd name="T51" fmla="*/ 3843 h 3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97" h="3892">
                  <a:moveTo>
                    <a:pt x="3936" y="3843"/>
                  </a:moveTo>
                  <a:cubicBezTo>
                    <a:pt x="3892" y="3892"/>
                    <a:pt x="3892" y="3892"/>
                    <a:pt x="3892" y="3892"/>
                  </a:cubicBezTo>
                  <a:cubicBezTo>
                    <a:pt x="3892" y="3892"/>
                    <a:pt x="3876" y="3094"/>
                    <a:pt x="3824" y="2894"/>
                  </a:cubicBezTo>
                  <a:cubicBezTo>
                    <a:pt x="3824" y="2894"/>
                    <a:pt x="3706" y="2444"/>
                    <a:pt x="3523" y="2356"/>
                  </a:cubicBezTo>
                  <a:cubicBezTo>
                    <a:pt x="3523" y="2356"/>
                    <a:pt x="3684" y="1801"/>
                    <a:pt x="3263" y="1617"/>
                  </a:cubicBezTo>
                  <a:cubicBezTo>
                    <a:pt x="3263" y="1617"/>
                    <a:pt x="2752" y="2132"/>
                    <a:pt x="1919" y="2129"/>
                  </a:cubicBezTo>
                  <a:cubicBezTo>
                    <a:pt x="1919" y="2129"/>
                    <a:pt x="1338" y="2173"/>
                    <a:pt x="812" y="1812"/>
                  </a:cubicBezTo>
                  <a:cubicBezTo>
                    <a:pt x="812" y="1812"/>
                    <a:pt x="687" y="2018"/>
                    <a:pt x="789" y="2287"/>
                  </a:cubicBezTo>
                  <a:cubicBezTo>
                    <a:pt x="789" y="2287"/>
                    <a:pt x="450" y="2644"/>
                    <a:pt x="407" y="3082"/>
                  </a:cubicBezTo>
                  <a:cubicBezTo>
                    <a:pt x="407" y="3082"/>
                    <a:pt x="389" y="3655"/>
                    <a:pt x="416" y="3802"/>
                  </a:cubicBezTo>
                  <a:cubicBezTo>
                    <a:pt x="416" y="3802"/>
                    <a:pt x="385" y="3789"/>
                    <a:pt x="268" y="3662"/>
                  </a:cubicBezTo>
                  <a:cubicBezTo>
                    <a:pt x="173" y="3560"/>
                    <a:pt x="135" y="3429"/>
                    <a:pt x="102" y="3297"/>
                  </a:cubicBezTo>
                  <a:cubicBezTo>
                    <a:pt x="1" y="2889"/>
                    <a:pt x="0" y="2265"/>
                    <a:pt x="89" y="1931"/>
                  </a:cubicBezTo>
                  <a:cubicBezTo>
                    <a:pt x="89" y="1931"/>
                    <a:pt x="218" y="1372"/>
                    <a:pt x="333" y="1327"/>
                  </a:cubicBezTo>
                  <a:cubicBezTo>
                    <a:pt x="333" y="1327"/>
                    <a:pt x="73" y="532"/>
                    <a:pt x="128" y="329"/>
                  </a:cubicBezTo>
                  <a:cubicBezTo>
                    <a:pt x="128" y="329"/>
                    <a:pt x="281" y="716"/>
                    <a:pt x="793" y="670"/>
                  </a:cubicBezTo>
                  <a:cubicBezTo>
                    <a:pt x="793" y="670"/>
                    <a:pt x="574" y="370"/>
                    <a:pt x="624" y="51"/>
                  </a:cubicBezTo>
                  <a:cubicBezTo>
                    <a:pt x="624" y="51"/>
                    <a:pt x="1013" y="338"/>
                    <a:pt x="1426" y="262"/>
                  </a:cubicBezTo>
                  <a:cubicBezTo>
                    <a:pt x="1426" y="262"/>
                    <a:pt x="1689" y="234"/>
                    <a:pt x="1859" y="170"/>
                  </a:cubicBezTo>
                  <a:cubicBezTo>
                    <a:pt x="1931" y="142"/>
                    <a:pt x="2005" y="120"/>
                    <a:pt x="2081" y="107"/>
                  </a:cubicBezTo>
                  <a:cubicBezTo>
                    <a:pt x="2372" y="56"/>
                    <a:pt x="2994" y="0"/>
                    <a:pt x="3294" y="373"/>
                  </a:cubicBezTo>
                  <a:cubicBezTo>
                    <a:pt x="3294" y="373"/>
                    <a:pt x="3532" y="619"/>
                    <a:pt x="3571" y="868"/>
                  </a:cubicBezTo>
                  <a:cubicBezTo>
                    <a:pt x="3571" y="868"/>
                    <a:pt x="4210" y="1315"/>
                    <a:pt x="4241" y="2096"/>
                  </a:cubicBezTo>
                  <a:cubicBezTo>
                    <a:pt x="4241" y="2096"/>
                    <a:pt x="4297" y="2662"/>
                    <a:pt x="4223" y="3161"/>
                  </a:cubicBezTo>
                  <a:cubicBezTo>
                    <a:pt x="4198" y="3335"/>
                    <a:pt x="4143" y="3504"/>
                    <a:pt x="4061" y="3661"/>
                  </a:cubicBezTo>
                  <a:cubicBezTo>
                    <a:pt x="4027" y="3726"/>
                    <a:pt x="3985" y="3787"/>
                    <a:pt x="3936" y="3843"/>
                  </a:cubicBezTo>
                  <a:close/>
                </a:path>
              </a:pathLst>
            </a:custGeom>
            <a:solidFill>
              <a:srgbClr val="5958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95" name="ïšļîḍè"/>
            <p:cNvSpPr/>
            <p:nvPr/>
          </p:nvSpPr>
          <p:spPr bwMode="auto">
            <a:xfrm>
              <a:off x="5111368" y="1436008"/>
              <a:ext cx="817103" cy="616384"/>
            </a:xfrm>
            <a:custGeom>
              <a:avLst/>
              <a:gdLst>
                <a:gd name="T0" fmla="*/ 0 w 2390"/>
                <a:gd name="T1" fmla="*/ 0 h 1806"/>
                <a:gd name="T2" fmla="*/ 2390 w 2390"/>
                <a:gd name="T3" fmla="*/ 1158 h 1806"/>
                <a:gd name="T4" fmla="*/ 0 w 2390"/>
                <a:gd name="T5" fmla="*/ 0 h 1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90" h="1806">
                  <a:moveTo>
                    <a:pt x="0" y="0"/>
                  </a:moveTo>
                  <a:cubicBezTo>
                    <a:pt x="0" y="0"/>
                    <a:pt x="514" y="1806"/>
                    <a:pt x="2390" y="1158"/>
                  </a:cubicBezTo>
                  <a:cubicBezTo>
                    <a:pt x="2390" y="1158"/>
                    <a:pt x="540" y="1276"/>
                    <a:pt x="0" y="0"/>
                  </a:cubicBezTo>
                  <a:close/>
                </a:path>
              </a:pathLst>
            </a:custGeom>
            <a:solidFill>
              <a:srgbClr val="7371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96" name="îšliḑe"/>
            <p:cNvSpPr/>
            <p:nvPr/>
          </p:nvSpPr>
          <p:spPr bwMode="auto">
            <a:xfrm>
              <a:off x="4555041" y="3022800"/>
              <a:ext cx="583194" cy="1134778"/>
            </a:xfrm>
            <a:custGeom>
              <a:avLst/>
              <a:gdLst>
                <a:gd name="T0" fmla="*/ 1084 w 1704"/>
                <a:gd name="T1" fmla="*/ 1482 h 3323"/>
                <a:gd name="T2" fmla="*/ 1704 w 1704"/>
                <a:gd name="T3" fmla="*/ 1015 h 3323"/>
                <a:gd name="T4" fmla="*/ 1312 w 1704"/>
                <a:gd name="T5" fmla="*/ 245 h 3323"/>
                <a:gd name="T6" fmla="*/ 921 w 1704"/>
                <a:gd name="T7" fmla="*/ 199 h 3323"/>
                <a:gd name="T8" fmla="*/ 353 w 1704"/>
                <a:gd name="T9" fmla="*/ 746 h 3323"/>
                <a:gd name="T10" fmla="*/ 50 w 1704"/>
                <a:gd name="T11" fmla="*/ 1631 h 3323"/>
                <a:gd name="T12" fmla="*/ 25 w 1704"/>
                <a:gd name="T13" fmla="*/ 2393 h 3323"/>
                <a:gd name="T14" fmla="*/ 277 w 1704"/>
                <a:gd name="T15" fmla="*/ 3323 h 3323"/>
                <a:gd name="T16" fmla="*/ 1111 w 1704"/>
                <a:gd name="T17" fmla="*/ 3146 h 3323"/>
                <a:gd name="T18" fmla="*/ 896 w 1704"/>
                <a:gd name="T19" fmla="*/ 2412 h 3323"/>
                <a:gd name="T20" fmla="*/ 1084 w 1704"/>
                <a:gd name="T21" fmla="*/ 1482 h 3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04" h="3323">
                  <a:moveTo>
                    <a:pt x="1084" y="1482"/>
                  </a:moveTo>
                  <a:cubicBezTo>
                    <a:pt x="1357" y="1173"/>
                    <a:pt x="1430" y="1204"/>
                    <a:pt x="1704" y="1015"/>
                  </a:cubicBezTo>
                  <a:cubicBezTo>
                    <a:pt x="1641" y="895"/>
                    <a:pt x="1367" y="369"/>
                    <a:pt x="1312" y="245"/>
                  </a:cubicBezTo>
                  <a:cubicBezTo>
                    <a:pt x="1203" y="0"/>
                    <a:pt x="1148" y="88"/>
                    <a:pt x="921" y="199"/>
                  </a:cubicBezTo>
                  <a:cubicBezTo>
                    <a:pt x="764" y="277"/>
                    <a:pt x="441" y="589"/>
                    <a:pt x="353" y="746"/>
                  </a:cubicBezTo>
                  <a:cubicBezTo>
                    <a:pt x="180" y="1057"/>
                    <a:pt x="114" y="1281"/>
                    <a:pt x="50" y="1631"/>
                  </a:cubicBezTo>
                  <a:cubicBezTo>
                    <a:pt x="14" y="1828"/>
                    <a:pt x="0" y="2194"/>
                    <a:pt x="25" y="2393"/>
                  </a:cubicBezTo>
                  <a:cubicBezTo>
                    <a:pt x="67" y="2720"/>
                    <a:pt x="162" y="3076"/>
                    <a:pt x="277" y="3323"/>
                  </a:cubicBezTo>
                  <a:cubicBezTo>
                    <a:pt x="277" y="3323"/>
                    <a:pt x="896" y="3187"/>
                    <a:pt x="1111" y="3146"/>
                  </a:cubicBezTo>
                  <a:cubicBezTo>
                    <a:pt x="1111" y="3146"/>
                    <a:pt x="919" y="2629"/>
                    <a:pt x="896" y="2412"/>
                  </a:cubicBezTo>
                  <a:cubicBezTo>
                    <a:pt x="861" y="2081"/>
                    <a:pt x="864" y="1731"/>
                    <a:pt x="1084" y="1482"/>
                  </a:cubicBezTo>
                  <a:close/>
                </a:path>
              </a:pathLst>
            </a:custGeom>
            <a:solidFill>
              <a:srgbClr val="1B7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97" name="ísļíḓè"/>
            <p:cNvSpPr/>
            <p:nvPr/>
          </p:nvSpPr>
          <p:spPr bwMode="auto">
            <a:xfrm>
              <a:off x="6367843" y="3022800"/>
              <a:ext cx="583194" cy="1134778"/>
            </a:xfrm>
            <a:custGeom>
              <a:avLst/>
              <a:gdLst>
                <a:gd name="T0" fmla="*/ 620 w 1704"/>
                <a:gd name="T1" fmla="*/ 1482 h 3323"/>
                <a:gd name="T2" fmla="*/ 0 w 1704"/>
                <a:gd name="T3" fmla="*/ 1015 h 3323"/>
                <a:gd name="T4" fmla="*/ 392 w 1704"/>
                <a:gd name="T5" fmla="*/ 245 h 3323"/>
                <a:gd name="T6" fmla="*/ 783 w 1704"/>
                <a:gd name="T7" fmla="*/ 199 h 3323"/>
                <a:gd name="T8" fmla="*/ 1351 w 1704"/>
                <a:gd name="T9" fmla="*/ 746 h 3323"/>
                <a:gd name="T10" fmla="*/ 1654 w 1704"/>
                <a:gd name="T11" fmla="*/ 1631 h 3323"/>
                <a:gd name="T12" fmla="*/ 1679 w 1704"/>
                <a:gd name="T13" fmla="*/ 2393 h 3323"/>
                <a:gd name="T14" fmla="*/ 1427 w 1704"/>
                <a:gd name="T15" fmla="*/ 3323 h 3323"/>
                <a:gd name="T16" fmla="*/ 593 w 1704"/>
                <a:gd name="T17" fmla="*/ 3146 h 3323"/>
                <a:gd name="T18" fmla="*/ 808 w 1704"/>
                <a:gd name="T19" fmla="*/ 2412 h 3323"/>
                <a:gd name="T20" fmla="*/ 620 w 1704"/>
                <a:gd name="T21" fmla="*/ 1482 h 3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04" h="3323">
                  <a:moveTo>
                    <a:pt x="620" y="1482"/>
                  </a:moveTo>
                  <a:cubicBezTo>
                    <a:pt x="347" y="1173"/>
                    <a:pt x="274" y="1204"/>
                    <a:pt x="0" y="1015"/>
                  </a:cubicBezTo>
                  <a:cubicBezTo>
                    <a:pt x="63" y="895"/>
                    <a:pt x="337" y="369"/>
                    <a:pt x="392" y="245"/>
                  </a:cubicBezTo>
                  <a:cubicBezTo>
                    <a:pt x="501" y="0"/>
                    <a:pt x="556" y="88"/>
                    <a:pt x="783" y="199"/>
                  </a:cubicBezTo>
                  <a:cubicBezTo>
                    <a:pt x="940" y="277"/>
                    <a:pt x="1263" y="589"/>
                    <a:pt x="1351" y="746"/>
                  </a:cubicBezTo>
                  <a:cubicBezTo>
                    <a:pt x="1524" y="1057"/>
                    <a:pt x="1590" y="1281"/>
                    <a:pt x="1654" y="1631"/>
                  </a:cubicBezTo>
                  <a:cubicBezTo>
                    <a:pt x="1690" y="1828"/>
                    <a:pt x="1704" y="2194"/>
                    <a:pt x="1679" y="2393"/>
                  </a:cubicBezTo>
                  <a:cubicBezTo>
                    <a:pt x="1637" y="2720"/>
                    <a:pt x="1542" y="3076"/>
                    <a:pt x="1427" y="3323"/>
                  </a:cubicBezTo>
                  <a:cubicBezTo>
                    <a:pt x="1427" y="3323"/>
                    <a:pt x="808" y="3187"/>
                    <a:pt x="593" y="3146"/>
                  </a:cubicBezTo>
                  <a:cubicBezTo>
                    <a:pt x="593" y="3146"/>
                    <a:pt x="785" y="2629"/>
                    <a:pt x="808" y="2412"/>
                  </a:cubicBezTo>
                  <a:cubicBezTo>
                    <a:pt x="843" y="2081"/>
                    <a:pt x="840" y="1731"/>
                    <a:pt x="620" y="1482"/>
                  </a:cubicBezTo>
                  <a:close/>
                </a:path>
              </a:pathLst>
            </a:custGeom>
            <a:solidFill>
              <a:srgbClr val="1B7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98" name="îSḷïḓe"/>
            <p:cNvSpPr/>
            <p:nvPr/>
          </p:nvSpPr>
          <p:spPr bwMode="auto">
            <a:xfrm>
              <a:off x="6323588" y="2246788"/>
              <a:ext cx="1860214" cy="1245410"/>
            </a:xfrm>
            <a:custGeom>
              <a:avLst/>
              <a:gdLst>
                <a:gd name="T0" fmla="*/ 5104 w 5434"/>
                <a:gd name="T1" fmla="*/ 3648 h 3648"/>
                <a:gd name="T2" fmla="*/ 329 w 5434"/>
                <a:gd name="T3" fmla="*/ 3648 h 3648"/>
                <a:gd name="T4" fmla="*/ 0 w 5434"/>
                <a:gd name="T5" fmla="*/ 3318 h 3648"/>
                <a:gd name="T6" fmla="*/ 0 w 5434"/>
                <a:gd name="T7" fmla="*/ 329 h 3648"/>
                <a:gd name="T8" fmla="*/ 329 w 5434"/>
                <a:gd name="T9" fmla="*/ 0 h 3648"/>
                <a:gd name="T10" fmla="*/ 5104 w 5434"/>
                <a:gd name="T11" fmla="*/ 0 h 3648"/>
                <a:gd name="T12" fmla="*/ 5434 w 5434"/>
                <a:gd name="T13" fmla="*/ 329 h 3648"/>
                <a:gd name="T14" fmla="*/ 5434 w 5434"/>
                <a:gd name="T15" fmla="*/ 3318 h 3648"/>
                <a:gd name="T16" fmla="*/ 5104 w 5434"/>
                <a:gd name="T17" fmla="*/ 3648 h 3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34" h="3648">
                  <a:moveTo>
                    <a:pt x="5104" y="3648"/>
                  </a:moveTo>
                  <a:cubicBezTo>
                    <a:pt x="329" y="3648"/>
                    <a:pt x="329" y="3648"/>
                    <a:pt x="329" y="3648"/>
                  </a:cubicBezTo>
                  <a:cubicBezTo>
                    <a:pt x="148" y="3648"/>
                    <a:pt x="0" y="3499"/>
                    <a:pt x="0" y="3318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0" y="148"/>
                    <a:pt x="148" y="0"/>
                    <a:pt x="329" y="0"/>
                  </a:cubicBezTo>
                  <a:cubicBezTo>
                    <a:pt x="5104" y="0"/>
                    <a:pt x="5104" y="0"/>
                    <a:pt x="5104" y="0"/>
                  </a:cubicBezTo>
                  <a:cubicBezTo>
                    <a:pt x="5285" y="0"/>
                    <a:pt x="5434" y="148"/>
                    <a:pt x="5434" y="329"/>
                  </a:cubicBezTo>
                  <a:cubicBezTo>
                    <a:pt x="5434" y="3318"/>
                    <a:pt x="5434" y="3318"/>
                    <a:pt x="5434" y="3318"/>
                  </a:cubicBezTo>
                  <a:cubicBezTo>
                    <a:pt x="5434" y="3499"/>
                    <a:pt x="5285" y="3648"/>
                    <a:pt x="5104" y="3648"/>
                  </a:cubicBezTo>
                  <a:close/>
                </a:path>
              </a:pathLst>
            </a:custGeom>
            <a:solidFill>
              <a:srgbClr val="F0F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99" name="ï$ḷîde"/>
            <p:cNvSpPr/>
            <p:nvPr/>
          </p:nvSpPr>
          <p:spPr bwMode="auto">
            <a:xfrm>
              <a:off x="7031640" y="3048087"/>
              <a:ext cx="444111" cy="744403"/>
            </a:xfrm>
            <a:custGeom>
              <a:avLst/>
              <a:gdLst>
                <a:gd name="T0" fmla="*/ 1290 w 1295"/>
                <a:gd name="T1" fmla="*/ 2099 h 2182"/>
                <a:gd name="T2" fmla="*/ 1009 w 1295"/>
                <a:gd name="T3" fmla="*/ 82 h 2182"/>
                <a:gd name="T4" fmla="*/ 917 w 1295"/>
                <a:gd name="T5" fmla="*/ 0 h 2182"/>
                <a:gd name="T6" fmla="*/ 353 w 1295"/>
                <a:gd name="T7" fmla="*/ 0 h 2182"/>
                <a:gd name="T8" fmla="*/ 261 w 1295"/>
                <a:gd name="T9" fmla="*/ 82 h 2182"/>
                <a:gd name="T10" fmla="*/ 6 w 1295"/>
                <a:gd name="T11" fmla="*/ 2099 h 2182"/>
                <a:gd name="T12" fmla="*/ 79 w 1295"/>
                <a:gd name="T13" fmla="*/ 2182 h 2182"/>
                <a:gd name="T14" fmla="*/ 1215 w 1295"/>
                <a:gd name="T15" fmla="*/ 2182 h 2182"/>
                <a:gd name="T16" fmla="*/ 1290 w 1295"/>
                <a:gd name="T17" fmla="*/ 2099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5" h="2182">
                  <a:moveTo>
                    <a:pt x="1290" y="2099"/>
                  </a:moveTo>
                  <a:cubicBezTo>
                    <a:pt x="1009" y="82"/>
                    <a:pt x="1009" y="82"/>
                    <a:pt x="1009" y="82"/>
                  </a:cubicBezTo>
                  <a:cubicBezTo>
                    <a:pt x="1004" y="37"/>
                    <a:pt x="962" y="0"/>
                    <a:pt x="917" y="0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07" y="0"/>
                    <a:pt x="266" y="37"/>
                    <a:pt x="261" y="82"/>
                  </a:cubicBezTo>
                  <a:cubicBezTo>
                    <a:pt x="6" y="2099"/>
                    <a:pt x="6" y="2099"/>
                    <a:pt x="6" y="2099"/>
                  </a:cubicBezTo>
                  <a:cubicBezTo>
                    <a:pt x="0" y="2144"/>
                    <a:pt x="33" y="2182"/>
                    <a:pt x="79" y="2182"/>
                  </a:cubicBezTo>
                  <a:cubicBezTo>
                    <a:pt x="1215" y="2182"/>
                    <a:pt x="1215" y="2182"/>
                    <a:pt x="1215" y="2182"/>
                  </a:cubicBezTo>
                  <a:cubicBezTo>
                    <a:pt x="1261" y="2182"/>
                    <a:pt x="1295" y="2144"/>
                    <a:pt x="1290" y="2099"/>
                  </a:cubicBezTo>
                  <a:close/>
                </a:path>
              </a:pathLst>
            </a:custGeom>
            <a:solidFill>
              <a:srgbClr val="F0F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00" name="işḻïḍé"/>
            <p:cNvSpPr/>
            <p:nvPr/>
          </p:nvSpPr>
          <p:spPr bwMode="auto">
            <a:xfrm>
              <a:off x="7177042" y="3209296"/>
              <a:ext cx="153306" cy="153306"/>
            </a:xfrm>
            <a:custGeom>
              <a:avLst/>
              <a:gdLst>
                <a:gd name="T0" fmla="*/ 378 w 450"/>
                <a:gd name="T1" fmla="*/ 449 h 449"/>
                <a:gd name="T2" fmla="*/ 71 w 450"/>
                <a:gd name="T3" fmla="*/ 449 h 449"/>
                <a:gd name="T4" fmla="*/ 0 w 450"/>
                <a:gd name="T5" fmla="*/ 378 h 449"/>
                <a:gd name="T6" fmla="*/ 0 w 450"/>
                <a:gd name="T7" fmla="*/ 71 h 449"/>
                <a:gd name="T8" fmla="*/ 71 w 450"/>
                <a:gd name="T9" fmla="*/ 0 h 449"/>
                <a:gd name="T10" fmla="*/ 378 w 450"/>
                <a:gd name="T11" fmla="*/ 0 h 449"/>
                <a:gd name="T12" fmla="*/ 450 w 450"/>
                <a:gd name="T13" fmla="*/ 71 h 449"/>
                <a:gd name="T14" fmla="*/ 450 w 450"/>
                <a:gd name="T15" fmla="*/ 378 h 449"/>
                <a:gd name="T16" fmla="*/ 378 w 450"/>
                <a:gd name="T17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0" h="449">
                  <a:moveTo>
                    <a:pt x="378" y="449"/>
                  </a:moveTo>
                  <a:cubicBezTo>
                    <a:pt x="71" y="449"/>
                    <a:pt x="71" y="449"/>
                    <a:pt x="71" y="449"/>
                  </a:cubicBezTo>
                  <a:cubicBezTo>
                    <a:pt x="32" y="449"/>
                    <a:pt x="0" y="417"/>
                    <a:pt x="0" y="378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32"/>
                    <a:pt x="32" y="0"/>
                    <a:pt x="71" y="0"/>
                  </a:cubicBezTo>
                  <a:cubicBezTo>
                    <a:pt x="378" y="0"/>
                    <a:pt x="378" y="0"/>
                    <a:pt x="378" y="0"/>
                  </a:cubicBezTo>
                  <a:cubicBezTo>
                    <a:pt x="418" y="0"/>
                    <a:pt x="450" y="32"/>
                    <a:pt x="450" y="71"/>
                  </a:cubicBezTo>
                  <a:cubicBezTo>
                    <a:pt x="450" y="378"/>
                    <a:pt x="450" y="378"/>
                    <a:pt x="450" y="378"/>
                  </a:cubicBezTo>
                  <a:cubicBezTo>
                    <a:pt x="450" y="417"/>
                    <a:pt x="418" y="449"/>
                    <a:pt x="378" y="4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01" name="íSľïďé"/>
            <p:cNvSpPr/>
            <p:nvPr/>
          </p:nvSpPr>
          <p:spPr bwMode="auto">
            <a:xfrm>
              <a:off x="6785086" y="3748235"/>
              <a:ext cx="937218" cy="53735"/>
            </a:xfrm>
            <a:custGeom>
              <a:avLst/>
              <a:gdLst>
                <a:gd name="T0" fmla="*/ 2709 w 2736"/>
                <a:gd name="T1" fmla="*/ 0 h 157"/>
                <a:gd name="T2" fmla="*/ 27 w 2736"/>
                <a:gd name="T3" fmla="*/ 0 h 157"/>
                <a:gd name="T4" fmla="*/ 0 w 2736"/>
                <a:gd name="T5" fmla="*/ 26 h 157"/>
                <a:gd name="T6" fmla="*/ 0 w 2736"/>
                <a:gd name="T7" fmla="*/ 130 h 157"/>
                <a:gd name="T8" fmla="*/ 27 w 2736"/>
                <a:gd name="T9" fmla="*/ 157 h 157"/>
                <a:gd name="T10" fmla="*/ 2709 w 2736"/>
                <a:gd name="T11" fmla="*/ 157 h 157"/>
                <a:gd name="T12" fmla="*/ 2736 w 2736"/>
                <a:gd name="T13" fmla="*/ 130 h 157"/>
                <a:gd name="T14" fmla="*/ 2736 w 2736"/>
                <a:gd name="T15" fmla="*/ 26 h 157"/>
                <a:gd name="T16" fmla="*/ 2709 w 2736"/>
                <a:gd name="T1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36" h="157">
                  <a:moveTo>
                    <a:pt x="2709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45"/>
                    <a:pt x="12" y="157"/>
                    <a:pt x="27" y="157"/>
                  </a:cubicBezTo>
                  <a:cubicBezTo>
                    <a:pt x="2709" y="157"/>
                    <a:pt x="2709" y="157"/>
                    <a:pt x="2709" y="157"/>
                  </a:cubicBezTo>
                  <a:cubicBezTo>
                    <a:pt x="2724" y="157"/>
                    <a:pt x="2736" y="145"/>
                    <a:pt x="2736" y="130"/>
                  </a:cubicBezTo>
                  <a:cubicBezTo>
                    <a:pt x="2736" y="26"/>
                    <a:pt x="2736" y="26"/>
                    <a:pt x="2736" y="26"/>
                  </a:cubicBezTo>
                  <a:cubicBezTo>
                    <a:pt x="2736" y="12"/>
                    <a:pt x="2724" y="0"/>
                    <a:pt x="2709" y="0"/>
                  </a:cubicBezTo>
                  <a:close/>
                </a:path>
              </a:pathLst>
            </a:custGeom>
            <a:solidFill>
              <a:srgbClr val="F0F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02" name="îŝļíďé"/>
            <p:cNvSpPr/>
            <p:nvPr/>
          </p:nvSpPr>
          <p:spPr bwMode="auto">
            <a:xfrm>
              <a:off x="3978170" y="5820232"/>
              <a:ext cx="134341" cy="238651"/>
            </a:xfrm>
            <a:custGeom>
              <a:avLst/>
              <a:gdLst>
                <a:gd name="T0" fmla="*/ 85 w 85"/>
                <a:gd name="T1" fmla="*/ 151 h 151"/>
                <a:gd name="T2" fmla="*/ 0 w 85"/>
                <a:gd name="T3" fmla="*/ 151 h 151"/>
                <a:gd name="T4" fmla="*/ 0 w 85"/>
                <a:gd name="T5" fmla="*/ 0 h 151"/>
                <a:gd name="T6" fmla="*/ 85 w 85"/>
                <a:gd name="T7" fmla="*/ 0 h 151"/>
                <a:gd name="T8" fmla="*/ 85 w 85"/>
                <a:gd name="T9" fmla="*/ 151 h 151"/>
                <a:gd name="T10" fmla="*/ 85 w 85"/>
                <a:gd name="T11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151">
                  <a:moveTo>
                    <a:pt x="85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85" y="0"/>
                  </a:lnTo>
                  <a:lnTo>
                    <a:pt x="85" y="151"/>
                  </a:lnTo>
                  <a:lnTo>
                    <a:pt x="85" y="151"/>
                  </a:lnTo>
                  <a:close/>
                </a:path>
              </a:pathLst>
            </a:custGeom>
            <a:solidFill>
              <a:srgbClr val="6969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03" name="ïšľîḑe"/>
            <p:cNvSpPr/>
            <p:nvPr/>
          </p:nvSpPr>
          <p:spPr bwMode="auto">
            <a:xfrm>
              <a:off x="3943399" y="6001986"/>
              <a:ext cx="202299" cy="63219"/>
            </a:xfrm>
            <a:custGeom>
              <a:avLst/>
              <a:gdLst>
                <a:gd name="T0" fmla="*/ 592 w 592"/>
                <a:gd name="T1" fmla="*/ 93 h 186"/>
                <a:gd name="T2" fmla="*/ 514 w 592"/>
                <a:gd name="T3" fmla="*/ 186 h 186"/>
                <a:gd name="T4" fmla="*/ 78 w 592"/>
                <a:gd name="T5" fmla="*/ 186 h 186"/>
                <a:gd name="T6" fmla="*/ 0 w 592"/>
                <a:gd name="T7" fmla="*/ 93 h 186"/>
                <a:gd name="T8" fmla="*/ 78 w 592"/>
                <a:gd name="T9" fmla="*/ 0 h 186"/>
                <a:gd name="T10" fmla="*/ 514 w 592"/>
                <a:gd name="T11" fmla="*/ 0 h 186"/>
                <a:gd name="T12" fmla="*/ 592 w 592"/>
                <a:gd name="T13" fmla="*/ 93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2" h="186">
                  <a:moveTo>
                    <a:pt x="592" y="93"/>
                  </a:moveTo>
                  <a:cubicBezTo>
                    <a:pt x="592" y="144"/>
                    <a:pt x="557" y="186"/>
                    <a:pt x="514" y="186"/>
                  </a:cubicBezTo>
                  <a:cubicBezTo>
                    <a:pt x="78" y="186"/>
                    <a:pt x="78" y="186"/>
                    <a:pt x="78" y="186"/>
                  </a:cubicBezTo>
                  <a:cubicBezTo>
                    <a:pt x="35" y="186"/>
                    <a:pt x="0" y="144"/>
                    <a:pt x="0" y="93"/>
                  </a:cubicBezTo>
                  <a:cubicBezTo>
                    <a:pt x="0" y="41"/>
                    <a:pt x="35" y="0"/>
                    <a:pt x="78" y="0"/>
                  </a:cubicBezTo>
                  <a:cubicBezTo>
                    <a:pt x="514" y="0"/>
                    <a:pt x="514" y="0"/>
                    <a:pt x="514" y="0"/>
                  </a:cubicBezTo>
                  <a:cubicBezTo>
                    <a:pt x="557" y="0"/>
                    <a:pt x="592" y="41"/>
                    <a:pt x="592" y="93"/>
                  </a:cubicBezTo>
                  <a:close/>
                </a:path>
              </a:pathLst>
            </a:custGeom>
            <a:solidFill>
              <a:srgbClr val="5958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04" name="í$1îďè"/>
            <p:cNvSpPr/>
            <p:nvPr/>
          </p:nvSpPr>
          <p:spPr bwMode="auto">
            <a:xfrm>
              <a:off x="8079493" y="5820232"/>
              <a:ext cx="134341" cy="238651"/>
            </a:xfrm>
            <a:custGeom>
              <a:avLst/>
              <a:gdLst>
                <a:gd name="T0" fmla="*/ 85 w 85"/>
                <a:gd name="T1" fmla="*/ 151 h 151"/>
                <a:gd name="T2" fmla="*/ 0 w 85"/>
                <a:gd name="T3" fmla="*/ 151 h 151"/>
                <a:gd name="T4" fmla="*/ 0 w 85"/>
                <a:gd name="T5" fmla="*/ 0 h 151"/>
                <a:gd name="T6" fmla="*/ 85 w 85"/>
                <a:gd name="T7" fmla="*/ 0 h 151"/>
                <a:gd name="T8" fmla="*/ 85 w 85"/>
                <a:gd name="T9" fmla="*/ 151 h 151"/>
                <a:gd name="T10" fmla="*/ 85 w 85"/>
                <a:gd name="T11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151">
                  <a:moveTo>
                    <a:pt x="85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85" y="0"/>
                  </a:lnTo>
                  <a:lnTo>
                    <a:pt x="85" y="151"/>
                  </a:lnTo>
                  <a:lnTo>
                    <a:pt x="85" y="151"/>
                  </a:lnTo>
                  <a:close/>
                </a:path>
              </a:pathLst>
            </a:custGeom>
            <a:solidFill>
              <a:srgbClr val="6969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05" name="ísḷiḋé"/>
            <p:cNvSpPr/>
            <p:nvPr/>
          </p:nvSpPr>
          <p:spPr bwMode="auto">
            <a:xfrm>
              <a:off x="8046303" y="6001986"/>
              <a:ext cx="202299" cy="63219"/>
            </a:xfrm>
            <a:custGeom>
              <a:avLst/>
              <a:gdLst>
                <a:gd name="T0" fmla="*/ 591 w 591"/>
                <a:gd name="T1" fmla="*/ 93 h 186"/>
                <a:gd name="T2" fmla="*/ 513 w 591"/>
                <a:gd name="T3" fmla="*/ 186 h 186"/>
                <a:gd name="T4" fmla="*/ 78 w 591"/>
                <a:gd name="T5" fmla="*/ 186 h 186"/>
                <a:gd name="T6" fmla="*/ 0 w 591"/>
                <a:gd name="T7" fmla="*/ 93 h 186"/>
                <a:gd name="T8" fmla="*/ 78 w 591"/>
                <a:gd name="T9" fmla="*/ 0 h 186"/>
                <a:gd name="T10" fmla="*/ 513 w 591"/>
                <a:gd name="T11" fmla="*/ 0 h 186"/>
                <a:gd name="T12" fmla="*/ 591 w 591"/>
                <a:gd name="T13" fmla="*/ 93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1" h="186">
                  <a:moveTo>
                    <a:pt x="591" y="93"/>
                  </a:moveTo>
                  <a:cubicBezTo>
                    <a:pt x="591" y="144"/>
                    <a:pt x="556" y="186"/>
                    <a:pt x="513" y="186"/>
                  </a:cubicBezTo>
                  <a:cubicBezTo>
                    <a:pt x="78" y="186"/>
                    <a:pt x="78" y="186"/>
                    <a:pt x="78" y="186"/>
                  </a:cubicBezTo>
                  <a:cubicBezTo>
                    <a:pt x="35" y="186"/>
                    <a:pt x="0" y="144"/>
                    <a:pt x="0" y="93"/>
                  </a:cubicBezTo>
                  <a:cubicBezTo>
                    <a:pt x="0" y="41"/>
                    <a:pt x="35" y="0"/>
                    <a:pt x="78" y="0"/>
                  </a:cubicBezTo>
                  <a:cubicBezTo>
                    <a:pt x="513" y="0"/>
                    <a:pt x="513" y="0"/>
                    <a:pt x="513" y="0"/>
                  </a:cubicBezTo>
                  <a:cubicBezTo>
                    <a:pt x="556" y="0"/>
                    <a:pt x="591" y="41"/>
                    <a:pt x="591" y="93"/>
                  </a:cubicBezTo>
                  <a:close/>
                </a:path>
              </a:pathLst>
            </a:custGeom>
            <a:solidFill>
              <a:srgbClr val="5958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06" name="iṥḷïďé"/>
            <p:cNvSpPr/>
            <p:nvPr/>
          </p:nvSpPr>
          <p:spPr bwMode="auto">
            <a:xfrm>
              <a:off x="3828025" y="4137031"/>
              <a:ext cx="4534372" cy="1719553"/>
            </a:xfrm>
            <a:custGeom>
              <a:avLst/>
              <a:gdLst>
                <a:gd name="T0" fmla="*/ 0 w 13246"/>
                <a:gd name="T1" fmla="*/ 0 h 5037"/>
                <a:gd name="T2" fmla="*/ 0 w 13246"/>
                <a:gd name="T3" fmla="*/ 4761 h 5037"/>
                <a:gd name="T4" fmla="*/ 277 w 13246"/>
                <a:gd name="T5" fmla="*/ 5037 h 5037"/>
                <a:gd name="T6" fmla="*/ 12969 w 13246"/>
                <a:gd name="T7" fmla="*/ 5037 h 5037"/>
                <a:gd name="T8" fmla="*/ 13246 w 13246"/>
                <a:gd name="T9" fmla="*/ 4761 h 5037"/>
                <a:gd name="T10" fmla="*/ 13246 w 13246"/>
                <a:gd name="T11" fmla="*/ 0 h 5037"/>
                <a:gd name="T12" fmla="*/ 0 w 13246"/>
                <a:gd name="T13" fmla="*/ 0 h 5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46" h="5037">
                  <a:moveTo>
                    <a:pt x="0" y="0"/>
                  </a:moveTo>
                  <a:cubicBezTo>
                    <a:pt x="0" y="4761"/>
                    <a:pt x="0" y="4761"/>
                    <a:pt x="0" y="4761"/>
                  </a:cubicBezTo>
                  <a:cubicBezTo>
                    <a:pt x="0" y="4914"/>
                    <a:pt x="124" y="5037"/>
                    <a:pt x="277" y="5037"/>
                  </a:cubicBezTo>
                  <a:cubicBezTo>
                    <a:pt x="12969" y="5037"/>
                    <a:pt x="12969" y="5037"/>
                    <a:pt x="12969" y="5037"/>
                  </a:cubicBezTo>
                  <a:cubicBezTo>
                    <a:pt x="13122" y="5037"/>
                    <a:pt x="13246" y="4914"/>
                    <a:pt x="13246" y="4761"/>
                  </a:cubicBezTo>
                  <a:cubicBezTo>
                    <a:pt x="13246" y="0"/>
                    <a:pt x="13246" y="0"/>
                    <a:pt x="13246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5958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07" name="ïŝlide"/>
            <p:cNvSpPr/>
            <p:nvPr/>
          </p:nvSpPr>
          <p:spPr bwMode="auto">
            <a:xfrm>
              <a:off x="3785352" y="4054847"/>
              <a:ext cx="4619717" cy="82184"/>
            </a:xfrm>
            <a:custGeom>
              <a:avLst/>
              <a:gdLst>
                <a:gd name="T0" fmla="*/ 2923 w 2923"/>
                <a:gd name="T1" fmla="*/ 52 h 52"/>
                <a:gd name="T2" fmla="*/ 0 w 2923"/>
                <a:gd name="T3" fmla="*/ 52 h 52"/>
                <a:gd name="T4" fmla="*/ 0 w 2923"/>
                <a:gd name="T5" fmla="*/ 0 h 52"/>
                <a:gd name="T6" fmla="*/ 2923 w 2923"/>
                <a:gd name="T7" fmla="*/ 0 h 52"/>
                <a:gd name="T8" fmla="*/ 2923 w 2923"/>
                <a:gd name="T9" fmla="*/ 52 h 52"/>
                <a:gd name="T10" fmla="*/ 2923 w 2923"/>
                <a:gd name="T1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23" h="52">
                  <a:moveTo>
                    <a:pt x="2923" y="52"/>
                  </a:moveTo>
                  <a:lnTo>
                    <a:pt x="0" y="52"/>
                  </a:lnTo>
                  <a:lnTo>
                    <a:pt x="0" y="0"/>
                  </a:lnTo>
                  <a:lnTo>
                    <a:pt x="2923" y="0"/>
                  </a:lnTo>
                  <a:lnTo>
                    <a:pt x="2923" y="52"/>
                  </a:lnTo>
                  <a:lnTo>
                    <a:pt x="2923" y="52"/>
                  </a:lnTo>
                  <a:close/>
                </a:path>
              </a:pathLst>
            </a:custGeom>
            <a:solidFill>
              <a:srgbClr val="6969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08" name="íṩliḑè"/>
            <p:cNvSpPr/>
            <p:nvPr/>
          </p:nvSpPr>
          <p:spPr bwMode="auto">
            <a:xfrm>
              <a:off x="3690523" y="3800390"/>
              <a:ext cx="4810955" cy="254457"/>
            </a:xfrm>
            <a:custGeom>
              <a:avLst/>
              <a:gdLst>
                <a:gd name="T0" fmla="*/ 3044 w 3044"/>
                <a:gd name="T1" fmla="*/ 161 h 161"/>
                <a:gd name="T2" fmla="*/ 0 w 3044"/>
                <a:gd name="T3" fmla="*/ 161 h 161"/>
                <a:gd name="T4" fmla="*/ 0 w 3044"/>
                <a:gd name="T5" fmla="*/ 0 h 161"/>
                <a:gd name="T6" fmla="*/ 3044 w 3044"/>
                <a:gd name="T7" fmla="*/ 0 h 161"/>
                <a:gd name="T8" fmla="*/ 3044 w 3044"/>
                <a:gd name="T9" fmla="*/ 161 h 161"/>
                <a:gd name="T10" fmla="*/ 3044 w 3044"/>
                <a:gd name="T11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44" h="161">
                  <a:moveTo>
                    <a:pt x="3044" y="161"/>
                  </a:moveTo>
                  <a:lnTo>
                    <a:pt x="0" y="161"/>
                  </a:lnTo>
                  <a:lnTo>
                    <a:pt x="0" y="0"/>
                  </a:lnTo>
                  <a:lnTo>
                    <a:pt x="3044" y="0"/>
                  </a:lnTo>
                  <a:lnTo>
                    <a:pt x="3044" y="161"/>
                  </a:lnTo>
                  <a:lnTo>
                    <a:pt x="3044" y="161"/>
                  </a:lnTo>
                  <a:close/>
                </a:path>
              </a:pathLst>
            </a:custGeom>
            <a:solidFill>
              <a:srgbClr val="5958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09" name="ïṡľïḑè"/>
            <p:cNvSpPr/>
            <p:nvPr/>
          </p:nvSpPr>
          <p:spPr bwMode="auto">
            <a:xfrm>
              <a:off x="4177308" y="2845788"/>
              <a:ext cx="249715" cy="956186"/>
            </a:xfrm>
            <a:custGeom>
              <a:avLst/>
              <a:gdLst>
                <a:gd name="T0" fmla="*/ 158 w 158"/>
                <a:gd name="T1" fmla="*/ 605 h 605"/>
                <a:gd name="T2" fmla="*/ 0 w 158"/>
                <a:gd name="T3" fmla="*/ 605 h 605"/>
                <a:gd name="T4" fmla="*/ 0 w 158"/>
                <a:gd name="T5" fmla="*/ 0 h 605"/>
                <a:gd name="T6" fmla="*/ 158 w 158"/>
                <a:gd name="T7" fmla="*/ 0 h 605"/>
                <a:gd name="T8" fmla="*/ 158 w 158"/>
                <a:gd name="T9" fmla="*/ 605 h 605"/>
                <a:gd name="T10" fmla="*/ 158 w 158"/>
                <a:gd name="T11" fmla="*/ 605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8" h="605">
                  <a:moveTo>
                    <a:pt x="158" y="605"/>
                  </a:moveTo>
                  <a:lnTo>
                    <a:pt x="0" y="605"/>
                  </a:lnTo>
                  <a:lnTo>
                    <a:pt x="0" y="0"/>
                  </a:lnTo>
                  <a:lnTo>
                    <a:pt x="158" y="0"/>
                  </a:lnTo>
                  <a:lnTo>
                    <a:pt x="158" y="605"/>
                  </a:lnTo>
                  <a:lnTo>
                    <a:pt x="158" y="605"/>
                  </a:lnTo>
                  <a:close/>
                </a:path>
              </a:pathLst>
            </a:custGeom>
            <a:solidFill>
              <a:srgbClr val="C9D9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10" name="îŝliḋé"/>
            <p:cNvSpPr/>
            <p:nvPr/>
          </p:nvSpPr>
          <p:spPr bwMode="auto">
            <a:xfrm>
              <a:off x="4199434" y="2888459"/>
              <a:ext cx="207041" cy="121696"/>
            </a:xfrm>
            <a:custGeom>
              <a:avLst/>
              <a:gdLst>
                <a:gd name="T0" fmla="*/ 131 w 131"/>
                <a:gd name="T1" fmla="*/ 77 h 77"/>
                <a:gd name="T2" fmla="*/ 0 w 131"/>
                <a:gd name="T3" fmla="*/ 77 h 77"/>
                <a:gd name="T4" fmla="*/ 0 w 131"/>
                <a:gd name="T5" fmla="*/ 0 h 77"/>
                <a:gd name="T6" fmla="*/ 131 w 131"/>
                <a:gd name="T7" fmla="*/ 0 h 77"/>
                <a:gd name="T8" fmla="*/ 131 w 131"/>
                <a:gd name="T9" fmla="*/ 77 h 77"/>
                <a:gd name="T10" fmla="*/ 131 w 131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77">
                  <a:moveTo>
                    <a:pt x="131" y="77"/>
                  </a:moveTo>
                  <a:lnTo>
                    <a:pt x="0" y="77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77"/>
                  </a:lnTo>
                  <a:lnTo>
                    <a:pt x="131" y="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11" name="ïṥļiḋè"/>
            <p:cNvSpPr/>
            <p:nvPr/>
          </p:nvSpPr>
          <p:spPr bwMode="auto">
            <a:xfrm>
              <a:off x="4234204" y="3571223"/>
              <a:ext cx="135922" cy="12959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12" name="ïsḻïḓê"/>
            <p:cNvSpPr/>
            <p:nvPr/>
          </p:nvSpPr>
          <p:spPr bwMode="auto">
            <a:xfrm>
              <a:off x="4199434" y="3135013"/>
              <a:ext cx="207041" cy="36351"/>
            </a:xfrm>
            <a:custGeom>
              <a:avLst/>
              <a:gdLst>
                <a:gd name="T0" fmla="*/ 131 w 131"/>
                <a:gd name="T1" fmla="*/ 23 h 23"/>
                <a:gd name="T2" fmla="*/ 0 w 131"/>
                <a:gd name="T3" fmla="*/ 23 h 23"/>
                <a:gd name="T4" fmla="*/ 0 w 131"/>
                <a:gd name="T5" fmla="*/ 0 h 23"/>
                <a:gd name="T6" fmla="*/ 131 w 131"/>
                <a:gd name="T7" fmla="*/ 0 h 23"/>
                <a:gd name="T8" fmla="*/ 131 w 131"/>
                <a:gd name="T9" fmla="*/ 23 h 23"/>
                <a:gd name="T10" fmla="*/ 131 w 131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23">
                  <a:moveTo>
                    <a:pt x="131" y="23"/>
                  </a:moveTo>
                  <a:lnTo>
                    <a:pt x="0" y="23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23"/>
                  </a:lnTo>
                  <a:lnTo>
                    <a:pt x="131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13" name="ïs1idè"/>
            <p:cNvSpPr/>
            <p:nvPr/>
          </p:nvSpPr>
          <p:spPr bwMode="auto">
            <a:xfrm>
              <a:off x="4430184" y="2845788"/>
              <a:ext cx="249715" cy="954605"/>
            </a:xfrm>
            <a:custGeom>
              <a:avLst/>
              <a:gdLst>
                <a:gd name="T0" fmla="*/ 158 w 158"/>
                <a:gd name="T1" fmla="*/ 604 h 604"/>
                <a:gd name="T2" fmla="*/ 0 w 158"/>
                <a:gd name="T3" fmla="*/ 604 h 604"/>
                <a:gd name="T4" fmla="*/ 0 w 158"/>
                <a:gd name="T5" fmla="*/ 0 h 604"/>
                <a:gd name="T6" fmla="*/ 158 w 158"/>
                <a:gd name="T7" fmla="*/ 0 h 604"/>
                <a:gd name="T8" fmla="*/ 158 w 158"/>
                <a:gd name="T9" fmla="*/ 604 h 604"/>
                <a:gd name="T10" fmla="*/ 158 w 158"/>
                <a:gd name="T11" fmla="*/ 604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8" h="604">
                  <a:moveTo>
                    <a:pt x="158" y="604"/>
                  </a:moveTo>
                  <a:lnTo>
                    <a:pt x="0" y="604"/>
                  </a:lnTo>
                  <a:lnTo>
                    <a:pt x="0" y="0"/>
                  </a:lnTo>
                  <a:lnTo>
                    <a:pt x="158" y="0"/>
                  </a:lnTo>
                  <a:lnTo>
                    <a:pt x="158" y="604"/>
                  </a:lnTo>
                  <a:lnTo>
                    <a:pt x="158" y="604"/>
                  </a:lnTo>
                  <a:close/>
                </a:path>
              </a:pathLst>
            </a:custGeom>
            <a:solidFill>
              <a:srgbClr val="6969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14" name="iśļíḋê"/>
            <p:cNvSpPr/>
            <p:nvPr/>
          </p:nvSpPr>
          <p:spPr bwMode="auto">
            <a:xfrm>
              <a:off x="4452310" y="2888459"/>
              <a:ext cx="207041" cy="121696"/>
            </a:xfrm>
            <a:custGeom>
              <a:avLst/>
              <a:gdLst>
                <a:gd name="T0" fmla="*/ 131 w 131"/>
                <a:gd name="T1" fmla="*/ 77 h 77"/>
                <a:gd name="T2" fmla="*/ 0 w 131"/>
                <a:gd name="T3" fmla="*/ 77 h 77"/>
                <a:gd name="T4" fmla="*/ 0 w 131"/>
                <a:gd name="T5" fmla="*/ 0 h 77"/>
                <a:gd name="T6" fmla="*/ 131 w 131"/>
                <a:gd name="T7" fmla="*/ 0 h 77"/>
                <a:gd name="T8" fmla="*/ 131 w 131"/>
                <a:gd name="T9" fmla="*/ 77 h 77"/>
                <a:gd name="T10" fmla="*/ 131 w 131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77">
                  <a:moveTo>
                    <a:pt x="131" y="77"/>
                  </a:moveTo>
                  <a:lnTo>
                    <a:pt x="0" y="77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77"/>
                  </a:lnTo>
                  <a:lnTo>
                    <a:pt x="131" y="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15" name="iśḻíḋè"/>
            <p:cNvSpPr/>
            <p:nvPr/>
          </p:nvSpPr>
          <p:spPr bwMode="auto">
            <a:xfrm>
              <a:off x="4487081" y="3571223"/>
              <a:ext cx="135922" cy="12959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16" name="íŝľíḍé"/>
            <p:cNvSpPr/>
            <p:nvPr/>
          </p:nvSpPr>
          <p:spPr bwMode="auto">
            <a:xfrm>
              <a:off x="4453890" y="3135013"/>
              <a:ext cx="205460" cy="36351"/>
            </a:xfrm>
            <a:custGeom>
              <a:avLst/>
              <a:gdLst>
                <a:gd name="T0" fmla="*/ 130 w 130"/>
                <a:gd name="T1" fmla="*/ 23 h 23"/>
                <a:gd name="T2" fmla="*/ 0 w 130"/>
                <a:gd name="T3" fmla="*/ 23 h 23"/>
                <a:gd name="T4" fmla="*/ 0 w 130"/>
                <a:gd name="T5" fmla="*/ 0 h 23"/>
                <a:gd name="T6" fmla="*/ 130 w 130"/>
                <a:gd name="T7" fmla="*/ 0 h 23"/>
                <a:gd name="T8" fmla="*/ 130 w 130"/>
                <a:gd name="T9" fmla="*/ 23 h 23"/>
                <a:gd name="T10" fmla="*/ 130 w 130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23">
                  <a:moveTo>
                    <a:pt x="130" y="23"/>
                  </a:moveTo>
                  <a:lnTo>
                    <a:pt x="0" y="23"/>
                  </a:lnTo>
                  <a:lnTo>
                    <a:pt x="0" y="0"/>
                  </a:lnTo>
                  <a:lnTo>
                    <a:pt x="130" y="0"/>
                  </a:lnTo>
                  <a:lnTo>
                    <a:pt x="130" y="23"/>
                  </a:lnTo>
                  <a:lnTo>
                    <a:pt x="130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17" name="îślïḋè"/>
            <p:cNvSpPr/>
            <p:nvPr/>
          </p:nvSpPr>
          <p:spPr bwMode="auto">
            <a:xfrm>
              <a:off x="3922854" y="2845788"/>
              <a:ext cx="249715" cy="954605"/>
            </a:xfrm>
            <a:custGeom>
              <a:avLst/>
              <a:gdLst>
                <a:gd name="T0" fmla="*/ 158 w 158"/>
                <a:gd name="T1" fmla="*/ 604 h 604"/>
                <a:gd name="T2" fmla="*/ 0 w 158"/>
                <a:gd name="T3" fmla="*/ 604 h 604"/>
                <a:gd name="T4" fmla="*/ 0 w 158"/>
                <a:gd name="T5" fmla="*/ 0 h 604"/>
                <a:gd name="T6" fmla="*/ 158 w 158"/>
                <a:gd name="T7" fmla="*/ 0 h 604"/>
                <a:gd name="T8" fmla="*/ 158 w 158"/>
                <a:gd name="T9" fmla="*/ 604 h 604"/>
                <a:gd name="T10" fmla="*/ 158 w 158"/>
                <a:gd name="T11" fmla="*/ 604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8" h="604">
                  <a:moveTo>
                    <a:pt x="158" y="604"/>
                  </a:moveTo>
                  <a:lnTo>
                    <a:pt x="0" y="604"/>
                  </a:lnTo>
                  <a:lnTo>
                    <a:pt x="0" y="0"/>
                  </a:lnTo>
                  <a:lnTo>
                    <a:pt x="158" y="0"/>
                  </a:lnTo>
                  <a:lnTo>
                    <a:pt x="158" y="604"/>
                  </a:lnTo>
                  <a:lnTo>
                    <a:pt x="158" y="604"/>
                  </a:lnTo>
                  <a:close/>
                </a:path>
              </a:pathLst>
            </a:custGeom>
            <a:solidFill>
              <a:srgbClr val="6969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18" name="íşļíďè"/>
            <p:cNvSpPr/>
            <p:nvPr/>
          </p:nvSpPr>
          <p:spPr bwMode="auto">
            <a:xfrm>
              <a:off x="3944980" y="2888459"/>
              <a:ext cx="207041" cy="121696"/>
            </a:xfrm>
            <a:custGeom>
              <a:avLst/>
              <a:gdLst>
                <a:gd name="T0" fmla="*/ 131 w 131"/>
                <a:gd name="T1" fmla="*/ 77 h 77"/>
                <a:gd name="T2" fmla="*/ 0 w 131"/>
                <a:gd name="T3" fmla="*/ 77 h 77"/>
                <a:gd name="T4" fmla="*/ 0 w 131"/>
                <a:gd name="T5" fmla="*/ 0 h 77"/>
                <a:gd name="T6" fmla="*/ 131 w 131"/>
                <a:gd name="T7" fmla="*/ 0 h 77"/>
                <a:gd name="T8" fmla="*/ 131 w 131"/>
                <a:gd name="T9" fmla="*/ 77 h 77"/>
                <a:gd name="T10" fmla="*/ 131 w 131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77">
                  <a:moveTo>
                    <a:pt x="131" y="77"/>
                  </a:moveTo>
                  <a:lnTo>
                    <a:pt x="0" y="77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77"/>
                  </a:lnTo>
                  <a:lnTo>
                    <a:pt x="131" y="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19" name="iṣļïdê"/>
            <p:cNvSpPr/>
            <p:nvPr/>
          </p:nvSpPr>
          <p:spPr bwMode="auto">
            <a:xfrm>
              <a:off x="3944980" y="3135013"/>
              <a:ext cx="207041" cy="36351"/>
            </a:xfrm>
            <a:custGeom>
              <a:avLst/>
              <a:gdLst>
                <a:gd name="T0" fmla="*/ 131 w 131"/>
                <a:gd name="T1" fmla="*/ 23 h 23"/>
                <a:gd name="T2" fmla="*/ 0 w 131"/>
                <a:gd name="T3" fmla="*/ 23 h 23"/>
                <a:gd name="T4" fmla="*/ 0 w 131"/>
                <a:gd name="T5" fmla="*/ 0 h 23"/>
                <a:gd name="T6" fmla="*/ 131 w 131"/>
                <a:gd name="T7" fmla="*/ 0 h 23"/>
                <a:gd name="T8" fmla="*/ 131 w 131"/>
                <a:gd name="T9" fmla="*/ 23 h 23"/>
                <a:gd name="T10" fmla="*/ 131 w 131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23">
                  <a:moveTo>
                    <a:pt x="131" y="23"/>
                  </a:moveTo>
                  <a:lnTo>
                    <a:pt x="0" y="23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23"/>
                  </a:lnTo>
                  <a:lnTo>
                    <a:pt x="131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20" name="iślîďê"/>
            <p:cNvSpPr/>
            <p:nvPr/>
          </p:nvSpPr>
          <p:spPr bwMode="auto">
            <a:xfrm>
              <a:off x="4199434" y="3223519"/>
              <a:ext cx="207041" cy="36351"/>
            </a:xfrm>
            <a:custGeom>
              <a:avLst/>
              <a:gdLst>
                <a:gd name="T0" fmla="*/ 131 w 131"/>
                <a:gd name="T1" fmla="*/ 23 h 23"/>
                <a:gd name="T2" fmla="*/ 0 w 131"/>
                <a:gd name="T3" fmla="*/ 23 h 23"/>
                <a:gd name="T4" fmla="*/ 0 w 131"/>
                <a:gd name="T5" fmla="*/ 0 h 23"/>
                <a:gd name="T6" fmla="*/ 131 w 131"/>
                <a:gd name="T7" fmla="*/ 0 h 23"/>
                <a:gd name="T8" fmla="*/ 131 w 131"/>
                <a:gd name="T9" fmla="*/ 23 h 23"/>
                <a:gd name="T10" fmla="*/ 131 w 131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23">
                  <a:moveTo>
                    <a:pt x="131" y="23"/>
                  </a:moveTo>
                  <a:lnTo>
                    <a:pt x="0" y="23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23"/>
                  </a:lnTo>
                  <a:lnTo>
                    <a:pt x="131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21" name="íṩḻîḍe"/>
            <p:cNvSpPr/>
            <p:nvPr/>
          </p:nvSpPr>
          <p:spPr bwMode="auto">
            <a:xfrm>
              <a:off x="4453890" y="3223519"/>
              <a:ext cx="205460" cy="36351"/>
            </a:xfrm>
            <a:custGeom>
              <a:avLst/>
              <a:gdLst>
                <a:gd name="T0" fmla="*/ 130 w 130"/>
                <a:gd name="T1" fmla="*/ 23 h 23"/>
                <a:gd name="T2" fmla="*/ 0 w 130"/>
                <a:gd name="T3" fmla="*/ 23 h 23"/>
                <a:gd name="T4" fmla="*/ 0 w 130"/>
                <a:gd name="T5" fmla="*/ 0 h 23"/>
                <a:gd name="T6" fmla="*/ 130 w 130"/>
                <a:gd name="T7" fmla="*/ 0 h 23"/>
                <a:gd name="T8" fmla="*/ 130 w 130"/>
                <a:gd name="T9" fmla="*/ 23 h 23"/>
                <a:gd name="T10" fmla="*/ 130 w 130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23">
                  <a:moveTo>
                    <a:pt x="130" y="23"/>
                  </a:moveTo>
                  <a:lnTo>
                    <a:pt x="0" y="23"/>
                  </a:lnTo>
                  <a:lnTo>
                    <a:pt x="0" y="0"/>
                  </a:lnTo>
                  <a:lnTo>
                    <a:pt x="130" y="0"/>
                  </a:lnTo>
                  <a:lnTo>
                    <a:pt x="130" y="23"/>
                  </a:lnTo>
                  <a:lnTo>
                    <a:pt x="130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22" name="íṩḷíḍê"/>
            <p:cNvSpPr/>
            <p:nvPr/>
          </p:nvSpPr>
          <p:spPr bwMode="auto">
            <a:xfrm>
              <a:off x="3944980" y="3223519"/>
              <a:ext cx="207041" cy="36351"/>
            </a:xfrm>
            <a:custGeom>
              <a:avLst/>
              <a:gdLst>
                <a:gd name="T0" fmla="*/ 131 w 131"/>
                <a:gd name="T1" fmla="*/ 23 h 23"/>
                <a:gd name="T2" fmla="*/ 0 w 131"/>
                <a:gd name="T3" fmla="*/ 23 h 23"/>
                <a:gd name="T4" fmla="*/ 0 w 131"/>
                <a:gd name="T5" fmla="*/ 0 h 23"/>
                <a:gd name="T6" fmla="*/ 131 w 131"/>
                <a:gd name="T7" fmla="*/ 0 h 23"/>
                <a:gd name="T8" fmla="*/ 131 w 131"/>
                <a:gd name="T9" fmla="*/ 23 h 23"/>
                <a:gd name="T10" fmla="*/ 131 w 131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23">
                  <a:moveTo>
                    <a:pt x="131" y="23"/>
                  </a:moveTo>
                  <a:lnTo>
                    <a:pt x="0" y="23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23"/>
                  </a:lnTo>
                  <a:lnTo>
                    <a:pt x="131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23" name="iś1idè"/>
            <p:cNvSpPr/>
            <p:nvPr/>
          </p:nvSpPr>
          <p:spPr bwMode="auto">
            <a:xfrm>
              <a:off x="4199434" y="3310447"/>
              <a:ext cx="207041" cy="37932"/>
            </a:xfrm>
            <a:custGeom>
              <a:avLst/>
              <a:gdLst>
                <a:gd name="T0" fmla="*/ 131 w 131"/>
                <a:gd name="T1" fmla="*/ 24 h 24"/>
                <a:gd name="T2" fmla="*/ 0 w 131"/>
                <a:gd name="T3" fmla="*/ 24 h 24"/>
                <a:gd name="T4" fmla="*/ 0 w 131"/>
                <a:gd name="T5" fmla="*/ 0 h 24"/>
                <a:gd name="T6" fmla="*/ 131 w 131"/>
                <a:gd name="T7" fmla="*/ 0 h 24"/>
                <a:gd name="T8" fmla="*/ 131 w 131"/>
                <a:gd name="T9" fmla="*/ 24 h 24"/>
                <a:gd name="T10" fmla="*/ 131 w 131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24">
                  <a:moveTo>
                    <a:pt x="131" y="24"/>
                  </a:moveTo>
                  <a:lnTo>
                    <a:pt x="0" y="24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24"/>
                  </a:lnTo>
                  <a:lnTo>
                    <a:pt x="131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24" name="íŝľîḋé"/>
            <p:cNvSpPr/>
            <p:nvPr/>
          </p:nvSpPr>
          <p:spPr bwMode="auto">
            <a:xfrm>
              <a:off x="4453890" y="3310447"/>
              <a:ext cx="205460" cy="37932"/>
            </a:xfrm>
            <a:custGeom>
              <a:avLst/>
              <a:gdLst>
                <a:gd name="T0" fmla="*/ 130 w 130"/>
                <a:gd name="T1" fmla="*/ 24 h 24"/>
                <a:gd name="T2" fmla="*/ 0 w 130"/>
                <a:gd name="T3" fmla="*/ 24 h 24"/>
                <a:gd name="T4" fmla="*/ 0 w 130"/>
                <a:gd name="T5" fmla="*/ 0 h 24"/>
                <a:gd name="T6" fmla="*/ 130 w 130"/>
                <a:gd name="T7" fmla="*/ 0 h 24"/>
                <a:gd name="T8" fmla="*/ 130 w 130"/>
                <a:gd name="T9" fmla="*/ 24 h 24"/>
                <a:gd name="T10" fmla="*/ 130 w 13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24">
                  <a:moveTo>
                    <a:pt x="130" y="24"/>
                  </a:moveTo>
                  <a:lnTo>
                    <a:pt x="0" y="24"/>
                  </a:lnTo>
                  <a:lnTo>
                    <a:pt x="0" y="0"/>
                  </a:lnTo>
                  <a:lnTo>
                    <a:pt x="130" y="0"/>
                  </a:lnTo>
                  <a:lnTo>
                    <a:pt x="130" y="24"/>
                  </a:lnTo>
                  <a:lnTo>
                    <a:pt x="13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25" name="îṣļíḋe"/>
            <p:cNvSpPr/>
            <p:nvPr/>
          </p:nvSpPr>
          <p:spPr bwMode="auto">
            <a:xfrm>
              <a:off x="3944980" y="3310447"/>
              <a:ext cx="207041" cy="37932"/>
            </a:xfrm>
            <a:custGeom>
              <a:avLst/>
              <a:gdLst>
                <a:gd name="T0" fmla="*/ 131 w 131"/>
                <a:gd name="T1" fmla="*/ 24 h 24"/>
                <a:gd name="T2" fmla="*/ 0 w 131"/>
                <a:gd name="T3" fmla="*/ 24 h 24"/>
                <a:gd name="T4" fmla="*/ 0 w 131"/>
                <a:gd name="T5" fmla="*/ 0 h 24"/>
                <a:gd name="T6" fmla="*/ 131 w 131"/>
                <a:gd name="T7" fmla="*/ 0 h 24"/>
                <a:gd name="T8" fmla="*/ 131 w 131"/>
                <a:gd name="T9" fmla="*/ 24 h 24"/>
                <a:gd name="T10" fmla="*/ 131 w 131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24">
                  <a:moveTo>
                    <a:pt x="131" y="24"/>
                  </a:moveTo>
                  <a:lnTo>
                    <a:pt x="0" y="24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24"/>
                  </a:lnTo>
                  <a:lnTo>
                    <a:pt x="131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26" name="íšľíḍê"/>
            <p:cNvSpPr/>
            <p:nvPr/>
          </p:nvSpPr>
          <p:spPr bwMode="auto">
            <a:xfrm>
              <a:off x="3979750" y="3571223"/>
              <a:ext cx="135922" cy="12959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27" name="îṧļíďè"/>
            <p:cNvSpPr/>
            <p:nvPr/>
          </p:nvSpPr>
          <p:spPr bwMode="auto">
            <a:xfrm>
              <a:off x="5318409" y="1339599"/>
              <a:ext cx="758626" cy="540520"/>
            </a:xfrm>
            <a:custGeom>
              <a:avLst/>
              <a:gdLst>
                <a:gd name="T0" fmla="*/ 0 w 2215"/>
                <a:gd name="T1" fmla="*/ 0 h 1581"/>
                <a:gd name="T2" fmla="*/ 2215 w 2215"/>
                <a:gd name="T3" fmla="*/ 885 h 1581"/>
                <a:gd name="T4" fmla="*/ 0 w 2215"/>
                <a:gd name="T5" fmla="*/ 0 h 1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15" h="1581">
                  <a:moveTo>
                    <a:pt x="0" y="0"/>
                  </a:moveTo>
                  <a:cubicBezTo>
                    <a:pt x="0" y="0"/>
                    <a:pt x="585" y="1581"/>
                    <a:pt x="2215" y="885"/>
                  </a:cubicBezTo>
                  <a:cubicBezTo>
                    <a:pt x="2215" y="885"/>
                    <a:pt x="571" y="1106"/>
                    <a:pt x="0" y="0"/>
                  </a:cubicBezTo>
                  <a:close/>
                </a:path>
              </a:pathLst>
            </a:custGeom>
            <a:solidFill>
              <a:srgbClr val="7371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49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40" grpId="0"/>
      <p:bldP spid="11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709295" y="309880"/>
            <a:ext cx="3589020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任务二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面试进行时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600075" y="787400"/>
            <a:ext cx="680593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just"/>
            <a:r>
              <a:rPr lang="zh-CN" altLang="en-US" sz="3200" b="1">
                <a:solidFill>
                  <a:srgbClr val="1D486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巧妙回答面试常见薪资问题</a:t>
            </a:r>
            <a:endParaRPr lang="zh-CN" altLang="en-US" sz="3200" b="1">
              <a:solidFill>
                <a:srgbClr val="1D486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389505" y="1685290"/>
            <a:ext cx="4364355" cy="1029335"/>
            <a:chOff x="4221669" y="1802218"/>
            <a:chExt cx="4994316" cy="2985897"/>
          </a:xfrm>
        </p:grpSpPr>
        <p:sp>
          <p:nvSpPr>
            <p:cNvPr id="9" name="任意多边形 56"/>
            <p:cNvSpPr>
              <a:spLocks noChangeArrowheads="1"/>
            </p:cNvSpPr>
            <p:nvPr/>
          </p:nvSpPr>
          <p:spPr bwMode="auto">
            <a:xfrm rot="16200000">
              <a:off x="5226799" y="797087"/>
              <a:ext cx="2984055" cy="4994316"/>
            </a:xfrm>
            <a:custGeom>
              <a:avLst/>
              <a:gdLst>
                <a:gd name="T0" fmla="*/ 1285079 w 973072"/>
                <a:gd name="T1" fmla="*/ 4698630 h 2871990"/>
                <a:gd name="T2" fmla="*/ 817403 w 973072"/>
                <a:gd name="T3" fmla="*/ 4698630 h 2871990"/>
                <a:gd name="T4" fmla="*/ 0 w 973072"/>
                <a:gd name="T5" fmla="*/ 4079706 h 2871990"/>
                <a:gd name="T6" fmla="*/ 0 w 973072"/>
                <a:gd name="T7" fmla="*/ 1195985 h 2871990"/>
                <a:gd name="T8" fmla="*/ 499232 w 973072"/>
                <a:gd name="T9" fmla="*/ 625700 h 2871990"/>
                <a:gd name="T10" fmla="*/ 681102 w 973072"/>
                <a:gd name="T11" fmla="*/ 597897 h 2871990"/>
                <a:gd name="T12" fmla="*/ 1051243 w 973072"/>
                <a:gd name="T13" fmla="*/ 0 h 2871990"/>
                <a:gd name="T14" fmla="*/ 1421385 w 973072"/>
                <a:gd name="T15" fmla="*/ 597897 h 2871990"/>
                <a:gd name="T16" fmla="*/ 1603251 w 973072"/>
                <a:gd name="T17" fmla="*/ 625700 h 2871990"/>
                <a:gd name="T18" fmla="*/ 2102482 w 973072"/>
                <a:gd name="T19" fmla="*/ 1195985 h 2871990"/>
                <a:gd name="T20" fmla="*/ 2102482 w 973072"/>
                <a:gd name="T21" fmla="*/ 4079706 h 2871990"/>
                <a:gd name="T22" fmla="*/ 1285079 w 973072"/>
                <a:gd name="T23" fmla="*/ 4698630 h 287199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73072"/>
                <a:gd name="T37" fmla="*/ 0 h 2871990"/>
                <a:gd name="T38" fmla="*/ 973072 w 973072"/>
                <a:gd name="T39" fmla="*/ 2871990 h 287199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73072" h="2871990">
                  <a:moveTo>
                    <a:pt x="594761" y="2871990"/>
                  </a:moveTo>
                  <a:lnTo>
                    <a:pt x="378311" y="2871990"/>
                  </a:lnTo>
                  <a:cubicBezTo>
                    <a:pt x="169376" y="2871990"/>
                    <a:pt x="0" y="2702614"/>
                    <a:pt x="0" y="2493679"/>
                  </a:cubicBezTo>
                  <a:lnTo>
                    <a:pt x="0" y="731034"/>
                  </a:lnTo>
                  <a:cubicBezTo>
                    <a:pt x="0" y="574333"/>
                    <a:pt x="95274" y="439884"/>
                    <a:pt x="231055" y="382453"/>
                  </a:cubicBezTo>
                  <a:lnTo>
                    <a:pt x="315228" y="365459"/>
                  </a:lnTo>
                  <a:lnTo>
                    <a:pt x="486537" y="0"/>
                  </a:lnTo>
                  <a:lnTo>
                    <a:pt x="657846" y="365459"/>
                  </a:lnTo>
                  <a:lnTo>
                    <a:pt x="742017" y="382453"/>
                  </a:lnTo>
                  <a:cubicBezTo>
                    <a:pt x="877798" y="439884"/>
                    <a:pt x="973072" y="574333"/>
                    <a:pt x="973072" y="731034"/>
                  </a:cubicBezTo>
                  <a:lnTo>
                    <a:pt x="973072" y="2493679"/>
                  </a:lnTo>
                  <a:cubicBezTo>
                    <a:pt x="973072" y="2702614"/>
                    <a:pt x="803696" y="2871990"/>
                    <a:pt x="594761" y="2871990"/>
                  </a:cubicBezTo>
                  <a:close/>
                </a:path>
              </a:pathLst>
            </a:custGeom>
            <a:solidFill>
              <a:srgbClr val="1D4865"/>
            </a:solidFill>
            <a:ln w="12700" cap="flat" cmpd="sng">
              <a:solidFill>
                <a:schemeClr val="bg1"/>
              </a:solidFill>
              <a:bevel/>
            </a:ln>
          </p:spPr>
          <p:txBody>
            <a:bodyPr anchor="ctr"/>
            <a:p>
              <a:endParaRPr lang="zh-CN" altLang="en-US" sz="2400"/>
            </a:p>
          </p:txBody>
        </p:sp>
        <p:sp>
          <p:nvSpPr>
            <p:cNvPr id="12" name="矩形: 圆角 11"/>
            <p:cNvSpPr/>
            <p:nvPr/>
          </p:nvSpPr>
          <p:spPr>
            <a:xfrm>
              <a:off x="5354528" y="1804060"/>
              <a:ext cx="3430549" cy="2984055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indent="0" algn="l" fontAlgn="auto">
                <a:lnSpc>
                  <a:spcPts val="2660"/>
                </a:lnSpc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你认为公司给你提供的薪水如何？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05765" y="3474720"/>
            <a:ext cx="7372985" cy="1171031"/>
          </a:xfrm>
          <a:prstGeom prst="roundRect">
            <a:avLst/>
          </a:prstGeom>
          <a:noFill/>
          <a:ln>
            <a:solidFill>
              <a:srgbClr val="1B4367"/>
            </a:solidFill>
          </a:ln>
        </p:spPr>
        <p:txBody>
          <a:bodyPr wrap="square" rtlCol="0">
            <a:spAutoFit/>
          </a:bodyPr>
          <a:p>
            <a:pPr marR="0" lvl="0" indent="0" algn="l" defTabSz="914400" rtl="0" fontAlgn="base">
              <a:lnSpc>
                <a:spcPts val="266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sz="1800" b="1" dirty="0">
                <a:ln>
                  <a:noFill/>
                </a:ln>
                <a:solidFill>
                  <a:srgbClr val="1D4865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您给出的这个数字和我的期望值很接近，但是我的期望值要稍高一些。我了解公司对于新人工资数额有一定的限制，我们能否谈谈除了工资以外的其它福利待遇？</a:t>
            </a:r>
            <a:endParaRPr kumimoji="1" sz="1800" b="1" dirty="0">
              <a:ln>
                <a:noFill/>
              </a:ln>
              <a:solidFill>
                <a:srgbClr val="1D4865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46" name="f72a58bc-c46f-4e26-8141-d49b1b727186" descr="本素材由iSlide™ 提供&#13;&#10;iSlide™尊重知识产权并注重保护用户享有的各项权利。郑重提醒您：&#13;&#10;iSlide™插件中提供的任何信息内容的所有权、知识产权归其原始权利人或权利受让人所有，您免费/购买获得的是信息内容的使用权，并受下述条款的约束；&#13;&#10;1. 您仅可以个人非商业用途使用该等信息内容，不可将信息内容的全部或部分用于出售，或以出租、出借、转让、分销、发布等其他任何方式供他人使用；&#13;&#10;2. 禁止在接入互联网或移动互联网的任何网站、平台、应用或程序上以任何方式为他人提供iSlide™插件资源内容的下载。&#13;&#10;The resource is supplied by iSlide™.&#13;&#10;iSlide™ respects all intellectual property rights and protects all the rights its users acquired.Solemnly remind you:&#13;&#10;The ownership and intellectual property of the resources supplied in iSlide Add-in belongs to its owner or the assignee of this ownership.you only acquired the usage of the resources supplied in iSlide Add-in, as well as respected the following restrain terms:&#13;&#10;1.You are only allowed to use such resource for personal and non-commercial aim, not allowed to use such resource or part of it for the sale; or rent, lend, transfer to others; or distribution or release it in any way.&#13;&#10;2.You are not permitted to provide the resource of iSlide Add-in in any website, platform, application access to the Internet or mobile Internet.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934325" y="3387725"/>
            <a:ext cx="918845" cy="1385570"/>
            <a:chOff x="4346893" y="1059255"/>
            <a:chExt cx="3498214" cy="5273634"/>
          </a:xfrm>
        </p:grpSpPr>
        <p:sp>
          <p:nvSpPr>
            <p:cNvPr id="13" name="îṡ1íḑé"/>
            <p:cNvSpPr/>
            <p:nvPr/>
          </p:nvSpPr>
          <p:spPr bwMode="auto">
            <a:xfrm>
              <a:off x="4699231" y="2740868"/>
              <a:ext cx="2759220" cy="1871511"/>
            </a:xfrm>
            <a:custGeom>
              <a:avLst/>
              <a:gdLst>
                <a:gd name="T0" fmla="*/ 580 w 580"/>
                <a:gd name="T1" fmla="*/ 167 h 394"/>
                <a:gd name="T2" fmla="*/ 513 w 580"/>
                <a:gd name="T3" fmla="*/ 118 h 394"/>
                <a:gd name="T4" fmla="*/ 405 w 580"/>
                <a:gd name="T5" fmla="*/ 105 h 394"/>
                <a:gd name="T6" fmla="*/ 364 w 580"/>
                <a:gd name="T7" fmla="*/ 64 h 394"/>
                <a:gd name="T8" fmla="*/ 363 w 580"/>
                <a:gd name="T9" fmla="*/ 10 h 394"/>
                <a:gd name="T10" fmla="*/ 223 w 580"/>
                <a:gd name="T11" fmla="*/ 0 h 394"/>
                <a:gd name="T12" fmla="*/ 220 w 580"/>
                <a:gd name="T13" fmla="*/ 65 h 394"/>
                <a:gd name="T14" fmla="*/ 177 w 580"/>
                <a:gd name="T15" fmla="*/ 105 h 394"/>
                <a:gd name="T16" fmla="*/ 71 w 580"/>
                <a:gd name="T17" fmla="*/ 118 h 394"/>
                <a:gd name="T18" fmla="*/ 0 w 580"/>
                <a:gd name="T19" fmla="*/ 177 h 394"/>
                <a:gd name="T20" fmla="*/ 0 w 580"/>
                <a:gd name="T21" fmla="*/ 181 h 394"/>
                <a:gd name="T22" fmla="*/ 0 w 580"/>
                <a:gd name="T23" fmla="*/ 183 h 394"/>
                <a:gd name="T24" fmla="*/ 0 w 580"/>
                <a:gd name="T25" fmla="*/ 184 h 394"/>
                <a:gd name="T26" fmla="*/ 104 w 580"/>
                <a:gd name="T27" fmla="*/ 270 h 394"/>
                <a:gd name="T28" fmla="*/ 142 w 580"/>
                <a:gd name="T29" fmla="*/ 394 h 394"/>
                <a:gd name="T30" fmla="*/ 442 w 580"/>
                <a:gd name="T31" fmla="*/ 394 h 394"/>
                <a:gd name="T32" fmla="*/ 483 w 580"/>
                <a:gd name="T33" fmla="*/ 260 h 394"/>
                <a:gd name="T34" fmla="*/ 494 w 580"/>
                <a:gd name="T35" fmla="*/ 260 h 394"/>
                <a:gd name="T36" fmla="*/ 580 w 580"/>
                <a:gd name="T37" fmla="*/ 16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80" h="394">
                  <a:moveTo>
                    <a:pt x="580" y="167"/>
                  </a:moveTo>
                  <a:cubicBezTo>
                    <a:pt x="571" y="138"/>
                    <a:pt x="544" y="118"/>
                    <a:pt x="513" y="118"/>
                  </a:cubicBezTo>
                  <a:cubicBezTo>
                    <a:pt x="405" y="105"/>
                    <a:pt x="405" y="105"/>
                    <a:pt x="405" y="105"/>
                  </a:cubicBezTo>
                  <a:cubicBezTo>
                    <a:pt x="386" y="97"/>
                    <a:pt x="368" y="78"/>
                    <a:pt x="364" y="64"/>
                  </a:cubicBezTo>
                  <a:cubicBezTo>
                    <a:pt x="363" y="10"/>
                    <a:pt x="363" y="10"/>
                    <a:pt x="363" y="10"/>
                  </a:cubicBezTo>
                  <a:cubicBezTo>
                    <a:pt x="351" y="18"/>
                    <a:pt x="263" y="44"/>
                    <a:pt x="223" y="0"/>
                  </a:cubicBezTo>
                  <a:cubicBezTo>
                    <a:pt x="220" y="65"/>
                    <a:pt x="220" y="65"/>
                    <a:pt x="220" y="65"/>
                  </a:cubicBezTo>
                  <a:cubicBezTo>
                    <a:pt x="215" y="79"/>
                    <a:pt x="196" y="97"/>
                    <a:pt x="177" y="105"/>
                  </a:cubicBezTo>
                  <a:cubicBezTo>
                    <a:pt x="71" y="118"/>
                    <a:pt x="71" y="118"/>
                    <a:pt x="71" y="118"/>
                  </a:cubicBezTo>
                  <a:cubicBezTo>
                    <a:pt x="35" y="118"/>
                    <a:pt x="6" y="143"/>
                    <a:pt x="0" y="177"/>
                  </a:cubicBezTo>
                  <a:cubicBezTo>
                    <a:pt x="0" y="178"/>
                    <a:pt x="0" y="179"/>
                    <a:pt x="0" y="181"/>
                  </a:cubicBezTo>
                  <a:cubicBezTo>
                    <a:pt x="0" y="181"/>
                    <a:pt x="0" y="182"/>
                    <a:pt x="0" y="183"/>
                  </a:cubicBezTo>
                  <a:cubicBezTo>
                    <a:pt x="0" y="183"/>
                    <a:pt x="0" y="184"/>
                    <a:pt x="0" y="184"/>
                  </a:cubicBezTo>
                  <a:cubicBezTo>
                    <a:pt x="104" y="270"/>
                    <a:pt x="104" y="270"/>
                    <a:pt x="104" y="270"/>
                  </a:cubicBezTo>
                  <a:cubicBezTo>
                    <a:pt x="142" y="394"/>
                    <a:pt x="142" y="394"/>
                    <a:pt x="142" y="394"/>
                  </a:cubicBezTo>
                  <a:cubicBezTo>
                    <a:pt x="442" y="394"/>
                    <a:pt x="442" y="394"/>
                    <a:pt x="442" y="394"/>
                  </a:cubicBezTo>
                  <a:cubicBezTo>
                    <a:pt x="483" y="260"/>
                    <a:pt x="483" y="260"/>
                    <a:pt x="483" y="260"/>
                  </a:cubicBezTo>
                  <a:cubicBezTo>
                    <a:pt x="494" y="260"/>
                    <a:pt x="494" y="260"/>
                    <a:pt x="494" y="260"/>
                  </a:cubicBezTo>
                  <a:lnTo>
                    <a:pt x="580" y="167"/>
                  </a:ln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4" name="í$1ïďé"/>
            <p:cNvSpPr/>
            <p:nvPr/>
          </p:nvSpPr>
          <p:spPr bwMode="auto">
            <a:xfrm>
              <a:off x="5634986" y="3392924"/>
              <a:ext cx="857967" cy="1576371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5" name="ïṥľídè"/>
            <p:cNvSpPr/>
            <p:nvPr/>
          </p:nvSpPr>
          <p:spPr bwMode="auto">
            <a:xfrm>
              <a:off x="5351285" y="3196163"/>
              <a:ext cx="1498582" cy="1930996"/>
            </a:xfrm>
            <a:custGeom>
              <a:avLst/>
              <a:gdLst>
                <a:gd name="T0" fmla="*/ 315 w 315"/>
                <a:gd name="T1" fmla="*/ 135 h 406"/>
                <a:gd name="T2" fmla="*/ 308 w 315"/>
                <a:gd name="T3" fmla="*/ 14 h 406"/>
                <a:gd name="T4" fmla="*/ 272 w 315"/>
                <a:gd name="T5" fmla="*/ 9 h 406"/>
                <a:gd name="T6" fmla="*/ 256 w 315"/>
                <a:gd name="T7" fmla="*/ 1 h 406"/>
                <a:gd name="T8" fmla="*/ 238 w 315"/>
                <a:gd name="T9" fmla="*/ 27 h 406"/>
                <a:gd name="T10" fmla="*/ 156 w 315"/>
                <a:gd name="T11" fmla="*/ 348 h 406"/>
                <a:gd name="T12" fmla="*/ 74 w 315"/>
                <a:gd name="T13" fmla="*/ 26 h 406"/>
                <a:gd name="T14" fmla="*/ 55 w 315"/>
                <a:gd name="T15" fmla="*/ 0 h 406"/>
                <a:gd name="T16" fmla="*/ 40 w 315"/>
                <a:gd name="T17" fmla="*/ 9 h 406"/>
                <a:gd name="T18" fmla="*/ 7 w 315"/>
                <a:gd name="T19" fmla="*/ 13 h 406"/>
                <a:gd name="T20" fmla="*/ 0 w 315"/>
                <a:gd name="T21" fmla="*/ 134 h 406"/>
                <a:gd name="T22" fmla="*/ 46 w 315"/>
                <a:gd name="T23" fmla="*/ 142 h 406"/>
                <a:gd name="T24" fmla="*/ 37 w 315"/>
                <a:gd name="T25" fmla="*/ 189 h 406"/>
                <a:gd name="T26" fmla="*/ 150 w 315"/>
                <a:gd name="T27" fmla="*/ 406 h 406"/>
                <a:gd name="T28" fmla="*/ 279 w 315"/>
                <a:gd name="T29" fmla="*/ 190 h 406"/>
                <a:gd name="T30" fmla="*/ 269 w 315"/>
                <a:gd name="T31" fmla="*/ 143 h 406"/>
                <a:gd name="T32" fmla="*/ 315 w 315"/>
                <a:gd name="T33" fmla="*/ 135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5" h="406">
                  <a:moveTo>
                    <a:pt x="315" y="135"/>
                  </a:moveTo>
                  <a:cubicBezTo>
                    <a:pt x="308" y="14"/>
                    <a:pt x="308" y="14"/>
                    <a:pt x="308" y="14"/>
                  </a:cubicBezTo>
                  <a:cubicBezTo>
                    <a:pt x="272" y="9"/>
                    <a:pt x="272" y="9"/>
                    <a:pt x="272" y="9"/>
                  </a:cubicBezTo>
                  <a:cubicBezTo>
                    <a:pt x="266" y="7"/>
                    <a:pt x="261" y="5"/>
                    <a:pt x="256" y="1"/>
                  </a:cubicBezTo>
                  <a:cubicBezTo>
                    <a:pt x="238" y="27"/>
                    <a:pt x="238" y="27"/>
                    <a:pt x="238" y="27"/>
                  </a:cubicBezTo>
                  <a:cubicBezTo>
                    <a:pt x="156" y="348"/>
                    <a:pt x="156" y="348"/>
                    <a:pt x="156" y="348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0" y="4"/>
                    <a:pt x="45" y="6"/>
                    <a:pt x="40" y="9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150" y="406"/>
                    <a:pt x="150" y="406"/>
                    <a:pt x="150" y="406"/>
                  </a:cubicBezTo>
                  <a:cubicBezTo>
                    <a:pt x="279" y="190"/>
                    <a:pt x="279" y="190"/>
                    <a:pt x="279" y="190"/>
                  </a:cubicBezTo>
                  <a:cubicBezTo>
                    <a:pt x="269" y="143"/>
                    <a:pt x="269" y="143"/>
                    <a:pt x="269" y="143"/>
                  </a:cubicBezTo>
                  <a:lnTo>
                    <a:pt x="315" y="135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6" name="ïşlïḓé"/>
            <p:cNvSpPr/>
            <p:nvPr/>
          </p:nvSpPr>
          <p:spPr bwMode="auto">
            <a:xfrm>
              <a:off x="5930127" y="3354028"/>
              <a:ext cx="315732" cy="1496293"/>
            </a:xfrm>
            <a:custGeom>
              <a:avLst/>
              <a:gdLst>
                <a:gd name="T0" fmla="*/ 0 w 138"/>
                <a:gd name="T1" fmla="*/ 374 h 654"/>
                <a:gd name="T2" fmla="*/ 71 w 138"/>
                <a:gd name="T3" fmla="*/ 654 h 654"/>
                <a:gd name="T4" fmla="*/ 131 w 138"/>
                <a:gd name="T5" fmla="*/ 420 h 654"/>
                <a:gd name="T6" fmla="*/ 94 w 138"/>
                <a:gd name="T7" fmla="*/ 135 h 654"/>
                <a:gd name="T8" fmla="*/ 138 w 138"/>
                <a:gd name="T9" fmla="*/ 71 h 654"/>
                <a:gd name="T10" fmla="*/ 113 w 138"/>
                <a:gd name="T11" fmla="*/ 2 h 654"/>
                <a:gd name="T12" fmla="*/ 23 w 138"/>
                <a:gd name="T13" fmla="*/ 0 h 654"/>
                <a:gd name="T14" fmla="*/ 0 w 138"/>
                <a:gd name="T15" fmla="*/ 75 h 654"/>
                <a:gd name="T16" fmla="*/ 42 w 138"/>
                <a:gd name="T17" fmla="*/ 133 h 654"/>
                <a:gd name="T18" fmla="*/ 0 w 138"/>
                <a:gd name="T19" fmla="*/ 374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654">
                  <a:moveTo>
                    <a:pt x="0" y="374"/>
                  </a:moveTo>
                  <a:lnTo>
                    <a:pt x="71" y="654"/>
                  </a:lnTo>
                  <a:lnTo>
                    <a:pt x="131" y="420"/>
                  </a:lnTo>
                  <a:lnTo>
                    <a:pt x="94" y="135"/>
                  </a:lnTo>
                  <a:lnTo>
                    <a:pt x="138" y="71"/>
                  </a:lnTo>
                  <a:lnTo>
                    <a:pt x="113" y="2"/>
                  </a:lnTo>
                  <a:lnTo>
                    <a:pt x="23" y="0"/>
                  </a:lnTo>
                  <a:lnTo>
                    <a:pt x="0" y="75"/>
                  </a:lnTo>
                  <a:lnTo>
                    <a:pt x="42" y="133"/>
                  </a:lnTo>
                  <a:lnTo>
                    <a:pt x="0" y="374"/>
                  </a:lnTo>
                  <a:close/>
                </a:path>
              </a:pathLst>
            </a:custGeom>
            <a:solidFill>
              <a:srgbClr val="BB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7" name="îṩlídé"/>
            <p:cNvSpPr/>
            <p:nvPr/>
          </p:nvSpPr>
          <p:spPr bwMode="auto">
            <a:xfrm>
              <a:off x="5122494" y="3159557"/>
              <a:ext cx="2017937" cy="3079527"/>
            </a:xfrm>
            <a:custGeom>
              <a:avLst/>
              <a:gdLst>
                <a:gd name="T0" fmla="*/ 392 w 424"/>
                <a:gd name="T1" fmla="*/ 484 h 648"/>
                <a:gd name="T2" fmla="*/ 404 w 424"/>
                <a:gd name="T3" fmla="*/ 203 h 648"/>
                <a:gd name="T4" fmla="*/ 424 w 424"/>
                <a:gd name="T5" fmla="*/ 30 h 648"/>
                <a:gd name="T6" fmla="*/ 316 w 424"/>
                <a:gd name="T7" fmla="*/ 17 h 648"/>
                <a:gd name="T8" fmla="*/ 294 w 424"/>
                <a:gd name="T9" fmla="*/ 11 h 648"/>
                <a:gd name="T10" fmla="*/ 204 w 424"/>
                <a:gd name="T11" fmla="*/ 357 h 648"/>
                <a:gd name="T12" fmla="*/ 114 w 424"/>
                <a:gd name="T13" fmla="*/ 0 h 648"/>
                <a:gd name="T14" fmla="*/ 88 w 424"/>
                <a:gd name="T15" fmla="*/ 17 h 648"/>
                <a:gd name="T16" fmla="*/ 29 w 424"/>
                <a:gd name="T17" fmla="*/ 24 h 648"/>
                <a:gd name="T18" fmla="*/ 0 w 424"/>
                <a:gd name="T19" fmla="*/ 196 h 648"/>
                <a:gd name="T20" fmla="*/ 1 w 424"/>
                <a:gd name="T21" fmla="*/ 195 h 648"/>
                <a:gd name="T22" fmla="*/ 13 w 424"/>
                <a:gd name="T23" fmla="*/ 491 h 648"/>
                <a:gd name="T24" fmla="*/ 13 w 424"/>
                <a:gd name="T25" fmla="*/ 491 h 648"/>
                <a:gd name="T26" fmla="*/ 6 w 424"/>
                <a:gd name="T27" fmla="*/ 608 h 648"/>
                <a:gd name="T28" fmla="*/ 201 w 424"/>
                <a:gd name="T29" fmla="*/ 648 h 648"/>
                <a:gd name="T30" fmla="*/ 399 w 424"/>
                <a:gd name="T31" fmla="*/ 607 h 648"/>
                <a:gd name="T32" fmla="*/ 392 w 424"/>
                <a:gd name="T33" fmla="*/ 484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4" h="648">
                  <a:moveTo>
                    <a:pt x="392" y="484"/>
                  </a:moveTo>
                  <a:cubicBezTo>
                    <a:pt x="404" y="203"/>
                    <a:pt x="404" y="203"/>
                    <a:pt x="404" y="203"/>
                  </a:cubicBezTo>
                  <a:cubicBezTo>
                    <a:pt x="424" y="30"/>
                    <a:pt x="424" y="30"/>
                    <a:pt x="424" y="30"/>
                  </a:cubicBezTo>
                  <a:cubicBezTo>
                    <a:pt x="316" y="17"/>
                    <a:pt x="316" y="17"/>
                    <a:pt x="316" y="17"/>
                  </a:cubicBezTo>
                  <a:cubicBezTo>
                    <a:pt x="312" y="15"/>
                    <a:pt x="298" y="13"/>
                    <a:pt x="294" y="11"/>
                  </a:cubicBezTo>
                  <a:cubicBezTo>
                    <a:pt x="204" y="357"/>
                    <a:pt x="204" y="357"/>
                    <a:pt x="204" y="357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06" y="7"/>
                    <a:pt x="97" y="13"/>
                    <a:pt x="88" y="17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1" y="196"/>
                    <a:pt x="1" y="196"/>
                    <a:pt x="1" y="195"/>
                  </a:cubicBezTo>
                  <a:cubicBezTo>
                    <a:pt x="13" y="491"/>
                    <a:pt x="13" y="491"/>
                    <a:pt x="13" y="491"/>
                  </a:cubicBezTo>
                  <a:cubicBezTo>
                    <a:pt x="13" y="491"/>
                    <a:pt x="13" y="491"/>
                    <a:pt x="13" y="491"/>
                  </a:cubicBezTo>
                  <a:cubicBezTo>
                    <a:pt x="6" y="608"/>
                    <a:pt x="6" y="608"/>
                    <a:pt x="6" y="608"/>
                  </a:cubicBezTo>
                  <a:cubicBezTo>
                    <a:pt x="66" y="634"/>
                    <a:pt x="132" y="648"/>
                    <a:pt x="201" y="648"/>
                  </a:cubicBezTo>
                  <a:cubicBezTo>
                    <a:pt x="271" y="648"/>
                    <a:pt x="338" y="633"/>
                    <a:pt x="399" y="607"/>
                  </a:cubicBezTo>
                  <a:lnTo>
                    <a:pt x="392" y="484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8" name="îṩľíḑe"/>
            <p:cNvSpPr/>
            <p:nvPr/>
          </p:nvSpPr>
          <p:spPr bwMode="auto">
            <a:xfrm>
              <a:off x="5568637" y="3040585"/>
              <a:ext cx="523932" cy="574266"/>
            </a:xfrm>
            <a:custGeom>
              <a:avLst/>
              <a:gdLst>
                <a:gd name="T0" fmla="*/ 71 w 229"/>
                <a:gd name="T1" fmla="*/ 0 h 251"/>
                <a:gd name="T2" fmla="*/ 229 w 229"/>
                <a:gd name="T3" fmla="*/ 135 h 251"/>
                <a:gd name="T4" fmla="*/ 113 w 229"/>
                <a:gd name="T5" fmla="*/ 251 h 251"/>
                <a:gd name="T6" fmla="*/ 0 w 229"/>
                <a:gd name="T7" fmla="*/ 77 h 251"/>
                <a:gd name="T8" fmla="*/ 71 w 229"/>
                <a:gd name="T9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251">
                  <a:moveTo>
                    <a:pt x="71" y="0"/>
                  </a:moveTo>
                  <a:lnTo>
                    <a:pt x="229" y="135"/>
                  </a:lnTo>
                  <a:lnTo>
                    <a:pt x="113" y="251"/>
                  </a:lnTo>
                  <a:lnTo>
                    <a:pt x="0" y="77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9" name="íSļîďè"/>
            <p:cNvSpPr/>
            <p:nvPr/>
          </p:nvSpPr>
          <p:spPr bwMode="auto">
            <a:xfrm>
              <a:off x="5021826" y="5710576"/>
              <a:ext cx="462158" cy="384369"/>
            </a:xfrm>
            <a:custGeom>
              <a:avLst/>
              <a:gdLst>
                <a:gd name="T0" fmla="*/ 97 w 97"/>
                <a:gd name="T1" fmla="*/ 46 h 81"/>
                <a:gd name="T2" fmla="*/ 97 w 97"/>
                <a:gd name="T3" fmla="*/ 45 h 81"/>
                <a:gd name="T4" fmla="*/ 79 w 97"/>
                <a:gd name="T5" fmla="*/ 18 h 81"/>
                <a:gd name="T6" fmla="*/ 37 w 97"/>
                <a:gd name="T7" fmla="*/ 9 h 81"/>
                <a:gd name="T8" fmla="*/ 6 w 97"/>
                <a:gd name="T9" fmla="*/ 30 h 81"/>
                <a:gd name="T10" fmla="*/ 0 w 97"/>
                <a:gd name="T11" fmla="*/ 59 h 81"/>
                <a:gd name="T12" fmla="*/ 52 w 97"/>
                <a:gd name="T13" fmla="*/ 81 h 81"/>
                <a:gd name="T14" fmla="*/ 97 w 97"/>
                <a:gd name="T15" fmla="*/ 4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81">
                  <a:moveTo>
                    <a:pt x="97" y="46"/>
                  </a:moveTo>
                  <a:cubicBezTo>
                    <a:pt x="97" y="45"/>
                    <a:pt x="97" y="45"/>
                    <a:pt x="97" y="45"/>
                  </a:cubicBezTo>
                  <a:cubicBezTo>
                    <a:pt x="82" y="23"/>
                    <a:pt x="86" y="29"/>
                    <a:pt x="79" y="18"/>
                  </a:cubicBezTo>
                  <a:cubicBezTo>
                    <a:pt x="70" y="4"/>
                    <a:pt x="51" y="0"/>
                    <a:pt x="37" y="9"/>
                  </a:cubicBezTo>
                  <a:cubicBezTo>
                    <a:pt x="4" y="32"/>
                    <a:pt x="9" y="28"/>
                    <a:pt x="6" y="30"/>
                  </a:cubicBezTo>
                  <a:cubicBezTo>
                    <a:pt x="2" y="39"/>
                    <a:pt x="0" y="48"/>
                    <a:pt x="0" y="59"/>
                  </a:cubicBezTo>
                  <a:cubicBezTo>
                    <a:pt x="17" y="67"/>
                    <a:pt x="34" y="75"/>
                    <a:pt x="52" y="81"/>
                  </a:cubicBezTo>
                  <a:cubicBezTo>
                    <a:pt x="71" y="75"/>
                    <a:pt x="86" y="62"/>
                    <a:pt x="97" y="46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0" name="i$ļîḍê"/>
            <p:cNvSpPr/>
            <p:nvPr/>
          </p:nvSpPr>
          <p:spPr bwMode="auto">
            <a:xfrm>
              <a:off x="6092568" y="3040585"/>
              <a:ext cx="523932" cy="574266"/>
            </a:xfrm>
            <a:custGeom>
              <a:avLst/>
              <a:gdLst>
                <a:gd name="T0" fmla="*/ 156 w 229"/>
                <a:gd name="T1" fmla="*/ 0 h 251"/>
                <a:gd name="T2" fmla="*/ 0 w 229"/>
                <a:gd name="T3" fmla="*/ 135 h 251"/>
                <a:gd name="T4" fmla="*/ 115 w 229"/>
                <a:gd name="T5" fmla="*/ 251 h 251"/>
                <a:gd name="T6" fmla="*/ 229 w 229"/>
                <a:gd name="T7" fmla="*/ 77 h 251"/>
                <a:gd name="T8" fmla="*/ 156 w 229"/>
                <a:gd name="T9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251">
                  <a:moveTo>
                    <a:pt x="156" y="0"/>
                  </a:moveTo>
                  <a:lnTo>
                    <a:pt x="0" y="135"/>
                  </a:lnTo>
                  <a:lnTo>
                    <a:pt x="115" y="251"/>
                  </a:lnTo>
                  <a:lnTo>
                    <a:pt x="229" y="7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1" name="ïṩḷîḑè"/>
            <p:cNvSpPr/>
            <p:nvPr/>
          </p:nvSpPr>
          <p:spPr bwMode="auto">
            <a:xfrm>
              <a:off x="5268920" y="5621348"/>
              <a:ext cx="361490" cy="512492"/>
            </a:xfrm>
            <a:custGeom>
              <a:avLst/>
              <a:gdLst>
                <a:gd name="T0" fmla="*/ 74 w 76"/>
                <a:gd name="T1" fmla="*/ 0 h 108"/>
                <a:gd name="T2" fmla="*/ 56 w 76"/>
                <a:gd name="T3" fmla="*/ 0 h 108"/>
                <a:gd name="T4" fmla="*/ 58 w 76"/>
                <a:gd name="T5" fmla="*/ 17 h 108"/>
                <a:gd name="T6" fmla="*/ 45 w 76"/>
                <a:gd name="T7" fmla="*/ 65 h 108"/>
                <a:gd name="T8" fmla="*/ 0 w 76"/>
                <a:gd name="T9" fmla="*/ 100 h 108"/>
                <a:gd name="T10" fmla="*/ 24 w 76"/>
                <a:gd name="T11" fmla="*/ 108 h 108"/>
                <a:gd name="T12" fmla="*/ 76 w 76"/>
                <a:gd name="T13" fmla="*/ 17 h 108"/>
                <a:gd name="T14" fmla="*/ 74 w 76"/>
                <a:gd name="T1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108">
                  <a:moveTo>
                    <a:pt x="74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8" y="6"/>
                    <a:pt x="58" y="12"/>
                    <a:pt x="58" y="17"/>
                  </a:cubicBezTo>
                  <a:cubicBezTo>
                    <a:pt x="58" y="35"/>
                    <a:pt x="54" y="51"/>
                    <a:pt x="45" y="65"/>
                  </a:cubicBezTo>
                  <a:cubicBezTo>
                    <a:pt x="34" y="81"/>
                    <a:pt x="19" y="94"/>
                    <a:pt x="0" y="100"/>
                  </a:cubicBezTo>
                  <a:cubicBezTo>
                    <a:pt x="5" y="102"/>
                    <a:pt x="15" y="105"/>
                    <a:pt x="24" y="108"/>
                  </a:cubicBezTo>
                  <a:cubicBezTo>
                    <a:pt x="56" y="90"/>
                    <a:pt x="76" y="56"/>
                    <a:pt x="76" y="17"/>
                  </a:cubicBezTo>
                  <a:cubicBezTo>
                    <a:pt x="76" y="11"/>
                    <a:pt x="75" y="6"/>
                    <a:pt x="74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2" name="ïṧļîḑe"/>
            <p:cNvSpPr/>
            <p:nvPr/>
          </p:nvSpPr>
          <p:spPr bwMode="auto">
            <a:xfrm>
              <a:off x="6545574" y="5616772"/>
              <a:ext cx="370641" cy="507916"/>
            </a:xfrm>
            <a:custGeom>
              <a:avLst/>
              <a:gdLst>
                <a:gd name="T0" fmla="*/ 32 w 78"/>
                <a:gd name="T1" fmla="*/ 64 h 107"/>
                <a:gd name="T2" fmla="*/ 18 w 78"/>
                <a:gd name="T3" fmla="*/ 17 h 107"/>
                <a:gd name="T4" fmla="*/ 20 w 78"/>
                <a:gd name="T5" fmla="*/ 0 h 107"/>
                <a:gd name="T6" fmla="*/ 2 w 78"/>
                <a:gd name="T7" fmla="*/ 0 h 107"/>
                <a:gd name="T8" fmla="*/ 0 w 78"/>
                <a:gd name="T9" fmla="*/ 17 h 107"/>
                <a:gd name="T10" fmla="*/ 53 w 78"/>
                <a:gd name="T11" fmla="*/ 107 h 107"/>
                <a:gd name="T12" fmla="*/ 78 w 78"/>
                <a:gd name="T13" fmla="*/ 99 h 107"/>
                <a:gd name="T14" fmla="*/ 32 w 78"/>
                <a:gd name="T15" fmla="*/ 6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107">
                  <a:moveTo>
                    <a:pt x="32" y="64"/>
                  </a:moveTo>
                  <a:cubicBezTo>
                    <a:pt x="23" y="50"/>
                    <a:pt x="18" y="34"/>
                    <a:pt x="18" y="17"/>
                  </a:cubicBezTo>
                  <a:cubicBezTo>
                    <a:pt x="18" y="11"/>
                    <a:pt x="19" y="5"/>
                    <a:pt x="2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5"/>
                    <a:pt x="0" y="11"/>
                    <a:pt x="0" y="17"/>
                  </a:cubicBezTo>
                  <a:cubicBezTo>
                    <a:pt x="0" y="56"/>
                    <a:pt x="22" y="90"/>
                    <a:pt x="53" y="107"/>
                  </a:cubicBezTo>
                  <a:cubicBezTo>
                    <a:pt x="64" y="104"/>
                    <a:pt x="71" y="101"/>
                    <a:pt x="78" y="99"/>
                  </a:cubicBezTo>
                  <a:cubicBezTo>
                    <a:pt x="59" y="93"/>
                    <a:pt x="43" y="80"/>
                    <a:pt x="32" y="64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3" name="íş1íḋè"/>
            <p:cNvSpPr/>
            <p:nvPr/>
          </p:nvSpPr>
          <p:spPr bwMode="auto">
            <a:xfrm>
              <a:off x="5749381" y="2688247"/>
              <a:ext cx="677221" cy="308869"/>
            </a:xfrm>
            <a:custGeom>
              <a:avLst/>
              <a:gdLst>
                <a:gd name="T0" fmla="*/ 66 w 142"/>
                <a:gd name="T1" fmla="*/ 29 h 65"/>
                <a:gd name="T2" fmla="*/ 0 w 142"/>
                <a:gd name="T3" fmla="*/ 1 h 65"/>
                <a:gd name="T4" fmla="*/ 0 w 142"/>
                <a:gd name="T5" fmla="*/ 36 h 65"/>
                <a:gd name="T6" fmla="*/ 38 w 142"/>
                <a:gd name="T7" fmla="*/ 60 h 65"/>
                <a:gd name="T8" fmla="*/ 54 w 142"/>
                <a:gd name="T9" fmla="*/ 65 h 65"/>
                <a:gd name="T10" fmla="*/ 95 w 142"/>
                <a:gd name="T11" fmla="*/ 65 h 65"/>
                <a:gd name="T12" fmla="*/ 112 w 142"/>
                <a:gd name="T13" fmla="*/ 60 h 65"/>
                <a:gd name="T14" fmla="*/ 142 w 142"/>
                <a:gd name="T15" fmla="*/ 39 h 65"/>
                <a:gd name="T16" fmla="*/ 142 w 142"/>
                <a:gd name="T17" fmla="*/ 0 h 65"/>
                <a:gd name="T18" fmla="*/ 66 w 142"/>
                <a:gd name="T19" fmla="*/ 2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65">
                  <a:moveTo>
                    <a:pt x="66" y="29"/>
                  </a:moveTo>
                  <a:cubicBezTo>
                    <a:pt x="66" y="29"/>
                    <a:pt x="38" y="21"/>
                    <a:pt x="0" y="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1" y="43"/>
                    <a:pt x="27" y="53"/>
                    <a:pt x="38" y="60"/>
                  </a:cubicBezTo>
                  <a:cubicBezTo>
                    <a:pt x="44" y="64"/>
                    <a:pt x="54" y="65"/>
                    <a:pt x="54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106" y="64"/>
                    <a:pt x="112" y="60"/>
                  </a:cubicBezTo>
                  <a:cubicBezTo>
                    <a:pt x="121" y="54"/>
                    <a:pt x="131" y="46"/>
                    <a:pt x="142" y="39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02" y="20"/>
                    <a:pt x="66" y="29"/>
                    <a:pt x="66" y="29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5" name="iṡ1iďe"/>
            <p:cNvSpPr/>
            <p:nvPr/>
          </p:nvSpPr>
          <p:spPr bwMode="auto">
            <a:xfrm>
              <a:off x="5339846" y="1196530"/>
              <a:ext cx="1471127" cy="1725084"/>
            </a:xfrm>
            <a:custGeom>
              <a:avLst/>
              <a:gdLst>
                <a:gd name="T0" fmla="*/ 293 w 309"/>
                <a:gd name="T1" fmla="*/ 164 h 363"/>
                <a:gd name="T2" fmla="*/ 282 w 309"/>
                <a:gd name="T3" fmla="*/ 164 h 363"/>
                <a:gd name="T4" fmla="*/ 277 w 309"/>
                <a:gd name="T5" fmla="*/ 72 h 363"/>
                <a:gd name="T6" fmla="*/ 156 w 309"/>
                <a:gd name="T7" fmla="*/ 0 h 363"/>
                <a:gd name="T8" fmla="*/ 156 w 309"/>
                <a:gd name="T9" fmla="*/ 0 h 363"/>
                <a:gd name="T10" fmla="*/ 156 w 309"/>
                <a:gd name="T11" fmla="*/ 0 h 363"/>
                <a:gd name="T12" fmla="*/ 39 w 309"/>
                <a:gd name="T13" fmla="*/ 72 h 363"/>
                <a:gd name="T14" fmla="*/ 33 w 309"/>
                <a:gd name="T15" fmla="*/ 168 h 363"/>
                <a:gd name="T16" fmla="*/ 16 w 309"/>
                <a:gd name="T17" fmla="*/ 163 h 363"/>
                <a:gd name="T18" fmla="*/ 7 w 309"/>
                <a:gd name="T19" fmla="*/ 207 h 363"/>
                <a:gd name="T20" fmla="*/ 35 w 309"/>
                <a:gd name="T21" fmla="*/ 236 h 363"/>
                <a:gd name="T22" fmla="*/ 38 w 309"/>
                <a:gd name="T23" fmla="*/ 293 h 363"/>
                <a:gd name="T24" fmla="*/ 50 w 309"/>
                <a:gd name="T25" fmla="*/ 313 h 363"/>
                <a:gd name="T26" fmla="*/ 120 w 309"/>
                <a:gd name="T27" fmla="*/ 359 h 363"/>
                <a:gd name="T28" fmla="*/ 133 w 309"/>
                <a:gd name="T29" fmla="*/ 363 h 363"/>
                <a:gd name="T30" fmla="*/ 177 w 309"/>
                <a:gd name="T31" fmla="*/ 363 h 363"/>
                <a:gd name="T32" fmla="*/ 192 w 309"/>
                <a:gd name="T33" fmla="*/ 359 h 363"/>
                <a:gd name="T34" fmla="*/ 265 w 309"/>
                <a:gd name="T35" fmla="*/ 311 h 363"/>
                <a:gd name="T36" fmla="*/ 274 w 309"/>
                <a:gd name="T37" fmla="*/ 294 h 363"/>
                <a:gd name="T38" fmla="*/ 278 w 309"/>
                <a:gd name="T39" fmla="*/ 236 h 363"/>
                <a:gd name="T40" fmla="*/ 302 w 309"/>
                <a:gd name="T41" fmla="*/ 207 h 363"/>
                <a:gd name="T42" fmla="*/ 293 w 309"/>
                <a:gd name="T43" fmla="*/ 164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9" h="363">
                  <a:moveTo>
                    <a:pt x="293" y="164"/>
                  </a:moveTo>
                  <a:cubicBezTo>
                    <a:pt x="290" y="162"/>
                    <a:pt x="286" y="163"/>
                    <a:pt x="282" y="164"/>
                  </a:cubicBezTo>
                  <a:cubicBezTo>
                    <a:pt x="283" y="120"/>
                    <a:pt x="283" y="81"/>
                    <a:pt x="277" y="72"/>
                  </a:cubicBezTo>
                  <a:cubicBezTo>
                    <a:pt x="246" y="23"/>
                    <a:pt x="210" y="2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02" y="2"/>
                    <a:pt x="70" y="23"/>
                    <a:pt x="39" y="72"/>
                  </a:cubicBezTo>
                  <a:cubicBezTo>
                    <a:pt x="33" y="81"/>
                    <a:pt x="32" y="122"/>
                    <a:pt x="33" y="168"/>
                  </a:cubicBezTo>
                  <a:cubicBezTo>
                    <a:pt x="27" y="163"/>
                    <a:pt x="21" y="162"/>
                    <a:pt x="16" y="163"/>
                  </a:cubicBezTo>
                  <a:cubicBezTo>
                    <a:pt x="4" y="167"/>
                    <a:pt x="0" y="187"/>
                    <a:pt x="7" y="207"/>
                  </a:cubicBezTo>
                  <a:cubicBezTo>
                    <a:pt x="12" y="224"/>
                    <a:pt x="24" y="236"/>
                    <a:pt x="35" y="236"/>
                  </a:cubicBezTo>
                  <a:cubicBezTo>
                    <a:pt x="36" y="260"/>
                    <a:pt x="37" y="280"/>
                    <a:pt x="38" y="293"/>
                  </a:cubicBezTo>
                  <a:cubicBezTo>
                    <a:pt x="39" y="301"/>
                    <a:pt x="46" y="310"/>
                    <a:pt x="50" y="313"/>
                  </a:cubicBezTo>
                  <a:cubicBezTo>
                    <a:pt x="80" y="334"/>
                    <a:pt x="102" y="348"/>
                    <a:pt x="120" y="359"/>
                  </a:cubicBezTo>
                  <a:cubicBezTo>
                    <a:pt x="126" y="363"/>
                    <a:pt x="133" y="363"/>
                    <a:pt x="133" y="363"/>
                  </a:cubicBezTo>
                  <a:cubicBezTo>
                    <a:pt x="177" y="363"/>
                    <a:pt x="177" y="363"/>
                    <a:pt x="177" y="363"/>
                  </a:cubicBezTo>
                  <a:cubicBezTo>
                    <a:pt x="177" y="363"/>
                    <a:pt x="187" y="362"/>
                    <a:pt x="192" y="359"/>
                  </a:cubicBezTo>
                  <a:cubicBezTo>
                    <a:pt x="211" y="348"/>
                    <a:pt x="233" y="332"/>
                    <a:pt x="265" y="311"/>
                  </a:cubicBezTo>
                  <a:cubicBezTo>
                    <a:pt x="267" y="309"/>
                    <a:pt x="274" y="301"/>
                    <a:pt x="274" y="294"/>
                  </a:cubicBezTo>
                  <a:cubicBezTo>
                    <a:pt x="275" y="281"/>
                    <a:pt x="277" y="260"/>
                    <a:pt x="278" y="236"/>
                  </a:cubicBezTo>
                  <a:cubicBezTo>
                    <a:pt x="288" y="233"/>
                    <a:pt x="297" y="222"/>
                    <a:pt x="302" y="207"/>
                  </a:cubicBezTo>
                  <a:cubicBezTo>
                    <a:pt x="309" y="187"/>
                    <a:pt x="305" y="168"/>
                    <a:pt x="293" y="164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7" name="ïs1ïḑé"/>
            <p:cNvSpPr/>
            <p:nvPr/>
          </p:nvSpPr>
          <p:spPr bwMode="auto">
            <a:xfrm>
              <a:off x="6206963" y="1805114"/>
              <a:ext cx="375217" cy="208201"/>
            </a:xfrm>
            <a:custGeom>
              <a:avLst/>
              <a:gdLst>
                <a:gd name="T0" fmla="*/ 5 w 79"/>
                <a:gd name="T1" fmla="*/ 20 h 44"/>
                <a:gd name="T2" fmla="*/ 67 w 79"/>
                <a:gd name="T3" fmla="*/ 24 h 44"/>
                <a:gd name="T4" fmla="*/ 43 w 79"/>
                <a:gd name="T5" fmla="*/ 24 h 44"/>
                <a:gd name="T6" fmla="*/ 7 w 79"/>
                <a:gd name="T7" fmla="*/ 27 h 44"/>
                <a:gd name="T8" fmla="*/ 5 w 79"/>
                <a:gd name="T9" fmla="*/ 2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44">
                  <a:moveTo>
                    <a:pt x="5" y="20"/>
                  </a:moveTo>
                  <a:cubicBezTo>
                    <a:pt x="8" y="18"/>
                    <a:pt x="53" y="0"/>
                    <a:pt x="67" y="24"/>
                  </a:cubicBezTo>
                  <a:cubicBezTo>
                    <a:pt x="79" y="44"/>
                    <a:pt x="57" y="24"/>
                    <a:pt x="43" y="24"/>
                  </a:cubicBezTo>
                  <a:cubicBezTo>
                    <a:pt x="26" y="24"/>
                    <a:pt x="21" y="25"/>
                    <a:pt x="7" y="27"/>
                  </a:cubicBezTo>
                  <a:cubicBezTo>
                    <a:pt x="1" y="28"/>
                    <a:pt x="0" y="23"/>
                    <a:pt x="5" y="20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8" name="ïş1íḍé"/>
            <p:cNvSpPr/>
            <p:nvPr/>
          </p:nvSpPr>
          <p:spPr bwMode="auto">
            <a:xfrm>
              <a:off x="5568637" y="1818841"/>
              <a:ext cx="366066" cy="194473"/>
            </a:xfrm>
            <a:custGeom>
              <a:avLst/>
              <a:gdLst>
                <a:gd name="T0" fmla="*/ 73 w 77"/>
                <a:gd name="T1" fmla="*/ 18 h 41"/>
                <a:gd name="T2" fmla="*/ 12 w 77"/>
                <a:gd name="T3" fmla="*/ 21 h 41"/>
                <a:gd name="T4" fmla="*/ 35 w 77"/>
                <a:gd name="T5" fmla="*/ 22 h 41"/>
                <a:gd name="T6" fmla="*/ 70 w 77"/>
                <a:gd name="T7" fmla="*/ 25 h 41"/>
                <a:gd name="T8" fmla="*/ 73 w 77"/>
                <a:gd name="T9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41">
                  <a:moveTo>
                    <a:pt x="73" y="18"/>
                  </a:moveTo>
                  <a:cubicBezTo>
                    <a:pt x="69" y="16"/>
                    <a:pt x="25" y="0"/>
                    <a:pt x="12" y="21"/>
                  </a:cubicBezTo>
                  <a:cubicBezTo>
                    <a:pt x="0" y="41"/>
                    <a:pt x="21" y="21"/>
                    <a:pt x="35" y="22"/>
                  </a:cubicBezTo>
                  <a:cubicBezTo>
                    <a:pt x="52" y="22"/>
                    <a:pt x="62" y="24"/>
                    <a:pt x="70" y="25"/>
                  </a:cubicBezTo>
                  <a:cubicBezTo>
                    <a:pt x="76" y="25"/>
                    <a:pt x="77" y="21"/>
                    <a:pt x="73" y="18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9" name="ïsḻïḑê"/>
            <p:cNvSpPr/>
            <p:nvPr/>
          </p:nvSpPr>
          <p:spPr bwMode="auto">
            <a:xfrm>
              <a:off x="5678457" y="1981282"/>
              <a:ext cx="242518" cy="114396"/>
            </a:xfrm>
            <a:custGeom>
              <a:avLst/>
              <a:gdLst>
                <a:gd name="T0" fmla="*/ 51 w 51"/>
                <a:gd name="T1" fmla="*/ 19 h 24"/>
                <a:gd name="T2" fmla="*/ 23 w 51"/>
                <a:gd name="T3" fmla="*/ 24 h 24"/>
                <a:gd name="T4" fmla="*/ 0 w 51"/>
                <a:gd name="T5" fmla="*/ 13 h 24"/>
                <a:gd name="T6" fmla="*/ 23 w 51"/>
                <a:gd name="T7" fmla="*/ 0 h 24"/>
                <a:gd name="T8" fmla="*/ 51 w 51"/>
                <a:gd name="T9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51" y="19"/>
                  </a:moveTo>
                  <a:cubicBezTo>
                    <a:pt x="37" y="24"/>
                    <a:pt x="30" y="24"/>
                    <a:pt x="23" y="24"/>
                  </a:cubicBezTo>
                  <a:cubicBezTo>
                    <a:pt x="11" y="24"/>
                    <a:pt x="0" y="20"/>
                    <a:pt x="0" y="13"/>
                  </a:cubicBezTo>
                  <a:cubicBezTo>
                    <a:pt x="0" y="5"/>
                    <a:pt x="11" y="0"/>
                    <a:pt x="23" y="0"/>
                  </a:cubicBezTo>
                  <a:cubicBezTo>
                    <a:pt x="34" y="0"/>
                    <a:pt x="50" y="13"/>
                    <a:pt x="5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30" name="îŝľíḋê"/>
            <p:cNvSpPr/>
            <p:nvPr/>
          </p:nvSpPr>
          <p:spPr bwMode="auto">
            <a:xfrm>
              <a:off x="5735654" y="1981282"/>
              <a:ext cx="105244" cy="114396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31" name="íṧ1iḍe"/>
            <p:cNvSpPr/>
            <p:nvPr/>
          </p:nvSpPr>
          <p:spPr bwMode="auto">
            <a:xfrm>
              <a:off x="5753957" y="2004161"/>
              <a:ext cx="73213" cy="7092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32" name="ïŝľîḓè"/>
            <p:cNvSpPr/>
            <p:nvPr/>
          </p:nvSpPr>
          <p:spPr bwMode="auto">
            <a:xfrm>
              <a:off x="5806580" y="2029329"/>
              <a:ext cx="38895" cy="2287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33" name="íS1ïḑé"/>
            <p:cNvSpPr/>
            <p:nvPr/>
          </p:nvSpPr>
          <p:spPr bwMode="auto">
            <a:xfrm>
              <a:off x="5664729" y="1967555"/>
              <a:ext cx="260822" cy="102957"/>
            </a:xfrm>
            <a:custGeom>
              <a:avLst/>
              <a:gdLst>
                <a:gd name="T0" fmla="*/ 55 w 55"/>
                <a:gd name="T1" fmla="*/ 22 h 22"/>
                <a:gd name="T2" fmla="*/ 34 w 55"/>
                <a:gd name="T3" fmla="*/ 10 h 22"/>
                <a:gd name="T4" fmla="*/ 5 w 55"/>
                <a:gd name="T5" fmla="*/ 20 h 22"/>
                <a:gd name="T6" fmla="*/ 12 w 55"/>
                <a:gd name="T7" fmla="*/ 5 h 22"/>
                <a:gd name="T8" fmla="*/ 53 w 55"/>
                <a:gd name="T9" fmla="*/ 19 h 22"/>
                <a:gd name="T10" fmla="*/ 55 w 55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22">
                  <a:moveTo>
                    <a:pt x="55" y="22"/>
                  </a:moveTo>
                  <a:cubicBezTo>
                    <a:pt x="55" y="22"/>
                    <a:pt x="50" y="15"/>
                    <a:pt x="34" y="10"/>
                  </a:cubicBezTo>
                  <a:cubicBezTo>
                    <a:pt x="22" y="7"/>
                    <a:pt x="5" y="12"/>
                    <a:pt x="5" y="20"/>
                  </a:cubicBezTo>
                  <a:cubicBezTo>
                    <a:pt x="0" y="17"/>
                    <a:pt x="0" y="10"/>
                    <a:pt x="12" y="5"/>
                  </a:cubicBezTo>
                  <a:cubicBezTo>
                    <a:pt x="26" y="0"/>
                    <a:pt x="43" y="4"/>
                    <a:pt x="53" y="19"/>
                  </a:cubicBezTo>
                  <a:cubicBezTo>
                    <a:pt x="54" y="19"/>
                    <a:pt x="54" y="21"/>
                    <a:pt x="55" y="22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34" name="iSļîḍe"/>
            <p:cNvSpPr/>
            <p:nvPr/>
          </p:nvSpPr>
          <p:spPr bwMode="auto">
            <a:xfrm>
              <a:off x="6225267" y="1981282"/>
              <a:ext cx="242518" cy="114396"/>
            </a:xfrm>
            <a:custGeom>
              <a:avLst/>
              <a:gdLst>
                <a:gd name="T0" fmla="*/ 0 w 51"/>
                <a:gd name="T1" fmla="*/ 19 h 24"/>
                <a:gd name="T2" fmla="*/ 29 w 51"/>
                <a:gd name="T3" fmla="*/ 24 h 24"/>
                <a:gd name="T4" fmla="*/ 51 w 51"/>
                <a:gd name="T5" fmla="*/ 13 h 24"/>
                <a:gd name="T6" fmla="*/ 29 w 51"/>
                <a:gd name="T7" fmla="*/ 0 h 24"/>
                <a:gd name="T8" fmla="*/ 0 w 51"/>
                <a:gd name="T9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0" y="19"/>
                  </a:moveTo>
                  <a:cubicBezTo>
                    <a:pt x="15" y="24"/>
                    <a:pt x="20" y="24"/>
                    <a:pt x="29" y="24"/>
                  </a:cubicBezTo>
                  <a:cubicBezTo>
                    <a:pt x="40" y="24"/>
                    <a:pt x="51" y="21"/>
                    <a:pt x="51" y="13"/>
                  </a:cubicBezTo>
                  <a:cubicBezTo>
                    <a:pt x="51" y="6"/>
                    <a:pt x="41" y="0"/>
                    <a:pt x="29" y="0"/>
                  </a:cubicBezTo>
                  <a:cubicBezTo>
                    <a:pt x="17" y="0"/>
                    <a:pt x="2" y="13"/>
                    <a:pt x="0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35" name="îśḷíḑè"/>
            <p:cNvSpPr/>
            <p:nvPr/>
          </p:nvSpPr>
          <p:spPr bwMode="auto">
            <a:xfrm>
              <a:off x="6307631" y="1981282"/>
              <a:ext cx="105244" cy="114396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36" name="îṡḷiḍê"/>
            <p:cNvSpPr/>
            <p:nvPr/>
          </p:nvSpPr>
          <p:spPr bwMode="auto">
            <a:xfrm>
              <a:off x="6325935" y="1999585"/>
              <a:ext cx="66350" cy="7550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37" name="îṧļiḑé"/>
            <p:cNvSpPr/>
            <p:nvPr/>
          </p:nvSpPr>
          <p:spPr bwMode="auto">
            <a:xfrm>
              <a:off x="6378557" y="2017889"/>
              <a:ext cx="34319" cy="2974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38" name="iśľíḑé"/>
            <p:cNvSpPr/>
            <p:nvPr/>
          </p:nvSpPr>
          <p:spPr bwMode="auto">
            <a:xfrm>
              <a:off x="6225267" y="1967555"/>
              <a:ext cx="263110" cy="102957"/>
            </a:xfrm>
            <a:custGeom>
              <a:avLst/>
              <a:gdLst>
                <a:gd name="T0" fmla="*/ 0 w 55"/>
                <a:gd name="T1" fmla="*/ 22 h 22"/>
                <a:gd name="T2" fmla="*/ 20 w 55"/>
                <a:gd name="T3" fmla="*/ 10 h 22"/>
                <a:gd name="T4" fmla="*/ 50 w 55"/>
                <a:gd name="T5" fmla="*/ 20 h 22"/>
                <a:gd name="T6" fmla="*/ 42 w 55"/>
                <a:gd name="T7" fmla="*/ 5 h 22"/>
                <a:gd name="T8" fmla="*/ 2 w 55"/>
                <a:gd name="T9" fmla="*/ 19 h 22"/>
                <a:gd name="T10" fmla="*/ 0 w 55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22">
                  <a:moveTo>
                    <a:pt x="0" y="22"/>
                  </a:moveTo>
                  <a:cubicBezTo>
                    <a:pt x="0" y="22"/>
                    <a:pt x="4" y="15"/>
                    <a:pt x="20" y="10"/>
                  </a:cubicBezTo>
                  <a:cubicBezTo>
                    <a:pt x="32" y="7"/>
                    <a:pt x="50" y="12"/>
                    <a:pt x="50" y="20"/>
                  </a:cubicBezTo>
                  <a:cubicBezTo>
                    <a:pt x="55" y="17"/>
                    <a:pt x="54" y="10"/>
                    <a:pt x="42" y="5"/>
                  </a:cubicBezTo>
                  <a:cubicBezTo>
                    <a:pt x="28" y="0"/>
                    <a:pt x="12" y="4"/>
                    <a:pt x="2" y="19"/>
                  </a:cubicBezTo>
                  <a:cubicBezTo>
                    <a:pt x="1" y="19"/>
                    <a:pt x="0" y="21"/>
                    <a:pt x="0" y="22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39" name="îṣ1îḍè"/>
            <p:cNvSpPr/>
            <p:nvPr/>
          </p:nvSpPr>
          <p:spPr bwMode="auto">
            <a:xfrm>
              <a:off x="5955293" y="2326757"/>
              <a:ext cx="228791" cy="86941"/>
            </a:xfrm>
            <a:custGeom>
              <a:avLst/>
              <a:gdLst>
                <a:gd name="T0" fmla="*/ 34 w 48"/>
                <a:gd name="T1" fmla="*/ 11 h 18"/>
                <a:gd name="T2" fmla="*/ 15 w 48"/>
                <a:gd name="T3" fmla="*/ 11 h 18"/>
                <a:gd name="T4" fmla="*/ 1 w 48"/>
                <a:gd name="T5" fmla="*/ 0 h 18"/>
                <a:gd name="T6" fmla="*/ 0 w 48"/>
                <a:gd name="T7" fmla="*/ 6 h 18"/>
                <a:gd name="T8" fmla="*/ 19 w 48"/>
                <a:gd name="T9" fmla="*/ 18 h 18"/>
                <a:gd name="T10" fmla="*/ 29 w 48"/>
                <a:gd name="T11" fmla="*/ 18 h 18"/>
                <a:gd name="T12" fmla="*/ 48 w 48"/>
                <a:gd name="T13" fmla="*/ 6 h 18"/>
                <a:gd name="T14" fmla="*/ 47 w 48"/>
                <a:gd name="T15" fmla="*/ 0 h 18"/>
                <a:gd name="T16" fmla="*/ 34 w 48"/>
                <a:gd name="T17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8">
                  <a:moveTo>
                    <a:pt x="34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9" y="11"/>
                    <a:pt x="4" y="6"/>
                    <a:pt x="1" y="0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15"/>
                    <a:pt x="11" y="18"/>
                    <a:pt x="1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8" y="18"/>
                    <a:pt x="48" y="15"/>
                    <a:pt x="48" y="6"/>
                  </a:cubicBezTo>
                  <a:cubicBezTo>
                    <a:pt x="48" y="4"/>
                    <a:pt x="48" y="2"/>
                    <a:pt x="47" y="0"/>
                  </a:cubicBezTo>
                  <a:cubicBezTo>
                    <a:pt x="45" y="6"/>
                    <a:pt x="40" y="11"/>
                    <a:pt x="34" y="1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41" name="íṧľiḑe"/>
            <p:cNvSpPr/>
            <p:nvPr/>
          </p:nvSpPr>
          <p:spPr bwMode="auto">
            <a:xfrm>
              <a:off x="5378740" y="1999585"/>
              <a:ext cx="105244" cy="224215"/>
            </a:xfrm>
            <a:custGeom>
              <a:avLst/>
              <a:gdLst>
                <a:gd name="T0" fmla="*/ 0 w 22"/>
                <a:gd name="T1" fmla="*/ 9 h 47"/>
                <a:gd name="T2" fmla="*/ 7 w 22"/>
                <a:gd name="T3" fmla="*/ 1 h 47"/>
                <a:gd name="T4" fmla="*/ 19 w 22"/>
                <a:gd name="T5" fmla="*/ 27 h 47"/>
                <a:gd name="T6" fmla="*/ 19 w 22"/>
                <a:gd name="T7" fmla="*/ 44 h 47"/>
                <a:gd name="T8" fmla="*/ 8 w 22"/>
                <a:gd name="T9" fmla="*/ 12 h 47"/>
                <a:gd name="T10" fmla="*/ 0 w 22"/>
                <a:gd name="T11" fmla="*/ 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47">
                  <a:moveTo>
                    <a:pt x="0" y="9"/>
                  </a:moveTo>
                  <a:cubicBezTo>
                    <a:pt x="0" y="7"/>
                    <a:pt x="3" y="0"/>
                    <a:pt x="7" y="1"/>
                  </a:cubicBezTo>
                  <a:cubicBezTo>
                    <a:pt x="13" y="3"/>
                    <a:pt x="17" y="15"/>
                    <a:pt x="19" y="27"/>
                  </a:cubicBezTo>
                  <a:cubicBezTo>
                    <a:pt x="22" y="38"/>
                    <a:pt x="20" y="47"/>
                    <a:pt x="19" y="44"/>
                  </a:cubicBezTo>
                  <a:cubicBezTo>
                    <a:pt x="17" y="39"/>
                    <a:pt x="15" y="25"/>
                    <a:pt x="8" y="12"/>
                  </a:cubicBezTo>
                  <a:cubicBezTo>
                    <a:pt x="4" y="3"/>
                    <a:pt x="1" y="22"/>
                    <a:pt x="0" y="9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42" name="iṥ1iďè"/>
            <p:cNvSpPr/>
            <p:nvPr/>
          </p:nvSpPr>
          <p:spPr bwMode="auto">
            <a:xfrm>
              <a:off x="6673697" y="1999585"/>
              <a:ext cx="105244" cy="224215"/>
            </a:xfrm>
            <a:custGeom>
              <a:avLst/>
              <a:gdLst>
                <a:gd name="T0" fmla="*/ 22 w 22"/>
                <a:gd name="T1" fmla="*/ 9 h 47"/>
                <a:gd name="T2" fmla="*/ 15 w 22"/>
                <a:gd name="T3" fmla="*/ 1 h 47"/>
                <a:gd name="T4" fmla="*/ 2 w 22"/>
                <a:gd name="T5" fmla="*/ 27 h 47"/>
                <a:gd name="T6" fmla="*/ 2 w 22"/>
                <a:gd name="T7" fmla="*/ 44 h 47"/>
                <a:gd name="T8" fmla="*/ 13 w 22"/>
                <a:gd name="T9" fmla="*/ 12 h 47"/>
                <a:gd name="T10" fmla="*/ 22 w 22"/>
                <a:gd name="T11" fmla="*/ 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47">
                  <a:moveTo>
                    <a:pt x="22" y="9"/>
                  </a:moveTo>
                  <a:cubicBezTo>
                    <a:pt x="22" y="7"/>
                    <a:pt x="19" y="0"/>
                    <a:pt x="15" y="1"/>
                  </a:cubicBezTo>
                  <a:cubicBezTo>
                    <a:pt x="9" y="3"/>
                    <a:pt x="5" y="15"/>
                    <a:pt x="2" y="27"/>
                  </a:cubicBezTo>
                  <a:cubicBezTo>
                    <a:pt x="0" y="38"/>
                    <a:pt x="1" y="47"/>
                    <a:pt x="2" y="44"/>
                  </a:cubicBezTo>
                  <a:cubicBezTo>
                    <a:pt x="4" y="39"/>
                    <a:pt x="6" y="25"/>
                    <a:pt x="13" y="12"/>
                  </a:cubicBezTo>
                  <a:cubicBezTo>
                    <a:pt x="18" y="3"/>
                    <a:pt x="21" y="22"/>
                    <a:pt x="22" y="9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43" name="îśļíḍê"/>
            <p:cNvSpPr/>
            <p:nvPr/>
          </p:nvSpPr>
          <p:spPr bwMode="auto">
            <a:xfrm>
              <a:off x="5435938" y="1059255"/>
              <a:ext cx="1322412" cy="1139379"/>
            </a:xfrm>
            <a:custGeom>
              <a:avLst/>
              <a:gdLst>
                <a:gd name="T0" fmla="*/ 232 w 278"/>
                <a:gd name="T1" fmla="*/ 35 h 240"/>
                <a:gd name="T2" fmla="*/ 60 w 278"/>
                <a:gd name="T3" fmla="*/ 25 h 240"/>
                <a:gd name="T4" fmla="*/ 1 w 278"/>
                <a:gd name="T5" fmla="*/ 87 h 240"/>
                <a:gd name="T6" fmla="*/ 2 w 278"/>
                <a:gd name="T7" fmla="*/ 192 h 240"/>
                <a:gd name="T8" fmla="*/ 11 w 278"/>
                <a:gd name="T9" fmla="*/ 196 h 240"/>
                <a:gd name="T10" fmla="*/ 19 w 278"/>
                <a:gd name="T11" fmla="*/ 229 h 240"/>
                <a:gd name="T12" fmla="*/ 26 w 278"/>
                <a:gd name="T13" fmla="*/ 177 h 240"/>
                <a:gd name="T14" fmla="*/ 110 w 278"/>
                <a:gd name="T15" fmla="*/ 93 h 240"/>
                <a:gd name="T16" fmla="*/ 70 w 278"/>
                <a:gd name="T17" fmla="*/ 128 h 240"/>
                <a:gd name="T18" fmla="*/ 151 w 278"/>
                <a:gd name="T19" fmla="*/ 105 h 240"/>
                <a:gd name="T20" fmla="*/ 151 w 278"/>
                <a:gd name="T21" fmla="*/ 124 h 240"/>
                <a:gd name="T22" fmla="*/ 209 w 278"/>
                <a:gd name="T23" fmla="*/ 102 h 240"/>
                <a:gd name="T24" fmla="*/ 240 w 278"/>
                <a:gd name="T25" fmla="*/ 125 h 240"/>
                <a:gd name="T26" fmla="*/ 249 w 278"/>
                <a:gd name="T27" fmla="*/ 240 h 240"/>
                <a:gd name="T28" fmla="*/ 265 w 278"/>
                <a:gd name="T29" fmla="*/ 192 h 240"/>
                <a:gd name="T30" fmla="*/ 268 w 278"/>
                <a:gd name="T31" fmla="*/ 192 h 240"/>
                <a:gd name="T32" fmla="*/ 270 w 278"/>
                <a:gd name="T33" fmla="*/ 155 h 240"/>
                <a:gd name="T34" fmla="*/ 232 w 278"/>
                <a:gd name="T35" fmla="*/ 35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8" h="240">
                  <a:moveTo>
                    <a:pt x="232" y="35"/>
                  </a:moveTo>
                  <a:cubicBezTo>
                    <a:pt x="212" y="0"/>
                    <a:pt x="97" y="15"/>
                    <a:pt x="60" y="25"/>
                  </a:cubicBezTo>
                  <a:cubicBezTo>
                    <a:pt x="24" y="35"/>
                    <a:pt x="0" y="56"/>
                    <a:pt x="1" y="87"/>
                  </a:cubicBezTo>
                  <a:cubicBezTo>
                    <a:pt x="2" y="114"/>
                    <a:pt x="2" y="176"/>
                    <a:pt x="2" y="192"/>
                  </a:cubicBezTo>
                  <a:cubicBezTo>
                    <a:pt x="5" y="192"/>
                    <a:pt x="8" y="194"/>
                    <a:pt x="11" y="196"/>
                  </a:cubicBezTo>
                  <a:cubicBezTo>
                    <a:pt x="19" y="229"/>
                    <a:pt x="19" y="229"/>
                    <a:pt x="19" y="229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7"/>
                    <a:pt x="11" y="76"/>
                    <a:pt x="110" y="93"/>
                  </a:cubicBezTo>
                  <a:cubicBezTo>
                    <a:pt x="96" y="101"/>
                    <a:pt x="70" y="128"/>
                    <a:pt x="70" y="128"/>
                  </a:cubicBezTo>
                  <a:cubicBezTo>
                    <a:pt x="70" y="128"/>
                    <a:pt x="129" y="114"/>
                    <a:pt x="151" y="105"/>
                  </a:cubicBezTo>
                  <a:cubicBezTo>
                    <a:pt x="174" y="96"/>
                    <a:pt x="151" y="124"/>
                    <a:pt x="151" y="124"/>
                  </a:cubicBezTo>
                  <a:cubicBezTo>
                    <a:pt x="151" y="124"/>
                    <a:pt x="196" y="107"/>
                    <a:pt x="209" y="102"/>
                  </a:cubicBezTo>
                  <a:cubicBezTo>
                    <a:pt x="223" y="97"/>
                    <a:pt x="237" y="101"/>
                    <a:pt x="240" y="125"/>
                  </a:cubicBezTo>
                  <a:cubicBezTo>
                    <a:pt x="242" y="149"/>
                    <a:pt x="249" y="240"/>
                    <a:pt x="249" y="240"/>
                  </a:cubicBezTo>
                  <a:cubicBezTo>
                    <a:pt x="265" y="192"/>
                    <a:pt x="265" y="192"/>
                    <a:pt x="265" y="192"/>
                  </a:cubicBezTo>
                  <a:cubicBezTo>
                    <a:pt x="266" y="192"/>
                    <a:pt x="267" y="192"/>
                    <a:pt x="268" y="192"/>
                  </a:cubicBezTo>
                  <a:cubicBezTo>
                    <a:pt x="269" y="182"/>
                    <a:pt x="269" y="170"/>
                    <a:pt x="270" y="155"/>
                  </a:cubicBezTo>
                  <a:cubicBezTo>
                    <a:pt x="278" y="11"/>
                    <a:pt x="247" y="62"/>
                    <a:pt x="232" y="35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44" name="işľïḍe"/>
            <p:cNvSpPr/>
            <p:nvPr/>
          </p:nvSpPr>
          <p:spPr bwMode="auto">
            <a:xfrm>
              <a:off x="5911824" y="2573852"/>
              <a:ext cx="313444" cy="73213"/>
            </a:xfrm>
            <a:custGeom>
              <a:avLst/>
              <a:gdLst>
                <a:gd name="T0" fmla="*/ 0 w 66"/>
                <a:gd name="T1" fmla="*/ 0 h 15"/>
                <a:gd name="T2" fmla="*/ 12 w 66"/>
                <a:gd name="T3" fmla="*/ 15 h 15"/>
                <a:gd name="T4" fmla="*/ 54 w 66"/>
                <a:gd name="T5" fmla="*/ 15 h 15"/>
                <a:gd name="T6" fmla="*/ 66 w 66"/>
                <a:gd name="T7" fmla="*/ 0 h 15"/>
                <a:gd name="T8" fmla="*/ 0 w 66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15">
                  <a:moveTo>
                    <a:pt x="0" y="0"/>
                  </a:moveTo>
                  <a:cubicBezTo>
                    <a:pt x="1" y="4"/>
                    <a:pt x="8" y="15"/>
                    <a:pt x="12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8" y="15"/>
                    <a:pt x="65" y="4"/>
                    <a:pt x="6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45" name="îsḷíḑê"/>
            <p:cNvSpPr/>
            <p:nvPr/>
          </p:nvSpPr>
          <p:spPr bwMode="auto">
            <a:xfrm>
              <a:off x="5872928" y="2532669"/>
              <a:ext cx="395809" cy="57198"/>
            </a:xfrm>
            <a:custGeom>
              <a:avLst/>
              <a:gdLst>
                <a:gd name="T0" fmla="*/ 61 w 83"/>
                <a:gd name="T1" fmla="*/ 11 h 12"/>
                <a:gd name="T2" fmla="*/ 18 w 83"/>
                <a:gd name="T3" fmla="*/ 10 h 12"/>
                <a:gd name="T4" fmla="*/ 0 w 83"/>
                <a:gd name="T5" fmla="*/ 3 h 12"/>
                <a:gd name="T6" fmla="*/ 4 w 83"/>
                <a:gd name="T7" fmla="*/ 3 h 12"/>
                <a:gd name="T8" fmla="*/ 16 w 83"/>
                <a:gd name="T9" fmla="*/ 4 h 12"/>
                <a:gd name="T10" fmla="*/ 40 w 83"/>
                <a:gd name="T11" fmla="*/ 4 h 12"/>
                <a:gd name="T12" fmla="*/ 62 w 83"/>
                <a:gd name="T13" fmla="*/ 4 h 12"/>
                <a:gd name="T14" fmla="*/ 79 w 83"/>
                <a:gd name="T15" fmla="*/ 6 h 12"/>
                <a:gd name="T16" fmla="*/ 82 w 83"/>
                <a:gd name="T17" fmla="*/ 6 h 12"/>
                <a:gd name="T18" fmla="*/ 61 w 83"/>
                <a:gd name="T1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12">
                  <a:moveTo>
                    <a:pt x="61" y="11"/>
                  </a:moveTo>
                  <a:cubicBezTo>
                    <a:pt x="52" y="10"/>
                    <a:pt x="23" y="10"/>
                    <a:pt x="18" y="10"/>
                  </a:cubicBezTo>
                  <a:cubicBezTo>
                    <a:pt x="7" y="11"/>
                    <a:pt x="0" y="4"/>
                    <a:pt x="0" y="3"/>
                  </a:cubicBezTo>
                  <a:cubicBezTo>
                    <a:pt x="1" y="1"/>
                    <a:pt x="3" y="2"/>
                    <a:pt x="4" y="3"/>
                  </a:cubicBezTo>
                  <a:cubicBezTo>
                    <a:pt x="5" y="5"/>
                    <a:pt x="13" y="5"/>
                    <a:pt x="16" y="4"/>
                  </a:cubicBezTo>
                  <a:cubicBezTo>
                    <a:pt x="36" y="0"/>
                    <a:pt x="31" y="4"/>
                    <a:pt x="40" y="4"/>
                  </a:cubicBezTo>
                  <a:cubicBezTo>
                    <a:pt x="49" y="5"/>
                    <a:pt x="46" y="0"/>
                    <a:pt x="62" y="4"/>
                  </a:cubicBezTo>
                  <a:cubicBezTo>
                    <a:pt x="68" y="5"/>
                    <a:pt x="76" y="7"/>
                    <a:pt x="79" y="6"/>
                  </a:cubicBezTo>
                  <a:cubicBezTo>
                    <a:pt x="80" y="5"/>
                    <a:pt x="82" y="4"/>
                    <a:pt x="82" y="6"/>
                  </a:cubicBezTo>
                  <a:cubicBezTo>
                    <a:pt x="83" y="8"/>
                    <a:pt x="75" y="12"/>
                    <a:pt x="61" y="11"/>
                  </a:cubicBezTo>
                  <a:close/>
                </a:path>
              </a:pathLst>
            </a:custGeom>
            <a:solidFill>
              <a:srgbClr val="D87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47" name="iş1íḑé"/>
            <p:cNvSpPr/>
            <p:nvPr/>
          </p:nvSpPr>
          <p:spPr bwMode="auto">
            <a:xfrm>
              <a:off x="6106295" y="5049371"/>
              <a:ext cx="1347580" cy="1159971"/>
            </a:xfrm>
            <a:custGeom>
              <a:avLst/>
              <a:gdLst>
                <a:gd name="T0" fmla="*/ 589 w 589"/>
                <a:gd name="T1" fmla="*/ 474 h 507"/>
                <a:gd name="T2" fmla="*/ 29 w 589"/>
                <a:gd name="T3" fmla="*/ 507 h 507"/>
                <a:gd name="T4" fmla="*/ 0 w 589"/>
                <a:gd name="T5" fmla="*/ 34 h 507"/>
                <a:gd name="T6" fmla="*/ 560 w 589"/>
                <a:gd name="T7" fmla="*/ 0 h 507"/>
                <a:gd name="T8" fmla="*/ 589 w 589"/>
                <a:gd name="T9" fmla="*/ 474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9" h="507">
                  <a:moveTo>
                    <a:pt x="589" y="474"/>
                  </a:moveTo>
                  <a:lnTo>
                    <a:pt x="29" y="507"/>
                  </a:lnTo>
                  <a:lnTo>
                    <a:pt x="0" y="34"/>
                  </a:lnTo>
                  <a:lnTo>
                    <a:pt x="560" y="0"/>
                  </a:lnTo>
                  <a:lnTo>
                    <a:pt x="589" y="474"/>
                  </a:lnTo>
                  <a:close/>
                </a:path>
              </a:pathLst>
            </a:custGeom>
            <a:solidFill>
              <a:srgbClr val="6B3A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48" name="íṩlíďe"/>
            <p:cNvSpPr/>
            <p:nvPr/>
          </p:nvSpPr>
          <p:spPr bwMode="auto">
            <a:xfrm>
              <a:off x="6378557" y="4690168"/>
              <a:ext cx="709252" cy="555963"/>
            </a:xfrm>
            <a:custGeom>
              <a:avLst/>
              <a:gdLst>
                <a:gd name="T0" fmla="*/ 98 w 149"/>
                <a:gd name="T1" fmla="*/ 113 h 117"/>
                <a:gd name="T2" fmla="*/ 58 w 149"/>
                <a:gd name="T3" fmla="*/ 116 h 117"/>
                <a:gd name="T4" fmla="*/ 2 w 149"/>
                <a:gd name="T5" fmla="*/ 67 h 117"/>
                <a:gd name="T6" fmla="*/ 2 w 149"/>
                <a:gd name="T7" fmla="*/ 60 h 117"/>
                <a:gd name="T8" fmla="*/ 51 w 149"/>
                <a:gd name="T9" fmla="*/ 4 h 117"/>
                <a:gd name="T10" fmla="*/ 92 w 149"/>
                <a:gd name="T11" fmla="*/ 2 h 117"/>
                <a:gd name="T12" fmla="*/ 147 w 149"/>
                <a:gd name="T13" fmla="*/ 51 h 117"/>
                <a:gd name="T14" fmla="*/ 147 w 149"/>
                <a:gd name="T15" fmla="*/ 58 h 117"/>
                <a:gd name="T16" fmla="*/ 98 w 149"/>
                <a:gd name="T17" fmla="*/ 113 h 117"/>
                <a:gd name="T18" fmla="*/ 52 w 149"/>
                <a:gd name="T19" fmla="*/ 24 h 117"/>
                <a:gd name="T20" fmla="*/ 22 w 149"/>
                <a:gd name="T21" fmla="*/ 58 h 117"/>
                <a:gd name="T22" fmla="*/ 22 w 149"/>
                <a:gd name="T23" fmla="*/ 66 h 117"/>
                <a:gd name="T24" fmla="*/ 56 w 149"/>
                <a:gd name="T25" fmla="*/ 96 h 117"/>
                <a:gd name="T26" fmla="*/ 97 w 149"/>
                <a:gd name="T27" fmla="*/ 93 h 117"/>
                <a:gd name="T28" fmla="*/ 127 w 149"/>
                <a:gd name="T29" fmla="*/ 59 h 117"/>
                <a:gd name="T30" fmla="*/ 127 w 149"/>
                <a:gd name="T31" fmla="*/ 52 h 117"/>
                <a:gd name="T32" fmla="*/ 93 w 149"/>
                <a:gd name="T33" fmla="*/ 22 h 117"/>
                <a:gd name="T34" fmla="*/ 52 w 149"/>
                <a:gd name="T35" fmla="*/ 2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117">
                  <a:moveTo>
                    <a:pt x="98" y="113"/>
                  </a:moveTo>
                  <a:cubicBezTo>
                    <a:pt x="58" y="116"/>
                    <a:pt x="58" y="116"/>
                    <a:pt x="58" y="116"/>
                  </a:cubicBezTo>
                  <a:cubicBezTo>
                    <a:pt x="29" y="117"/>
                    <a:pt x="4" y="96"/>
                    <a:pt x="2" y="67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0" y="31"/>
                    <a:pt x="22" y="6"/>
                    <a:pt x="51" y="4"/>
                  </a:cubicBezTo>
                  <a:cubicBezTo>
                    <a:pt x="92" y="2"/>
                    <a:pt x="92" y="2"/>
                    <a:pt x="92" y="2"/>
                  </a:cubicBezTo>
                  <a:cubicBezTo>
                    <a:pt x="120" y="0"/>
                    <a:pt x="145" y="22"/>
                    <a:pt x="147" y="51"/>
                  </a:cubicBezTo>
                  <a:cubicBezTo>
                    <a:pt x="147" y="58"/>
                    <a:pt x="147" y="58"/>
                    <a:pt x="147" y="58"/>
                  </a:cubicBezTo>
                  <a:cubicBezTo>
                    <a:pt x="149" y="87"/>
                    <a:pt x="127" y="111"/>
                    <a:pt x="98" y="113"/>
                  </a:cubicBezTo>
                  <a:close/>
                  <a:moveTo>
                    <a:pt x="52" y="24"/>
                  </a:moveTo>
                  <a:cubicBezTo>
                    <a:pt x="34" y="25"/>
                    <a:pt x="21" y="41"/>
                    <a:pt x="22" y="58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23" y="83"/>
                    <a:pt x="39" y="97"/>
                    <a:pt x="56" y="96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115" y="92"/>
                    <a:pt x="128" y="77"/>
                    <a:pt x="127" y="59"/>
                  </a:cubicBezTo>
                  <a:cubicBezTo>
                    <a:pt x="127" y="52"/>
                    <a:pt x="127" y="52"/>
                    <a:pt x="127" y="52"/>
                  </a:cubicBezTo>
                  <a:cubicBezTo>
                    <a:pt x="126" y="34"/>
                    <a:pt x="111" y="21"/>
                    <a:pt x="93" y="22"/>
                  </a:cubicBezTo>
                  <a:lnTo>
                    <a:pt x="52" y="24"/>
                  </a:lnTo>
                  <a:close/>
                </a:path>
              </a:pathLst>
            </a:custGeom>
            <a:solidFill>
              <a:srgbClr val="663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49" name="îSliḓè"/>
            <p:cNvSpPr/>
            <p:nvPr/>
          </p:nvSpPr>
          <p:spPr bwMode="auto">
            <a:xfrm>
              <a:off x="6039947" y="4893793"/>
              <a:ext cx="1432232" cy="908301"/>
            </a:xfrm>
            <a:custGeom>
              <a:avLst/>
              <a:gdLst>
                <a:gd name="T0" fmla="*/ 260 w 301"/>
                <a:gd name="T1" fmla="*/ 177 h 191"/>
                <a:gd name="T2" fmla="*/ 52 w 301"/>
                <a:gd name="T3" fmla="*/ 189 h 191"/>
                <a:gd name="T4" fmla="*/ 7 w 301"/>
                <a:gd name="T5" fmla="*/ 150 h 191"/>
                <a:gd name="T6" fmla="*/ 2 w 301"/>
                <a:gd name="T7" fmla="*/ 59 h 191"/>
                <a:gd name="T8" fmla="*/ 41 w 301"/>
                <a:gd name="T9" fmla="*/ 15 h 191"/>
                <a:gd name="T10" fmla="*/ 249 w 301"/>
                <a:gd name="T11" fmla="*/ 2 h 191"/>
                <a:gd name="T12" fmla="*/ 294 w 301"/>
                <a:gd name="T13" fmla="*/ 41 h 191"/>
                <a:gd name="T14" fmla="*/ 299 w 301"/>
                <a:gd name="T15" fmla="*/ 132 h 191"/>
                <a:gd name="T16" fmla="*/ 260 w 301"/>
                <a:gd name="T17" fmla="*/ 17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1" h="191">
                  <a:moveTo>
                    <a:pt x="260" y="177"/>
                  </a:moveTo>
                  <a:cubicBezTo>
                    <a:pt x="52" y="189"/>
                    <a:pt x="52" y="189"/>
                    <a:pt x="52" y="189"/>
                  </a:cubicBezTo>
                  <a:cubicBezTo>
                    <a:pt x="29" y="191"/>
                    <a:pt x="9" y="173"/>
                    <a:pt x="7" y="150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0" y="36"/>
                    <a:pt x="18" y="16"/>
                    <a:pt x="41" y="15"/>
                  </a:cubicBezTo>
                  <a:cubicBezTo>
                    <a:pt x="249" y="2"/>
                    <a:pt x="249" y="2"/>
                    <a:pt x="249" y="2"/>
                  </a:cubicBezTo>
                  <a:cubicBezTo>
                    <a:pt x="272" y="0"/>
                    <a:pt x="292" y="18"/>
                    <a:pt x="294" y="41"/>
                  </a:cubicBezTo>
                  <a:cubicBezTo>
                    <a:pt x="299" y="132"/>
                    <a:pt x="299" y="132"/>
                    <a:pt x="299" y="132"/>
                  </a:cubicBezTo>
                  <a:cubicBezTo>
                    <a:pt x="301" y="155"/>
                    <a:pt x="283" y="175"/>
                    <a:pt x="260" y="177"/>
                  </a:cubicBezTo>
                  <a:close/>
                </a:path>
              </a:pathLst>
            </a:custGeom>
            <a:solidFill>
              <a:srgbClr val="9B4E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50" name="iṡlíḑè"/>
            <p:cNvSpPr/>
            <p:nvPr/>
          </p:nvSpPr>
          <p:spPr bwMode="auto">
            <a:xfrm>
              <a:off x="6682849" y="5648803"/>
              <a:ext cx="194473" cy="194473"/>
            </a:xfrm>
            <a:custGeom>
              <a:avLst/>
              <a:gdLst>
                <a:gd name="T0" fmla="*/ 85 w 85"/>
                <a:gd name="T1" fmla="*/ 81 h 85"/>
                <a:gd name="T2" fmla="*/ 4 w 85"/>
                <a:gd name="T3" fmla="*/ 85 h 85"/>
                <a:gd name="T4" fmla="*/ 0 w 85"/>
                <a:gd name="T5" fmla="*/ 4 h 85"/>
                <a:gd name="T6" fmla="*/ 81 w 85"/>
                <a:gd name="T7" fmla="*/ 0 h 85"/>
                <a:gd name="T8" fmla="*/ 85 w 85"/>
                <a:gd name="T9" fmla="*/ 8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5">
                  <a:moveTo>
                    <a:pt x="85" y="81"/>
                  </a:moveTo>
                  <a:lnTo>
                    <a:pt x="4" y="85"/>
                  </a:lnTo>
                  <a:lnTo>
                    <a:pt x="0" y="4"/>
                  </a:lnTo>
                  <a:lnTo>
                    <a:pt x="81" y="0"/>
                  </a:lnTo>
                  <a:lnTo>
                    <a:pt x="85" y="81"/>
                  </a:lnTo>
                  <a:close/>
                </a:path>
              </a:pathLst>
            </a:custGeom>
            <a:solidFill>
              <a:srgbClr val="8282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51" name="ïṣľíḍé"/>
            <p:cNvSpPr/>
            <p:nvPr/>
          </p:nvSpPr>
          <p:spPr bwMode="auto">
            <a:xfrm>
              <a:off x="6406012" y="5667106"/>
              <a:ext cx="766451" cy="665783"/>
            </a:xfrm>
            <a:custGeom>
              <a:avLst/>
              <a:gdLst>
                <a:gd name="T0" fmla="*/ 94 w 161"/>
                <a:gd name="T1" fmla="*/ 13 h 140"/>
                <a:gd name="T2" fmla="*/ 54 w 161"/>
                <a:gd name="T3" fmla="*/ 40 h 140"/>
                <a:gd name="T4" fmla="*/ 2 w 161"/>
                <a:gd name="T5" fmla="*/ 61 h 140"/>
                <a:gd name="T6" fmla="*/ 18 w 161"/>
                <a:gd name="T7" fmla="*/ 77 h 140"/>
                <a:gd name="T8" fmla="*/ 53 w 161"/>
                <a:gd name="T9" fmla="*/ 72 h 140"/>
                <a:gd name="T10" fmla="*/ 77 w 161"/>
                <a:gd name="T11" fmla="*/ 72 h 140"/>
                <a:gd name="T12" fmla="*/ 67 w 161"/>
                <a:gd name="T13" fmla="*/ 107 h 140"/>
                <a:gd name="T14" fmla="*/ 45 w 161"/>
                <a:gd name="T15" fmla="*/ 108 h 140"/>
                <a:gd name="T16" fmla="*/ 48 w 161"/>
                <a:gd name="T17" fmla="*/ 120 h 140"/>
                <a:gd name="T18" fmla="*/ 64 w 161"/>
                <a:gd name="T19" fmla="*/ 130 h 140"/>
                <a:gd name="T20" fmla="*/ 83 w 161"/>
                <a:gd name="T21" fmla="*/ 127 h 140"/>
                <a:gd name="T22" fmla="*/ 83 w 161"/>
                <a:gd name="T23" fmla="*/ 127 h 140"/>
                <a:gd name="T24" fmla="*/ 89 w 161"/>
                <a:gd name="T25" fmla="*/ 136 h 140"/>
                <a:gd name="T26" fmla="*/ 103 w 161"/>
                <a:gd name="T27" fmla="*/ 132 h 140"/>
                <a:gd name="T28" fmla="*/ 108 w 161"/>
                <a:gd name="T29" fmla="*/ 125 h 140"/>
                <a:gd name="T30" fmla="*/ 113 w 161"/>
                <a:gd name="T31" fmla="*/ 133 h 140"/>
                <a:gd name="T32" fmla="*/ 124 w 161"/>
                <a:gd name="T33" fmla="*/ 130 h 140"/>
                <a:gd name="T34" fmla="*/ 130 w 161"/>
                <a:gd name="T35" fmla="*/ 120 h 140"/>
                <a:gd name="T36" fmla="*/ 141 w 161"/>
                <a:gd name="T37" fmla="*/ 119 h 140"/>
                <a:gd name="T38" fmla="*/ 158 w 161"/>
                <a:gd name="T39" fmla="*/ 90 h 140"/>
                <a:gd name="T40" fmla="*/ 159 w 161"/>
                <a:gd name="T41" fmla="*/ 38 h 140"/>
                <a:gd name="T42" fmla="*/ 114 w 161"/>
                <a:gd name="T43" fmla="*/ 5 h 140"/>
                <a:gd name="T44" fmla="*/ 94 w 161"/>
                <a:gd name="T45" fmla="*/ 1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1" h="140">
                  <a:moveTo>
                    <a:pt x="94" y="13"/>
                  </a:moveTo>
                  <a:cubicBezTo>
                    <a:pt x="89" y="16"/>
                    <a:pt x="75" y="20"/>
                    <a:pt x="54" y="40"/>
                  </a:cubicBezTo>
                  <a:cubicBezTo>
                    <a:pt x="49" y="45"/>
                    <a:pt x="24" y="61"/>
                    <a:pt x="2" y="61"/>
                  </a:cubicBezTo>
                  <a:cubicBezTo>
                    <a:pt x="2" y="61"/>
                    <a:pt x="0" y="75"/>
                    <a:pt x="18" y="77"/>
                  </a:cubicBezTo>
                  <a:cubicBezTo>
                    <a:pt x="36" y="80"/>
                    <a:pt x="53" y="72"/>
                    <a:pt x="53" y="72"/>
                  </a:cubicBezTo>
                  <a:cubicBezTo>
                    <a:pt x="53" y="72"/>
                    <a:pt x="68" y="65"/>
                    <a:pt x="77" y="72"/>
                  </a:cubicBezTo>
                  <a:cubicBezTo>
                    <a:pt x="83" y="78"/>
                    <a:pt x="84" y="86"/>
                    <a:pt x="67" y="107"/>
                  </a:cubicBezTo>
                  <a:cubicBezTo>
                    <a:pt x="45" y="108"/>
                    <a:pt x="45" y="108"/>
                    <a:pt x="45" y="108"/>
                  </a:cubicBezTo>
                  <a:cubicBezTo>
                    <a:pt x="45" y="108"/>
                    <a:pt x="42" y="116"/>
                    <a:pt x="48" y="120"/>
                  </a:cubicBezTo>
                  <a:cubicBezTo>
                    <a:pt x="55" y="125"/>
                    <a:pt x="64" y="130"/>
                    <a:pt x="64" y="130"/>
                  </a:cubicBezTo>
                  <a:cubicBezTo>
                    <a:pt x="64" y="130"/>
                    <a:pt x="72" y="140"/>
                    <a:pt x="83" y="127"/>
                  </a:cubicBezTo>
                  <a:cubicBezTo>
                    <a:pt x="83" y="127"/>
                    <a:pt x="83" y="127"/>
                    <a:pt x="83" y="127"/>
                  </a:cubicBezTo>
                  <a:cubicBezTo>
                    <a:pt x="81" y="131"/>
                    <a:pt x="85" y="133"/>
                    <a:pt x="89" y="136"/>
                  </a:cubicBezTo>
                  <a:cubicBezTo>
                    <a:pt x="94" y="139"/>
                    <a:pt x="101" y="137"/>
                    <a:pt x="103" y="132"/>
                  </a:cubicBezTo>
                  <a:cubicBezTo>
                    <a:pt x="117" y="109"/>
                    <a:pt x="121" y="101"/>
                    <a:pt x="108" y="125"/>
                  </a:cubicBezTo>
                  <a:cubicBezTo>
                    <a:pt x="106" y="129"/>
                    <a:pt x="109" y="131"/>
                    <a:pt x="113" y="133"/>
                  </a:cubicBezTo>
                  <a:cubicBezTo>
                    <a:pt x="117" y="135"/>
                    <a:pt x="122" y="134"/>
                    <a:pt x="124" y="13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5" y="124"/>
                    <a:pt x="139" y="122"/>
                    <a:pt x="141" y="119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61" y="85"/>
                    <a:pt x="161" y="61"/>
                    <a:pt x="159" y="38"/>
                  </a:cubicBezTo>
                  <a:cubicBezTo>
                    <a:pt x="159" y="28"/>
                    <a:pt x="132" y="0"/>
                    <a:pt x="114" y="5"/>
                  </a:cubicBezTo>
                  <a:cubicBezTo>
                    <a:pt x="106" y="7"/>
                    <a:pt x="98" y="10"/>
                    <a:pt x="94" y="13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52" name="íşḻíde"/>
            <p:cNvSpPr/>
            <p:nvPr/>
          </p:nvSpPr>
          <p:spPr bwMode="auto">
            <a:xfrm>
              <a:off x="6801820" y="6124688"/>
              <a:ext cx="91516" cy="146426"/>
            </a:xfrm>
            <a:custGeom>
              <a:avLst/>
              <a:gdLst>
                <a:gd name="T0" fmla="*/ 40 w 40"/>
                <a:gd name="T1" fmla="*/ 2 h 64"/>
                <a:gd name="T2" fmla="*/ 0 w 40"/>
                <a:gd name="T3" fmla="*/ 64 h 64"/>
                <a:gd name="T4" fmla="*/ 35 w 40"/>
                <a:gd name="T5" fmla="*/ 0 h 64"/>
                <a:gd name="T6" fmla="*/ 40 w 40"/>
                <a:gd name="T7" fmla="*/ 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64">
                  <a:moveTo>
                    <a:pt x="40" y="2"/>
                  </a:moveTo>
                  <a:lnTo>
                    <a:pt x="0" y="64"/>
                  </a:lnTo>
                  <a:lnTo>
                    <a:pt x="35" y="0"/>
                  </a:lnTo>
                  <a:lnTo>
                    <a:pt x="40" y="2"/>
                  </a:lnTo>
                  <a:close/>
                </a:path>
              </a:pathLst>
            </a:custGeom>
            <a:solidFill>
              <a:srgbClr val="B77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53" name="í$ļïďê"/>
            <p:cNvSpPr/>
            <p:nvPr/>
          </p:nvSpPr>
          <p:spPr bwMode="auto">
            <a:xfrm>
              <a:off x="6916215" y="6129264"/>
              <a:ext cx="84653" cy="137275"/>
            </a:xfrm>
            <a:custGeom>
              <a:avLst/>
              <a:gdLst>
                <a:gd name="T0" fmla="*/ 37 w 37"/>
                <a:gd name="T1" fmla="*/ 0 h 60"/>
                <a:gd name="T2" fmla="*/ 0 w 37"/>
                <a:gd name="T3" fmla="*/ 60 h 60"/>
                <a:gd name="T4" fmla="*/ 33 w 37"/>
                <a:gd name="T5" fmla="*/ 0 h 60"/>
                <a:gd name="T6" fmla="*/ 37 w 37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60">
                  <a:moveTo>
                    <a:pt x="37" y="0"/>
                  </a:moveTo>
                  <a:lnTo>
                    <a:pt x="0" y="60"/>
                  </a:lnTo>
                  <a:lnTo>
                    <a:pt x="33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B77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54" name="îṣ1íḋè"/>
            <p:cNvSpPr/>
            <p:nvPr/>
          </p:nvSpPr>
          <p:spPr bwMode="auto">
            <a:xfrm>
              <a:off x="7026035" y="6133840"/>
              <a:ext cx="61774" cy="105244"/>
            </a:xfrm>
            <a:custGeom>
              <a:avLst/>
              <a:gdLst>
                <a:gd name="T0" fmla="*/ 27 w 27"/>
                <a:gd name="T1" fmla="*/ 2 h 46"/>
                <a:gd name="T2" fmla="*/ 0 w 27"/>
                <a:gd name="T3" fmla="*/ 46 h 46"/>
                <a:gd name="T4" fmla="*/ 25 w 27"/>
                <a:gd name="T5" fmla="*/ 0 h 46"/>
                <a:gd name="T6" fmla="*/ 27 w 27"/>
                <a:gd name="T7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46">
                  <a:moveTo>
                    <a:pt x="27" y="2"/>
                  </a:moveTo>
                  <a:lnTo>
                    <a:pt x="0" y="46"/>
                  </a:lnTo>
                  <a:lnTo>
                    <a:pt x="25" y="0"/>
                  </a:lnTo>
                  <a:lnTo>
                    <a:pt x="27" y="2"/>
                  </a:lnTo>
                  <a:close/>
                </a:path>
              </a:pathLst>
            </a:custGeom>
            <a:solidFill>
              <a:srgbClr val="B77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55" name="îṥlíḋe"/>
            <p:cNvSpPr/>
            <p:nvPr/>
          </p:nvSpPr>
          <p:spPr bwMode="auto">
            <a:xfrm>
              <a:off x="6687424" y="6177310"/>
              <a:ext cx="38895" cy="9152"/>
            </a:xfrm>
            <a:custGeom>
              <a:avLst/>
              <a:gdLst>
                <a:gd name="T0" fmla="*/ 0 w 8"/>
                <a:gd name="T1" fmla="*/ 1 h 2"/>
                <a:gd name="T2" fmla="*/ 8 w 8"/>
                <a:gd name="T3" fmla="*/ 0 h 2"/>
                <a:gd name="T4" fmla="*/ 0 w 8"/>
                <a:gd name="T5" fmla="*/ 0 h 2"/>
                <a:gd name="T6" fmla="*/ 0 w 8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2">
                  <a:moveTo>
                    <a:pt x="0" y="1"/>
                  </a:moveTo>
                  <a:cubicBezTo>
                    <a:pt x="2" y="2"/>
                    <a:pt x="6" y="2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B77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56" name="îŝlîḑe"/>
            <p:cNvSpPr/>
            <p:nvPr/>
          </p:nvSpPr>
          <p:spPr bwMode="auto">
            <a:xfrm>
              <a:off x="6939095" y="3301407"/>
              <a:ext cx="906012" cy="2642537"/>
            </a:xfrm>
            <a:custGeom>
              <a:avLst/>
              <a:gdLst>
                <a:gd name="T0" fmla="*/ 62 w 190"/>
                <a:gd name="T1" fmla="*/ 536 h 556"/>
                <a:gd name="T2" fmla="*/ 188 w 190"/>
                <a:gd name="T3" fmla="*/ 295 h 556"/>
                <a:gd name="T4" fmla="*/ 108 w 190"/>
                <a:gd name="T5" fmla="*/ 46 h 556"/>
                <a:gd name="T6" fmla="*/ 42 w 190"/>
                <a:gd name="T7" fmla="*/ 0 h 556"/>
                <a:gd name="T8" fmla="*/ 22 w 190"/>
                <a:gd name="T9" fmla="*/ 173 h 556"/>
                <a:gd name="T10" fmla="*/ 84 w 190"/>
                <a:gd name="T11" fmla="*/ 320 h 556"/>
                <a:gd name="T12" fmla="*/ 0 w 190"/>
                <a:gd name="T13" fmla="*/ 491 h 556"/>
                <a:gd name="T14" fmla="*/ 62 w 190"/>
                <a:gd name="T15" fmla="*/ 536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" h="556">
                  <a:moveTo>
                    <a:pt x="62" y="536"/>
                  </a:moveTo>
                  <a:cubicBezTo>
                    <a:pt x="99" y="502"/>
                    <a:pt x="190" y="368"/>
                    <a:pt x="188" y="295"/>
                  </a:cubicBezTo>
                  <a:cubicBezTo>
                    <a:pt x="187" y="233"/>
                    <a:pt x="135" y="99"/>
                    <a:pt x="108" y="46"/>
                  </a:cubicBezTo>
                  <a:cubicBezTo>
                    <a:pt x="98" y="19"/>
                    <a:pt x="72" y="0"/>
                    <a:pt x="42" y="0"/>
                  </a:cubicBezTo>
                  <a:cubicBezTo>
                    <a:pt x="22" y="173"/>
                    <a:pt x="22" y="173"/>
                    <a:pt x="22" y="173"/>
                  </a:cubicBezTo>
                  <a:cubicBezTo>
                    <a:pt x="52" y="224"/>
                    <a:pt x="83" y="289"/>
                    <a:pt x="84" y="320"/>
                  </a:cubicBezTo>
                  <a:cubicBezTo>
                    <a:pt x="84" y="343"/>
                    <a:pt x="28" y="438"/>
                    <a:pt x="0" y="491"/>
                  </a:cubicBezTo>
                  <a:cubicBezTo>
                    <a:pt x="0" y="491"/>
                    <a:pt x="45" y="556"/>
                    <a:pt x="62" y="53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57" name="íš1îdê"/>
            <p:cNvSpPr/>
            <p:nvPr/>
          </p:nvSpPr>
          <p:spPr bwMode="auto">
            <a:xfrm>
              <a:off x="6881898" y="5635076"/>
              <a:ext cx="352338" cy="290565"/>
            </a:xfrm>
            <a:custGeom>
              <a:avLst/>
              <a:gdLst>
                <a:gd name="T0" fmla="*/ 0 w 154"/>
                <a:gd name="T1" fmla="*/ 31 h 127"/>
                <a:gd name="T2" fmla="*/ 132 w 154"/>
                <a:gd name="T3" fmla="*/ 127 h 127"/>
                <a:gd name="T4" fmla="*/ 154 w 154"/>
                <a:gd name="T5" fmla="*/ 93 h 127"/>
                <a:gd name="T6" fmla="*/ 23 w 154"/>
                <a:gd name="T7" fmla="*/ 0 h 127"/>
                <a:gd name="T8" fmla="*/ 0 w 154"/>
                <a:gd name="T9" fmla="*/ 31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27">
                  <a:moveTo>
                    <a:pt x="0" y="31"/>
                  </a:moveTo>
                  <a:lnTo>
                    <a:pt x="132" y="127"/>
                  </a:lnTo>
                  <a:lnTo>
                    <a:pt x="154" y="93"/>
                  </a:lnTo>
                  <a:lnTo>
                    <a:pt x="23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58" name="iśḻíḓé"/>
            <p:cNvSpPr/>
            <p:nvPr/>
          </p:nvSpPr>
          <p:spPr bwMode="auto">
            <a:xfrm>
              <a:off x="4346893" y="3273952"/>
              <a:ext cx="917453" cy="2612794"/>
            </a:xfrm>
            <a:custGeom>
              <a:avLst/>
              <a:gdLst>
                <a:gd name="T0" fmla="*/ 176 w 193"/>
                <a:gd name="T1" fmla="*/ 467 h 550"/>
                <a:gd name="T2" fmla="*/ 176 w 193"/>
                <a:gd name="T3" fmla="*/ 467 h 550"/>
                <a:gd name="T4" fmla="*/ 176 w 193"/>
                <a:gd name="T5" fmla="*/ 467 h 550"/>
                <a:gd name="T6" fmla="*/ 107 w 193"/>
                <a:gd name="T7" fmla="*/ 328 h 550"/>
                <a:gd name="T8" fmla="*/ 163 w 193"/>
                <a:gd name="T9" fmla="*/ 172 h 550"/>
                <a:gd name="T10" fmla="*/ 192 w 193"/>
                <a:gd name="T11" fmla="*/ 0 h 550"/>
                <a:gd name="T12" fmla="*/ 145 w 193"/>
                <a:gd name="T13" fmla="*/ 6 h 550"/>
                <a:gd name="T14" fmla="*/ 79 w 193"/>
                <a:gd name="T15" fmla="*/ 49 h 550"/>
                <a:gd name="T16" fmla="*/ 1 w 193"/>
                <a:gd name="T17" fmla="*/ 308 h 550"/>
                <a:gd name="T18" fmla="*/ 130 w 193"/>
                <a:gd name="T19" fmla="*/ 550 h 550"/>
                <a:gd name="T20" fmla="*/ 193 w 193"/>
                <a:gd name="T21" fmla="*/ 501 h 550"/>
                <a:gd name="T22" fmla="*/ 176 w 193"/>
                <a:gd name="T23" fmla="*/ 467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3" h="550">
                  <a:moveTo>
                    <a:pt x="176" y="467"/>
                  </a:moveTo>
                  <a:cubicBezTo>
                    <a:pt x="176" y="467"/>
                    <a:pt x="176" y="467"/>
                    <a:pt x="176" y="467"/>
                  </a:cubicBezTo>
                  <a:cubicBezTo>
                    <a:pt x="176" y="467"/>
                    <a:pt x="176" y="467"/>
                    <a:pt x="176" y="467"/>
                  </a:cubicBezTo>
                  <a:cubicBezTo>
                    <a:pt x="148" y="420"/>
                    <a:pt x="114" y="344"/>
                    <a:pt x="107" y="328"/>
                  </a:cubicBezTo>
                  <a:cubicBezTo>
                    <a:pt x="95" y="297"/>
                    <a:pt x="129" y="225"/>
                    <a:pt x="163" y="172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45" y="6"/>
                    <a:pt x="145" y="6"/>
                    <a:pt x="145" y="6"/>
                  </a:cubicBezTo>
                  <a:cubicBezTo>
                    <a:pt x="94" y="6"/>
                    <a:pt x="81" y="44"/>
                    <a:pt x="79" y="49"/>
                  </a:cubicBezTo>
                  <a:cubicBezTo>
                    <a:pt x="53" y="100"/>
                    <a:pt x="3" y="245"/>
                    <a:pt x="1" y="308"/>
                  </a:cubicBezTo>
                  <a:cubicBezTo>
                    <a:pt x="0" y="381"/>
                    <a:pt x="93" y="516"/>
                    <a:pt x="130" y="550"/>
                  </a:cubicBezTo>
                  <a:cubicBezTo>
                    <a:pt x="193" y="501"/>
                    <a:pt x="193" y="501"/>
                    <a:pt x="193" y="501"/>
                  </a:cubicBezTo>
                  <a:lnTo>
                    <a:pt x="176" y="467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59" name="îsľiḓe"/>
            <p:cNvSpPr/>
            <p:nvPr/>
          </p:nvSpPr>
          <p:spPr bwMode="auto">
            <a:xfrm>
              <a:off x="4969205" y="5653379"/>
              <a:ext cx="352338" cy="295141"/>
            </a:xfrm>
            <a:custGeom>
              <a:avLst/>
              <a:gdLst>
                <a:gd name="T0" fmla="*/ 154 w 154"/>
                <a:gd name="T1" fmla="*/ 33 h 129"/>
                <a:gd name="T2" fmla="*/ 23 w 154"/>
                <a:gd name="T3" fmla="*/ 129 h 129"/>
                <a:gd name="T4" fmla="*/ 0 w 154"/>
                <a:gd name="T5" fmla="*/ 96 h 129"/>
                <a:gd name="T6" fmla="*/ 129 w 154"/>
                <a:gd name="T7" fmla="*/ 0 h 129"/>
                <a:gd name="T8" fmla="*/ 154 w 154"/>
                <a:gd name="T9" fmla="*/ 3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29">
                  <a:moveTo>
                    <a:pt x="154" y="33"/>
                  </a:moveTo>
                  <a:lnTo>
                    <a:pt x="23" y="129"/>
                  </a:lnTo>
                  <a:lnTo>
                    <a:pt x="0" y="96"/>
                  </a:lnTo>
                  <a:lnTo>
                    <a:pt x="129" y="0"/>
                  </a:lnTo>
                  <a:lnTo>
                    <a:pt x="154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</p:grpSp>
      <p:grpSp>
        <p:nvGrpSpPr>
          <p:cNvPr id="60" name="12afe924-319f-43a8-9d89-cc6992a9c6c0" descr="本素材由iSlide™ 提供&#13;&#10;iSlide™尊重知识产权并注重保护用户享有的各项权利。郑重提醒您：&#13;&#10;iSlide™插件中提供的任何信息内容的所有权、知识产权归其原始权利人或权利受让人所有，您免费/购买获得的是信息内容的使用权，并受下述条款的约束；&#13;&#10;1. 您仅可以个人非商业用途使用该等信息内容，不可将信息内容的全部或部分用于出售，或以出租、出借、转让、分销、发布等其他任何方式供他人使用；&#13;&#10;2. 禁止在接入互联网或移动互联网的任何网站、平台、应用或程序上以任何方式为他人提供iSlide™插件资源内容的下载。&#13;&#10;The resource is supplied by iSlide™.&#13;&#10;iSlide™ respects all intellectual property rights and protects all the rights its users acquired.Solemnly remind you:&#13;&#10;The ownership and intellectual property of the resources supplied in iSlide Add-in belongs to its owner or the assignee of this ownership.you only acquired the usage of the resources supplied in iSlide Add-in, as well as respected the following restrain terms:&#13;&#10;1.You are only allowed to use such resource for personal and non-commercial aim, not allowed to use such resource or part of it for the sale; or rent, lend, transfer to others; or distribution or release it in any way.&#13;&#10;2.You are not permitted to provide the resource of iSlide Add-in in any website, platform, application access to the Internet or mobile Internet.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729615" y="1650365"/>
            <a:ext cx="1581785" cy="1596390"/>
            <a:chOff x="3690523" y="1211580"/>
            <a:chExt cx="4810955" cy="4853625"/>
          </a:xfrm>
        </p:grpSpPr>
        <p:sp>
          <p:nvSpPr>
            <p:cNvPr id="61" name="íṩľiḓê"/>
            <p:cNvSpPr/>
            <p:nvPr/>
          </p:nvSpPr>
          <p:spPr bwMode="auto">
            <a:xfrm>
              <a:off x="4638806" y="3065474"/>
              <a:ext cx="456756" cy="1457193"/>
            </a:xfrm>
            <a:custGeom>
              <a:avLst/>
              <a:gdLst>
                <a:gd name="T0" fmla="*/ 737 w 1338"/>
                <a:gd name="T1" fmla="*/ 1198 h 4269"/>
                <a:gd name="T2" fmla="*/ 1338 w 1338"/>
                <a:gd name="T3" fmla="*/ 420 h 4269"/>
                <a:gd name="T4" fmla="*/ 1069 w 1338"/>
                <a:gd name="T5" fmla="*/ 119 h 4269"/>
                <a:gd name="T6" fmla="*/ 712 w 1338"/>
                <a:gd name="T7" fmla="*/ 264 h 4269"/>
                <a:gd name="T8" fmla="*/ 411 w 1338"/>
                <a:gd name="T9" fmla="*/ 713 h 4269"/>
                <a:gd name="T10" fmla="*/ 53 w 1338"/>
                <a:gd name="T11" fmla="*/ 1713 h 4269"/>
                <a:gd name="T12" fmla="*/ 2 w 1338"/>
                <a:gd name="T13" fmla="*/ 2311 h 4269"/>
                <a:gd name="T14" fmla="*/ 105 w 1338"/>
                <a:gd name="T15" fmla="*/ 3239 h 4269"/>
                <a:gd name="T16" fmla="*/ 69 w 1338"/>
                <a:gd name="T17" fmla="*/ 3724 h 4269"/>
                <a:gd name="T18" fmla="*/ 304 w 1338"/>
                <a:gd name="T19" fmla="*/ 4148 h 4269"/>
                <a:gd name="T20" fmla="*/ 508 w 1338"/>
                <a:gd name="T21" fmla="*/ 4151 h 4269"/>
                <a:gd name="T22" fmla="*/ 757 w 1338"/>
                <a:gd name="T23" fmla="*/ 4026 h 4269"/>
                <a:gd name="T24" fmla="*/ 994 w 1338"/>
                <a:gd name="T25" fmla="*/ 3834 h 4269"/>
                <a:gd name="T26" fmla="*/ 1100 w 1338"/>
                <a:gd name="T27" fmla="*/ 3628 h 4269"/>
                <a:gd name="T28" fmla="*/ 1064 w 1338"/>
                <a:gd name="T29" fmla="*/ 3416 h 4269"/>
                <a:gd name="T30" fmla="*/ 847 w 1338"/>
                <a:gd name="T31" fmla="*/ 3174 h 4269"/>
                <a:gd name="T32" fmla="*/ 690 w 1338"/>
                <a:gd name="T33" fmla="*/ 2941 h 4269"/>
                <a:gd name="T34" fmla="*/ 602 w 1338"/>
                <a:gd name="T35" fmla="*/ 2770 h 4269"/>
                <a:gd name="T36" fmla="*/ 539 w 1338"/>
                <a:gd name="T37" fmla="*/ 2171 h 4269"/>
                <a:gd name="T38" fmla="*/ 737 w 1338"/>
                <a:gd name="T39" fmla="*/ 1198 h 4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38" h="4269">
                  <a:moveTo>
                    <a:pt x="737" y="1198"/>
                  </a:moveTo>
                  <a:cubicBezTo>
                    <a:pt x="863" y="890"/>
                    <a:pt x="1064" y="609"/>
                    <a:pt x="1338" y="420"/>
                  </a:cubicBezTo>
                  <a:cubicBezTo>
                    <a:pt x="1275" y="300"/>
                    <a:pt x="1181" y="196"/>
                    <a:pt x="1069" y="119"/>
                  </a:cubicBezTo>
                  <a:cubicBezTo>
                    <a:pt x="893" y="0"/>
                    <a:pt x="814" y="137"/>
                    <a:pt x="712" y="264"/>
                  </a:cubicBezTo>
                  <a:cubicBezTo>
                    <a:pt x="600" y="405"/>
                    <a:pt x="499" y="555"/>
                    <a:pt x="411" y="713"/>
                  </a:cubicBezTo>
                  <a:cubicBezTo>
                    <a:pt x="238" y="1024"/>
                    <a:pt x="117" y="1363"/>
                    <a:pt x="53" y="1713"/>
                  </a:cubicBezTo>
                  <a:cubicBezTo>
                    <a:pt x="17" y="1910"/>
                    <a:pt x="0" y="2111"/>
                    <a:pt x="2" y="2311"/>
                  </a:cubicBezTo>
                  <a:cubicBezTo>
                    <a:pt x="5" y="2623"/>
                    <a:pt x="54" y="2931"/>
                    <a:pt x="105" y="3239"/>
                  </a:cubicBezTo>
                  <a:cubicBezTo>
                    <a:pt x="105" y="3239"/>
                    <a:pt x="24" y="3610"/>
                    <a:pt x="69" y="3724"/>
                  </a:cubicBezTo>
                  <a:cubicBezTo>
                    <a:pt x="69" y="3724"/>
                    <a:pt x="93" y="4037"/>
                    <a:pt x="304" y="4148"/>
                  </a:cubicBezTo>
                  <a:cubicBezTo>
                    <a:pt x="304" y="4148"/>
                    <a:pt x="490" y="4269"/>
                    <a:pt x="508" y="4151"/>
                  </a:cubicBezTo>
                  <a:cubicBezTo>
                    <a:pt x="508" y="4151"/>
                    <a:pt x="777" y="4237"/>
                    <a:pt x="757" y="4026"/>
                  </a:cubicBezTo>
                  <a:cubicBezTo>
                    <a:pt x="757" y="4026"/>
                    <a:pt x="1047" y="4117"/>
                    <a:pt x="994" y="3834"/>
                  </a:cubicBezTo>
                  <a:cubicBezTo>
                    <a:pt x="994" y="3834"/>
                    <a:pt x="1216" y="3854"/>
                    <a:pt x="1100" y="3628"/>
                  </a:cubicBezTo>
                  <a:cubicBezTo>
                    <a:pt x="1100" y="3628"/>
                    <a:pt x="1071" y="3576"/>
                    <a:pt x="1064" y="3416"/>
                  </a:cubicBezTo>
                  <a:cubicBezTo>
                    <a:pt x="1064" y="3416"/>
                    <a:pt x="1048" y="3233"/>
                    <a:pt x="847" y="3174"/>
                  </a:cubicBezTo>
                  <a:cubicBezTo>
                    <a:pt x="847" y="3174"/>
                    <a:pt x="826" y="3129"/>
                    <a:pt x="690" y="2941"/>
                  </a:cubicBezTo>
                  <a:cubicBezTo>
                    <a:pt x="654" y="2888"/>
                    <a:pt x="624" y="2830"/>
                    <a:pt x="602" y="2770"/>
                  </a:cubicBezTo>
                  <a:cubicBezTo>
                    <a:pt x="531" y="2580"/>
                    <a:pt x="528" y="2373"/>
                    <a:pt x="539" y="2171"/>
                  </a:cubicBezTo>
                  <a:cubicBezTo>
                    <a:pt x="556" y="1839"/>
                    <a:pt x="611" y="1506"/>
                    <a:pt x="737" y="1198"/>
                  </a:cubicBezTo>
                  <a:close/>
                </a:path>
              </a:pathLst>
            </a:custGeom>
            <a:solidFill>
              <a:srgbClr val="FBDC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54" name="išḷïḑè"/>
            <p:cNvSpPr/>
            <p:nvPr/>
          </p:nvSpPr>
          <p:spPr bwMode="auto">
            <a:xfrm>
              <a:off x="6401030" y="3065474"/>
              <a:ext cx="458337" cy="1457193"/>
            </a:xfrm>
            <a:custGeom>
              <a:avLst/>
              <a:gdLst>
                <a:gd name="T0" fmla="*/ 602 w 1339"/>
                <a:gd name="T1" fmla="*/ 1198 h 4269"/>
                <a:gd name="T2" fmla="*/ 0 w 1339"/>
                <a:gd name="T3" fmla="*/ 420 h 4269"/>
                <a:gd name="T4" fmla="*/ 269 w 1339"/>
                <a:gd name="T5" fmla="*/ 119 h 4269"/>
                <a:gd name="T6" fmla="*/ 626 w 1339"/>
                <a:gd name="T7" fmla="*/ 264 h 4269"/>
                <a:gd name="T8" fmla="*/ 927 w 1339"/>
                <a:gd name="T9" fmla="*/ 713 h 4269"/>
                <a:gd name="T10" fmla="*/ 1285 w 1339"/>
                <a:gd name="T11" fmla="*/ 1713 h 4269"/>
                <a:gd name="T12" fmla="*/ 1337 w 1339"/>
                <a:gd name="T13" fmla="*/ 2311 h 4269"/>
                <a:gd name="T14" fmla="*/ 1233 w 1339"/>
                <a:gd name="T15" fmla="*/ 3239 h 4269"/>
                <a:gd name="T16" fmla="*/ 1269 w 1339"/>
                <a:gd name="T17" fmla="*/ 3724 h 4269"/>
                <a:gd name="T18" fmla="*/ 1035 w 1339"/>
                <a:gd name="T19" fmla="*/ 4148 h 4269"/>
                <a:gd name="T20" fmla="*/ 830 w 1339"/>
                <a:gd name="T21" fmla="*/ 4151 h 4269"/>
                <a:gd name="T22" fmla="*/ 581 w 1339"/>
                <a:gd name="T23" fmla="*/ 4026 h 4269"/>
                <a:gd name="T24" fmla="*/ 344 w 1339"/>
                <a:gd name="T25" fmla="*/ 3834 h 4269"/>
                <a:gd name="T26" fmla="*/ 239 w 1339"/>
                <a:gd name="T27" fmla="*/ 3628 h 4269"/>
                <a:gd name="T28" fmla="*/ 275 w 1339"/>
                <a:gd name="T29" fmla="*/ 3416 h 4269"/>
                <a:gd name="T30" fmla="*/ 492 w 1339"/>
                <a:gd name="T31" fmla="*/ 3174 h 4269"/>
                <a:gd name="T32" fmla="*/ 648 w 1339"/>
                <a:gd name="T33" fmla="*/ 2941 h 4269"/>
                <a:gd name="T34" fmla="*/ 737 w 1339"/>
                <a:gd name="T35" fmla="*/ 2770 h 4269"/>
                <a:gd name="T36" fmla="*/ 799 w 1339"/>
                <a:gd name="T37" fmla="*/ 2171 h 4269"/>
                <a:gd name="T38" fmla="*/ 602 w 1339"/>
                <a:gd name="T39" fmla="*/ 1198 h 4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39" h="4269">
                  <a:moveTo>
                    <a:pt x="602" y="1198"/>
                  </a:moveTo>
                  <a:cubicBezTo>
                    <a:pt x="476" y="890"/>
                    <a:pt x="274" y="609"/>
                    <a:pt x="0" y="420"/>
                  </a:cubicBezTo>
                  <a:cubicBezTo>
                    <a:pt x="64" y="300"/>
                    <a:pt x="157" y="196"/>
                    <a:pt x="269" y="119"/>
                  </a:cubicBezTo>
                  <a:cubicBezTo>
                    <a:pt x="445" y="0"/>
                    <a:pt x="525" y="137"/>
                    <a:pt x="626" y="264"/>
                  </a:cubicBezTo>
                  <a:cubicBezTo>
                    <a:pt x="739" y="405"/>
                    <a:pt x="840" y="555"/>
                    <a:pt x="927" y="713"/>
                  </a:cubicBezTo>
                  <a:cubicBezTo>
                    <a:pt x="1100" y="1024"/>
                    <a:pt x="1222" y="1363"/>
                    <a:pt x="1285" y="1713"/>
                  </a:cubicBezTo>
                  <a:cubicBezTo>
                    <a:pt x="1321" y="1910"/>
                    <a:pt x="1339" y="2111"/>
                    <a:pt x="1337" y="2311"/>
                  </a:cubicBezTo>
                  <a:cubicBezTo>
                    <a:pt x="1333" y="2623"/>
                    <a:pt x="1285" y="2931"/>
                    <a:pt x="1233" y="3239"/>
                  </a:cubicBezTo>
                  <a:cubicBezTo>
                    <a:pt x="1233" y="3239"/>
                    <a:pt x="1314" y="3610"/>
                    <a:pt x="1269" y="3724"/>
                  </a:cubicBezTo>
                  <a:cubicBezTo>
                    <a:pt x="1269" y="3724"/>
                    <a:pt x="1246" y="4037"/>
                    <a:pt x="1035" y="4148"/>
                  </a:cubicBezTo>
                  <a:cubicBezTo>
                    <a:pt x="1035" y="4148"/>
                    <a:pt x="849" y="4269"/>
                    <a:pt x="830" y="4151"/>
                  </a:cubicBezTo>
                  <a:cubicBezTo>
                    <a:pt x="830" y="4151"/>
                    <a:pt x="561" y="4237"/>
                    <a:pt x="581" y="4026"/>
                  </a:cubicBezTo>
                  <a:cubicBezTo>
                    <a:pt x="581" y="4026"/>
                    <a:pt x="291" y="4117"/>
                    <a:pt x="344" y="3834"/>
                  </a:cubicBezTo>
                  <a:cubicBezTo>
                    <a:pt x="344" y="3834"/>
                    <a:pt x="123" y="3854"/>
                    <a:pt x="239" y="3628"/>
                  </a:cubicBezTo>
                  <a:cubicBezTo>
                    <a:pt x="239" y="3628"/>
                    <a:pt x="268" y="3576"/>
                    <a:pt x="275" y="3416"/>
                  </a:cubicBezTo>
                  <a:cubicBezTo>
                    <a:pt x="275" y="3416"/>
                    <a:pt x="291" y="3233"/>
                    <a:pt x="492" y="3174"/>
                  </a:cubicBezTo>
                  <a:cubicBezTo>
                    <a:pt x="492" y="3174"/>
                    <a:pt x="513" y="3129"/>
                    <a:pt x="648" y="2941"/>
                  </a:cubicBezTo>
                  <a:cubicBezTo>
                    <a:pt x="685" y="2888"/>
                    <a:pt x="715" y="2830"/>
                    <a:pt x="737" y="2770"/>
                  </a:cubicBezTo>
                  <a:cubicBezTo>
                    <a:pt x="807" y="2580"/>
                    <a:pt x="810" y="2373"/>
                    <a:pt x="799" y="2171"/>
                  </a:cubicBezTo>
                  <a:cubicBezTo>
                    <a:pt x="782" y="1839"/>
                    <a:pt x="728" y="1506"/>
                    <a:pt x="602" y="1198"/>
                  </a:cubicBezTo>
                  <a:close/>
                </a:path>
              </a:pathLst>
            </a:custGeom>
            <a:solidFill>
              <a:srgbClr val="FBDC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55" name="ïŝļîḑe"/>
            <p:cNvSpPr/>
            <p:nvPr/>
          </p:nvSpPr>
          <p:spPr bwMode="auto">
            <a:xfrm>
              <a:off x="4818979" y="2864753"/>
              <a:ext cx="1871278" cy="1272278"/>
            </a:xfrm>
            <a:custGeom>
              <a:avLst/>
              <a:gdLst>
                <a:gd name="T0" fmla="*/ 5468 w 5468"/>
                <a:gd name="T1" fmla="*/ 925 h 3725"/>
                <a:gd name="T2" fmla="*/ 4884 w 5468"/>
                <a:gd name="T3" fmla="*/ 1537 h 3725"/>
                <a:gd name="T4" fmla="*/ 4499 w 5468"/>
                <a:gd name="T5" fmla="*/ 1391 h 3725"/>
                <a:gd name="T6" fmla="*/ 4219 w 5468"/>
                <a:gd name="T7" fmla="*/ 3511 h 3725"/>
                <a:gd name="T8" fmla="*/ 2758 w 5468"/>
                <a:gd name="T9" fmla="*/ 3705 h 3725"/>
                <a:gd name="T10" fmla="*/ 1196 w 5468"/>
                <a:gd name="T11" fmla="*/ 3511 h 3725"/>
                <a:gd name="T12" fmla="*/ 969 w 5468"/>
                <a:gd name="T13" fmla="*/ 1391 h 3725"/>
                <a:gd name="T14" fmla="*/ 583 w 5468"/>
                <a:gd name="T15" fmla="*/ 1537 h 3725"/>
                <a:gd name="T16" fmla="*/ 0 w 5468"/>
                <a:gd name="T17" fmla="*/ 925 h 3725"/>
                <a:gd name="T18" fmla="*/ 1388 w 5468"/>
                <a:gd name="T19" fmla="*/ 29 h 3725"/>
                <a:gd name="T20" fmla="*/ 1426 w 5468"/>
                <a:gd name="T21" fmla="*/ 4 h 3725"/>
                <a:gd name="T22" fmla="*/ 1429 w 5468"/>
                <a:gd name="T23" fmla="*/ 4 h 3725"/>
                <a:gd name="T24" fmla="*/ 2610 w 5468"/>
                <a:gd name="T25" fmla="*/ 1 h 3725"/>
                <a:gd name="T26" fmla="*/ 2610 w 5468"/>
                <a:gd name="T27" fmla="*/ 0 h 3725"/>
                <a:gd name="T28" fmla="*/ 2734 w 5468"/>
                <a:gd name="T29" fmla="*/ 1 h 3725"/>
                <a:gd name="T30" fmla="*/ 2858 w 5468"/>
                <a:gd name="T31" fmla="*/ 0 h 3725"/>
                <a:gd name="T32" fmla="*/ 2858 w 5468"/>
                <a:gd name="T33" fmla="*/ 1 h 3725"/>
                <a:gd name="T34" fmla="*/ 4039 w 5468"/>
                <a:gd name="T35" fmla="*/ 4 h 3725"/>
                <a:gd name="T36" fmla="*/ 4041 w 5468"/>
                <a:gd name="T37" fmla="*/ 4 h 3725"/>
                <a:gd name="T38" fmla="*/ 4061 w 5468"/>
                <a:gd name="T39" fmla="*/ 17 h 3725"/>
                <a:gd name="T40" fmla="*/ 5468 w 5468"/>
                <a:gd name="T41" fmla="*/ 925 h 3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468" h="3725">
                  <a:moveTo>
                    <a:pt x="5468" y="925"/>
                  </a:moveTo>
                  <a:cubicBezTo>
                    <a:pt x="4884" y="1537"/>
                    <a:pt x="4884" y="1537"/>
                    <a:pt x="4884" y="1537"/>
                  </a:cubicBezTo>
                  <a:cubicBezTo>
                    <a:pt x="4499" y="1391"/>
                    <a:pt x="4499" y="1391"/>
                    <a:pt x="4499" y="1391"/>
                  </a:cubicBezTo>
                  <a:cubicBezTo>
                    <a:pt x="4219" y="3511"/>
                    <a:pt x="4219" y="3511"/>
                    <a:pt x="4219" y="3511"/>
                  </a:cubicBezTo>
                  <a:cubicBezTo>
                    <a:pt x="4219" y="3511"/>
                    <a:pt x="3835" y="3725"/>
                    <a:pt x="2758" y="3705"/>
                  </a:cubicBezTo>
                  <a:cubicBezTo>
                    <a:pt x="1769" y="3710"/>
                    <a:pt x="1196" y="3511"/>
                    <a:pt x="1196" y="3511"/>
                  </a:cubicBezTo>
                  <a:cubicBezTo>
                    <a:pt x="969" y="1391"/>
                    <a:pt x="969" y="1391"/>
                    <a:pt x="969" y="1391"/>
                  </a:cubicBezTo>
                  <a:cubicBezTo>
                    <a:pt x="583" y="1537"/>
                    <a:pt x="583" y="1537"/>
                    <a:pt x="583" y="1537"/>
                  </a:cubicBezTo>
                  <a:cubicBezTo>
                    <a:pt x="0" y="925"/>
                    <a:pt x="0" y="925"/>
                    <a:pt x="0" y="925"/>
                  </a:cubicBezTo>
                  <a:cubicBezTo>
                    <a:pt x="1388" y="29"/>
                    <a:pt x="1388" y="29"/>
                    <a:pt x="1388" y="29"/>
                  </a:cubicBezTo>
                  <a:cubicBezTo>
                    <a:pt x="1426" y="4"/>
                    <a:pt x="1426" y="4"/>
                    <a:pt x="1426" y="4"/>
                  </a:cubicBezTo>
                  <a:cubicBezTo>
                    <a:pt x="1429" y="4"/>
                    <a:pt x="1429" y="4"/>
                    <a:pt x="1429" y="4"/>
                  </a:cubicBezTo>
                  <a:cubicBezTo>
                    <a:pt x="2610" y="1"/>
                    <a:pt x="2610" y="1"/>
                    <a:pt x="2610" y="1"/>
                  </a:cubicBezTo>
                  <a:cubicBezTo>
                    <a:pt x="2610" y="0"/>
                    <a:pt x="2610" y="0"/>
                    <a:pt x="2610" y="0"/>
                  </a:cubicBezTo>
                  <a:cubicBezTo>
                    <a:pt x="2734" y="1"/>
                    <a:pt x="2734" y="1"/>
                    <a:pt x="2734" y="1"/>
                  </a:cubicBezTo>
                  <a:cubicBezTo>
                    <a:pt x="2858" y="0"/>
                    <a:pt x="2858" y="0"/>
                    <a:pt x="2858" y="0"/>
                  </a:cubicBezTo>
                  <a:cubicBezTo>
                    <a:pt x="2858" y="1"/>
                    <a:pt x="2858" y="1"/>
                    <a:pt x="2858" y="1"/>
                  </a:cubicBezTo>
                  <a:cubicBezTo>
                    <a:pt x="4039" y="4"/>
                    <a:pt x="4039" y="4"/>
                    <a:pt x="4039" y="4"/>
                  </a:cubicBezTo>
                  <a:cubicBezTo>
                    <a:pt x="4041" y="4"/>
                    <a:pt x="4041" y="4"/>
                    <a:pt x="4041" y="4"/>
                  </a:cubicBezTo>
                  <a:cubicBezTo>
                    <a:pt x="4061" y="17"/>
                    <a:pt x="4061" y="17"/>
                    <a:pt x="4061" y="17"/>
                  </a:cubicBezTo>
                  <a:cubicBezTo>
                    <a:pt x="5468" y="925"/>
                    <a:pt x="5468" y="925"/>
                    <a:pt x="5468" y="9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56" name="ïşļiḍê"/>
            <p:cNvSpPr/>
            <p:nvPr/>
          </p:nvSpPr>
          <p:spPr bwMode="auto">
            <a:xfrm>
              <a:off x="4847427" y="2799953"/>
              <a:ext cx="1817543" cy="1604176"/>
            </a:xfrm>
            <a:custGeom>
              <a:avLst/>
              <a:gdLst>
                <a:gd name="T0" fmla="*/ 5310 w 5310"/>
                <a:gd name="T1" fmla="*/ 906 h 4698"/>
                <a:gd name="T2" fmla="*/ 4995 w 5310"/>
                <a:gd name="T3" fmla="*/ 1935 h 4698"/>
                <a:gd name="T4" fmla="*/ 4574 w 5310"/>
                <a:gd name="T5" fmla="*/ 1751 h 4698"/>
                <a:gd name="T6" fmla="*/ 4268 w 5310"/>
                <a:gd name="T7" fmla="*/ 4428 h 4698"/>
                <a:gd name="T8" fmla="*/ 2674 w 5310"/>
                <a:gd name="T9" fmla="*/ 4673 h 4698"/>
                <a:gd name="T10" fmla="*/ 970 w 5310"/>
                <a:gd name="T11" fmla="*/ 4428 h 4698"/>
                <a:gd name="T12" fmla="*/ 722 w 5310"/>
                <a:gd name="T13" fmla="*/ 1751 h 4698"/>
                <a:gd name="T14" fmla="*/ 301 w 5310"/>
                <a:gd name="T15" fmla="*/ 1935 h 4698"/>
                <a:gd name="T16" fmla="*/ 0 w 5310"/>
                <a:gd name="T17" fmla="*/ 892 h 4698"/>
                <a:gd name="T18" fmla="*/ 1180 w 5310"/>
                <a:gd name="T19" fmla="*/ 31 h 4698"/>
                <a:gd name="T20" fmla="*/ 1221 w 5310"/>
                <a:gd name="T21" fmla="*/ 0 h 4698"/>
                <a:gd name="T22" fmla="*/ 1224 w 5310"/>
                <a:gd name="T23" fmla="*/ 0 h 4698"/>
                <a:gd name="T24" fmla="*/ 1867 w 5310"/>
                <a:gd name="T25" fmla="*/ 363 h 4698"/>
                <a:gd name="T26" fmla="*/ 2639 w 5310"/>
                <a:gd name="T27" fmla="*/ 2777 h 4698"/>
                <a:gd name="T28" fmla="*/ 3416 w 5310"/>
                <a:gd name="T29" fmla="*/ 341 h 4698"/>
                <a:gd name="T30" fmla="*/ 4072 w 5310"/>
                <a:gd name="T31" fmla="*/ 0 h 4698"/>
                <a:gd name="T32" fmla="*/ 4074 w 5310"/>
                <a:gd name="T33" fmla="*/ 0 h 4698"/>
                <a:gd name="T34" fmla="*/ 4096 w 5310"/>
                <a:gd name="T35" fmla="*/ 16 h 4698"/>
                <a:gd name="T36" fmla="*/ 5310 w 5310"/>
                <a:gd name="T37" fmla="*/ 906 h 4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10" h="4698">
                  <a:moveTo>
                    <a:pt x="5310" y="906"/>
                  </a:moveTo>
                  <a:cubicBezTo>
                    <a:pt x="4995" y="1935"/>
                    <a:pt x="4995" y="1935"/>
                    <a:pt x="4995" y="1935"/>
                  </a:cubicBezTo>
                  <a:cubicBezTo>
                    <a:pt x="4574" y="1751"/>
                    <a:pt x="4574" y="1751"/>
                    <a:pt x="4574" y="1751"/>
                  </a:cubicBezTo>
                  <a:cubicBezTo>
                    <a:pt x="4268" y="4428"/>
                    <a:pt x="4268" y="4428"/>
                    <a:pt x="4268" y="4428"/>
                  </a:cubicBezTo>
                  <a:cubicBezTo>
                    <a:pt x="4268" y="4428"/>
                    <a:pt x="3850" y="4698"/>
                    <a:pt x="2674" y="4673"/>
                  </a:cubicBezTo>
                  <a:cubicBezTo>
                    <a:pt x="1595" y="4679"/>
                    <a:pt x="970" y="4428"/>
                    <a:pt x="970" y="4428"/>
                  </a:cubicBezTo>
                  <a:cubicBezTo>
                    <a:pt x="722" y="1751"/>
                    <a:pt x="722" y="1751"/>
                    <a:pt x="722" y="1751"/>
                  </a:cubicBezTo>
                  <a:cubicBezTo>
                    <a:pt x="301" y="1935"/>
                    <a:pt x="301" y="1935"/>
                    <a:pt x="301" y="1935"/>
                  </a:cubicBezTo>
                  <a:cubicBezTo>
                    <a:pt x="0" y="892"/>
                    <a:pt x="0" y="892"/>
                    <a:pt x="0" y="892"/>
                  </a:cubicBezTo>
                  <a:cubicBezTo>
                    <a:pt x="1180" y="31"/>
                    <a:pt x="1180" y="31"/>
                    <a:pt x="1180" y="31"/>
                  </a:cubicBezTo>
                  <a:cubicBezTo>
                    <a:pt x="1221" y="0"/>
                    <a:pt x="1221" y="0"/>
                    <a:pt x="1221" y="0"/>
                  </a:cubicBezTo>
                  <a:cubicBezTo>
                    <a:pt x="1224" y="0"/>
                    <a:pt x="1224" y="0"/>
                    <a:pt x="1224" y="0"/>
                  </a:cubicBezTo>
                  <a:cubicBezTo>
                    <a:pt x="1867" y="363"/>
                    <a:pt x="1867" y="363"/>
                    <a:pt x="1867" y="363"/>
                  </a:cubicBezTo>
                  <a:cubicBezTo>
                    <a:pt x="2639" y="2777"/>
                    <a:pt x="2639" y="2777"/>
                    <a:pt x="2639" y="2777"/>
                  </a:cubicBezTo>
                  <a:cubicBezTo>
                    <a:pt x="3416" y="341"/>
                    <a:pt x="3416" y="341"/>
                    <a:pt x="3416" y="341"/>
                  </a:cubicBezTo>
                  <a:cubicBezTo>
                    <a:pt x="4072" y="0"/>
                    <a:pt x="4072" y="0"/>
                    <a:pt x="4072" y="0"/>
                  </a:cubicBezTo>
                  <a:cubicBezTo>
                    <a:pt x="4074" y="0"/>
                    <a:pt x="4074" y="0"/>
                    <a:pt x="4074" y="0"/>
                  </a:cubicBezTo>
                  <a:cubicBezTo>
                    <a:pt x="4096" y="16"/>
                    <a:pt x="4096" y="16"/>
                    <a:pt x="4096" y="16"/>
                  </a:cubicBezTo>
                  <a:cubicBezTo>
                    <a:pt x="5310" y="906"/>
                    <a:pt x="5310" y="906"/>
                    <a:pt x="5310" y="906"/>
                  </a:cubicBezTo>
                </a:path>
              </a:pathLst>
            </a:custGeom>
            <a:solidFill>
              <a:srgbClr val="1B7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57" name="íṩḻîďe"/>
            <p:cNvSpPr/>
            <p:nvPr/>
          </p:nvSpPr>
          <p:spPr bwMode="auto">
            <a:xfrm>
              <a:off x="5753039" y="3746655"/>
              <a:ext cx="1581" cy="1581"/>
            </a:xfrm>
            <a:prstGeom prst="rect">
              <a:avLst/>
            </a:prstGeom>
            <a:solidFill>
              <a:srgbClr val="145F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58" name="ïṥḻíḋe"/>
            <p:cNvSpPr/>
            <p:nvPr/>
          </p:nvSpPr>
          <p:spPr bwMode="auto">
            <a:xfrm>
              <a:off x="5753039" y="3746655"/>
              <a:ext cx="0" cy="1581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59" name="î$1iḍe"/>
            <p:cNvSpPr/>
            <p:nvPr/>
          </p:nvSpPr>
          <p:spPr bwMode="auto">
            <a:xfrm>
              <a:off x="5751458" y="3746655"/>
              <a:ext cx="1581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5F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60" name="iśḷîḑê"/>
            <p:cNvSpPr/>
            <p:nvPr/>
          </p:nvSpPr>
          <p:spPr bwMode="auto">
            <a:xfrm>
              <a:off x="5751458" y="3746655"/>
              <a:ext cx="1581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61" name="iSļiḋê"/>
            <p:cNvSpPr/>
            <p:nvPr/>
          </p:nvSpPr>
          <p:spPr bwMode="auto">
            <a:xfrm>
              <a:off x="5242545" y="2798372"/>
              <a:ext cx="23706" cy="17384"/>
            </a:xfrm>
            <a:custGeom>
              <a:avLst/>
              <a:gdLst>
                <a:gd name="T0" fmla="*/ 0 w 70"/>
                <a:gd name="T1" fmla="*/ 53 h 53"/>
                <a:gd name="T2" fmla="*/ 67 w 70"/>
                <a:gd name="T3" fmla="*/ 0 h 53"/>
                <a:gd name="T4" fmla="*/ 70 w 70"/>
                <a:gd name="T5" fmla="*/ 4 h 53"/>
                <a:gd name="T6" fmla="*/ 67 w 70"/>
                <a:gd name="T7" fmla="*/ 4 h 53"/>
                <a:gd name="T8" fmla="*/ 26 w 70"/>
                <a:gd name="T9" fmla="*/ 35 h 53"/>
                <a:gd name="T10" fmla="*/ 0 w 70"/>
                <a:gd name="T1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53">
                  <a:moveTo>
                    <a:pt x="0" y="53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68" y="1"/>
                    <a:pt x="69" y="2"/>
                    <a:pt x="70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0" y="53"/>
                    <a:pt x="0" y="53"/>
                    <a:pt x="0" y="53"/>
                  </a:cubicBezTo>
                </a:path>
              </a:pathLst>
            </a:custGeom>
            <a:solidFill>
              <a:srgbClr val="82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62" name="î$1íḑè"/>
            <p:cNvSpPr/>
            <p:nvPr/>
          </p:nvSpPr>
          <p:spPr bwMode="auto">
            <a:xfrm>
              <a:off x="5240964" y="2799953"/>
              <a:ext cx="444111" cy="873999"/>
            </a:xfrm>
            <a:custGeom>
              <a:avLst/>
              <a:gdLst>
                <a:gd name="T0" fmla="*/ 1297 w 1297"/>
                <a:gd name="T1" fmla="*/ 2559 h 2559"/>
                <a:gd name="T2" fmla="*/ 128 w 1297"/>
                <a:gd name="T3" fmla="*/ 1266 h 2559"/>
                <a:gd name="T4" fmla="*/ 157 w 1297"/>
                <a:gd name="T5" fmla="*/ 1241 h 2559"/>
                <a:gd name="T6" fmla="*/ 1297 w 1297"/>
                <a:gd name="T7" fmla="*/ 2559 h 2559"/>
                <a:gd name="T8" fmla="*/ 281 w 1297"/>
                <a:gd name="T9" fmla="*/ 1134 h 2559"/>
                <a:gd name="T10" fmla="*/ 349 w 1297"/>
                <a:gd name="T11" fmla="*/ 1075 h 2559"/>
                <a:gd name="T12" fmla="*/ 10 w 1297"/>
                <a:gd name="T13" fmla="*/ 910 h 2559"/>
                <a:gd name="T14" fmla="*/ 0 w 1297"/>
                <a:gd name="T15" fmla="*/ 52 h 2559"/>
                <a:gd name="T16" fmla="*/ 3 w 1297"/>
                <a:gd name="T17" fmla="*/ 49 h 2559"/>
                <a:gd name="T18" fmla="*/ 29 w 1297"/>
                <a:gd name="T19" fmla="*/ 31 h 2559"/>
                <a:gd name="T20" fmla="*/ 70 w 1297"/>
                <a:gd name="T21" fmla="*/ 0 h 2559"/>
                <a:gd name="T22" fmla="*/ 73 w 1297"/>
                <a:gd name="T23" fmla="*/ 0 h 2559"/>
                <a:gd name="T24" fmla="*/ 73 w 1297"/>
                <a:gd name="T25" fmla="*/ 0 h 2559"/>
                <a:gd name="T26" fmla="*/ 70 w 1297"/>
                <a:gd name="T27" fmla="*/ 0 h 2559"/>
                <a:gd name="T28" fmla="*/ 29 w 1297"/>
                <a:gd name="T29" fmla="*/ 31 h 2559"/>
                <a:gd name="T30" fmla="*/ 53 w 1297"/>
                <a:gd name="T31" fmla="*/ 58 h 2559"/>
                <a:gd name="T32" fmla="*/ 44 w 1297"/>
                <a:gd name="T33" fmla="*/ 880 h 2559"/>
                <a:gd name="T34" fmla="*/ 379 w 1297"/>
                <a:gd name="T35" fmla="*/ 1052 h 2559"/>
                <a:gd name="T36" fmla="*/ 281 w 1297"/>
                <a:gd name="T37" fmla="*/ 1134 h 2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97" h="2559">
                  <a:moveTo>
                    <a:pt x="1297" y="2559"/>
                  </a:moveTo>
                  <a:cubicBezTo>
                    <a:pt x="128" y="1266"/>
                    <a:pt x="128" y="1266"/>
                    <a:pt x="128" y="1266"/>
                  </a:cubicBezTo>
                  <a:cubicBezTo>
                    <a:pt x="157" y="1241"/>
                    <a:pt x="157" y="1241"/>
                    <a:pt x="157" y="1241"/>
                  </a:cubicBezTo>
                  <a:cubicBezTo>
                    <a:pt x="1297" y="2559"/>
                    <a:pt x="1297" y="2559"/>
                    <a:pt x="1297" y="2559"/>
                  </a:cubicBezTo>
                  <a:moveTo>
                    <a:pt x="281" y="1134"/>
                  </a:moveTo>
                  <a:cubicBezTo>
                    <a:pt x="349" y="1075"/>
                    <a:pt x="349" y="1075"/>
                    <a:pt x="349" y="1075"/>
                  </a:cubicBezTo>
                  <a:cubicBezTo>
                    <a:pt x="10" y="910"/>
                    <a:pt x="10" y="910"/>
                    <a:pt x="10" y="91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7" y="40"/>
                    <a:pt x="45" y="49"/>
                    <a:pt x="53" y="58"/>
                  </a:cubicBezTo>
                  <a:cubicBezTo>
                    <a:pt x="44" y="880"/>
                    <a:pt x="44" y="880"/>
                    <a:pt x="44" y="880"/>
                  </a:cubicBezTo>
                  <a:cubicBezTo>
                    <a:pt x="379" y="1052"/>
                    <a:pt x="379" y="1052"/>
                    <a:pt x="379" y="1052"/>
                  </a:cubicBezTo>
                  <a:cubicBezTo>
                    <a:pt x="281" y="1134"/>
                    <a:pt x="281" y="1134"/>
                    <a:pt x="281" y="1134"/>
                  </a:cubicBezTo>
                </a:path>
              </a:pathLst>
            </a:custGeom>
            <a:solidFill>
              <a:srgbClr val="145F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63" name="iṩ1îďe"/>
            <p:cNvSpPr/>
            <p:nvPr/>
          </p:nvSpPr>
          <p:spPr bwMode="auto">
            <a:xfrm>
              <a:off x="5751458" y="3746655"/>
              <a:ext cx="1581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5F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64" name="îṩļíďè"/>
            <p:cNvSpPr/>
            <p:nvPr/>
          </p:nvSpPr>
          <p:spPr bwMode="auto">
            <a:xfrm>
              <a:off x="5751458" y="3746655"/>
              <a:ext cx="1581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65" name="iṧľíďe"/>
            <p:cNvSpPr/>
            <p:nvPr/>
          </p:nvSpPr>
          <p:spPr bwMode="auto">
            <a:xfrm>
              <a:off x="6241405" y="2799953"/>
              <a:ext cx="0" cy="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</a:path>
              </a:pathLst>
            </a:custGeom>
            <a:solidFill>
              <a:srgbClr val="82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66" name="išḻïḓê"/>
            <p:cNvSpPr/>
            <p:nvPr/>
          </p:nvSpPr>
          <p:spPr bwMode="auto">
            <a:xfrm>
              <a:off x="5753039" y="2806275"/>
              <a:ext cx="510491" cy="940379"/>
            </a:xfrm>
            <a:custGeom>
              <a:avLst/>
              <a:gdLst>
                <a:gd name="T0" fmla="*/ 1 w 1493"/>
                <a:gd name="T1" fmla="*/ 2756 h 2756"/>
                <a:gd name="T2" fmla="*/ 0 w 1493"/>
                <a:gd name="T3" fmla="*/ 2755 h 2756"/>
                <a:gd name="T4" fmla="*/ 1329 w 1493"/>
                <a:gd name="T5" fmla="*/ 1221 h 2756"/>
                <a:gd name="T6" fmla="*/ 1104 w 1493"/>
                <a:gd name="T7" fmla="*/ 1035 h 2756"/>
                <a:gd name="T8" fmla="*/ 1439 w 1493"/>
                <a:gd name="T9" fmla="*/ 863 h 2756"/>
                <a:gd name="T10" fmla="*/ 1431 w 1493"/>
                <a:gd name="T11" fmla="*/ 25 h 2756"/>
                <a:gd name="T12" fmla="*/ 1452 w 1493"/>
                <a:gd name="T13" fmla="*/ 0 h 2756"/>
                <a:gd name="T14" fmla="*/ 1493 w 1493"/>
                <a:gd name="T15" fmla="*/ 33 h 2756"/>
                <a:gd name="T16" fmla="*/ 1483 w 1493"/>
                <a:gd name="T17" fmla="*/ 892 h 2756"/>
                <a:gd name="T18" fmla="*/ 1144 w 1493"/>
                <a:gd name="T19" fmla="*/ 1056 h 2756"/>
                <a:gd name="T20" fmla="*/ 1365 w 1493"/>
                <a:gd name="T21" fmla="*/ 1247 h 2756"/>
                <a:gd name="T22" fmla="*/ 1 w 1493"/>
                <a:gd name="T23" fmla="*/ 2756 h 2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93" h="2756">
                  <a:moveTo>
                    <a:pt x="1" y="2756"/>
                  </a:moveTo>
                  <a:cubicBezTo>
                    <a:pt x="0" y="2755"/>
                    <a:pt x="0" y="2755"/>
                    <a:pt x="0" y="2755"/>
                  </a:cubicBezTo>
                  <a:cubicBezTo>
                    <a:pt x="1329" y="1221"/>
                    <a:pt x="1329" y="1221"/>
                    <a:pt x="1329" y="1221"/>
                  </a:cubicBezTo>
                  <a:cubicBezTo>
                    <a:pt x="1104" y="1035"/>
                    <a:pt x="1104" y="1035"/>
                    <a:pt x="1104" y="1035"/>
                  </a:cubicBezTo>
                  <a:cubicBezTo>
                    <a:pt x="1439" y="863"/>
                    <a:pt x="1439" y="863"/>
                    <a:pt x="1439" y="863"/>
                  </a:cubicBezTo>
                  <a:cubicBezTo>
                    <a:pt x="1431" y="25"/>
                    <a:pt x="1431" y="25"/>
                    <a:pt x="1431" y="25"/>
                  </a:cubicBezTo>
                  <a:cubicBezTo>
                    <a:pt x="1438" y="17"/>
                    <a:pt x="1445" y="9"/>
                    <a:pt x="1452" y="0"/>
                  </a:cubicBezTo>
                  <a:cubicBezTo>
                    <a:pt x="1493" y="33"/>
                    <a:pt x="1493" y="33"/>
                    <a:pt x="1493" y="33"/>
                  </a:cubicBezTo>
                  <a:cubicBezTo>
                    <a:pt x="1483" y="892"/>
                    <a:pt x="1483" y="892"/>
                    <a:pt x="1483" y="892"/>
                  </a:cubicBezTo>
                  <a:cubicBezTo>
                    <a:pt x="1144" y="1056"/>
                    <a:pt x="1144" y="1056"/>
                    <a:pt x="1144" y="1056"/>
                  </a:cubicBezTo>
                  <a:cubicBezTo>
                    <a:pt x="1365" y="1247"/>
                    <a:pt x="1365" y="1247"/>
                    <a:pt x="1365" y="1247"/>
                  </a:cubicBezTo>
                  <a:cubicBezTo>
                    <a:pt x="1" y="2756"/>
                    <a:pt x="1" y="2756"/>
                    <a:pt x="1" y="2756"/>
                  </a:cubicBezTo>
                </a:path>
              </a:pathLst>
            </a:custGeom>
            <a:solidFill>
              <a:srgbClr val="145F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67" name="íṣlïḓe"/>
            <p:cNvSpPr/>
            <p:nvPr/>
          </p:nvSpPr>
          <p:spPr bwMode="auto">
            <a:xfrm>
              <a:off x="5751458" y="3746655"/>
              <a:ext cx="1581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  <a:gd name="T4" fmla="*/ 1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104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68" name="isļîdê"/>
            <p:cNvSpPr/>
            <p:nvPr/>
          </p:nvSpPr>
          <p:spPr bwMode="auto">
            <a:xfrm>
              <a:off x="5751458" y="3746655"/>
              <a:ext cx="1581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  <a:gd name="T4" fmla="*/ 1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69" name="iṣľîde"/>
            <p:cNvSpPr/>
            <p:nvPr/>
          </p:nvSpPr>
          <p:spPr bwMode="auto">
            <a:xfrm>
              <a:off x="5591830" y="2978546"/>
              <a:ext cx="312934" cy="772851"/>
            </a:xfrm>
            <a:custGeom>
              <a:avLst/>
              <a:gdLst>
                <a:gd name="T0" fmla="*/ 100 w 198"/>
                <a:gd name="T1" fmla="*/ 487 h 489"/>
                <a:gd name="T2" fmla="*/ 198 w 198"/>
                <a:gd name="T3" fmla="*/ 365 h 489"/>
                <a:gd name="T4" fmla="*/ 135 w 198"/>
                <a:gd name="T5" fmla="*/ 129 h 489"/>
                <a:gd name="T6" fmla="*/ 170 w 198"/>
                <a:gd name="T7" fmla="*/ 52 h 489"/>
                <a:gd name="T8" fmla="*/ 100 w 198"/>
                <a:gd name="T9" fmla="*/ 1 h 489"/>
                <a:gd name="T10" fmla="*/ 100 w 198"/>
                <a:gd name="T11" fmla="*/ 0 h 489"/>
                <a:gd name="T12" fmla="*/ 99 w 198"/>
                <a:gd name="T13" fmla="*/ 0 h 489"/>
                <a:gd name="T14" fmla="*/ 98 w 198"/>
                <a:gd name="T15" fmla="*/ 0 h 489"/>
                <a:gd name="T16" fmla="*/ 98 w 198"/>
                <a:gd name="T17" fmla="*/ 1 h 489"/>
                <a:gd name="T18" fmla="*/ 28 w 198"/>
                <a:gd name="T19" fmla="*/ 52 h 489"/>
                <a:gd name="T20" fmla="*/ 64 w 198"/>
                <a:gd name="T21" fmla="*/ 129 h 489"/>
                <a:gd name="T22" fmla="*/ 0 w 198"/>
                <a:gd name="T23" fmla="*/ 365 h 489"/>
                <a:gd name="T24" fmla="*/ 98 w 198"/>
                <a:gd name="T25" fmla="*/ 487 h 489"/>
                <a:gd name="T26" fmla="*/ 98 w 198"/>
                <a:gd name="T27" fmla="*/ 489 h 489"/>
                <a:gd name="T28" fmla="*/ 99 w 198"/>
                <a:gd name="T29" fmla="*/ 488 h 489"/>
                <a:gd name="T30" fmla="*/ 100 w 198"/>
                <a:gd name="T31" fmla="*/ 489 h 489"/>
                <a:gd name="T32" fmla="*/ 100 w 198"/>
                <a:gd name="T33" fmla="*/ 487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8" h="489">
                  <a:moveTo>
                    <a:pt x="100" y="487"/>
                  </a:moveTo>
                  <a:lnTo>
                    <a:pt x="198" y="365"/>
                  </a:lnTo>
                  <a:lnTo>
                    <a:pt x="135" y="129"/>
                  </a:lnTo>
                  <a:lnTo>
                    <a:pt x="170" y="52"/>
                  </a:lnTo>
                  <a:lnTo>
                    <a:pt x="100" y="1"/>
                  </a:lnTo>
                  <a:lnTo>
                    <a:pt x="100" y="0"/>
                  </a:lnTo>
                  <a:lnTo>
                    <a:pt x="99" y="0"/>
                  </a:lnTo>
                  <a:lnTo>
                    <a:pt x="98" y="0"/>
                  </a:lnTo>
                  <a:lnTo>
                    <a:pt x="98" y="1"/>
                  </a:lnTo>
                  <a:lnTo>
                    <a:pt x="28" y="52"/>
                  </a:lnTo>
                  <a:lnTo>
                    <a:pt x="64" y="129"/>
                  </a:lnTo>
                  <a:lnTo>
                    <a:pt x="0" y="365"/>
                  </a:lnTo>
                  <a:lnTo>
                    <a:pt x="98" y="487"/>
                  </a:lnTo>
                  <a:lnTo>
                    <a:pt x="98" y="489"/>
                  </a:lnTo>
                  <a:lnTo>
                    <a:pt x="99" y="488"/>
                  </a:lnTo>
                  <a:lnTo>
                    <a:pt x="100" y="489"/>
                  </a:lnTo>
                  <a:lnTo>
                    <a:pt x="100" y="487"/>
                  </a:lnTo>
                  <a:close/>
                </a:path>
              </a:pathLst>
            </a:custGeom>
            <a:solidFill>
              <a:srgbClr val="DE5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70" name="íŝ1ídè"/>
            <p:cNvSpPr/>
            <p:nvPr/>
          </p:nvSpPr>
          <p:spPr bwMode="auto">
            <a:xfrm>
              <a:off x="5591830" y="2978546"/>
              <a:ext cx="312934" cy="772851"/>
            </a:xfrm>
            <a:custGeom>
              <a:avLst/>
              <a:gdLst>
                <a:gd name="T0" fmla="*/ 100 w 198"/>
                <a:gd name="T1" fmla="*/ 487 h 489"/>
                <a:gd name="T2" fmla="*/ 198 w 198"/>
                <a:gd name="T3" fmla="*/ 365 h 489"/>
                <a:gd name="T4" fmla="*/ 135 w 198"/>
                <a:gd name="T5" fmla="*/ 129 h 489"/>
                <a:gd name="T6" fmla="*/ 170 w 198"/>
                <a:gd name="T7" fmla="*/ 52 h 489"/>
                <a:gd name="T8" fmla="*/ 100 w 198"/>
                <a:gd name="T9" fmla="*/ 1 h 489"/>
                <a:gd name="T10" fmla="*/ 100 w 198"/>
                <a:gd name="T11" fmla="*/ 0 h 489"/>
                <a:gd name="T12" fmla="*/ 99 w 198"/>
                <a:gd name="T13" fmla="*/ 0 h 489"/>
                <a:gd name="T14" fmla="*/ 98 w 198"/>
                <a:gd name="T15" fmla="*/ 0 h 489"/>
                <a:gd name="T16" fmla="*/ 98 w 198"/>
                <a:gd name="T17" fmla="*/ 1 h 489"/>
                <a:gd name="T18" fmla="*/ 28 w 198"/>
                <a:gd name="T19" fmla="*/ 52 h 489"/>
                <a:gd name="T20" fmla="*/ 64 w 198"/>
                <a:gd name="T21" fmla="*/ 129 h 489"/>
                <a:gd name="T22" fmla="*/ 0 w 198"/>
                <a:gd name="T23" fmla="*/ 365 h 489"/>
                <a:gd name="T24" fmla="*/ 98 w 198"/>
                <a:gd name="T25" fmla="*/ 487 h 489"/>
                <a:gd name="T26" fmla="*/ 98 w 198"/>
                <a:gd name="T27" fmla="*/ 489 h 489"/>
                <a:gd name="T28" fmla="*/ 99 w 198"/>
                <a:gd name="T29" fmla="*/ 488 h 489"/>
                <a:gd name="T30" fmla="*/ 100 w 198"/>
                <a:gd name="T31" fmla="*/ 489 h 489"/>
                <a:gd name="T32" fmla="*/ 100 w 198"/>
                <a:gd name="T33" fmla="*/ 487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8" h="489">
                  <a:moveTo>
                    <a:pt x="100" y="487"/>
                  </a:moveTo>
                  <a:lnTo>
                    <a:pt x="198" y="365"/>
                  </a:lnTo>
                  <a:lnTo>
                    <a:pt x="135" y="129"/>
                  </a:lnTo>
                  <a:lnTo>
                    <a:pt x="170" y="52"/>
                  </a:lnTo>
                  <a:lnTo>
                    <a:pt x="100" y="1"/>
                  </a:lnTo>
                  <a:lnTo>
                    <a:pt x="100" y="0"/>
                  </a:lnTo>
                  <a:lnTo>
                    <a:pt x="99" y="0"/>
                  </a:lnTo>
                  <a:lnTo>
                    <a:pt x="98" y="0"/>
                  </a:lnTo>
                  <a:lnTo>
                    <a:pt x="98" y="1"/>
                  </a:lnTo>
                  <a:lnTo>
                    <a:pt x="28" y="52"/>
                  </a:lnTo>
                  <a:lnTo>
                    <a:pt x="64" y="129"/>
                  </a:lnTo>
                  <a:lnTo>
                    <a:pt x="0" y="365"/>
                  </a:lnTo>
                  <a:lnTo>
                    <a:pt x="98" y="487"/>
                  </a:lnTo>
                  <a:lnTo>
                    <a:pt x="98" y="489"/>
                  </a:lnTo>
                  <a:lnTo>
                    <a:pt x="99" y="488"/>
                  </a:lnTo>
                  <a:lnTo>
                    <a:pt x="100" y="489"/>
                  </a:lnTo>
                  <a:lnTo>
                    <a:pt x="100" y="48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71" name="í$lïḋê"/>
            <p:cNvSpPr/>
            <p:nvPr/>
          </p:nvSpPr>
          <p:spPr bwMode="auto">
            <a:xfrm>
              <a:off x="5749878" y="2803114"/>
              <a:ext cx="314515" cy="428308"/>
            </a:xfrm>
            <a:custGeom>
              <a:avLst/>
              <a:gdLst>
                <a:gd name="T0" fmla="*/ 199 w 199"/>
                <a:gd name="T1" fmla="*/ 0 h 271"/>
                <a:gd name="T2" fmla="*/ 150 w 199"/>
                <a:gd name="T3" fmla="*/ 271 h 271"/>
                <a:gd name="T4" fmla="*/ 0 w 199"/>
                <a:gd name="T5" fmla="*/ 125 h 271"/>
                <a:gd name="T6" fmla="*/ 199 w 199"/>
                <a:gd name="T7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" h="271">
                  <a:moveTo>
                    <a:pt x="199" y="0"/>
                  </a:moveTo>
                  <a:lnTo>
                    <a:pt x="150" y="271"/>
                  </a:lnTo>
                  <a:lnTo>
                    <a:pt x="0" y="125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rgbClr val="EF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72" name="ísḷidè"/>
            <p:cNvSpPr/>
            <p:nvPr/>
          </p:nvSpPr>
          <p:spPr bwMode="auto">
            <a:xfrm>
              <a:off x="5749878" y="2803114"/>
              <a:ext cx="314515" cy="428308"/>
            </a:xfrm>
            <a:custGeom>
              <a:avLst/>
              <a:gdLst>
                <a:gd name="T0" fmla="*/ 199 w 199"/>
                <a:gd name="T1" fmla="*/ 0 h 271"/>
                <a:gd name="T2" fmla="*/ 150 w 199"/>
                <a:gd name="T3" fmla="*/ 271 h 271"/>
                <a:gd name="T4" fmla="*/ 0 w 199"/>
                <a:gd name="T5" fmla="*/ 125 h 271"/>
                <a:gd name="T6" fmla="*/ 199 w 199"/>
                <a:gd name="T7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" h="271">
                  <a:moveTo>
                    <a:pt x="199" y="0"/>
                  </a:moveTo>
                  <a:lnTo>
                    <a:pt x="150" y="271"/>
                  </a:lnTo>
                  <a:lnTo>
                    <a:pt x="0" y="125"/>
                  </a:lnTo>
                  <a:lnTo>
                    <a:pt x="19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73" name="îṥḷíḋê"/>
            <p:cNvSpPr/>
            <p:nvPr/>
          </p:nvSpPr>
          <p:spPr bwMode="auto">
            <a:xfrm>
              <a:off x="5433783" y="2803114"/>
              <a:ext cx="314515" cy="423566"/>
            </a:xfrm>
            <a:custGeom>
              <a:avLst/>
              <a:gdLst>
                <a:gd name="T0" fmla="*/ 0 w 199"/>
                <a:gd name="T1" fmla="*/ 0 h 268"/>
                <a:gd name="T2" fmla="*/ 52 w 199"/>
                <a:gd name="T3" fmla="*/ 268 h 268"/>
                <a:gd name="T4" fmla="*/ 199 w 199"/>
                <a:gd name="T5" fmla="*/ 125 h 268"/>
                <a:gd name="T6" fmla="*/ 0 w 199"/>
                <a:gd name="T7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" h="268">
                  <a:moveTo>
                    <a:pt x="0" y="0"/>
                  </a:moveTo>
                  <a:lnTo>
                    <a:pt x="52" y="268"/>
                  </a:lnTo>
                  <a:lnTo>
                    <a:pt x="199" y="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74" name="ïṡļíḋè"/>
            <p:cNvSpPr/>
            <p:nvPr/>
          </p:nvSpPr>
          <p:spPr bwMode="auto">
            <a:xfrm>
              <a:off x="5433783" y="2803114"/>
              <a:ext cx="314515" cy="423566"/>
            </a:xfrm>
            <a:custGeom>
              <a:avLst/>
              <a:gdLst>
                <a:gd name="T0" fmla="*/ 0 w 199"/>
                <a:gd name="T1" fmla="*/ 0 h 268"/>
                <a:gd name="T2" fmla="*/ 52 w 199"/>
                <a:gd name="T3" fmla="*/ 268 h 268"/>
                <a:gd name="T4" fmla="*/ 199 w 199"/>
                <a:gd name="T5" fmla="*/ 125 h 268"/>
                <a:gd name="T6" fmla="*/ 0 w 199"/>
                <a:gd name="T7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" h="268">
                  <a:moveTo>
                    <a:pt x="0" y="0"/>
                  </a:moveTo>
                  <a:lnTo>
                    <a:pt x="52" y="268"/>
                  </a:lnTo>
                  <a:lnTo>
                    <a:pt x="199" y="12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75" name="ïṩḻïḍe"/>
            <p:cNvSpPr/>
            <p:nvPr/>
          </p:nvSpPr>
          <p:spPr bwMode="auto">
            <a:xfrm>
              <a:off x="5256770" y="2692482"/>
              <a:ext cx="494688" cy="1055753"/>
            </a:xfrm>
            <a:custGeom>
              <a:avLst/>
              <a:gdLst>
                <a:gd name="T0" fmla="*/ 97 w 313"/>
                <a:gd name="T1" fmla="*/ 0 h 668"/>
                <a:gd name="T2" fmla="*/ 2 w 313"/>
                <a:gd name="T3" fmla="*/ 73 h 668"/>
                <a:gd name="T4" fmla="*/ 0 w 313"/>
                <a:gd name="T5" fmla="*/ 258 h 668"/>
                <a:gd name="T6" fmla="*/ 73 w 313"/>
                <a:gd name="T7" fmla="*/ 295 h 668"/>
                <a:gd name="T8" fmla="*/ 24 w 313"/>
                <a:gd name="T9" fmla="*/ 335 h 668"/>
                <a:gd name="T10" fmla="*/ 313 w 313"/>
                <a:gd name="T11" fmla="*/ 668 h 668"/>
                <a:gd name="T12" fmla="*/ 97 w 313"/>
                <a:gd name="T13" fmla="*/ 0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3" h="668">
                  <a:moveTo>
                    <a:pt x="97" y="0"/>
                  </a:moveTo>
                  <a:lnTo>
                    <a:pt x="2" y="73"/>
                  </a:lnTo>
                  <a:lnTo>
                    <a:pt x="0" y="258"/>
                  </a:lnTo>
                  <a:lnTo>
                    <a:pt x="73" y="295"/>
                  </a:lnTo>
                  <a:lnTo>
                    <a:pt x="24" y="335"/>
                  </a:lnTo>
                  <a:lnTo>
                    <a:pt x="313" y="668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428F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76" name="î$ľïḑé"/>
            <p:cNvSpPr/>
            <p:nvPr/>
          </p:nvSpPr>
          <p:spPr bwMode="auto">
            <a:xfrm>
              <a:off x="5256770" y="2692482"/>
              <a:ext cx="494688" cy="1055753"/>
            </a:xfrm>
            <a:custGeom>
              <a:avLst/>
              <a:gdLst>
                <a:gd name="T0" fmla="*/ 97 w 313"/>
                <a:gd name="T1" fmla="*/ 0 h 668"/>
                <a:gd name="T2" fmla="*/ 2 w 313"/>
                <a:gd name="T3" fmla="*/ 73 h 668"/>
                <a:gd name="T4" fmla="*/ 0 w 313"/>
                <a:gd name="T5" fmla="*/ 258 h 668"/>
                <a:gd name="T6" fmla="*/ 73 w 313"/>
                <a:gd name="T7" fmla="*/ 295 h 668"/>
                <a:gd name="T8" fmla="*/ 24 w 313"/>
                <a:gd name="T9" fmla="*/ 335 h 668"/>
                <a:gd name="T10" fmla="*/ 313 w 313"/>
                <a:gd name="T11" fmla="*/ 668 h 668"/>
                <a:gd name="T12" fmla="*/ 97 w 313"/>
                <a:gd name="T13" fmla="*/ 0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3" h="668">
                  <a:moveTo>
                    <a:pt x="97" y="0"/>
                  </a:moveTo>
                  <a:lnTo>
                    <a:pt x="2" y="73"/>
                  </a:lnTo>
                  <a:lnTo>
                    <a:pt x="0" y="258"/>
                  </a:lnTo>
                  <a:lnTo>
                    <a:pt x="73" y="295"/>
                  </a:lnTo>
                  <a:lnTo>
                    <a:pt x="24" y="335"/>
                  </a:lnTo>
                  <a:lnTo>
                    <a:pt x="313" y="668"/>
                  </a:lnTo>
                  <a:lnTo>
                    <a:pt x="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77" name="ïśḻïḋê"/>
            <p:cNvSpPr/>
            <p:nvPr/>
          </p:nvSpPr>
          <p:spPr bwMode="auto">
            <a:xfrm>
              <a:off x="5751458" y="2692482"/>
              <a:ext cx="493107" cy="1055753"/>
            </a:xfrm>
            <a:custGeom>
              <a:avLst/>
              <a:gdLst>
                <a:gd name="T0" fmla="*/ 215 w 312"/>
                <a:gd name="T1" fmla="*/ 0 h 668"/>
                <a:gd name="T2" fmla="*/ 310 w 312"/>
                <a:gd name="T3" fmla="*/ 73 h 668"/>
                <a:gd name="T4" fmla="*/ 312 w 312"/>
                <a:gd name="T5" fmla="*/ 258 h 668"/>
                <a:gd name="T6" fmla="*/ 240 w 312"/>
                <a:gd name="T7" fmla="*/ 295 h 668"/>
                <a:gd name="T8" fmla="*/ 288 w 312"/>
                <a:gd name="T9" fmla="*/ 335 h 668"/>
                <a:gd name="T10" fmla="*/ 0 w 312"/>
                <a:gd name="T11" fmla="*/ 668 h 668"/>
                <a:gd name="T12" fmla="*/ 215 w 312"/>
                <a:gd name="T13" fmla="*/ 0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668">
                  <a:moveTo>
                    <a:pt x="215" y="0"/>
                  </a:moveTo>
                  <a:lnTo>
                    <a:pt x="310" y="73"/>
                  </a:lnTo>
                  <a:lnTo>
                    <a:pt x="312" y="258"/>
                  </a:lnTo>
                  <a:lnTo>
                    <a:pt x="240" y="295"/>
                  </a:lnTo>
                  <a:lnTo>
                    <a:pt x="288" y="335"/>
                  </a:lnTo>
                  <a:lnTo>
                    <a:pt x="0" y="668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428F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78" name="išļidé"/>
            <p:cNvSpPr/>
            <p:nvPr/>
          </p:nvSpPr>
          <p:spPr bwMode="auto">
            <a:xfrm>
              <a:off x="5751458" y="2692482"/>
              <a:ext cx="493107" cy="1055753"/>
            </a:xfrm>
            <a:custGeom>
              <a:avLst/>
              <a:gdLst>
                <a:gd name="T0" fmla="*/ 215 w 312"/>
                <a:gd name="T1" fmla="*/ 0 h 668"/>
                <a:gd name="T2" fmla="*/ 310 w 312"/>
                <a:gd name="T3" fmla="*/ 73 h 668"/>
                <a:gd name="T4" fmla="*/ 312 w 312"/>
                <a:gd name="T5" fmla="*/ 258 h 668"/>
                <a:gd name="T6" fmla="*/ 240 w 312"/>
                <a:gd name="T7" fmla="*/ 295 h 668"/>
                <a:gd name="T8" fmla="*/ 288 w 312"/>
                <a:gd name="T9" fmla="*/ 335 h 668"/>
                <a:gd name="T10" fmla="*/ 0 w 312"/>
                <a:gd name="T11" fmla="*/ 668 h 668"/>
                <a:gd name="T12" fmla="*/ 215 w 312"/>
                <a:gd name="T13" fmla="*/ 0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668">
                  <a:moveTo>
                    <a:pt x="215" y="0"/>
                  </a:moveTo>
                  <a:lnTo>
                    <a:pt x="310" y="73"/>
                  </a:lnTo>
                  <a:lnTo>
                    <a:pt x="312" y="258"/>
                  </a:lnTo>
                  <a:lnTo>
                    <a:pt x="240" y="295"/>
                  </a:lnTo>
                  <a:lnTo>
                    <a:pt x="288" y="335"/>
                  </a:lnTo>
                  <a:lnTo>
                    <a:pt x="0" y="668"/>
                  </a:lnTo>
                  <a:lnTo>
                    <a:pt x="2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79" name="íşľíḑé"/>
            <p:cNvSpPr/>
            <p:nvPr/>
          </p:nvSpPr>
          <p:spPr bwMode="auto">
            <a:xfrm>
              <a:off x="5158781" y="1605120"/>
              <a:ext cx="1185353" cy="1259636"/>
            </a:xfrm>
            <a:custGeom>
              <a:avLst/>
              <a:gdLst>
                <a:gd name="T0" fmla="*/ 1093 w 3462"/>
                <a:gd name="T1" fmla="*/ 3692 h 3692"/>
                <a:gd name="T2" fmla="*/ 847 w 3462"/>
                <a:gd name="T3" fmla="*/ 3537 h 3692"/>
                <a:gd name="T4" fmla="*/ 734 w 3462"/>
                <a:gd name="T5" fmla="*/ 3184 h 3692"/>
                <a:gd name="T6" fmla="*/ 681 w 3462"/>
                <a:gd name="T7" fmla="*/ 3225 h 3692"/>
                <a:gd name="T8" fmla="*/ 674 w 3462"/>
                <a:gd name="T9" fmla="*/ 3205 h 3692"/>
                <a:gd name="T10" fmla="*/ 312 w 3462"/>
                <a:gd name="T11" fmla="*/ 3496 h 3692"/>
                <a:gd name="T12" fmla="*/ 0 w 3462"/>
                <a:gd name="T13" fmla="*/ 2701 h 3692"/>
                <a:gd name="T14" fmla="*/ 0 w 3462"/>
                <a:gd name="T15" fmla="*/ 1157 h 3692"/>
                <a:gd name="T16" fmla="*/ 28 w 3462"/>
                <a:gd name="T17" fmla="*/ 904 h 3692"/>
                <a:gd name="T18" fmla="*/ 1266 w 3462"/>
                <a:gd name="T19" fmla="*/ 0 h 3692"/>
                <a:gd name="T20" fmla="*/ 2180 w 3462"/>
                <a:gd name="T21" fmla="*/ 0 h 3692"/>
                <a:gd name="T22" fmla="*/ 3462 w 3462"/>
                <a:gd name="T23" fmla="*/ 1220 h 3692"/>
                <a:gd name="T24" fmla="*/ 3462 w 3462"/>
                <a:gd name="T25" fmla="*/ 2764 h 3692"/>
                <a:gd name="T26" fmla="*/ 3433 w 3462"/>
                <a:gd name="T27" fmla="*/ 3021 h 3692"/>
                <a:gd name="T28" fmla="*/ 3163 w 3462"/>
                <a:gd name="T29" fmla="*/ 3499 h 3692"/>
                <a:gd name="T30" fmla="*/ 2795 w 3462"/>
                <a:gd name="T31" fmla="*/ 3203 h 3692"/>
                <a:gd name="T32" fmla="*/ 2786 w 3462"/>
                <a:gd name="T33" fmla="*/ 3231 h 3692"/>
                <a:gd name="T34" fmla="*/ 2726 w 3462"/>
                <a:gd name="T35" fmla="*/ 3184 h 3692"/>
                <a:gd name="T36" fmla="*/ 2616 w 3462"/>
                <a:gd name="T37" fmla="*/ 3525 h 3692"/>
                <a:gd name="T38" fmla="*/ 2353 w 3462"/>
                <a:gd name="T39" fmla="*/ 3692 h 3692"/>
                <a:gd name="T40" fmla="*/ 1863 w 3462"/>
                <a:gd name="T41" fmla="*/ 3691 h 3692"/>
                <a:gd name="T42" fmla="*/ 1863 w 3462"/>
                <a:gd name="T43" fmla="*/ 3690 h 3692"/>
                <a:gd name="T44" fmla="*/ 1739 w 3462"/>
                <a:gd name="T45" fmla="*/ 3691 h 3692"/>
                <a:gd name="T46" fmla="*/ 1615 w 3462"/>
                <a:gd name="T47" fmla="*/ 3690 h 3692"/>
                <a:gd name="T48" fmla="*/ 1615 w 3462"/>
                <a:gd name="T49" fmla="*/ 3691 h 3692"/>
                <a:gd name="T50" fmla="*/ 1093 w 3462"/>
                <a:gd name="T51" fmla="*/ 3692 h 3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462" h="3692">
                  <a:moveTo>
                    <a:pt x="1093" y="3692"/>
                  </a:moveTo>
                  <a:cubicBezTo>
                    <a:pt x="847" y="3537"/>
                    <a:pt x="847" y="3537"/>
                    <a:pt x="847" y="3537"/>
                  </a:cubicBezTo>
                  <a:cubicBezTo>
                    <a:pt x="734" y="3184"/>
                    <a:pt x="734" y="3184"/>
                    <a:pt x="734" y="3184"/>
                  </a:cubicBezTo>
                  <a:cubicBezTo>
                    <a:pt x="681" y="3225"/>
                    <a:pt x="681" y="3225"/>
                    <a:pt x="681" y="3225"/>
                  </a:cubicBezTo>
                  <a:cubicBezTo>
                    <a:pt x="674" y="3205"/>
                    <a:pt x="674" y="3205"/>
                    <a:pt x="674" y="3205"/>
                  </a:cubicBezTo>
                  <a:cubicBezTo>
                    <a:pt x="312" y="3496"/>
                    <a:pt x="312" y="3496"/>
                    <a:pt x="312" y="3496"/>
                  </a:cubicBezTo>
                  <a:cubicBezTo>
                    <a:pt x="118" y="3282"/>
                    <a:pt x="0" y="3004"/>
                    <a:pt x="0" y="2701"/>
                  </a:cubicBezTo>
                  <a:cubicBezTo>
                    <a:pt x="0" y="1157"/>
                    <a:pt x="0" y="1157"/>
                    <a:pt x="0" y="1157"/>
                  </a:cubicBezTo>
                  <a:cubicBezTo>
                    <a:pt x="0" y="1070"/>
                    <a:pt x="10" y="986"/>
                    <a:pt x="28" y="904"/>
                  </a:cubicBezTo>
                  <a:cubicBezTo>
                    <a:pt x="175" y="385"/>
                    <a:pt x="675" y="0"/>
                    <a:pt x="1266" y="0"/>
                  </a:cubicBezTo>
                  <a:cubicBezTo>
                    <a:pt x="2180" y="0"/>
                    <a:pt x="2180" y="0"/>
                    <a:pt x="2180" y="0"/>
                  </a:cubicBezTo>
                  <a:cubicBezTo>
                    <a:pt x="2885" y="0"/>
                    <a:pt x="3462" y="549"/>
                    <a:pt x="3462" y="1220"/>
                  </a:cubicBezTo>
                  <a:cubicBezTo>
                    <a:pt x="3462" y="2764"/>
                    <a:pt x="3462" y="2764"/>
                    <a:pt x="3462" y="2764"/>
                  </a:cubicBezTo>
                  <a:cubicBezTo>
                    <a:pt x="3462" y="2852"/>
                    <a:pt x="3452" y="2938"/>
                    <a:pt x="3433" y="3021"/>
                  </a:cubicBezTo>
                  <a:cubicBezTo>
                    <a:pt x="3381" y="3200"/>
                    <a:pt x="3288" y="3363"/>
                    <a:pt x="3163" y="3499"/>
                  </a:cubicBezTo>
                  <a:cubicBezTo>
                    <a:pt x="2795" y="3203"/>
                    <a:pt x="2795" y="3203"/>
                    <a:pt x="2795" y="3203"/>
                  </a:cubicBezTo>
                  <a:cubicBezTo>
                    <a:pt x="2786" y="3231"/>
                    <a:pt x="2786" y="3231"/>
                    <a:pt x="2786" y="3231"/>
                  </a:cubicBezTo>
                  <a:cubicBezTo>
                    <a:pt x="2726" y="3184"/>
                    <a:pt x="2726" y="3184"/>
                    <a:pt x="2726" y="3184"/>
                  </a:cubicBezTo>
                  <a:cubicBezTo>
                    <a:pt x="2616" y="3525"/>
                    <a:pt x="2616" y="3525"/>
                    <a:pt x="2616" y="3525"/>
                  </a:cubicBezTo>
                  <a:cubicBezTo>
                    <a:pt x="2353" y="3692"/>
                    <a:pt x="2353" y="3692"/>
                    <a:pt x="2353" y="3692"/>
                  </a:cubicBezTo>
                  <a:cubicBezTo>
                    <a:pt x="1863" y="3691"/>
                    <a:pt x="1863" y="3691"/>
                    <a:pt x="1863" y="3691"/>
                  </a:cubicBezTo>
                  <a:cubicBezTo>
                    <a:pt x="1863" y="3690"/>
                    <a:pt x="1863" y="3690"/>
                    <a:pt x="1863" y="3690"/>
                  </a:cubicBezTo>
                  <a:cubicBezTo>
                    <a:pt x="1739" y="3691"/>
                    <a:pt x="1739" y="3691"/>
                    <a:pt x="1739" y="3691"/>
                  </a:cubicBezTo>
                  <a:cubicBezTo>
                    <a:pt x="1615" y="3690"/>
                    <a:pt x="1615" y="3690"/>
                    <a:pt x="1615" y="3690"/>
                  </a:cubicBezTo>
                  <a:cubicBezTo>
                    <a:pt x="1615" y="3691"/>
                    <a:pt x="1615" y="3691"/>
                    <a:pt x="1615" y="3691"/>
                  </a:cubicBezTo>
                  <a:cubicBezTo>
                    <a:pt x="1093" y="3692"/>
                    <a:pt x="1093" y="3692"/>
                    <a:pt x="1093" y="3692"/>
                  </a:cubicBezTo>
                </a:path>
              </a:pathLst>
            </a:custGeom>
            <a:solidFill>
              <a:srgbClr val="82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80" name="ïşḻïdê"/>
            <p:cNvSpPr/>
            <p:nvPr/>
          </p:nvSpPr>
          <p:spPr bwMode="auto">
            <a:xfrm>
              <a:off x="5533353" y="2864753"/>
              <a:ext cx="431469" cy="126438"/>
            </a:xfrm>
            <a:custGeom>
              <a:avLst/>
              <a:gdLst>
                <a:gd name="T0" fmla="*/ 126 w 273"/>
                <a:gd name="T1" fmla="*/ 80 h 80"/>
                <a:gd name="T2" fmla="*/ 0 w 273"/>
                <a:gd name="T3" fmla="*/ 0 h 80"/>
                <a:gd name="T4" fmla="*/ 113 w 273"/>
                <a:gd name="T5" fmla="*/ 0 h 80"/>
                <a:gd name="T6" fmla="*/ 113 w 273"/>
                <a:gd name="T7" fmla="*/ 0 h 80"/>
                <a:gd name="T8" fmla="*/ 140 w 273"/>
                <a:gd name="T9" fmla="*/ 0 h 80"/>
                <a:gd name="T10" fmla="*/ 167 w 273"/>
                <a:gd name="T11" fmla="*/ 0 h 80"/>
                <a:gd name="T12" fmla="*/ 167 w 273"/>
                <a:gd name="T13" fmla="*/ 0 h 80"/>
                <a:gd name="T14" fmla="*/ 273 w 273"/>
                <a:gd name="T15" fmla="*/ 0 h 80"/>
                <a:gd name="T16" fmla="*/ 147 w 273"/>
                <a:gd name="T17" fmla="*/ 80 h 80"/>
                <a:gd name="T18" fmla="*/ 137 w 273"/>
                <a:gd name="T19" fmla="*/ 73 h 80"/>
                <a:gd name="T20" fmla="*/ 137 w 273"/>
                <a:gd name="T21" fmla="*/ 72 h 80"/>
                <a:gd name="T22" fmla="*/ 136 w 273"/>
                <a:gd name="T23" fmla="*/ 72 h 80"/>
                <a:gd name="T24" fmla="*/ 135 w 273"/>
                <a:gd name="T25" fmla="*/ 72 h 80"/>
                <a:gd name="T26" fmla="*/ 135 w 273"/>
                <a:gd name="T27" fmla="*/ 73 h 80"/>
                <a:gd name="T28" fmla="*/ 126 w 273"/>
                <a:gd name="T2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" h="80">
                  <a:moveTo>
                    <a:pt x="126" y="80"/>
                  </a:moveTo>
                  <a:lnTo>
                    <a:pt x="0" y="0"/>
                  </a:lnTo>
                  <a:lnTo>
                    <a:pt x="113" y="0"/>
                  </a:lnTo>
                  <a:lnTo>
                    <a:pt x="113" y="0"/>
                  </a:lnTo>
                  <a:lnTo>
                    <a:pt x="140" y="0"/>
                  </a:lnTo>
                  <a:lnTo>
                    <a:pt x="167" y="0"/>
                  </a:lnTo>
                  <a:lnTo>
                    <a:pt x="167" y="0"/>
                  </a:lnTo>
                  <a:lnTo>
                    <a:pt x="273" y="0"/>
                  </a:lnTo>
                  <a:lnTo>
                    <a:pt x="147" y="80"/>
                  </a:lnTo>
                  <a:lnTo>
                    <a:pt x="137" y="73"/>
                  </a:lnTo>
                  <a:lnTo>
                    <a:pt x="137" y="72"/>
                  </a:lnTo>
                  <a:lnTo>
                    <a:pt x="136" y="72"/>
                  </a:lnTo>
                  <a:lnTo>
                    <a:pt x="135" y="72"/>
                  </a:lnTo>
                  <a:lnTo>
                    <a:pt x="135" y="73"/>
                  </a:lnTo>
                  <a:lnTo>
                    <a:pt x="126" y="80"/>
                  </a:lnTo>
                  <a:close/>
                </a:path>
              </a:pathLst>
            </a:custGeom>
            <a:solidFill>
              <a:srgbClr val="D5D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81" name="ïṥḷïḑê"/>
            <p:cNvSpPr/>
            <p:nvPr/>
          </p:nvSpPr>
          <p:spPr bwMode="auto">
            <a:xfrm>
              <a:off x="5533353" y="2864753"/>
              <a:ext cx="431469" cy="126438"/>
            </a:xfrm>
            <a:custGeom>
              <a:avLst/>
              <a:gdLst>
                <a:gd name="T0" fmla="*/ 126 w 273"/>
                <a:gd name="T1" fmla="*/ 80 h 80"/>
                <a:gd name="T2" fmla="*/ 0 w 273"/>
                <a:gd name="T3" fmla="*/ 0 h 80"/>
                <a:gd name="T4" fmla="*/ 113 w 273"/>
                <a:gd name="T5" fmla="*/ 0 h 80"/>
                <a:gd name="T6" fmla="*/ 113 w 273"/>
                <a:gd name="T7" fmla="*/ 0 h 80"/>
                <a:gd name="T8" fmla="*/ 140 w 273"/>
                <a:gd name="T9" fmla="*/ 0 h 80"/>
                <a:gd name="T10" fmla="*/ 167 w 273"/>
                <a:gd name="T11" fmla="*/ 0 h 80"/>
                <a:gd name="T12" fmla="*/ 167 w 273"/>
                <a:gd name="T13" fmla="*/ 0 h 80"/>
                <a:gd name="T14" fmla="*/ 273 w 273"/>
                <a:gd name="T15" fmla="*/ 0 h 80"/>
                <a:gd name="T16" fmla="*/ 147 w 273"/>
                <a:gd name="T17" fmla="*/ 80 h 80"/>
                <a:gd name="T18" fmla="*/ 137 w 273"/>
                <a:gd name="T19" fmla="*/ 73 h 80"/>
                <a:gd name="T20" fmla="*/ 137 w 273"/>
                <a:gd name="T21" fmla="*/ 72 h 80"/>
                <a:gd name="T22" fmla="*/ 136 w 273"/>
                <a:gd name="T23" fmla="*/ 72 h 80"/>
                <a:gd name="T24" fmla="*/ 135 w 273"/>
                <a:gd name="T25" fmla="*/ 72 h 80"/>
                <a:gd name="T26" fmla="*/ 135 w 273"/>
                <a:gd name="T27" fmla="*/ 73 h 80"/>
                <a:gd name="T28" fmla="*/ 126 w 273"/>
                <a:gd name="T2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3" h="80">
                  <a:moveTo>
                    <a:pt x="126" y="80"/>
                  </a:moveTo>
                  <a:lnTo>
                    <a:pt x="0" y="0"/>
                  </a:lnTo>
                  <a:lnTo>
                    <a:pt x="113" y="0"/>
                  </a:lnTo>
                  <a:lnTo>
                    <a:pt x="113" y="0"/>
                  </a:lnTo>
                  <a:lnTo>
                    <a:pt x="140" y="0"/>
                  </a:lnTo>
                  <a:lnTo>
                    <a:pt x="167" y="0"/>
                  </a:lnTo>
                  <a:lnTo>
                    <a:pt x="167" y="0"/>
                  </a:lnTo>
                  <a:lnTo>
                    <a:pt x="273" y="0"/>
                  </a:lnTo>
                  <a:lnTo>
                    <a:pt x="147" y="80"/>
                  </a:lnTo>
                  <a:lnTo>
                    <a:pt x="137" y="73"/>
                  </a:lnTo>
                  <a:lnTo>
                    <a:pt x="137" y="72"/>
                  </a:lnTo>
                  <a:lnTo>
                    <a:pt x="136" y="72"/>
                  </a:lnTo>
                  <a:lnTo>
                    <a:pt x="135" y="72"/>
                  </a:lnTo>
                  <a:lnTo>
                    <a:pt x="135" y="73"/>
                  </a:lnTo>
                  <a:lnTo>
                    <a:pt x="126" y="8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82" name="ïšḻiḓê"/>
            <p:cNvSpPr/>
            <p:nvPr/>
          </p:nvSpPr>
          <p:spPr bwMode="auto">
            <a:xfrm>
              <a:off x="6241405" y="2799953"/>
              <a:ext cx="7903" cy="6322"/>
            </a:xfrm>
            <a:custGeom>
              <a:avLst/>
              <a:gdLst>
                <a:gd name="T0" fmla="*/ 22 w 23"/>
                <a:gd name="T1" fmla="*/ 17 h 17"/>
                <a:gd name="T2" fmla="*/ 0 w 23"/>
                <a:gd name="T3" fmla="*/ 0 h 17"/>
                <a:gd name="T4" fmla="*/ 1 w 23"/>
                <a:gd name="T5" fmla="*/ 0 h 17"/>
                <a:gd name="T6" fmla="*/ 23 w 23"/>
                <a:gd name="T7" fmla="*/ 16 h 17"/>
                <a:gd name="T8" fmla="*/ 22 w 23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7">
                  <a:moveTo>
                    <a:pt x="22" y="1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2" y="17"/>
                    <a:pt x="22" y="17"/>
                  </a:cubicBezTo>
                </a:path>
              </a:pathLst>
            </a:custGeom>
            <a:solidFill>
              <a:srgbClr val="145F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83" name="ïşlîḋè"/>
            <p:cNvSpPr/>
            <p:nvPr/>
          </p:nvSpPr>
          <p:spPr bwMode="auto">
            <a:xfrm>
              <a:off x="5266254" y="2698805"/>
              <a:ext cx="126438" cy="101151"/>
            </a:xfrm>
            <a:custGeom>
              <a:avLst/>
              <a:gdLst>
                <a:gd name="T0" fmla="*/ 8 w 369"/>
                <a:gd name="T1" fmla="*/ 297 h 297"/>
                <a:gd name="T2" fmla="*/ 3 w 369"/>
                <a:gd name="T3" fmla="*/ 295 h 297"/>
                <a:gd name="T4" fmla="*/ 0 w 369"/>
                <a:gd name="T5" fmla="*/ 291 h 297"/>
                <a:gd name="T6" fmla="*/ 362 w 369"/>
                <a:gd name="T7" fmla="*/ 0 h 297"/>
                <a:gd name="T8" fmla="*/ 369 w 369"/>
                <a:gd name="T9" fmla="*/ 20 h 297"/>
                <a:gd name="T10" fmla="*/ 8 w 369"/>
                <a:gd name="T11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9" h="297">
                  <a:moveTo>
                    <a:pt x="8" y="297"/>
                  </a:moveTo>
                  <a:cubicBezTo>
                    <a:pt x="3" y="295"/>
                    <a:pt x="3" y="295"/>
                    <a:pt x="3" y="295"/>
                  </a:cubicBezTo>
                  <a:cubicBezTo>
                    <a:pt x="2" y="293"/>
                    <a:pt x="1" y="292"/>
                    <a:pt x="0" y="291"/>
                  </a:cubicBezTo>
                  <a:cubicBezTo>
                    <a:pt x="362" y="0"/>
                    <a:pt x="362" y="0"/>
                    <a:pt x="362" y="0"/>
                  </a:cubicBezTo>
                  <a:cubicBezTo>
                    <a:pt x="369" y="20"/>
                    <a:pt x="369" y="20"/>
                    <a:pt x="369" y="20"/>
                  </a:cubicBezTo>
                  <a:cubicBezTo>
                    <a:pt x="8" y="297"/>
                    <a:pt x="8" y="297"/>
                    <a:pt x="8" y="297"/>
                  </a:cubicBezTo>
                </a:path>
              </a:pathLst>
            </a:custGeom>
            <a:solidFill>
              <a:srgbClr val="687E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84" name="ïŝľíḑè"/>
            <p:cNvSpPr/>
            <p:nvPr/>
          </p:nvSpPr>
          <p:spPr bwMode="auto">
            <a:xfrm>
              <a:off x="5252029" y="2799953"/>
              <a:ext cx="15803" cy="18965"/>
            </a:xfrm>
            <a:custGeom>
              <a:avLst/>
              <a:gdLst>
                <a:gd name="T0" fmla="*/ 24 w 49"/>
                <a:gd name="T1" fmla="*/ 58 h 58"/>
                <a:gd name="T2" fmla="*/ 0 w 49"/>
                <a:gd name="T3" fmla="*/ 31 h 58"/>
                <a:gd name="T4" fmla="*/ 41 w 49"/>
                <a:gd name="T5" fmla="*/ 0 h 58"/>
                <a:gd name="T6" fmla="*/ 44 w 49"/>
                <a:gd name="T7" fmla="*/ 0 h 58"/>
                <a:gd name="T8" fmla="*/ 44 w 49"/>
                <a:gd name="T9" fmla="*/ 0 h 58"/>
                <a:gd name="T10" fmla="*/ 49 w 49"/>
                <a:gd name="T11" fmla="*/ 2 h 58"/>
                <a:gd name="T12" fmla="*/ 24 w 49"/>
                <a:gd name="T13" fmla="*/ 22 h 58"/>
                <a:gd name="T14" fmla="*/ 24 w 49"/>
                <a:gd name="T1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58">
                  <a:moveTo>
                    <a:pt x="24" y="58"/>
                  </a:moveTo>
                  <a:cubicBezTo>
                    <a:pt x="16" y="49"/>
                    <a:pt x="8" y="40"/>
                    <a:pt x="0" y="3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58"/>
                    <a:pt x="24" y="58"/>
                    <a:pt x="24" y="58"/>
                  </a:cubicBezTo>
                </a:path>
              </a:pathLst>
            </a:custGeom>
            <a:solidFill>
              <a:srgbClr val="104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85" name="îṡḷîdé"/>
            <p:cNvSpPr/>
            <p:nvPr/>
          </p:nvSpPr>
          <p:spPr bwMode="auto">
            <a:xfrm>
              <a:off x="6111805" y="2698805"/>
              <a:ext cx="129599" cy="104312"/>
            </a:xfrm>
            <a:custGeom>
              <a:avLst/>
              <a:gdLst>
                <a:gd name="T0" fmla="*/ 361 w 377"/>
                <a:gd name="T1" fmla="*/ 305 h 305"/>
                <a:gd name="T2" fmla="*/ 0 w 377"/>
                <a:gd name="T3" fmla="*/ 28 h 305"/>
                <a:gd name="T4" fmla="*/ 9 w 377"/>
                <a:gd name="T5" fmla="*/ 0 h 305"/>
                <a:gd name="T6" fmla="*/ 377 w 377"/>
                <a:gd name="T7" fmla="*/ 296 h 305"/>
                <a:gd name="T8" fmla="*/ 377 w 377"/>
                <a:gd name="T9" fmla="*/ 297 h 305"/>
                <a:gd name="T10" fmla="*/ 377 w 377"/>
                <a:gd name="T11" fmla="*/ 297 h 305"/>
                <a:gd name="T12" fmla="*/ 361 w 377"/>
                <a:gd name="T13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305">
                  <a:moveTo>
                    <a:pt x="361" y="305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77" y="296"/>
                    <a:pt x="377" y="296"/>
                    <a:pt x="377" y="296"/>
                  </a:cubicBezTo>
                  <a:cubicBezTo>
                    <a:pt x="377" y="296"/>
                    <a:pt x="377" y="296"/>
                    <a:pt x="377" y="297"/>
                  </a:cubicBezTo>
                  <a:cubicBezTo>
                    <a:pt x="377" y="297"/>
                    <a:pt x="377" y="297"/>
                    <a:pt x="377" y="297"/>
                  </a:cubicBezTo>
                  <a:cubicBezTo>
                    <a:pt x="361" y="305"/>
                    <a:pt x="361" y="305"/>
                    <a:pt x="361" y="305"/>
                  </a:cubicBezTo>
                </a:path>
              </a:pathLst>
            </a:custGeom>
            <a:solidFill>
              <a:srgbClr val="687E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86" name="îṧ1ïďé"/>
            <p:cNvSpPr/>
            <p:nvPr/>
          </p:nvSpPr>
          <p:spPr bwMode="auto">
            <a:xfrm>
              <a:off x="6236663" y="2799953"/>
              <a:ext cx="12645" cy="14225"/>
            </a:xfrm>
            <a:custGeom>
              <a:avLst/>
              <a:gdLst>
                <a:gd name="T0" fmla="*/ 18 w 39"/>
                <a:gd name="T1" fmla="*/ 42 h 42"/>
                <a:gd name="T2" fmla="*/ 17 w 39"/>
                <a:gd name="T3" fmla="*/ 22 h 42"/>
                <a:gd name="T4" fmla="*/ 0 w 39"/>
                <a:gd name="T5" fmla="*/ 8 h 42"/>
                <a:gd name="T6" fmla="*/ 16 w 39"/>
                <a:gd name="T7" fmla="*/ 0 h 42"/>
                <a:gd name="T8" fmla="*/ 16 w 39"/>
                <a:gd name="T9" fmla="*/ 0 h 42"/>
                <a:gd name="T10" fmla="*/ 17 w 39"/>
                <a:gd name="T11" fmla="*/ 0 h 42"/>
                <a:gd name="T12" fmla="*/ 39 w 39"/>
                <a:gd name="T13" fmla="*/ 17 h 42"/>
                <a:gd name="T14" fmla="*/ 18 w 39"/>
                <a:gd name="T1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42">
                  <a:moveTo>
                    <a:pt x="18" y="42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2" y="26"/>
                    <a:pt x="25" y="34"/>
                    <a:pt x="18" y="42"/>
                  </a:cubicBezTo>
                </a:path>
              </a:pathLst>
            </a:custGeom>
            <a:solidFill>
              <a:srgbClr val="104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87" name="iṩľîḋe"/>
            <p:cNvSpPr/>
            <p:nvPr/>
          </p:nvSpPr>
          <p:spPr bwMode="auto">
            <a:xfrm>
              <a:off x="5726171" y="2978546"/>
              <a:ext cx="45835" cy="45832"/>
            </a:xfrm>
            <a:custGeom>
              <a:avLst/>
              <a:gdLst>
                <a:gd name="T0" fmla="*/ 67 w 133"/>
                <a:gd name="T1" fmla="*/ 134 h 134"/>
                <a:gd name="T2" fmla="*/ 0 w 133"/>
                <a:gd name="T3" fmla="*/ 130 h 134"/>
                <a:gd name="T4" fmla="*/ 64 w 133"/>
                <a:gd name="T5" fmla="*/ 68 h 134"/>
                <a:gd name="T6" fmla="*/ 18 w 133"/>
                <a:gd name="T7" fmla="*/ 39 h 134"/>
                <a:gd name="T8" fmla="*/ 63 w 133"/>
                <a:gd name="T9" fmla="*/ 5 h 134"/>
                <a:gd name="T10" fmla="*/ 63 w 133"/>
                <a:gd name="T11" fmla="*/ 0 h 134"/>
                <a:gd name="T12" fmla="*/ 67 w 133"/>
                <a:gd name="T13" fmla="*/ 3 h 134"/>
                <a:gd name="T14" fmla="*/ 70 w 133"/>
                <a:gd name="T15" fmla="*/ 0 h 134"/>
                <a:gd name="T16" fmla="*/ 70 w 133"/>
                <a:gd name="T17" fmla="*/ 5 h 134"/>
                <a:gd name="T18" fmla="*/ 116 w 133"/>
                <a:gd name="T19" fmla="*/ 39 h 134"/>
                <a:gd name="T20" fmla="*/ 69 w 133"/>
                <a:gd name="T21" fmla="*/ 68 h 134"/>
                <a:gd name="T22" fmla="*/ 133 w 133"/>
                <a:gd name="T23" fmla="*/ 130 h 134"/>
                <a:gd name="T24" fmla="*/ 67 w 133"/>
                <a:gd name="T25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134">
                  <a:moveTo>
                    <a:pt x="67" y="134"/>
                  </a:moveTo>
                  <a:cubicBezTo>
                    <a:pt x="44" y="134"/>
                    <a:pt x="22" y="133"/>
                    <a:pt x="0" y="130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69" y="68"/>
                    <a:pt x="69" y="68"/>
                    <a:pt x="69" y="68"/>
                  </a:cubicBezTo>
                  <a:cubicBezTo>
                    <a:pt x="133" y="130"/>
                    <a:pt x="133" y="130"/>
                    <a:pt x="133" y="130"/>
                  </a:cubicBezTo>
                  <a:cubicBezTo>
                    <a:pt x="112" y="133"/>
                    <a:pt x="90" y="134"/>
                    <a:pt x="67" y="134"/>
                  </a:cubicBezTo>
                </a:path>
              </a:pathLst>
            </a:custGeom>
            <a:solidFill>
              <a:srgbClr val="B949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88" name="îslîḍé"/>
            <p:cNvSpPr/>
            <p:nvPr/>
          </p:nvSpPr>
          <p:spPr bwMode="auto">
            <a:xfrm>
              <a:off x="5749878" y="2807856"/>
              <a:ext cx="305031" cy="214944"/>
            </a:xfrm>
            <a:custGeom>
              <a:avLst/>
              <a:gdLst>
                <a:gd name="T0" fmla="*/ 64 w 891"/>
                <a:gd name="T1" fmla="*/ 627 h 627"/>
                <a:gd name="T2" fmla="*/ 0 w 891"/>
                <a:gd name="T3" fmla="*/ 565 h 627"/>
                <a:gd name="T4" fmla="*/ 47 w 891"/>
                <a:gd name="T5" fmla="*/ 536 h 627"/>
                <a:gd name="T6" fmla="*/ 628 w 891"/>
                <a:gd name="T7" fmla="*/ 167 h 627"/>
                <a:gd name="T8" fmla="*/ 891 w 891"/>
                <a:gd name="T9" fmla="*/ 0 h 627"/>
                <a:gd name="T10" fmla="*/ 754 w 891"/>
                <a:gd name="T11" fmla="*/ 425 h 627"/>
                <a:gd name="T12" fmla="*/ 455 w 891"/>
                <a:gd name="T13" fmla="*/ 459 h 627"/>
                <a:gd name="T14" fmla="*/ 64 w 891"/>
                <a:gd name="T15" fmla="*/ 627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1" h="627">
                  <a:moveTo>
                    <a:pt x="64" y="627"/>
                  </a:moveTo>
                  <a:cubicBezTo>
                    <a:pt x="0" y="565"/>
                    <a:pt x="0" y="565"/>
                    <a:pt x="0" y="565"/>
                  </a:cubicBezTo>
                  <a:cubicBezTo>
                    <a:pt x="47" y="536"/>
                    <a:pt x="47" y="536"/>
                    <a:pt x="47" y="536"/>
                  </a:cubicBezTo>
                  <a:cubicBezTo>
                    <a:pt x="628" y="167"/>
                    <a:pt x="628" y="167"/>
                    <a:pt x="628" y="167"/>
                  </a:cubicBezTo>
                  <a:cubicBezTo>
                    <a:pt x="891" y="0"/>
                    <a:pt x="891" y="0"/>
                    <a:pt x="891" y="0"/>
                  </a:cubicBezTo>
                  <a:cubicBezTo>
                    <a:pt x="754" y="425"/>
                    <a:pt x="754" y="425"/>
                    <a:pt x="754" y="425"/>
                  </a:cubicBezTo>
                  <a:cubicBezTo>
                    <a:pt x="658" y="447"/>
                    <a:pt x="558" y="459"/>
                    <a:pt x="455" y="459"/>
                  </a:cubicBezTo>
                  <a:cubicBezTo>
                    <a:pt x="455" y="459"/>
                    <a:pt x="297" y="603"/>
                    <a:pt x="64" y="627"/>
                  </a:cubicBezTo>
                </a:path>
              </a:pathLst>
            </a:custGeom>
            <a:solidFill>
              <a:srgbClr val="C3C0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89" name="îsļîḋè"/>
            <p:cNvSpPr/>
            <p:nvPr/>
          </p:nvSpPr>
          <p:spPr bwMode="auto">
            <a:xfrm>
              <a:off x="5449589" y="2812598"/>
              <a:ext cx="298708" cy="210202"/>
            </a:xfrm>
            <a:custGeom>
              <a:avLst/>
              <a:gdLst>
                <a:gd name="T0" fmla="*/ 809 w 873"/>
                <a:gd name="T1" fmla="*/ 615 h 615"/>
                <a:gd name="T2" fmla="*/ 419 w 873"/>
                <a:gd name="T3" fmla="*/ 447 h 615"/>
                <a:gd name="T4" fmla="*/ 134 w 873"/>
                <a:gd name="T5" fmla="*/ 416 h 615"/>
                <a:gd name="T6" fmla="*/ 0 w 873"/>
                <a:gd name="T7" fmla="*/ 0 h 615"/>
                <a:gd name="T8" fmla="*/ 246 w 873"/>
                <a:gd name="T9" fmla="*/ 155 h 615"/>
                <a:gd name="T10" fmla="*/ 827 w 873"/>
                <a:gd name="T11" fmla="*/ 524 h 615"/>
                <a:gd name="T12" fmla="*/ 873 w 873"/>
                <a:gd name="T13" fmla="*/ 553 h 615"/>
                <a:gd name="T14" fmla="*/ 809 w 873"/>
                <a:gd name="T15" fmla="*/ 615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3" h="615">
                  <a:moveTo>
                    <a:pt x="809" y="615"/>
                  </a:moveTo>
                  <a:cubicBezTo>
                    <a:pt x="576" y="591"/>
                    <a:pt x="419" y="447"/>
                    <a:pt x="419" y="447"/>
                  </a:cubicBezTo>
                  <a:cubicBezTo>
                    <a:pt x="321" y="447"/>
                    <a:pt x="226" y="436"/>
                    <a:pt x="134" y="4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6" y="155"/>
                    <a:pt x="246" y="155"/>
                    <a:pt x="246" y="155"/>
                  </a:cubicBezTo>
                  <a:cubicBezTo>
                    <a:pt x="827" y="524"/>
                    <a:pt x="827" y="524"/>
                    <a:pt x="827" y="524"/>
                  </a:cubicBezTo>
                  <a:cubicBezTo>
                    <a:pt x="873" y="553"/>
                    <a:pt x="873" y="553"/>
                    <a:pt x="873" y="553"/>
                  </a:cubicBezTo>
                  <a:cubicBezTo>
                    <a:pt x="809" y="615"/>
                    <a:pt x="809" y="615"/>
                    <a:pt x="809" y="615"/>
                  </a:cubicBezTo>
                </a:path>
              </a:pathLst>
            </a:custGeom>
            <a:solidFill>
              <a:srgbClr val="C3C0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90" name="íṣḻíḋe"/>
            <p:cNvSpPr/>
            <p:nvPr/>
          </p:nvSpPr>
          <p:spPr bwMode="auto">
            <a:xfrm>
              <a:off x="5259932" y="2692482"/>
              <a:ext cx="235489" cy="262357"/>
            </a:xfrm>
            <a:custGeom>
              <a:avLst/>
              <a:gdLst>
                <a:gd name="T0" fmla="*/ 686 w 686"/>
                <a:gd name="T1" fmla="*/ 769 h 769"/>
                <a:gd name="T2" fmla="*/ 0 w 686"/>
                <a:gd name="T3" fmla="*/ 374 h 769"/>
                <a:gd name="T4" fmla="*/ 0 w 686"/>
                <a:gd name="T5" fmla="*/ 338 h 769"/>
                <a:gd name="T6" fmla="*/ 25 w 686"/>
                <a:gd name="T7" fmla="*/ 318 h 769"/>
                <a:gd name="T8" fmla="*/ 386 w 686"/>
                <a:gd name="T9" fmla="*/ 41 h 769"/>
                <a:gd name="T10" fmla="*/ 439 w 686"/>
                <a:gd name="T11" fmla="*/ 0 h 769"/>
                <a:gd name="T12" fmla="*/ 552 w 686"/>
                <a:gd name="T13" fmla="*/ 353 h 769"/>
                <a:gd name="T14" fmla="*/ 686 w 686"/>
                <a:gd name="T15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6" h="769">
                  <a:moveTo>
                    <a:pt x="686" y="769"/>
                  </a:moveTo>
                  <a:cubicBezTo>
                    <a:pt x="415" y="710"/>
                    <a:pt x="176" y="569"/>
                    <a:pt x="0" y="374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25" y="318"/>
                    <a:pt x="25" y="318"/>
                    <a:pt x="25" y="318"/>
                  </a:cubicBezTo>
                  <a:cubicBezTo>
                    <a:pt x="386" y="41"/>
                    <a:pt x="386" y="41"/>
                    <a:pt x="386" y="41"/>
                  </a:cubicBezTo>
                  <a:cubicBezTo>
                    <a:pt x="439" y="0"/>
                    <a:pt x="439" y="0"/>
                    <a:pt x="439" y="0"/>
                  </a:cubicBezTo>
                  <a:cubicBezTo>
                    <a:pt x="552" y="353"/>
                    <a:pt x="552" y="353"/>
                    <a:pt x="552" y="353"/>
                  </a:cubicBezTo>
                  <a:cubicBezTo>
                    <a:pt x="686" y="769"/>
                    <a:pt x="686" y="769"/>
                    <a:pt x="686" y="769"/>
                  </a:cubicBezTo>
                </a:path>
              </a:pathLst>
            </a:custGeom>
            <a:solidFill>
              <a:srgbClr val="30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91" name="isḷíḑê"/>
            <p:cNvSpPr/>
            <p:nvPr/>
          </p:nvSpPr>
          <p:spPr bwMode="auto">
            <a:xfrm>
              <a:off x="6007493" y="2692482"/>
              <a:ext cx="235489" cy="260776"/>
            </a:xfrm>
            <a:custGeom>
              <a:avLst/>
              <a:gdLst>
                <a:gd name="T0" fmla="*/ 0 w 686"/>
                <a:gd name="T1" fmla="*/ 766 h 766"/>
                <a:gd name="T2" fmla="*/ 137 w 686"/>
                <a:gd name="T3" fmla="*/ 341 h 766"/>
                <a:gd name="T4" fmla="*/ 247 w 686"/>
                <a:gd name="T5" fmla="*/ 0 h 766"/>
                <a:gd name="T6" fmla="*/ 307 w 686"/>
                <a:gd name="T7" fmla="*/ 47 h 766"/>
                <a:gd name="T8" fmla="*/ 668 w 686"/>
                <a:gd name="T9" fmla="*/ 324 h 766"/>
                <a:gd name="T10" fmla="*/ 685 w 686"/>
                <a:gd name="T11" fmla="*/ 338 h 766"/>
                <a:gd name="T12" fmla="*/ 686 w 686"/>
                <a:gd name="T13" fmla="*/ 358 h 766"/>
                <a:gd name="T14" fmla="*/ 0 w 686"/>
                <a:gd name="T15" fmla="*/ 766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6" h="766">
                  <a:moveTo>
                    <a:pt x="0" y="766"/>
                  </a:moveTo>
                  <a:cubicBezTo>
                    <a:pt x="137" y="341"/>
                    <a:pt x="137" y="341"/>
                    <a:pt x="137" y="34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307" y="47"/>
                    <a:pt x="307" y="47"/>
                    <a:pt x="307" y="47"/>
                  </a:cubicBezTo>
                  <a:cubicBezTo>
                    <a:pt x="668" y="324"/>
                    <a:pt x="668" y="324"/>
                    <a:pt x="668" y="324"/>
                  </a:cubicBezTo>
                  <a:cubicBezTo>
                    <a:pt x="685" y="338"/>
                    <a:pt x="685" y="338"/>
                    <a:pt x="685" y="338"/>
                  </a:cubicBezTo>
                  <a:cubicBezTo>
                    <a:pt x="686" y="358"/>
                    <a:pt x="686" y="358"/>
                    <a:pt x="686" y="358"/>
                  </a:cubicBezTo>
                  <a:cubicBezTo>
                    <a:pt x="512" y="557"/>
                    <a:pt x="272" y="703"/>
                    <a:pt x="0" y="766"/>
                  </a:cubicBezTo>
                </a:path>
              </a:pathLst>
            </a:custGeom>
            <a:solidFill>
              <a:srgbClr val="30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92" name="ïş1îḍê"/>
            <p:cNvSpPr/>
            <p:nvPr/>
          </p:nvSpPr>
          <p:spPr bwMode="auto">
            <a:xfrm>
              <a:off x="5158781" y="1582991"/>
              <a:ext cx="1190095" cy="1419261"/>
            </a:xfrm>
            <a:custGeom>
              <a:avLst/>
              <a:gdLst>
                <a:gd name="T0" fmla="*/ 3478 w 3478"/>
                <a:gd name="T1" fmla="*/ 1220 h 4156"/>
                <a:gd name="T2" fmla="*/ 3478 w 3478"/>
                <a:gd name="T3" fmla="*/ 2764 h 4156"/>
                <a:gd name="T4" fmla="*/ 3433 w 3478"/>
                <a:gd name="T5" fmla="*/ 3084 h 4156"/>
                <a:gd name="T6" fmla="*/ 3163 w 3478"/>
                <a:gd name="T7" fmla="*/ 3563 h 4156"/>
                <a:gd name="T8" fmla="*/ 2196 w 3478"/>
                <a:gd name="T9" fmla="*/ 3984 h 4156"/>
                <a:gd name="T10" fmla="*/ 1739 w 3478"/>
                <a:gd name="T11" fmla="*/ 4156 h 4156"/>
                <a:gd name="T12" fmla="*/ 1282 w 3478"/>
                <a:gd name="T13" fmla="*/ 3984 h 4156"/>
                <a:gd name="T14" fmla="*/ 315 w 3478"/>
                <a:gd name="T15" fmla="*/ 3563 h 4156"/>
                <a:gd name="T16" fmla="*/ 0 w 3478"/>
                <a:gd name="T17" fmla="*/ 2764 h 4156"/>
                <a:gd name="T18" fmla="*/ 0 w 3478"/>
                <a:gd name="T19" fmla="*/ 1220 h 4156"/>
                <a:gd name="T20" fmla="*/ 28 w 3478"/>
                <a:gd name="T21" fmla="*/ 967 h 4156"/>
                <a:gd name="T22" fmla="*/ 1282 w 3478"/>
                <a:gd name="T23" fmla="*/ 0 h 4156"/>
                <a:gd name="T24" fmla="*/ 2196 w 3478"/>
                <a:gd name="T25" fmla="*/ 0 h 4156"/>
                <a:gd name="T26" fmla="*/ 3478 w 3478"/>
                <a:gd name="T27" fmla="*/ 1220 h 4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78" h="4156">
                  <a:moveTo>
                    <a:pt x="3478" y="1220"/>
                  </a:moveTo>
                  <a:cubicBezTo>
                    <a:pt x="3478" y="2764"/>
                    <a:pt x="3478" y="2764"/>
                    <a:pt x="3478" y="2764"/>
                  </a:cubicBezTo>
                  <a:cubicBezTo>
                    <a:pt x="3478" y="2874"/>
                    <a:pt x="3462" y="2982"/>
                    <a:pt x="3433" y="3084"/>
                  </a:cubicBezTo>
                  <a:cubicBezTo>
                    <a:pt x="3381" y="3263"/>
                    <a:pt x="3288" y="3426"/>
                    <a:pt x="3163" y="3563"/>
                  </a:cubicBezTo>
                  <a:cubicBezTo>
                    <a:pt x="2927" y="3820"/>
                    <a:pt x="2580" y="3984"/>
                    <a:pt x="2196" y="3984"/>
                  </a:cubicBezTo>
                  <a:cubicBezTo>
                    <a:pt x="2196" y="3984"/>
                    <a:pt x="2008" y="4156"/>
                    <a:pt x="1739" y="4156"/>
                  </a:cubicBezTo>
                  <a:cubicBezTo>
                    <a:pt x="1470" y="4156"/>
                    <a:pt x="1282" y="3984"/>
                    <a:pt x="1282" y="3984"/>
                  </a:cubicBezTo>
                  <a:cubicBezTo>
                    <a:pt x="897" y="3984"/>
                    <a:pt x="551" y="3820"/>
                    <a:pt x="315" y="3563"/>
                  </a:cubicBezTo>
                  <a:cubicBezTo>
                    <a:pt x="119" y="3348"/>
                    <a:pt x="0" y="3069"/>
                    <a:pt x="0" y="2764"/>
                  </a:cubicBezTo>
                  <a:cubicBezTo>
                    <a:pt x="0" y="1220"/>
                    <a:pt x="0" y="1220"/>
                    <a:pt x="0" y="1220"/>
                  </a:cubicBezTo>
                  <a:cubicBezTo>
                    <a:pt x="0" y="1133"/>
                    <a:pt x="10" y="1049"/>
                    <a:pt x="28" y="967"/>
                  </a:cubicBezTo>
                  <a:cubicBezTo>
                    <a:pt x="151" y="416"/>
                    <a:pt x="668" y="0"/>
                    <a:pt x="1282" y="0"/>
                  </a:cubicBezTo>
                  <a:cubicBezTo>
                    <a:pt x="2196" y="0"/>
                    <a:pt x="2196" y="0"/>
                    <a:pt x="2196" y="0"/>
                  </a:cubicBezTo>
                  <a:cubicBezTo>
                    <a:pt x="2901" y="0"/>
                    <a:pt x="3478" y="549"/>
                    <a:pt x="3478" y="1220"/>
                  </a:cubicBezTo>
                  <a:close/>
                </a:path>
              </a:pathLst>
            </a:custGeom>
            <a:solidFill>
              <a:srgbClr val="FBDC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93" name="ïsļíḓè"/>
            <p:cNvSpPr/>
            <p:nvPr/>
          </p:nvSpPr>
          <p:spPr bwMode="auto">
            <a:xfrm>
              <a:off x="5753039" y="1582991"/>
              <a:ext cx="595839" cy="1419261"/>
            </a:xfrm>
            <a:custGeom>
              <a:avLst/>
              <a:gdLst>
                <a:gd name="T0" fmla="*/ 1740 w 1740"/>
                <a:gd name="T1" fmla="*/ 1220 h 4156"/>
                <a:gd name="T2" fmla="*/ 1740 w 1740"/>
                <a:gd name="T3" fmla="*/ 2764 h 4156"/>
                <a:gd name="T4" fmla="*/ 1695 w 1740"/>
                <a:gd name="T5" fmla="*/ 3084 h 4156"/>
                <a:gd name="T6" fmla="*/ 1425 w 1740"/>
                <a:gd name="T7" fmla="*/ 3563 h 4156"/>
                <a:gd name="T8" fmla="*/ 458 w 1740"/>
                <a:gd name="T9" fmla="*/ 3984 h 4156"/>
                <a:gd name="T10" fmla="*/ 1 w 1740"/>
                <a:gd name="T11" fmla="*/ 4156 h 4156"/>
                <a:gd name="T12" fmla="*/ 0 w 1740"/>
                <a:gd name="T13" fmla="*/ 4156 h 4156"/>
                <a:gd name="T14" fmla="*/ 0 w 1740"/>
                <a:gd name="T15" fmla="*/ 0 h 4156"/>
                <a:gd name="T16" fmla="*/ 458 w 1740"/>
                <a:gd name="T17" fmla="*/ 0 h 4156"/>
                <a:gd name="T18" fmla="*/ 1740 w 1740"/>
                <a:gd name="T19" fmla="*/ 1220 h 4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40" h="4156">
                  <a:moveTo>
                    <a:pt x="1740" y="1220"/>
                  </a:moveTo>
                  <a:cubicBezTo>
                    <a:pt x="1740" y="2764"/>
                    <a:pt x="1740" y="2764"/>
                    <a:pt x="1740" y="2764"/>
                  </a:cubicBezTo>
                  <a:cubicBezTo>
                    <a:pt x="1740" y="2874"/>
                    <a:pt x="1724" y="2982"/>
                    <a:pt x="1695" y="3084"/>
                  </a:cubicBezTo>
                  <a:cubicBezTo>
                    <a:pt x="1643" y="3263"/>
                    <a:pt x="1550" y="3426"/>
                    <a:pt x="1425" y="3563"/>
                  </a:cubicBezTo>
                  <a:cubicBezTo>
                    <a:pt x="1189" y="3820"/>
                    <a:pt x="842" y="3984"/>
                    <a:pt x="458" y="3984"/>
                  </a:cubicBezTo>
                  <a:cubicBezTo>
                    <a:pt x="458" y="3984"/>
                    <a:pt x="270" y="4156"/>
                    <a:pt x="1" y="4156"/>
                  </a:cubicBezTo>
                  <a:cubicBezTo>
                    <a:pt x="0" y="4156"/>
                    <a:pt x="0" y="4156"/>
                    <a:pt x="0" y="41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58" y="0"/>
                    <a:pt x="458" y="0"/>
                    <a:pt x="458" y="0"/>
                  </a:cubicBezTo>
                  <a:cubicBezTo>
                    <a:pt x="1163" y="0"/>
                    <a:pt x="1740" y="549"/>
                    <a:pt x="1740" y="1220"/>
                  </a:cubicBezTo>
                  <a:close/>
                </a:path>
              </a:pathLst>
            </a:custGeom>
            <a:solidFill>
              <a:srgbClr val="F7C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94" name="iS1idê"/>
            <p:cNvSpPr/>
            <p:nvPr/>
          </p:nvSpPr>
          <p:spPr bwMode="auto">
            <a:xfrm>
              <a:off x="5021281" y="1211580"/>
              <a:ext cx="1469838" cy="1327594"/>
            </a:xfrm>
            <a:custGeom>
              <a:avLst/>
              <a:gdLst>
                <a:gd name="T0" fmla="*/ 3936 w 4297"/>
                <a:gd name="T1" fmla="*/ 3843 h 3892"/>
                <a:gd name="T2" fmla="*/ 3892 w 4297"/>
                <a:gd name="T3" fmla="*/ 3892 h 3892"/>
                <a:gd name="T4" fmla="*/ 3824 w 4297"/>
                <a:gd name="T5" fmla="*/ 2894 h 3892"/>
                <a:gd name="T6" fmla="*/ 3523 w 4297"/>
                <a:gd name="T7" fmla="*/ 2356 h 3892"/>
                <a:gd name="T8" fmla="*/ 3263 w 4297"/>
                <a:gd name="T9" fmla="*/ 1617 h 3892"/>
                <a:gd name="T10" fmla="*/ 1919 w 4297"/>
                <a:gd name="T11" fmla="*/ 2129 h 3892"/>
                <a:gd name="T12" fmla="*/ 812 w 4297"/>
                <a:gd name="T13" fmla="*/ 1812 h 3892"/>
                <a:gd name="T14" fmla="*/ 789 w 4297"/>
                <a:gd name="T15" fmla="*/ 2287 h 3892"/>
                <a:gd name="T16" fmla="*/ 407 w 4297"/>
                <a:gd name="T17" fmla="*/ 3082 h 3892"/>
                <a:gd name="T18" fmla="*/ 416 w 4297"/>
                <a:gd name="T19" fmla="*/ 3802 h 3892"/>
                <a:gd name="T20" fmla="*/ 268 w 4297"/>
                <a:gd name="T21" fmla="*/ 3662 h 3892"/>
                <a:gd name="T22" fmla="*/ 102 w 4297"/>
                <a:gd name="T23" fmla="*/ 3297 h 3892"/>
                <a:gd name="T24" fmla="*/ 89 w 4297"/>
                <a:gd name="T25" fmla="*/ 1931 h 3892"/>
                <a:gd name="T26" fmla="*/ 333 w 4297"/>
                <a:gd name="T27" fmla="*/ 1327 h 3892"/>
                <a:gd name="T28" fmla="*/ 128 w 4297"/>
                <a:gd name="T29" fmla="*/ 329 h 3892"/>
                <a:gd name="T30" fmla="*/ 793 w 4297"/>
                <a:gd name="T31" fmla="*/ 670 h 3892"/>
                <a:gd name="T32" fmla="*/ 624 w 4297"/>
                <a:gd name="T33" fmla="*/ 51 h 3892"/>
                <a:gd name="T34" fmla="*/ 1426 w 4297"/>
                <a:gd name="T35" fmla="*/ 262 h 3892"/>
                <a:gd name="T36" fmla="*/ 1859 w 4297"/>
                <a:gd name="T37" fmla="*/ 170 h 3892"/>
                <a:gd name="T38" fmla="*/ 2081 w 4297"/>
                <a:gd name="T39" fmla="*/ 107 h 3892"/>
                <a:gd name="T40" fmla="*/ 3294 w 4297"/>
                <a:gd name="T41" fmla="*/ 373 h 3892"/>
                <a:gd name="T42" fmla="*/ 3571 w 4297"/>
                <a:gd name="T43" fmla="*/ 868 h 3892"/>
                <a:gd name="T44" fmla="*/ 4241 w 4297"/>
                <a:gd name="T45" fmla="*/ 2096 h 3892"/>
                <a:gd name="T46" fmla="*/ 4223 w 4297"/>
                <a:gd name="T47" fmla="*/ 3161 h 3892"/>
                <a:gd name="T48" fmla="*/ 4061 w 4297"/>
                <a:gd name="T49" fmla="*/ 3661 h 3892"/>
                <a:gd name="T50" fmla="*/ 3936 w 4297"/>
                <a:gd name="T51" fmla="*/ 3843 h 3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97" h="3892">
                  <a:moveTo>
                    <a:pt x="3936" y="3843"/>
                  </a:moveTo>
                  <a:cubicBezTo>
                    <a:pt x="3892" y="3892"/>
                    <a:pt x="3892" y="3892"/>
                    <a:pt x="3892" y="3892"/>
                  </a:cubicBezTo>
                  <a:cubicBezTo>
                    <a:pt x="3892" y="3892"/>
                    <a:pt x="3876" y="3094"/>
                    <a:pt x="3824" y="2894"/>
                  </a:cubicBezTo>
                  <a:cubicBezTo>
                    <a:pt x="3824" y="2894"/>
                    <a:pt x="3706" y="2444"/>
                    <a:pt x="3523" y="2356"/>
                  </a:cubicBezTo>
                  <a:cubicBezTo>
                    <a:pt x="3523" y="2356"/>
                    <a:pt x="3684" y="1801"/>
                    <a:pt x="3263" y="1617"/>
                  </a:cubicBezTo>
                  <a:cubicBezTo>
                    <a:pt x="3263" y="1617"/>
                    <a:pt x="2752" y="2132"/>
                    <a:pt x="1919" y="2129"/>
                  </a:cubicBezTo>
                  <a:cubicBezTo>
                    <a:pt x="1919" y="2129"/>
                    <a:pt x="1338" y="2173"/>
                    <a:pt x="812" y="1812"/>
                  </a:cubicBezTo>
                  <a:cubicBezTo>
                    <a:pt x="812" y="1812"/>
                    <a:pt x="687" y="2018"/>
                    <a:pt x="789" y="2287"/>
                  </a:cubicBezTo>
                  <a:cubicBezTo>
                    <a:pt x="789" y="2287"/>
                    <a:pt x="450" y="2644"/>
                    <a:pt x="407" y="3082"/>
                  </a:cubicBezTo>
                  <a:cubicBezTo>
                    <a:pt x="407" y="3082"/>
                    <a:pt x="389" y="3655"/>
                    <a:pt x="416" y="3802"/>
                  </a:cubicBezTo>
                  <a:cubicBezTo>
                    <a:pt x="416" y="3802"/>
                    <a:pt x="385" y="3789"/>
                    <a:pt x="268" y="3662"/>
                  </a:cubicBezTo>
                  <a:cubicBezTo>
                    <a:pt x="173" y="3560"/>
                    <a:pt x="135" y="3429"/>
                    <a:pt x="102" y="3297"/>
                  </a:cubicBezTo>
                  <a:cubicBezTo>
                    <a:pt x="1" y="2889"/>
                    <a:pt x="0" y="2265"/>
                    <a:pt x="89" y="1931"/>
                  </a:cubicBezTo>
                  <a:cubicBezTo>
                    <a:pt x="89" y="1931"/>
                    <a:pt x="218" y="1372"/>
                    <a:pt x="333" y="1327"/>
                  </a:cubicBezTo>
                  <a:cubicBezTo>
                    <a:pt x="333" y="1327"/>
                    <a:pt x="73" y="532"/>
                    <a:pt x="128" y="329"/>
                  </a:cubicBezTo>
                  <a:cubicBezTo>
                    <a:pt x="128" y="329"/>
                    <a:pt x="281" y="716"/>
                    <a:pt x="793" y="670"/>
                  </a:cubicBezTo>
                  <a:cubicBezTo>
                    <a:pt x="793" y="670"/>
                    <a:pt x="574" y="370"/>
                    <a:pt x="624" y="51"/>
                  </a:cubicBezTo>
                  <a:cubicBezTo>
                    <a:pt x="624" y="51"/>
                    <a:pt x="1013" y="338"/>
                    <a:pt x="1426" y="262"/>
                  </a:cubicBezTo>
                  <a:cubicBezTo>
                    <a:pt x="1426" y="262"/>
                    <a:pt x="1689" y="234"/>
                    <a:pt x="1859" y="170"/>
                  </a:cubicBezTo>
                  <a:cubicBezTo>
                    <a:pt x="1931" y="142"/>
                    <a:pt x="2005" y="120"/>
                    <a:pt x="2081" y="107"/>
                  </a:cubicBezTo>
                  <a:cubicBezTo>
                    <a:pt x="2372" y="56"/>
                    <a:pt x="2994" y="0"/>
                    <a:pt x="3294" y="373"/>
                  </a:cubicBezTo>
                  <a:cubicBezTo>
                    <a:pt x="3294" y="373"/>
                    <a:pt x="3532" y="619"/>
                    <a:pt x="3571" y="868"/>
                  </a:cubicBezTo>
                  <a:cubicBezTo>
                    <a:pt x="3571" y="868"/>
                    <a:pt x="4210" y="1315"/>
                    <a:pt x="4241" y="2096"/>
                  </a:cubicBezTo>
                  <a:cubicBezTo>
                    <a:pt x="4241" y="2096"/>
                    <a:pt x="4297" y="2662"/>
                    <a:pt x="4223" y="3161"/>
                  </a:cubicBezTo>
                  <a:cubicBezTo>
                    <a:pt x="4198" y="3335"/>
                    <a:pt x="4143" y="3504"/>
                    <a:pt x="4061" y="3661"/>
                  </a:cubicBezTo>
                  <a:cubicBezTo>
                    <a:pt x="4027" y="3726"/>
                    <a:pt x="3985" y="3787"/>
                    <a:pt x="3936" y="3843"/>
                  </a:cubicBezTo>
                  <a:close/>
                </a:path>
              </a:pathLst>
            </a:custGeom>
            <a:solidFill>
              <a:srgbClr val="5958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95" name="ïšļîḍè"/>
            <p:cNvSpPr/>
            <p:nvPr/>
          </p:nvSpPr>
          <p:spPr bwMode="auto">
            <a:xfrm>
              <a:off x="5111368" y="1436008"/>
              <a:ext cx="817103" cy="616384"/>
            </a:xfrm>
            <a:custGeom>
              <a:avLst/>
              <a:gdLst>
                <a:gd name="T0" fmla="*/ 0 w 2390"/>
                <a:gd name="T1" fmla="*/ 0 h 1806"/>
                <a:gd name="T2" fmla="*/ 2390 w 2390"/>
                <a:gd name="T3" fmla="*/ 1158 h 1806"/>
                <a:gd name="T4" fmla="*/ 0 w 2390"/>
                <a:gd name="T5" fmla="*/ 0 h 1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90" h="1806">
                  <a:moveTo>
                    <a:pt x="0" y="0"/>
                  </a:moveTo>
                  <a:cubicBezTo>
                    <a:pt x="0" y="0"/>
                    <a:pt x="514" y="1806"/>
                    <a:pt x="2390" y="1158"/>
                  </a:cubicBezTo>
                  <a:cubicBezTo>
                    <a:pt x="2390" y="1158"/>
                    <a:pt x="540" y="1276"/>
                    <a:pt x="0" y="0"/>
                  </a:cubicBezTo>
                  <a:close/>
                </a:path>
              </a:pathLst>
            </a:custGeom>
            <a:solidFill>
              <a:srgbClr val="7371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96" name="îšliḑe"/>
            <p:cNvSpPr/>
            <p:nvPr/>
          </p:nvSpPr>
          <p:spPr bwMode="auto">
            <a:xfrm>
              <a:off x="4555041" y="3022800"/>
              <a:ext cx="583194" cy="1134778"/>
            </a:xfrm>
            <a:custGeom>
              <a:avLst/>
              <a:gdLst>
                <a:gd name="T0" fmla="*/ 1084 w 1704"/>
                <a:gd name="T1" fmla="*/ 1482 h 3323"/>
                <a:gd name="T2" fmla="*/ 1704 w 1704"/>
                <a:gd name="T3" fmla="*/ 1015 h 3323"/>
                <a:gd name="T4" fmla="*/ 1312 w 1704"/>
                <a:gd name="T5" fmla="*/ 245 h 3323"/>
                <a:gd name="T6" fmla="*/ 921 w 1704"/>
                <a:gd name="T7" fmla="*/ 199 h 3323"/>
                <a:gd name="T8" fmla="*/ 353 w 1704"/>
                <a:gd name="T9" fmla="*/ 746 h 3323"/>
                <a:gd name="T10" fmla="*/ 50 w 1704"/>
                <a:gd name="T11" fmla="*/ 1631 h 3323"/>
                <a:gd name="T12" fmla="*/ 25 w 1704"/>
                <a:gd name="T13" fmla="*/ 2393 h 3323"/>
                <a:gd name="T14" fmla="*/ 277 w 1704"/>
                <a:gd name="T15" fmla="*/ 3323 h 3323"/>
                <a:gd name="T16" fmla="*/ 1111 w 1704"/>
                <a:gd name="T17" fmla="*/ 3146 h 3323"/>
                <a:gd name="T18" fmla="*/ 896 w 1704"/>
                <a:gd name="T19" fmla="*/ 2412 h 3323"/>
                <a:gd name="T20" fmla="*/ 1084 w 1704"/>
                <a:gd name="T21" fmla="*/ 1482 h 3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04" h="3323">
                  <a:moveTo>
                    <a:pt x="1084" y="1482"/>
                  </a:moveTo>
                  <a:cubicBezTo>
                    <a:pt x="1357" y="1173"/>
                    <a:pt x="1430" y="1204"/>
                    <a:pt x="1704" y="1015"/>
                  </a:cubicBezTo>
                  <a:cubicBezTo>
                    <a:pt x="1641" y="895"/>
                    <a:pt x="1367" y="369"/>
                    <a:pt x="1312" y="245"/>
                  </a:cubicBezTo>
                  <a:cubicBezTo>
                    <a:pt x="1203" y="0"/>
                    <a:pt x="1148" y="88"/>
                    <a:pt x="921" y="199"/>
                  </a:cubicBezTo>
                  <a:cubicBezTo>
                    <a:pt x="764" y="277"/>
                    <a:pt x="441" y="589"/>
                    <a:pt x="353" y="746"/>
                  </a:cubicBezTo>
                  <a:cubicBezTo>
                    <a:pt x="180" y="1057"/>
                    <a:pt x="114" y="1281"/>
                    <a:pt x="50" y="1631"/>
                  </a:cubicBezTo>
                  <a:cubicBezTo>
                    <a:pt x="14" y="1828"/>
                    <a:pt x="0" y="2194"/>
                    <a:pt x="25" y="2393"/>
                  </a:cubicBezTo>
                  <a:cubicBezTo>
                    <a:pt x="67" y="2720"/>
                    <a:pt x="162" y="3076"/>
                    <a:pt x="277" y="3323"/>
                  </a:cubicBezTo>
                  <a:cubicBezTo>
                    <a:pt x="277" y="3323"/>
                    <a:pt x="896" y="3187"/>
                    <a:pt x="1111" y="3146"/>
                  </a:cubicBezTo>
                  <a:cubicBezTo>
                    <a:pt x="1111" y="3146"/>
                    <a:pt x="919" y="2629"/>
                    <a:pt x="896" y="2412"/>
                  </a:cubicBezTo>
                  <a:cubicBezTo>
                    <a:pt x="861" y="2081"/>
                    <a:pt x="864" y="1731"/>
                    <a:pt x="1084" y="1482"/>
                  </a:cubicBezTo>
                  <a:close/>
                </a:path>
              </a:pathLst>
            </a:custGeom>
            <a:solidFill>
              <a:srgbClr val="1B7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97" name="ísļíḓè"/>
            <p:cNvSpPr/>
            <p:nvPr/>
          </p:nvSpPr>
          <p:spPr bwMode="auto">
            <a:xfrm>
              <a:off x="6367843" y="3022800"/>
              <a:ext cx="583194" cy="1134778"/>
            </a:xfrm>
            <a:custGeom>
              <a:avLst/>
              <a:gdLst>
                <a:gd name="T0" fmla="*/ 620 w 1704"/>
                <a:gd name="T1" fmla="*/ 1482 h 3323"/>
                <a:gd name="T2" fmla="*/ 0 w 1704"/>
                <a:gd name="T3" fmla="*/ 1015 h 3323"/>
                <a:gd name="T4" fmla="*/ 392 w 1704"/>
                <a:gd name="T5" fmla="*/ 245 h 3323"/>
                <a:gd name="T6" fmla="*/ 783 w 1704"/>
                <a:gd name="T7" fmla="*/ 199 h 3323"/>
                <a:gd name="T8" fmla="*/ 1351 w 1704"/>
                <a:gd name="T9" fmla="*/ 746 h 3323"/>
                <a:gd name="T10" fmla="*/ 1654 w 1704"/>
                <a:gd name="T11" fmla="*/ 1631 h 3323"/>
                <a:gd name="T12" fmla="*/ 1679 w 1704"/>
                <a:gd name="T13" fmla="*/ 2393 h 3323"/>
                <a:gd name="T14" fmla="*/ 1427 w 1704"/>
                <a:gd name="T15" fmla="*/ 3323 h 3323"/>
                <a:gd name="T16" fmla="*/ 593 w 1704"/>
                <a:gd name="T17" fmla="*/ 3146 h 3323"/>
                <a:gd name="T18" fmla="*/ 808 w 1704"/>
                <a:gd name="T19" fmla="*/ 2412 h 3323"/>
                <a:gd name="T20" fmla="*/ 620 w 1704"/>
                <a:gd name="T21" fmla="*/ 1482 h 3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04" h="3323">
                  <a:moveTo>
                    <a:pt x="620" y="1482"/>
                  </a:moveTo>
                  <a:cubicBezTo>
                    <a:pt x="347" y="1173"/>
                    <a:pt x="274" y="1204"/>
                    <a:pt x="0" y="1015"/>
                  </a:cubicBezTo>
                  <a:cubicBezTo>
                    <a:pt x="63" y="895"/>
                    <a:pt x="337" y="369"/>
                    <a:pt x="392" y="245"/>
                  </a:cubicBezTo>
                  <a:cubicBezTo>
                    <a:pt x="501" y="0"/>
                    <a:pt x="556" y="88"/>
                    <a:pt x="783" y="199"/>
                  </a:cubicBezTo>
                  <a:cubicBezTo>
                    <a:pt x="940" y="277"/>
                    <a:pt x="1263" y="589"/>
                    <a:pt x="1351" y="746"/>
                  </a:cubicBezTo>
                  <a:cubicBezTo>
                    <a:pt x="1524" y="1057"/>
                    <a:pt x="1590" y="1281"/>
                    <a:pt x="1654" y="1631"/>
                  </a:cubicBezTo>
                  <a:cubicBezTo>
                    <a:pt x="1690" y="1828"/>
                    <a:pt x="1704" y="2194"/>
                    <a:pt x="1679" y="2393"/>
                  </a:cubicBezTo>
                  <a:cubicBezTo>
                    <a:pt x="1637" y="2720"/>
                    <a:pt x="1542" y="3076"/>
                    <a:pt x="1427" y="3323"/>
                  </a:cubicBezTo>
                  <a:cubicBezTo>
                    <a:pt x="1427" y="3323"/>
                    <a:pt x="808" y="3187"/>
                    <a:pt x="593" y="3146"/>
                  </a:cubicBezTo>
                  <a:cubicBezTo>
                    <a:pt x="593" y="3146"/>
                    <a:pt x="785" y="2629"/>
                    <a:pt x="808" y="2412"/>
                  </a:cubicBezTo>
                  <a:cubicBezTo>
                    <a:pt x="843" y="2081"/>
                    <a:pt x="840" y="1731"/>
                    <a:pt x="620" y="1482"/>
                  </a:cubicBezTo>
                  <a:close/>
                </a:path>
              </a:pathLst>
            </a:custGeom>
            <a:solidFill>
              <a:srgbClr val="1B7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98" name="îSḷïḓe"/>
            <p:cNvSpPr/>
            <p:nvPr/>
          </p:nvSpPr>
          <p:spPr bwMode="auto">
            <a:xfrm>
              <a:off x="6323588" y="2246788"/>
              <a:ext cx="1860214" cy="1245410"/>
            </a:xfrm>
            <a:custGeom>
              <a:avLst/>
              <a:gdLst>
                <a:gd name="T0" fmla="*/ 5104 w 5434"/>
                <a:gd name="T1" fmla="*/ 3648 h 3648"/>
                <a:gd name="T2" fmla="*/ 329 w 5434"/>
                <a:gd name="T3" fmla="*/ 3648 h 3648"/>
                <a:gd name="T4" fmla="*/ 0 w 5434"/>
                <a:gd name="T5" fmla="*/ 3318 h 3648"/>
                <a:gd name="T6" fmla="*/ 0 w 5434"/>
                <a:gd name="T7" fmla="*/ 329 h 3648"/>
                <a:gd name="T8" fmla="*/ 329 w 5434"/>
                <a:gd name="T9" fmla="*/ 0 h 3648"/>
                <a:gd name="T10" fmla="*/ 5104 w 5434"/>
                <a:gd name="T11" fmla="*/ 0 h 3648"/>
                <a:gd name="T12" fmla="*/ 5434 w 5434"/>
                <a:gd name="T13" fmla="*/ 329 h 3648"/>
                <a:gd name="T14" fmla="*/ 5434 w 5434"/>
                <a:gd name="T15" fmla="*/ 3318 h 3648"/>
                <a:gd name="T16" fmla="*/ 5104 w 5434"/>
                <a:gd name="T17" fmla="*/ 3648 h 3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34" h="3648">
                  <a:moveTo>
                    <a:pt x="5104" y="3648"/>
                  </a:moveTo>
                  <a:cubicBezTo>
                    <a:pt x="329" y="3648"/>
                    <a:pt x="329" y="3648"/>
                    <a:pt x="329" y="3648"/>
                  </a:cubicBezTo>
                  <a:cubicBezTo>
                    <a:pt x="148" y="3648"/>
                    <a:pt x="0" y="3499"/>
                    <a:pt x="0" y="3318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0" y="148"/>
                    <a:pt x="148" y="0"/>
                    <a:pt x="329" y="0"/>
                  </a:cubicBezTo>
                  <a:cubicBezTo>
                    <a:pt x="5104" y="0"/>
                    <a:pt x="5104" y="0"/>
                    <a:pt x="5104" y="0"/>
                  </a:cubicBezTo>
                  <a:cubicBezTo>
                    <a:pt x="5285" y="0"/>
                    <a:pt x="5434" y="148"/>
                    <a:pt x="5434" y="329"/>
                  </a:cubicBezTo>
                  <a:cubicBezTo>
                    <a:pt x="5434" y="3318"/>
                    <a:pt x="5434" y="3318"/>
                    <a:pt x="5434" y="3318"/>
                  </a:cubicBezTo>
                  <a:cubicBezTo>
                    <a:pt x="5434" y="3499"/>
                    <a:pt x="5285" y="3648"/>
                    <a:pt x="5104" y="3648"/>
                  </a:cubicBezTo>
                  <a:close/>
                </a:path>
              </a:pathLst>
            </a:custGeom>
            <a:solidFill>
              <a:srgbClr val="F0F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199" name="ï$ḷîde"/>
            <p:cNvSpPr/>
            <p:nvPr/>
          </p:nvSpPr>
          <p:spPr bwMode="auto">
            <a:xfrm>
              <a:off x="7031640" y="3048087"/>
              <a:ext cx="444111" cy="744403"/>
            </a:xfrm>
            <a:custGeom>
              <a:avLst/>
              <a:gdLst>
                <a:gd name="T0" fmla="*/ 1290 w 1295"/>
                <a:gd name="T1" fmla="*/ 2099 h 2182"/>
                <a:gd name="T2" fmla="*/ 1009 w 1295"/>
                <a:gd name="T3" fmla="*/ 82 h 2182"/>
                <a:gd name="T4" fmla="*/ 917 w 1295"/>
                <a:gd name="T5" fmla="*/ 0 h 2182"/>
                <a:gd name="T6" fmla="*/ 353 w 1295"/>
                <a:gd name="T7" fmla="*/ 0 h 2182"/>
                <a:gd name="T8" fmla="*/ 261 w 1295"/>
                <a:gd name="T9" fmla="*/ 82 h 2182"/>
                <a:gd name="T10" fmla="*/ 6 w 1295"/>
                <a:gd name="T11" fmla="*/ 2099 h 2182"/>
                <a:gd name="T12" fmla="*/ 79 w 1295"/>
                <a:gd name="T13" fmla="*/ 2182 h 2182"/>
                <a:gd name="T14" fmla="*/ 1215 w 1295"/>
                <a:gd name="T15" fmla="*/ 2182 h 2182"/>
                <a:gd name="T16" fmla="*/ 1290 w 1295"/>
                <a:gd name="T17" fmla="*/ 2099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5" h="2182">
                  <a:moveTo>
                    <a:pt x="1290" y="2099"/>
                  </a:moveTo>
                  <a:cubicBezTo>
                    <a:pt x="1009" y="82"/>
                    <a:pt x="1009" y="82"/>
                    <a:pt x="1009" y="82"/>
                  </a:cubicBezTo>
                  <a:cubicBezTo>
                    <a:pt x="1004" y="37"/>
                    <a:pt x="962" y="0"/>
                    <a:pt x="917" y="0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07" y="0"/>
                    <a:pt x="266" y="37"/>
                    <a:pt x="261" y="82"/>
                  </a:cubicBezTo>
                  <a:cubicBezTo>
                    <a:pt x="6" y="2099"/>
                    <a:pt x="6" y="2099"/>
                    <a:pt x="6" y="2099"/>
                  </a:cubicBezTo>
                  <a:cubicBezTo>
                    <a:pt x="0" y="2144"/>
                    <a:pt x="33" y="2182"/>
                    <a:pt x="79" y="2182"/>
                  </a:cubicBezTo>
                  <a:cubicBezTo>
                    <a:pt x="1215" y="2182"/>
                    <a:pt x="1215" y="2182"/>
                    <a:pt x="1215" y="2182"/>
                  </a:cubicBezTo>
                  <a:cubicBezTo>
                    <a:pt x="1261" y="2182"/>
                    <a:pt x="1295" y="2144"/>
                    <a:pt x="1290" y="2099"/>
                  </a:cubicBezTo>
                  <a:close/>
                </a:path>
              </a:pathLst>
            </a:custGeom>
            <a:solidFill>
              <a:srgbClr val="F0F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00" name="işḻïḍé"/>
            <p:cNvSpPr/>
            <p:nvPr/>
          </p:nvSpPr>
          <p:spPr bwMode="auto">
            <a:xfrm>
              <a:off x="7177042" y="3209296"/>
              <a:ext cx="153306" cy="153306"/>
            </a:xfrm>
            <a:custGeom>
              <a:avLst/>
              <a:gdLst>
                <a:gd name="T0" fmla="*/ 378 w 450"/>
                <a:gd name="T1" fmla="*/ 449 h 449"/>
                <a:gd name="T2" fmla="*/ 71 w 450"/>
                <a:gd name="T3" fmla="*/ 449 h 449"/>
                <a:gd name="T4" fmla="*/ 0 w 450"/>
                <a:gd name="T5" fmla="*/ 378 h 449"/>
                <a:gd name="T6" fmla="*/ 0 w 450"/>
                <a:gd name="T7" fmla="*/ 71 h 449"/>
                <a:gd name="T8" fmla="*/ 71 w 450"/>
                <a:gd name="T9" fmla="*/ 0 h 449"/>
                <a:gd name="T10" fmla="*/ 378 w 450"/>
                <a:gd name="T11" fmla="*/ 0 h 449"/>
                <a:gd name="T12" fmla="*/ 450 w 450"/>
                <a:gd name="T13" fmla="*/ 71 h 449"/>
                <a:gd name="T14" fmla="*/ 450 w 450"/>
                <a:gd name="T15" fmla="*/ 378 h 449"/>
                <a:gd name="T16" fmla="*/ 378 w 450"/>
                <a:gd name="T17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0" h="449">
                  <a:moveTo>
                    <a:pt x="378" y="449"/>
                  </a:moveTo>
                  <a:cubicBezTo>
                    <a:pt x="71" y="449"/>
                    <a:pt x="71" y="449"/>
                    <a:pt x="71" y="449"/>
                  </a:cubicBezTo>
                  <a:cubicBezTo>
                    <a:pt x="32" y="449"/>
                    <a:pt x="0" y="417"/>
                    <a:pt x="0" y="378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32"/>
                    <a:pt x="32" y="0"/>
                    <a:pt x="71" y="0"/>
                  </a:cubicBezTo>
                  <a:cubicBezTo>
                    <a:pt x="378" y="0"/>
                    <a:pt x="378" y="0"/>
                    <a:pt x="378" y="0"/>
                  </a:cubicBezTo>
                  <a:cubicBezTo>
                    <a:pt x="418" y="0"/>
                    <a:pt x="450" y="32"/>
                    <a:pt x="450" y="71"/>
                  </a:cubicBezTo>
                  <a:cubicBezTo>
                    <a:pt x="450" y="378"/>
                    <a:pt x="450" y="378"/>
                    <a:pt x="450" y="378"/>
                  </a:cubicBezTo>
                  <a:cubicBezTo>
                    <a:pt x="450" y="417"/>
                    <a:pt x="418" y="449"/>
                    <a:pt x="378" y="4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01" name="íSľïďé"/>
            <p:cNvSpPr/>
            <p:nvPr/>
          </p:nvSpPr>
          <p:spPr bwMode="auto">
            <a:xfrm>
              <a:off x="6785086" y="3748235"/>
              <a:ext cx="937218" cy="53735"/>
            </a:xfrm>
            <a:custGeom>
              <a:avLst/>
              <a:gdLst>
                <a:gd name="T0" fmla="*/ 2709 w 2736"/>
                <a:gd name="T1" fmla="*/ 0 h 157"/>
                <a:gd name="T2" fmla="*/ 27 w 2736"/>
                <a:gd name="T3" fmla="*/ 0 h 157"/>
                <a:gd name="T4" fmla="*/ 0 w 2736"/>
                <a:gd name="T5" fmla="*/ 26 h 157"/>
                <a:gd name="T6" fmla="*/ 0 w 2736"/>
                <a:gd name="T7" fmla="*/ 130 h 157"/>
                <a:gd name="T8" fmla="*/ 27 w 2736"/>
                <a:gd name="T9" fmla="*/ 157 h 157"/>
                <a:gd name="T10" fmla="*/ 2709 w 2736"/>
                <a:gd name="T11" fmla="*/ 157 h 157"/>
                <a:gd name="T12" fmla="*/ 2736 w 2736"/>
                <a:gd name="T13" fmla="*/ 130 h 157"/>
                <a:gd name="T14" fmla="*/ 2736 w 2736"/>
                <a:gd name="T15" fmla="*/ 26 h 157"/>
                <a:gd name="T16" fmla="*/ 2709 w 2736"/>
                <a:gd name="T1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36" h="157">
                  <a:moveTo>
                    <a:pt x="2709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45"/>
                    <a:pt x="12" y="157"/>
                    <a:pt x="27" y="157"/>
                  </a:cubicBezTo>
                  <a:cubicBezTo>
                    <a:pt x="2709" y="157"/>
                    <a:pt x="2709" y="157"/>
                    <a:pt x="2709" y="157"/>
                  </a:cubicBezTo>
                  <a:cubicBezTo>
                    <a:pt x="2724" y="157"/>
                    <a:pt x="2736" y="145"/>
                    <a:pt x="2736" y="130"/>
                  </a:cubicBezTo>
                  <a:cubicBezTo>
                    <a:pt x="2736" y="26"/>
                    <a:pt x="2736" y="26"/>
                    <a:pt x="2736" y="26"/>
                  </a:cubicBezTo>
                  <a:cubicBezTo>
                    <a:pt x="2736" y="12"/>
                    <a:pt x="2724" y="0"/>
                    <a:pt x="2709" y="0"/>
                  </a:cubicBezTo>
                  <a:close/>
                </a:path>
              </a:pathLst>
            </a:custGeom>
            <a:solidFill>
              <a:srgbClr val="F0F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02" name="îŝļíďé"/>
            <p:cNvSpPr/>
            <p:nvPr/>
          </p:nvSpPr>
          <p:spPr bwMode="auto">
            <a:xfrm>
              <a:off x="3978170" y="5820232"/>
              <a:ext cx="134341" cy="238651"/>
            </a:xfrm>
            <a:custGeom>
              <a:avLst/>
              <a:gdLst>
                <a:gd name="T0" fmla="*/ 85 w 85"/>
                <a:gd name="T1" fmla="*/ 151 h 151"/>
                <a:gd name="T2" fmla="*/ 0 w 85"/>
                <a:gd name="T3" fmla="*/ 151 h 151"/>
                <a:gd name="T4" fmla="*/ 0 w 85"/>
                <a:gd name="T5" fmla="*/ 0 h 151"/>
                <a:gd name="T6" fmla="*/ 85 w 85"/>
                <a:gd name="T7" fmla="*/ 0 h 151"/>
                <a:gd name="T8" fmla="*/ 85 w 85"/>
                <a:gd name="T9" fmla="*/ 151 h 151"/>
                <a:gd name="T10" fmla="*/ 85 w 85"/>
                <a:gd name="T11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151">
                  <a:moveTo>
                    <a:pt x="85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85" y="0"/>
                  </a:lnTo>
                  <a:lnTo>
                    <a:pt x="85" y="151"/>
                  </a:lnTo>
                  <a:lnTo>
                    <a:pt x="85" y="151"/>
                  </a:lnTo>
                  <a:close/>
                </a:path>
              </a:pathLst>
            </a:custGeom>
            <a:solidFill>
              <a:srgbClr val="6969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03" name="ïšľîḑe"/>
            <p:cNvSpPr/>
            <p:nvPr/>
          </p:nvSpPr>
          <p:spPr bwMode="auto">
            <a:xfrm>
              <a:off x="3943399" y="6001986"/>
              <a:ext cx="202299" cy="63219"/>
            </a:xfrm>
            <a:custGeom>
              <a:avLst/>
              <a:gdLst>
                <a:gd name="T0" fmla="*/ 592 w 592"/>
                <a:gd name="T1" fmla="*/ 93 h 186"/>
                <a:gd name="T2" fmla="*/ 514 w 592"/>
                <a:gd name="T3" fmla="*/ 186 h 186"/>
                <a:gd name="T4" fmla="*/ 78 w 592"/>
                <a:gd name="T5" fmla="*/ 186 h 186"/>
                <a:gd name="T6" fmla="*/ 0 w 592"/>
                <a:gd name="T7" fmla="*/ 93 h 186"/>
                <a:gd name="T8" fmla="*/ 78 w 592"/>
                <a:gd name="T9" fmla="*/ 0 h 186"/>
                <a:gd name="T10" fmla="*/ 514 w 592"/>
                <a:gd name="T11" fmla="*/ 0 h 186"/>
                <a:gd name="T12" fmla="*/ 592 w 592"/>
                <a:gd name="T13" fmla="*/ 93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2" h="186">
                  <a:moveTo>
                    <a:pt x="592" y="93"/>
                  </a:moveTo>
                  <a:cubicBezTo>
                    <a:pt x="592" y="144"/>
                    <a:pt x="557" y="186"/>
                    <a:pt x="514" y="186"/>
                  </a:cubicBezTo>
                  <a:cubicBezTo>
                    <a:pt x="78" y="186"/>
                    <a:pt x="78" y="186"/>
                    <a:pt x="78" y="186"/>
                  </a:cubicBezTo>
                  <a:cubicBezTo>
                    <a:pt x="35" y="186"/>
                    <a:pt x="0" y="144"/>
                    <a:pt x="0" y="93"/>
                  </a:cubicBezTo>
                  <a:cubicBezTo>
                    <a:pt x="0" y="41"/>
                    <a:pt x="35" y="0"/>
                    <a:pt x="78" y="0"/>
                  </a:cubicBezTo>
                  <a:cubicBezTo>
                    <a:pt x="514" y="0"/>
                    <a:pt x="514" y="0"/>
                    <a:pt x="514" y="0"/>
                  </a:cubicBezTo>
                  <a:cubicBezTo>
                    <a:pt x="557" y="0"/>
                    <a:pt x="592" y="41"/>
                    <a:pt x="592" y="93"/>
                  </a:cubicBezTo>
                  <a:close/>
                </a:path>
              </a:pathLst>
            </a:custGeom>
            <a:solidFill>
              <a:srgbClr val="5958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04" name="í$1îďè"/>
            <p:cNvSpPr/>
            <p:nvPr/>
          </p:nvSpPr>
          <p:spPr bwMode="auto">
            <a:xfrm>
              <a:off x="8079493" y="5820232"/>
              <a:ext cx="134341" cy="238651"/>
            </a:xfrm>
            <a:custGeom>
              <a:avLst/>
              <a:gdLst>
                <a:gd name="T0" fmla="*/ 85 w 85"/>
                <a:gd name="T1" fmla="*/ 151 h 151"/>
                <a:gd name="T2" fmla="*/ 0 w 85"/>
                <a:gd name="T3" fmla="*/ 151 h 151"/>
                <a:gd name="T4" fmla="*/ 0 w 85"/>
                <a:gd name="T5" fmla="*/ 0 h 151"/>
                <a:gd name="T6" fmla="*/ 85 w 85"/>
                <a:gd name="T7" fmla="*/ 0 h 151"/>
                <a:gd name="T8" fmla="*/ 85 w 85"/>
                <a:gd name="T9" fmla="*/ 151 h 151"/>
                <a:gd name="T10" fmla="*/ 85 w 85"/>
                <a:gd name="T11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151">
                  <a:moveTo>
                    <a:pt x="85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85" y="0"/>
                  </a:lnTo>
                  <a:lnTo>
                    <a:pt x="85" y="151"/>
                  </a:lnTo>
                  <a:lnTo>
                    <a:pt x="85" y="151"/>
                  </a:lnTo>
                  <a:close/>
                </a:path>
              </a:pathLst>
            </a:custGeom>
            <a:solidFill>
              <a:srgbClr val="6969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05" name="ísḷiḋé"/>
            <p:cNvSpPr/>
            <p:nvPr/>
          </p:nvSpPr>
          <p:spPr bwMode="auto">
            <a:xfrm>
              <a:off x="8046303" y="6001986"/>
              <a:ext cx="202299" cy="63219"/>
            </a:xfrm>
            <a:custGeom>
              <a:avLst/>
              <a:gdLst>
                <a:gd name="T0" fmla="*/ 591 w 591"/>
                <a:gd name="T1" fmla="*/ 93 h 186"/>
                <a:gd name="T2" fmla="*/ 513 w 591"/>
                <a:gd name="T3" fmla="*/ 186 h 186"/>
                <a:gd name="T4" fmla="*/ 78 w 591"/>
                <a:gd name="T5" fmla="*/ 186 h 186"/>
                <a:gd name="T6" fmla="*/ 0 w 591"/>
                <a:gd name="T7" fmla="*/ 93 h 186"/>
                <a:gd name="T8" fmla="*/ 78 w 591"/>
                <a:gd name="T9" fmla="*/ 0 h 186"/>
                <a:gd name="T10" fmla="*/ 513 w 591"/>
                <a:gd name="T11" fmla="*/ 0 h 186"/>
                <a:gd name="T12" fmla="*/ 591 w 591"/>
                <a:gd name="T13" fmla="*/ 93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1" h="186">
                  <a:moveTo>
                    <a:pt x="591" y="93"/>
                  </a:moveTo>
                  <a:cubicBezTo>
                    <a:pt x="591" y="144"/>
                    <a:pt x="556" y="186"/>
                    <a:pt x="513" y="186"/>
                  </a:cubicBezTo>
                  <a:cubicBezTo>
                    <a:pt x="78" y="186"/>
                    <a:pt x="78" y="186"/>
                    <a:pt x="78" y="186"/>
                  </a:cubicBezTo>
                  <a:cubicBezTo>
                    <a:pt x="35" y="186"/>
                    <a:pt x="0" y="144"/>
                    <a:pt x="0" y="93"/>
                  </a:cubicBezTo>
                  <a:cubicBezTo>
                    <a:pt x="0" y="41"/>
                    <a:pt x="35" y="0"/>
                    <a:pt x="78" y="0"/>
                  </a:cubicBezTo>
                  <a:cubicBezTo>
                    <a:pt x="513" y="0"/>
                    <a:pt x="513" y="0"/>
                    <a:pt x="513" y="0"/>
                  </a:cubicBezTo>
                  <a:cubicBezTo>
                    <a:pt x="556" y="0"/>
                    <a:pt x="591" y="41"/>
                    <a:pt x="591" y="93"/>
                  </a:cubicBezTo>
                  <a:close/>
                </a:path>
              </a:pathLst>
            </a:custGeom>
            <a:solidFill>
              <a:srgbClr val="5958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06" name="iṥḷïďé"/>
            <p:cNvSpPr/>
            <p:nvPr/>
          </p:nvSpPr>
          <p:spPr bwMode="auto">
            <a:xfrm>
              <a:off x="3828025" y="4137031"/>
              <a:ext cx="4534372" cy="1719553"/>
            </a:xfrm>
            <a:custGeom>
              <a:avLst/>
              <a:gdLst>
                <a:gd name="T0" fmla="*/ 0 w 13246"/>
                <a:gd name="T1" fmla="*/ 0 h 5037"/>
                <a:gd name="T2" fmla="*/ 0 w 13246"/>
                <a:gd name="T3" fmla="*/ 4761 h 5037"/>
                <a:gd name="T4" fmla="*/ 277 w 13246"/>
                <a:gd name="T5" fmla="*/ 5037 h 5037"/>
                <a:gd name="T6" fmla="*/ 12969 w 13246"/>
                <a:gd name="T7" fmla="*/ 5037 h 5037"/>
                <a:gd name="T8" fmla="*/ 13246 w 13246"/>
                <a:gd name="T9" fmla="*/ 4761 h 5037"/>
                <a:gd name="T10" fmla="*/ 13246 w 13246"/>
                <a:gd name="T11" fmla="*/ 0 h 5037"/>
                <a:gd name="T12" fmla="*/ 0 w 13246"/>
                <a:gd name="T13" fmla="*/ 0 h 5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46" h="5037">
                  <a:moveTo>
                    <a:pt x="0" y="0"/>
                  </a:moveTo>
                  <a:cubicBezTo>
                    <a:pt x="0" y="4761"/>
                    <a:pt x="0" y="4761"/>
                    <a:pt x="0" y="4761"/>
                  </a:cubicBezTo>
                  <a:cubicBezTo>
                    <a:pt x="0" y="4914"/>
                    <a:pt x="124" y="5037"/>
                    <a:pt x="277" y="5037"/>
                  </a:cubicBezTo>
                  <a:cubicBezTo>
                    <a:pt x="12969" y="5037"/>
                    <a:pt x="12969" y="5037"/>
                    <a:pt x="12969" y="5037"/>
                  </a:cubicBezTo>
                  <a:cubicBezTo>
                    <a:pt x="13122" y="5037"/>
                    <a:pt x="13246" y="4914"/>
                    <a:pt x="13246" y="4761"/>
                  </a:cubicBezTo>
                  <a:cubicBezTo>
                    <a:pt x="13246" y="0"/>
                    <a:pt x="13246" y="0"/>
                    <a:pt x="13246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5958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07" name="ïŝlide"/>
            <p:cNvSpPr/>
            <p:nvPr/>
          </p:nvSpPr>
          <p:spPr bwMode="auto">
            <a:xfrm>
              <a:off x="3785352" y="4054847"/>
              <a:ext cx="4619717" cy="82184"/>
            </a:xfrm>
            <a:custGeom>
              <a:avLst/>
              <a:gdLst>
                <a:gd name="T0" fmla="*/ 2923 w 2923"/>
                <a:gd name="T1" fmla="*/ 52 h 52"/>
                <a:gd name="T2" fmla="*/ 0 w 2923"/>
                <a:gd name="T3" fmla="*/ 52 h 52"/>
                <a:gd name="T4" fmla="*/ 0 w 2923"/>
                <a:gd name="T5" fmla="*/ 0 h 52"/>
                <a:gd name="T6" fmla="*/ 2923 w 2923"/>
                <a:gd name="T7" fmla="*/ 0 h 52"/>
                <a:gd name="T8" fmla="*/ 2923 w 2923"/>
                <a:gd name="T9" fmla="*/ 52 h 52"/>
                <a:gd name="T10" fmla="*/ 2923 w 2923"/>
                <a:gd name="T1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23" h="52">
                  <a:moveTo>
                    <a:pt x="2923" y="52"/>
                  </a:moveTo>
                  <a:lnTo>
                    <a:pt x="0" y="52"/>
                  </a:lnTo>
                  <a:lnTo>
                    <a:pt x="0" y="0"/>
                  </a:lnTo>
                  <a:lnTo>
                    <a:pt x="2923" y="0"/>
                  </a:lnTo>
                  <a:lnTo>
                    <a:pt x="2923" y="52"/>
                  </a:lnTo>
                  <a:lnTo>
                    <a:pt x="2923" y="52"/>
                  </a:lnTo>
                  <a:close/>
                </a:path>
              </a:pathLst>
            </a:custGeom>
            <a:solidFill>
              <a:srgbClr val="6969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08" name="íṩliḑè"/>
            <p:cNvSpPr/>
            <p:nvPr/>
          </p:nvSpPr>
          <p:spPr bwMode="auto">
            <a:xfrm>
              <a:off x="3690523" y="3800390"/>
              <a:ext cx="4810955" cy="254457"/>
            </a:xfrm>
            <a:custGeom>
              <a:avLst/>
              <a:gdLst>
                <a:gd name="T0" fmla="*/ 3044 w 3044"/>
                <a:gd name="T1" fmla="*/ 161 h 161"/>
                <a:gd name="T2" fmla="*/ 0 w 3044"/>
                <a:gd name="T3" fmla="*/ 161 h 161"/>
                <a:gd name="T4" fmla="*/ 0 w 3044"/>
                <a:gd name="T5" fmla="*/ 0 h 161"/>
                <a:gd name="T6" fmla="*/ 3044 w 3044"/>
                <a:gd name="T7" fmla="*/ 0 h 161"/>
                <a:gd name="T8" fmla="*/ 3044 w 3044"/>
                <a:gd name="T9" fmla="*/ 161 h 161"/>
                <a:gd name="T10" fmla="*/ 3044 w 3044"/>
                <a:gd name="T11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44" h="161">
                  <a:moveTo>
                    <a:pt x="3044" y="161"/>
                  </a:moveTo>
                  <a:lnTo>
                    <a:pt x="0" y="161"/>
                  </a:lnTo>
                  <a:lnTo>
                    <a:pt x="0" y="0"/>
                  </a:lnTo>
                  <a:lnTo>
                    <a:pt x="3044" y="0"/>
                  </a:lnTo>
                  <a:lnTo>
                    <a:pt x="3044" y="161"/>
                  </a:lnTo>
                  <a:lnTo>
                    <a:pt x="3044" y="161"/>
                  </a:lnTo>
                  <a:close/>
                </a:path>
              </a:pathLst>
            </a:custGeom>
            <a:solidFill>
              <a:srgbClr val="5958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09" name="ïṡľïḑè"/>
            <p:cNvSpPr/>
            <p:nvPr/>
          </p:nvSpPr>
          <p:spPr bwMode="auto">
            <a:xfrm>
              <a:off x="4177308" y="2845788"/>
              <a:ext cx="249715" cy="956186"/>
            </a:xfrm>
            <a:custGeom>
              <a:avLst/>
              <a:gdLst>
                <a:gd name="T0" fmla="*/ 158 w 158"/>
                <a:gd name="T1" fmla="*/ 605 h 605"/>
                <a:gd name="T2" fmla="*/ 0 w 158"/>
                <a:gd name="T3" fmla="*/ 605 h 605"/>
                <a:gd name="T4" fmla="*/ 0 w 158"/>
                <a:gd name="T5" fmla="*/ 0 h 605"/>
                <a:gd name="T6" fmla="*/ 158 w 158"/>
                <a:gd name="T7" fmla="*/ 0 h 605"/>
                <a:gd name="T8" fmla="*/ 158 w 158"/>
                <a:gd name="T9" fmla="*/ 605 h 605"/>
                <a:gd name="T10" fmla="*/ 158 w 158"/>
                <a:gd name="T11" fmla="*/ 605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8" h="605">
                  <a:moveTo>
                    <a:pt x="158" y="605"/>
                  </a:moveTo>
                  <a:lnTo>
                    <a:pt x="0" y="605"/>
                  </a:lnTo>
                  <a:lnTo>
                    <a:pt x="0" y="0"/>
                  </a:lnTo>
                  <a:lnTo>
                    <a:pt x="158" y="0"/>
                  </a:lnTo>
                  <a:lnTo>
                    <a:pt x="158" y="605"/>
                  </a:lnTo>
                  <a:lnTo>
                    <a:pt x="158" y="605"/>
                  </a:lnTo>
                  <a:close/>
                </a:path>
              </a:pathLst>
            </a:custGeom>
            <a:solidFill>
              <a:srgbClr val="C9D9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10" name="îŝliḋé"/>
            <p:cNvSpPr/>
            <p:nvPr/>
          </p:nvSpPr>
          <p:spPr bwMode="auto">
            <a:xfrm>
              <a:off x="4199434" y="2888459"/>
              <a:ext cx="207041" cy="121696"/>
            </a:xfrm>
            <a:custGeom>
              <a:avLst/>
              <a:gdLst>
                <a:gd name="T0" fmla="*/ 131 w 131"/>
                <a:gd name="T1" fmla="*/ 77 h 77"/>
                <a:gd name="T2" fmla="*/ 0 w 131"/>
                <a:gd name="T3" fmla="*/ 77 h 77"/>
                <a:gd name="T4" fmla="*/ 0 w 131"/>
                <a:gd name="T5" fmla="*/ 0 h 77"/>
                <a:gd name="T6" fmla="*/ 131 w 131"/>
                <a:gd name="T7" fmla="*/ 0 h 77"/>
                <a:gd name="T8" fmla="*/ 131 w 131"/>
                <a:gd name="T9" fmla="*/ 77 h 77"/>
                <a:gd name="T10" fmla="*/ 131 w 131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77">
                  <a:moveTo>
                    <a:pt x="131" y="77"/>
                  </a:moveTo>
                  <a:lnTo>
                    <a:pt x="0" y="77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77"/>
                  </a:lnTo>
                  <a:lnTo>
                    <a:pt x="131" y="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11" name="ïṥļiḋè"/>
            <p:cNvSpPr/>
            <p:nvPr/>
          </p:nvSpPr>
          <p:spPr bwMode="auto">
            <a:xfrm>
              <a:off x="4234204" y="3571223"/>
              <a:ext cx="135922" cy="12959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12" name="ïsḻïḓê"/>
            <p:cNvSpPr/>
            <p:nvPr/>
          </p:nvSpPr>
          <p:spPr bwMode="auto">
            <a:xfrm>
              <a:off x="4199434" y="3135013"/>
              <a:ext cx="207041" cy="36351"/>
            </a:xfrm>
            <a:custGeom>
              <a:avLst/>
              <a:gdLst>
                <a:gd name="T0" fmla="*/ 131 w 131"/>
                <a:gd name="T1" fmla="*/ 23 h 23"/>
                <a:gd name="T2" fmla="*/ 0 w 131"/>
                <a:gd name="T3" fmla="*/ 23 h 23"/>
                <a:gd name="T4" fmla="*/ 0 w 131"/>
                <a:gd name="T5" fmla="*/ 0 h 23"/>
                <a:gd name="T6" fmla="*/ 131 w 131"/>
                <a:gd name="T7" fmla="*/ 0 h 23"/>
                <a:gd name="T8" fmla="*/ 131 w 131"/>
                <a:gd name="T9" fmla="*/ 23 h 23"/>
                <a:gd name="T10" fmla="*/ 131 w 131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23">
                  <a:moveTo>
                    <a:pt x="131" y="23"/>
                  </a:moveTo>
                  <a:lnTo>
                    <a:pt x="0" y="23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23"/>
                  </a:lnTo>
                  <a:lnTo>
                    <a:pt x="131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13" name="ïs1idè"/>
            <p:cNvSpPr/>
            <p:nvPr/>
          </p:nvSpPr>
          <p:spPr bwMode="auto">
            <a:xfrm>
              <a:off x="4430184" y="2845788"/>
              <a:ext cx="249715" cy="954605"/>
            </a:xfrm>
            <a:custGeom>
              <a:avLst/>
              <a:gdLst>
                <a:gd name="T0" fmla="*/ 158 w 158"/>
                <a:gd name="T1" fmla="*/ 604 h 604"/>
                <a:gd name="T2" fmla="*/ 0 w 158"/>
                <a:gd name="T3" fmla="*/ 604 h 604"/>
                <a:gd name="T4" fmla="*/ 0 w 158"/>
                <a:gd name="T5" fmla="*/ 0 h 604"/>
                <a:gd name="T6" fmla="*/ 158 w 158"/>
                <a:gd name="T7" fmla="*/ 0 h 604"/>
                <a:gd name="T8" fmla="*/ 158 w 158"/>
                <a:gd name="T9" fmla="*/ 604 h 604"/>
                <a:gd name="T10" fmla="*/ 158 w 158"/>
                <a:gd name="T11" fmla="*/ 604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8" h="604">
                  <a:moveTo>
                    <a:pt x="158" y="604"/>
                  </a:moveTo>
                  <a:lnTo>
                    <a:pt x="0" y="604"/>
                  </a:lnTo>
                  <a:lnTo>
                    <a:pt x="0" y="0"/>
                  </a:lnTo>
                  <a:lnTo>
                    <a:pt x="158" y="0"/>
                  </a:lnTo>
                  <a:lnTo>
                    <a:pt x="158" y="604"/>
                  </a:lnTo>
                  <a:lnTo>
                    <a:pt x="158" y="604"/>
                  </a:lnTo>
                  <a:close/>
                </a:path>
              </a:pathLst>
            </a:custGeom>
            <a:solidFill>
              <a:srgbClr val="6969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14" name="iśļíḋê"/>
            <p:cNvSpPr/>
            <p:nvPr/>
          </p:nvSpPr>
          <p:spPr bwMode="auto">
            <a:xfrm>
              <a:off x="4452310" y="2888459"/>
              <a:ext cx="207041" cy="121696"/>
            </a:xfrm>
            <a:custGeom>
              <a:avLst/>
              <a:gdLst>
                <a:gd name="T0" fmla="*/ 131 w 131"/>
                <a:gd name="T1" fmla="*/ 77 h 77"/>
                <a:gd name="T2" fmla="*/ 0 w 131"/>
                <a:gd name="T3" fmla="*/ 77 h 77"/>
                <a:gd name="T4" fmla="*/ 0 w 131"/>
                <a:gd name="T5" fmla="*/ 0 h 77"/>
                <a:gd name="T6" fmla="*/ 131 w 131"/>
                <a:gd name="T7" fmla="*/ 0 h 77"/>
                <a:gd name="T8" fmla="*/ 131 w 131"/>
                <a:gd name="T9" fmla="*/ 77 h 77"/>
                <a:gd name="T10" fmla="*/ 131 w 131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77">
                  <a:moveTo>
                    <a:pt x="131" y="77"/>
                  </a:moveTo>
                  <a:lnTo>
                    <a:pt x="0" y="77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77"/>
                  </a:lnTo>
                  <a:lnTo>
                    <a:pt x="131" y="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15" name="iśḻíḋè"/>
            <p:cNvSpPr/>
            <p:nvPr/>
          </p:nvSpPr>
          <p:spPr bwMode="auto">
            <a:xfrm>
              <a:off x="4487081" y="3571223"/>
              <a:ext cx="135922" cy="12959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16" name="íŝľíḍé"/>
            <p:cNvSpPr/>
            <p:nvPr/>
          </p:nvSpPr>
          <p:spPr bwMode="auto">
            <a:xfrm>
              <a:off x="4453890" y="3135013"/>
              <a:ext cx="205460" cy="36351"/>
            </a:xfrm>
            <a:custGeom>
              <a:avLst/>
              <a:gdLst>
                <a:gd name="T0" fmla="*/ 130 w 130"/>
                <a:gd name="T1" fmla="*/ 23 h 23"/>
                <a:gd name="T2" fmla="*/ 0 w 130"/>
                <a:gd name="T3" fmla="*/ 23 h 23"/>
                <a:gd name="T4" fmla="*/ 0 w 130"/>
                <a:gd name="T5" fmla="*/ 0 h 23"/>
                <a:gd name="T6" fmla="*/ 130 w 130"/>
                <a:gd name="T7" fmla="*/ 0 h 23"/>
                <a:gd name="T8" fmla="*/ 130 w 130"/>
                <a:gd name="T9" fmla="*/ 23 h 23"/>
                <a:gd name="T10" fmla="*/ 130 w 130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23">
                  <a:moveTo>
                    <a:pt x="130" y="23"/>
                  </a:moveTo>
                  <a:lnTo>
                    <a:pt x="0" y="23"/>
                  </a:lnTo>
                  <a:lnTo>
                    <a:pt x="0" y="0"/>
                  </a:lnTo>
                  <a:lnTo>
                    <a:pt x="130" y="0"/>
                  </a:lnTo>
                  <a:lnTo>
                    <a:pt x="130" y="23"/>
                  </a:lnTo>
                  <a:lnTo>
                    <a:pt x="130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17" name="îślïḋè"/>
            <p:cNvSpPr/>
            <p:nvPr/>
          </p:nvSpPr>
          <p:spPr bwMode="auto">
            <a:xfrm>
              <a:off x="3922854" y="2845788"/>
              <a:ext cx="249715" cy="954605"/>
            </a:xfrm>
            <a:custGeom>
              <a:avLst/>
              <a:gdLst>
                <a:gd name="T0" fmla="*/ 158 w 158"/>
                <a:gd name="T1" fmla="*/ 604 h 604"/>
                <a:gd name="T2" fmla="*/ 0 w 158"/>
                <a:gd name="T3" fmla="*/ 604 h 604"/>
                <a:gd name="T4" fmla="*/ 0 w 158"/>
                <a:gd name="T5" fmla="*/ 0 h 604"/>
                <a:gd name="T6" fmla="*/ 158 w 158"/>
                <a:gd name="T7" fmla="*/ 0 h 604"/>
                <a:gd name="T8" fmla="*/ 158 w 158"/>
                <a:gd name="T9" fmla="*/ 604 h 604"/>
                <a:gd name="T10" fmla="*/ 158 w 158"/>
                <a:gd name="T11" fmla="*/ 604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8" h="604">
                  <a:moveTo>
                    <a:pt x="158" y="604"/>
                  </a:moveTo>
                  <a:lnTo>
                    <a:pt x="0" y="604"/>
                  </a:lnTo>
                  <a:lnTo>
                    <a:pt x="0" y="0"/>
                  </a:lnTo>
                  <a:lnTo>
                    <a:pt x="158" y="0"/>
                  </a:lnTo>
                  <a:lnTo>
                    <a:pt x="158" y="604"/>
                  </a:lnTo>
                  <a:lnTo>
                    <a:pt x="158" y="604"/>
                  </a:lnTo>
                  <a:close/>
                </a:path>
              </a:pathLst>
            </a:custGeom>
            <a:solidFill>
              <a:srgbClr val="6969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18" name="íşļíďè"/>
            <p:cNvSpPr/>
            <p:nvPr/>
          </p:nvSpPr>
          <p:spPr bwMode="auto">
            <a:xfrm>
              <a:off x="3944980" y="2888459"/>
              <a:ext cx="207041" cy="121696"/>
            </a:xfrm>
            <a:custGeom>
              <a:avLst/>
              <a:gdLst>
                <a:gd name="T0" fmla="*/ 131 w 131"/>
                <a:gd name="T1" fmla="*/ 77 h 77"/>
                <a:gd name="T2" fmla="*/ 0 w 131"/>
                <a:gd name="T3" fmla="*/ 77 h 77"/>
                <a:gd name="T4" fmla="*/ 0 w 131"/>
                <a:gd name="T5" fmla="*/ 0 h 77"/>
                <a:gd name="T6" fmla="*/ 131 w 131"/>
                <a:gd name="T7" fmla="*/ 0 h 77"/>
                <a:gd name="T8" fmla="*/ 131 w 131"/>
                <a:gd name="T9" fmla="*/ 77 h 77"/>
                <a:gd name="T10" fmla="*/ 131 w 131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77">
                  <a:moveTo>
                    <a:pt x="131" y="77"/>
                  </a:moveTo>
                  <a:lnTo>
                    <a:pt x="0" y="77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77"/>
                  </a:lnTo>
                  <a:lnTo>
                    <a:pt x="131" y="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19" name="iṣļïdê"/>
            <p:cNvSpPr/>
            <p:nvPr/>
          </p:nvSpPr>
          <p:spPr bwMode="auto">
            <a:xfrm>
              <a:off x="3944980" y="3135013"/>
              <a:ext cx="207041" cy="36351"/>
            </a:xfrm>
            <a:custGeom>
              <a:avLst/>
              <a:gdLst>
                <a:gd name="T0" fmla="*/ 131 w 131"/>
                <a:gd name="T1" fmla="*/ 23 h 23"/>
                <a:gd name="T2" fmla="*/ 0 w 131"/>
                <a:gd name="T3" fmla="*/ 23 h 23"/>
                <a:gd name="T4" fmla="*/ 0 w 131"/>
                <a:gd name="T5" fmla="*/ 0 h 23"/>
                <a:gd name="T6" fmla="*/ 131 w 131"/>
                <a:gd name="T7" fmla="*/ 0 h 23"/>
                <a:gd name="T8" fmla="*/ 131 w 131"/>
                <a:gd name="T9" fmla="*/ 23 h 23"/>
                <a:gd name="T10" fmla="*/ 131 w 131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23">
                  <a:moveTo>
                    <a:pt x="131" y="23"/>
                  </a:moveTo>
                  <a:lnTo>
                    <a:pt x="0" y="23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23"/>
                  </a:lnTo>
                  <a:lnTo>
                    <a:pt x="131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20" name="iślîďê"/>
            <p:cNvSpPr/>
            <p:nvPr/>
          </p:nvSpPr>
          <p:spPr bwMode="auto">
            <a:xfrm>
              <a:off x="4199434" y="3223519"/>
              <a:ext cx="207041" cy="36351"/>
            </a:xfrm>
            <a:custGeom>
              <a:avLst/>
              <a:gdLst>
                <a:gd name="T0" fmla="*/ 131 w 131"/>
                <a:gd name="T1" fmla="*/ 23 h 23"/>
                <a:gd name="T2" fmla="*/ 0 w 131"/>
                <a:gd name="T3" fmla="*/ 23 h 23"/>
                <a:gd name="T4" fmla="*/ 0 w 131"/>
                <a:gd name="T5" fmla="*/ 0 h 23"/>
                <a:gd name="T6" fmla="*/ 131 w 131"/>
                <a:gd name="T7" fmla="*/ 0 h 23"/>
                <a:gd name="T8" fmla="*/ 131 w 131"/>
                <a:gd name="T9" fmla="*/ 23 h 23"/>
                <a:gd name="T10" fmla="*/ 131 w 131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23">
                  <a:moveTo>
                    <a:pt x="131" y="23"/>
                  </a:moveTo>
                  <a:lnTo>
                    <a:pt x="0" y="23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23"/>
                  </a:lnTo>
                  <a:lnTo>
                    <a:pt x="131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21" name="íṩḻîḍe"/>
            <p:cNvSpPr/>
            <p:nvPr/>
          </p:nvSpPr>
          <p:spPr bwMode="auto">
            <a:xfrm>
              <a:off x="4453890" y="3223519"/>
              <a:ext cx="205460" cy="36351"/>
            </a:xfrm>
            <a:custGeom>
              <a:avLst/>
              <a:gdLst>
                <a:gd name="T0" fmla="*/ 130 w 130"/>
                <a:gd name="T1" fmla="*/ 23 h 23"/>
                <a:gd name="T2" fmla="*/ 0 w 130"/>
                <a:gd name="T3" fmla="*/ 23 h 23"/>
                <a:gd name="T4" fmla="*/ 0 w 130"/>
                <a:gd name="T5" fmla="*/ 0 h 23"/>
                <a:gd name="T6" fmla="*/ 130 w 130"/>
                <a:gd name="T7" fmla="*/ 0 h 23"/>
                <a:gd name="T8" fmla="*/ 130 w 130"/>
                <a:gd name="T9" fmla="*/ 23 h 23"/>
                <a:gd name="T10" fmla="*/ 130 w 130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23">
                  <a:moveTo>
                    <a:pt x="130" y="23"/>
                  </a:moveTo>
                  <a:lnTo>
                    <a:pt x="0" y="23"/>
                  </a:lnTo>
                  <a:lnTo>
                    <a:pt x="0" y="0"/>
                  </a:lnTo>
                  <a:lnTo>
                    <a:pt x="130" y="0"/>
                  </a:lnTo>
                  <a:lnTo>
                    <a:pt x="130" y="23"/>
                  </a:lnTo>
                  <a:lnTo>
                    <a:pt x="130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22" name="íṩḷíḍê"/>
            <p:cNvSpPr/>
            <p:nvPr/>
          </p:nvSpPr>
          <p:spPr bwMode="auto">
            <a:xfrm>
              <a:off x="3944980" y="3223519"/>
              <a:ext cx="207041" cy="36351"/>
            </a:xfrm>
            <a:custGeom>
              <a:avLst/>
              <a:gdLst>
                <a:gd name="T0" fmla="*/ 131 w 131"/>
                <a:gd name="T1" fmla="*/ 23 h 23"/>
                <a:gd name="T2" fmla="*/ 0 w 131"/>
                <a:gd name="T3" fmla="*/ 23 h 23"/>
                <a:gd name="T4" fmla="*/ 0 w 131"/>
                <a:gd name="T5" fmla="*/ 0 h 23"/>
                <a:gd name="T6" fmla="*/ 131 w 131"/>
                <a:gd name="T7" fmla="*/ 0 h 23"/>
                <a:gd name="T8" fmla="*/ 131 w 131"/>
                <a:gd name="T9" fmla="*/ 23 h 23"/>
                <a:gd name="T10" fmla="*/ 131 w 131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23">
                  <a:moveTo>
                    <a:pt x="131" y="23"/>
                  </a:moveTo>
                  <a:lnTo>
                    <a:pt x="0" y="23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23"/>
                  </a:lnTo>
                  <a:lnTo>
                    <a:pt x="131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23" name="iś1idè"/>
            <p:cNvSpPr/>
            <p:nvPr/>
          </p:nvSpPr>
          <p:spPr bwMode="auto">
            <a:xfrm>
              <a:off x="4199434" y="3310447"/>
              <a:ext cx="207041" cy="37932"/>
            </a:xfrm>
            <a:custGeom>
              <a:avLst/>
              <a:gdLst>
                <a:gd name="T0" fmla="*/ 131 w 131"/>
                <a:gd name="T1" fmla="*/ 24 h 24"/>
                <a:gd name="T2" fmla="*/ 0 w 131"/>
                <a:gd name="T3" fmla="*/ 24 h 24"/>
                <a:gd name="T4" fmla="*/ 0 w 131"/>
                <a:gd name="T5" fmla="*/ 0 h 24"/>
                <a:gd name="T6" fmla="*/ 131 w 131"/>
                <a:gd name="T7" fmla="*/ 0 h 24"/>
                <a:gd name="T8" fmla="*/ 131 w 131"/>
                <a:gd name="T9" fmla="*/ 24 h 24"/>
                <a:gd name="T10" fmla="*/ 131 w 131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24">
                  <a:moveTo>
                    <a:pt x="131" y="24"/>
                  </a:moveTo>
                  <a:lnTo>
                    <a:pt x="0" y="24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24"/>
                  </a:lnTo>
                  <a:lnTo>
                    <a:pt x="131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24" name="íŝľîḋé"/>
            <p:cNvSpPr/>
            <p:nvPr/>
          </p:nvSpPr>
          <p:spPr bwMode="auto">
            <a:xfrm>
              <a:off x="4453890" y="3310447"/>
              <a:ext cx="205460" cy="37932"/>
            </a:xfrm>
            <a:custGeom>
              <a:avLst/>
              <a:gdLst>
                <a:gd name="T0" fmla="*/ 130 w 130"/>
                <a:gd name="T1" fmla="*/ 24 h 24"/>
                <a:gd name="T2" fmla="*/ 0 w 130"/>
                <a:gd name="T3" fmla="*/ 24 h 24"/>
                <a:gd name="T4" fmla="*/ 0 w 130"/>
                <a:gd name="T5" fmla="*/ 0 h 24"/>
                <a:gd name="T6" fmla="*/ 130 w 130"/>
                <a:gd name="T7" fmla="*/ 0 h 24"/>
                <a:gd name="T8" fmla="*/ 130 w 130"/>
                <a:gd name="T9" fmla="*/ 24 h 24"/>
                <a:gd name="T10" fmla="*/ 130 w 13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24">
                  <a:moveTo>
                    <a:pt x="130" y="24"/>
                  </a:moveTo>
                  <a:lnTo>
                    <a:pt x="0" y="24"/>
                  </a:lnTo>
                  <a:lnTo>
                    <a:pt x="0" y="0"/>
                  </a:lnTo>
                  <a:lnTo>
                    <a:pt x="130" y="0"/>
                  </a:lnTo>
                  <a:lnTo>
                    <a:pt x="130" y="24"/>
                  </a:lnTo>
                  <a:lnTo>
                    <a:pt x="13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25" name="îṣļíḋe"/>
            <p:cNvSpPr/>
            <p:nvPr/>
          </p:nvSpPr>
          <p:spPr bwMode="auto">
            <a:xfrm>
              <a:off x="3944980" y="3310447"/>
              <a:ext cx="207041" cy="37932"/>
            </a:xfrm>
            <a:custGeom>
              <a:avLst/>
              <a:gdLst>
                <a:gd name="T0" fmla="*/ 131 w 131"/>
                <a:gd name="T1" fmla="*/ 24 h 24"/>
                <a:gd name="T2" fmla="*/ 0 w 131"/>
                <a:gd name="T3" fmla="*/ 24 h 24"/>
                <a:gd name="T4" fmla="*/ 0 w 131"/>
                <a:gd name="T5" fmla="*/ 0 h 24"/>
                <a:gd name="T6" fmla="*/ 131 w 131"/>
                <a:gd name="T7" fmla="*/ 0 h 24"/>
                <a:gd name="T8" fmla="*/ 131 w 131"/>
                <a:gd name="T9" fmla="*/ 24 h 24"/>
                <a:gd name="T10" fmla="*/ 131 w 131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24">
                  <a:moveTo>
                    <a:pt x="131" y="24"/>
                  </a:moveTo>
                  <a:lnTo>
                    <a:pt x="0" y="24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24"/>
                  </a:lnTo>
                  <a:lnTo>
                    <a:pt x="131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26" name="íšľíḍê"/>
            <p:cNvSpPr/>
            <p:nvPr/>
          </p:nvSpPr>
          <p:spPr bwMode="auto">
            <a:xfrm>
              <a:off x="3979750" y="3571223"/>
              <a:ext cx="135922" cy="12959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  <p:sp>
          <p:nvSpPr>
            <p:cNvPr id="227" name="îṧļíďè"/>
            <p:cNvSpPr/>
            <p:nvPr/>
          </p:nvSpPr>
          <p:spPr bwMode="auto">
            <a:xfrm>
              <a:off x="5318409" y="1339599"/>
              <a:ext cx="758626" cy="540520"/>
            </a:xfrm>
            <a:custGeom>
              <a:avLst/>
              <a:gdLst>
                <a:gd name="T0" fmla="*/ 0 w 2215"/>
                <a:gd name="T1" fmla="*/ 0 h 1581"/>
                <a:gd name="T2" fmla="*/ 2215 w 2215"/>
                <a:gd name="T3" fmla="*/ 885 h 1581"/>
                <a:gd name="T4" fmla="*/ 0 w 2215"/>
                <a:gd name="T5" fmla="*/ 0 h 1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15" h="1581">
                  <a:moveTo>
                    <a:pt x="0" y="0"/>
                  </a:moveTo>
                  <a:cubicBezTo>
                    <a:pt x="0" y="0"/>
                    <a:pt x="585" y="1581"/>
                    <a:pt x="2215" y="885"/>
                  </a:cubicBezTo>
                  <a:cubicBezTo>
                    <a:pt x="2215" y="885"/>
                    <a:pt x="571" y="1106"/>
                    <a:pt x="0" y="0"/>
                  </a:cubicBezTo>
                  <a:close/>
                </a:path>
              </a:pathLst>
            </a:custGeom>
            <a:solidFill>
              <a:srgbClr val="7371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p>
              <a:pPr algn="ctr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49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40" grpId="0"/>
      <p:bldP spid="11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709295" y="309880"/>
            <a:ext cx="3589020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任务二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面试进行时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形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1246" r="87524"/>
          <a:stretch>
            <a:fillRect/>
          </a:stretch>
        </p:blipFill>
        <p:spPr>
          <a:xfrm>
            <a:off x="3926840" y="1445260"/>
            <a:ext cx="980440" cy="35775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544" h="6213">
                <a:moveTo>
                  <a:pt x="0" y="0"/>
                </a:moveTo>
                <a:lnTo>
                  <a:pt x="1544" y="0"/>
                </a:lnTo>
                <a:lnTo>
                  <a:pt x="1544" y="6213"/>
                </a:lnTo>
                <a:lnTo>
                  <a:pt x="0" y="6213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65" name="任意多边形 364"/>
          <p:cNvSpPr/>
          <p:nvPr>
            <p:custDataLst>
              <p:tags r:id="rId4"/>
            </p:custDataLst>
          </p:nvPr>
        </p:nvSpPr>
        <p:spPr>
          <a:xfrm>
            <a:off x="1555115" y="1810703"/>
            <a:ext cx="159385" cy="28194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94" h="343">
                <a:moveTo>
                  <a:pt x="171" y="0"/>
                </a:moveTo>
                <a:lnTo>
                  <a:pt x="172" y="0"/>
                </a:lnTo>
                <a:lnTo>
                  <a:pt x="180" y="0"/>
                </a:lnTo>
                <a:lnTo>
                  <a:pt x="181" y="0"/>
                </a:lnTo>
                <a:lnTo>
                  <a:pt x="189" y="1"/>
                </a:lnTo>
                <a:lnTo>
                  <a:pt x="194" y="2"/>
                </a:lnTo>
                <a:lnTo>
                  <a:pt x="194" y="194"/>
                </a:lnTo>
                <a:lnTo>
                  <a:pt x="194" y="341"/>
                </a:lnTo>
                <a:lnTo>
                  <a:pt x="189" y="342"/>
                </a:lnTo>
                <a:cubicBezTo>
                  <a:pt x="183" y="343"/>
                  <a:pt x="177" y="343"/>
                  <a:pt x="171" y="343"/>
                </a:cubicBezTo>
                <a:cubicBezTo>
                  <a:pt x="102" y="343"/>
                  <a:pt x="43" y="302"/>
                  <a:pt x="16" y="244"/>
                </a:cubicBezTo>
                <a:lnTo>
                  <a:pt x="15" y="241"/>
                </a:lnTo>
                <a:lnTo>
                  <a:pt x="14" y="239"/>
                </a:lnTo>
                <a:cubicBezTo>
                  <a:pt x="10" y="231"/>
                  <a:pt x="6" y="222"/>
                  <a:pt x="4" y="213"/>
                </a:cubicBezTo>
                <a:lnTo>
                  <a:pt x="2" y="204"/>
                </a:lnTo>
                <a:lnTo>
                  <a:pt x="0" y="204"/>
                </a:lnTo>
                <a:lnTo>
                  <a:pt x="0" y="180"/>
                </a:lnTo>
                <a:lnTo>
                  <a:pt x="0" y="177"/>
                </a:lnTo>
                <a:lnTo>
                  <a:pt x="0" y="172"/>
                </a:lnTo>
                <a:cubicBezTo>
                  <a:pt x="0" y="163"/>
                  <a:pt x="1" y="154"/>
                  <a:pt x="2" y="145"/>
                </a:cubicBezTo>
                <a:lnTo>
                  <a:pt x="3" y="137"/>
                </a:lnTo>
                <a:cubicBezTo>
                  <a:pt x="19" y="58"/>
                  <a:pt x="88" y="0"/>
                  <a:pt x="171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372" name="任意多边形 371"/>
          <p:cNvSpPr/>
          <p:nvPr>
            <p:custDataLst>
              <p:tags r:id="rId5"/>
            </p:custDataLst>
          </p:nvPr>
        </p:nvSpPr>
        <p:spPr>
          <a:xfrm>
            <a:off x="1557020" y="1440498"/>
            <a:ext cx="2032000" cy="50990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2420" h="620">
                <a:moveTo>
                  <a:pt x="225" y="0"/>
                </a:moveTo>
                <a:lnTo>
                  <a:pt x="2195" y="0"/>
                </a:lnTo>
                <a:cubicBezTo>
                  <a:pt x="2319" y="0"/>
                  <a:pt x="2420" y="101"/>
                  <a:pt x="2420" y="225"/>
                </a:cubicBezTo>
                <a:cubicBezTo>
                  <a:pt x="2420" y="349"/>
                  <a:pt x="2319" y="450"/>
                  <a:pt x="2195" y="450"/>
                </a:cubicBezTo>
                <a:lnTo>
                  <a:pt x="629" y="450"/>
                </a:lnTo>
                <a:lnTo>
                  <a:pt x="629" y="448"/>
                </a:lnTo>
                <a:lnTo>
                  <a:pt x="181" y="448"/>
                </a:lnTo>
                <a:lnTo>
                  <a:pt x="180" y="448"/>
                </a:lnTo>
                <a:lnTo>
                  <a:pt x="172" y="448"/>
                </a:lnTo>
                <a:lnTo>
                  <a:pt x="171" y="448"/>
                </a:lnTo>
                <a:cubicBezTo>
                  <a:pt x="88" y="448"/>
                  <a:pt x="19" y="506"/>
                  <a:pt x="3" y="585"/>
                </a:cubicBezTo>
                <a:lnTo>
                  <a:pt x="2" y="593"/>
                </a:lnTo>
                <a:cubicBezTo>
                  <a:pt x="1" y="602"/>
                  <a:pt x="0" y="611"/>
                  <a:pt x="0" y="620"/>
                </a:cubicBezTo>
                <a:lnTo>
                  <a:pt x="0" y="225"/>
                </a:lnTo>
                <a:lnTo>
                  <a:pt x="0" y="202"/>
                </a:lnTo>
                <a:lnTo>
                  <a:pt x="1" y="202"/>
                </a:lnTo>
                <a:lnTo>
                  <a:pt x="1" y="202"/>
                </a:lnTo>
                <a:cubicBezTo>
                  <a:pt x="13" y="89"/>
                  <a:pt x="109" y="0"/>
                  <a:pt x="225" y="0"/>
                </a:cubicBezTo>
                <a:close/>
              </a:path>
            </a:pathLst>
          </a:custGeom>
          <a:solidFill>
            <a:srgbClr val="1D4865"/>
          </a:solidFill>
          <a:ln w="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351" name="图形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707515" y="1808163"/>
            <a:ext cx="2259330" cy="991870"/>
          </a:xfrm>
          <a:prstGeom prst="rect">
            <a:avLst/>
          </a:prstGeom>
        </p:spPr>
      </p:pic>
      <p:sp>
        <p:nvSpPr>
          <p:cNvPr id="352" name="标题"/>
          <p:cNvSpPr txBox="1"/>
          <p:nvPr>
            <p:custDataLst>
              <p:tags r:id="rId9"/>
            </p:custDataLst>
          </p:nvPr>
        </p:nvSpPr>
        <p:spPr>
          <a:xfrm>
            <a:off x="1842770" y="1885633"/>
            <a:ext cx="1470660" cy="83655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indent="0" algn="ctr" fontAlgn="auto">
              <a:lnSpc>
                <a:spcPts val="2660"/>
              </a:lnSpc>
            </a:pPr>
            <a:r>
              <a:rPr lang="zh-CN" altLang="en-US" sz="1800" b="1" spc="150" dirty="0">
                <a:solidFill>
                  <a:srgbClr val="1D4865"/>
                </a:solidFill>
                <a:latin typeface="+mj-ea"/>
                <a:ea typeface="+mj-ea"/>
                <a:sym typeface="+mn-ea"/>
              </a:rPr>
              <a:t>及时退出</a:t>
            </a:r>
            <a:endParaRPr lang="zh-CN" altLang="en-US" sz="1800" b="1" spc="150" dirty="0">
              <a:solidFill>
                <a:srgbClr val="1D4865"/>
              </a:solidFill>
              <a:latin typeface="+mj-ea"/>
              <a:ea typeface="+mj-ea"/>
              <a:sym typeface="+mn-ea"/>
            </a:endParaRPr>
          </a:p>
          <a:p>
            <a:pPr indent="0" algn="ctr" fontAlgn="auto">
              <a:lnSpc>
                <a:spcPts val="2660"/>
              </a:lnSpc>
            </a:pPr>
            <a:r>
              <a:rPr lang="zh-CN" altLang="en-US" sz="1800" b="1" spc="150" dirty="0">
                <a:solidFill>
                  <a:srgbClr val="1D4865"/>
                </a:solidFill>
                <a:latin typeface="+mj-ea"/>
                <a:ea typeface="+mj-ea"/>
                <a:sym typeface="+mn-ea"/>
              </a:rPr>
              <a:t>面试场地</a:t>
            </a:r>
            <a:endParaRPr lang="zh-CN" altLang="en-US" sz="1800" b="1" spc="150" dirty="0">
              <a:solidFill>
                <a:srgbClr val="1D4865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355" name="平行四边形 354"/>
          <p:cNvSpPr/>
          <p:nvPr>
            <p:custDataLst>
              <p:tags r:id="rId10"/>
            </p:custDataLst>
          </p:nvPr>
        </p:nvSpPr>
        <p:spPr>
          <a:xfrm>
            <a:off x="1786255" y="1441133"/>
            <a:ext cx="283845" cy="386715"/>
          </a:xfrm>
          <a:prstGeom prst="parallelogram">
            <a:avLst>
              <a:gd name="adj" fmla="val 45714"/>
            </a:avLst>
          </a:prstGeom>
          <a:solidFill>
            <a:schemeClr val="accent1">
              <a:lumMod val="60000"/>
              <a:lumOff val="4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6" name="平行四边形 355"/>
          <p:cNvSpPr/>
          <p:nvPr>
            <p:custDataLst>
              <p:tags r:id="rId11"/>
            </p:custDataLst>
          </p:nvPr>
        </p:nvSpPr>
        <p:spPr>
          <a:xfrm>
            <a:off x="2364105" y="1441133"/>
            <a:ext cx="283845" cy="386715"/>
          </a:xfrm>
          <a:prstGeom prst="parallelogram">
            <a:avLst>
              <a:gd name="adj" fmla="val 45714"/>
            </a:avLst>
          </a:prstGeom>
          <a:solidFill>
            <a:schemeClr val="accent1">
              <a:lumMod val="60000"/>
              <a:lumOff val="4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7" name="平行四边形 356"/>
          <p:cNvSpPr/>
          <p:nvPr>
            <p:custDataLst>
              <p:tags r:id="rId12"/>
            </p:custDataLst>
          </p:nvPr>
        </p:nvSpPr>
        <p:spPr>
          <a:xfrm>
            <a:off x="2941955" y="1441133"/>
            <a:ext cx="283845" cy="386715"/>
          </a:xfrm>
          <a:prstGeom prst="parallelogram">
            <a:avLst>
              <a:gd name="adj" fmla="val 45714"/>
            </a:avLst>
          </a:prstGeom>
          <a:solidFill>
            <a:schemeClr val="accent1">
              <a:lumMod val="60000"/>
              <a:lumOff val="4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9" name="椭圆 358"/>
          <p:cNvSpPr/>
          <p:nvPr>
            <p:custDataLst>
              <p:tags r:id="rId13"/>
            </p:custDataLst>
          </p:nvPr>
        </p:nvSpPr>
        <p:spPr>
          <a:xfrm>
            <a:off x="3700145" y="2039938"/>
            <a:ext cx="496570" cy="49657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0" name="椭圆 359"/>
          <p:cNvSpPr/>
          <p:nvPr>
            <p:custDataLst>
              <p:tags r:id="rId14"/>
            </p:custDataLst>
          </p:nvPr>
        </p:nvSpPr>
        <p:spPr>
          <a:xfrm>
            <a:off x="3738880" y="2078673"/>
            <a:ext cx="419735" cy="419735"/>
          </a:xfrm>
          <a:prstGeom prst="ellipse">
            <a:avLst/>
          </a:prstGeom>
          <a:solidFill>
            <a:srgbClr val="1D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1" name="图片 360" descr="343435383036303b343532343136343bcfeec4bfb7b6cea7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832225" y="2172018"/>
            <a:ext cx="233045" cy="233045"/>
          </a:xfrm>
          <a:prstGeom prst="rect">
            <a:avLst/>
          </a:prstGeom>
        </p:spPr>
      </p:pic>
      <p:sp>
        <p:nvSpPr>
          <p:cNvPr id="362" name="序号"/>
          <p:cNvSpPr txBox="1"/>
          <p:nvPr>
            <p:custDataLst>
              <p:tags r:id="rId18"/>
            </p:custDataLst>
          </p:nvPr>
        </p:nvSpPr>
        <p:spPr>
          <a:xfrm>
            <a:off x="1842770" y="1444943"/>
            <a:ext cx="1470660" cy="342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 lnSpcReduction="20000"/>
          </a:bodyPr>
          <a:lstStyle/>
          <a:p>
            <a:pPr lvl="0" algn="ctr">
              <a:lnSpc>
                <a:spcPct val="130000"/>
              </a:lnSpc>
              <a:buClrTx/>
              <a:buSzTx/>
              <a:buFontTx/>
            </a:pPr>
            <a:r>
              <a:rPr lang="en-US" altLang="zh-CN" sz="2000" b="1" spc="15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01</a:t>
            </a:r>
            <a:endParaRPr lang="en-US" altLang="zh-CN" sz="2000" b="1" spc="15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任意多边形 3"/>
          <p:cNvSpPr/>
          <p:nvPr>
            <p:custDataLst>
              <p:tags r:id="rId19"/>
            </p:custDataLst>
          </p:nvPr>
        </p:nvSpPr>
        <p:spPr>
          <a:xfrm flipH="1">
            <a:off x="7025640" y="2363788"/>
            <a:ext cx="159385" cy="28194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94" h="343">
                <a:moveTo>
                  <a:pt x="171" y="0"/>
                </a:moveTo>
                <a:lnTo>
                  <a:pt x="172" y="0"/>
                </a:lnTo>
                <a:lnTo>
                  <a:pt x="180" y="0"/>
                </a:lnTo>
                <a:lnTo>
                  <a:pt x="181" y="0"/>
                </a:lnTo>
                <a:lnTo>
                  <a:pt x="189" y="1"/>
                </a:lnTo>
                <a:lnTo>
                  <a:pt x="194" y="2"/>
                </a:lnTo>
                <a:lnTo>
                  <a:pt x="194" y="194"/>
                </a:lnTo>
                <a:lnTo>
                  <a:pt x="194" y="341"/>
                </a:lnTo>
                <a:lnTo>
                  <a:pt x="189" y="342"/>
                </a:lnTo>
                <a:cubicBezTo>
                  <a:pt x="183" y="343"/>
                  <a:pt x="177" y="343"/>
                  <a:pt x="171" y="343"/>
                </a:cubicBezTo>
                <a:cubicBezTo>
                  <a:pt x="102" y="343"/>
                  <a:pt x="43" y="302"/>
                  <a:pt x="16" y="244"/>
                </a:cubicBezTo>
                <a:lnTo>
                  <a:pt x="15" y="241"/>
                </a:lnTo>
                <a:lnTo>
                  <a:pt x="14" y="239"/>
                </a:lnTo>
                <a:cubicBezTo>
                  <a:pt x="10" y="231"/>
                  <a:pt x="6" y="222"/>
                  <a:pt x="4" y="213"/>
                </a:cubicBezTo>
                <a:lnTo>
                  <a:pt x="2" y="204"/>
                </a:lnTo>
                <a:lnTo>
                  <a:pt x="0" y="204"/>
                </a:lnTo>
                <a:lnTo>
                  <a:pt x="0" y="180"/>
                </a:lnTo>
                <a:lnTo>
                  <a:pt x="0" y="177"/>
                </a:lnTo>
                <a:lnTo>
                  <a:pt x="0" y="172"/>
                </a:lnTo>
                <a:cubicBezTo>
                  <a:pt x="0" y="163"/>
                  <a:pt x="1" y="154"/>
                  <a:pt x="2" y="145"/>
                </a:cubicBezTo>
                <a:lnTo>
                  <a:pt x="3" y="137"/>
                </a:lnTo>
                <a:cubicBezTo>
                  <a:pt x="19" y="58"/>
                  <a:pt x="88" y="0"/>
                  <a:pt x="171" y="0"/>
                </a:cubicBezTo>
                <a:close/>
              </a:path>
            </a:pathLst>
          </a:cu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9" name="任意多边形 8"/>
          <p:cNvSpPr/>
          <p:nvPr>
            <p:custDataLst>
              <p:tags r:id="rId20"/>
            </p:custDataLst>
          </p:nvPr>
        </p:nvSpPr>
        <p:spPr>
          <a:xfrm flipH="1">
            <a:off x="5151120" y="1993583"/>
            <a:ext cx="2032000" cy="50990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2420" h="620">
                <a:moveTo>
                  <a:pt x="225" y="0"/>
                </a:moveTo>
                <a:lnTo>
                  <a:pt x="2195" y="0"/>
                </a:lnTo>
                <a:cubicBezTo>
                  <a:pt x="2319" y="0"/>
                  <a:pt x="2420" y="101"/>
                  <a:pt x="2420" y="225"/>
                </a:cubicBezTo>
                <a:cubicBezTo>
                  <a:pt x="2420" y="349"/>
                  <a:pt x="2319" y="450"/>
                  <a:pt x="2195" y="450"/>
                </a:cubicBezTo>
                <a:lnTo>
                  <a:pt x="629" y="450"/>
                </a:lnTo>
                <a:lnTo>
                  <a:pt x="629" y="448"/>
                </a:lnTo>
                <a:lnTo>
                  <a:pt x="181" y="448"/>
                </a:lnTo>
                <a:lnTo>
                  <a:pt x="180" y="448"/>
                </a:lnTo>
                <a:lnTo>
                  <a:pt x="172" y="448"/>
                </a:lnTo>
                <a:lnTo>
                  <a:pt x="171" y="448"/>
                </a:lnTo>
                <a:cubicBezTo>
                  <a:pt x="88" y="448"/>
                  <a:pt x="19" y="506"/>
                  <a:pt x="3" y="585"/>
                </a:cubicBezTo>
                <a:lnTo>
                  <a:pt x="2" y="593"/>
                </a:lnTo>
                <a:cubicBezTo>
                  <a:pt x="1" y="602"/>
                  <a:pt x="0" y="611"/>
                  <a:pt x="0" y="620"/>
                </a:cubicBezTo>
                <a:lnTo>
                  <a:pt x="0" y="225"/>
                </a:lnTo>
                <a:lnTo>
                  <a:pt x="0" y="202"/>
                </a:lnTo>
                <a:lnTo>
                  <a:pt x="1" y="202"/>
                </a:lnTo>
                <a:lnTo>
                  <a:pt x="1" y="202"/>
                </a:lnTo>
                <a:cubicBezTo>
                  <a:pt x="13" y="89"/>
                  <a:pt x="109" y="0"/>
                  <a:pt x="225" y="0"/>
                </a:cubicBezTo>
                <a:close/>
              </a:path>
            </a:pathLst>
          </a:custGeom>
          <a:solidFill>
            <a:srgbClr val="1D4865"/>
          </a:solidFill>
          <a:ln w="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10" name="图形 2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4773930" y="2361248"/>
            <a:ext cx="2259330" cy="991870"/>
          </a:xfrm>
          <a:prstGeom prst="rect">
            <a:avLst/>
          </a:prstGeom>
        </p:spPr>
      </p:pic>
      <p:sp>
        <p:nvSpPr>
          <p:cNvPr id="15" name="标题"/>
          <p:cNvSpPr txBox="1"/>
          <p:nvPr>
            <p:custDataLst>
              <p:tags r:id="rId22"/>
            </p:custDataLst>
          </p:nvPr>
        </p:nvSpPr>
        <p:spPr>
          <a:xfrm flipH="1">
            <a:off x="5426710" y="2438718"/>
            <a:ext cx="1470660" cy="83655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indent="0" algn="ctr" fontAlgn="auto">
              <a:lnSpc>
                <a:spcPts val="2660"/>
              </a:lnSpc>
            </a:pPr>
            <a:r>
              <a:rPr lang="zh-CN" altLang="en-US" sz="1800" b="1" spc="150" dirty="0">
                <a:solidFill>
                  <a:srgbClr val="1D4865"/>
                </a:solidFill>
                <a:latin typeface="+mj-ea"/>
                <a:ea typeface="+mj-ea"/>
                <a:sym typeface="+mn-ea"/>
              </a:rPr>
              <a:t>面试后做好两手准备</a:t>
            </a:r>
            <a:endParaRPr lang="zh-CN" altLang="en-US" sz="1800" b="1" spc="150" dirty="0">
              <a:solidFill>
                <a:srgbClr val="1D4865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3" name="平行四边形 2"/>
          <p:cNvSpPr/>
          <p:nvPr>
            <p:custDataLst>
              <p:tags r:id="rId23"/>
            </p:custDataLst>
          </p:nvPr>
        </p:nvSpPr>
        <p:spPr>
          <a:xfrm flipH="1">
            <a:off x="6670040" y="1994218"/>
            <a:ext cx="283845" cy="386715"/>
          </a:xfrm>
          <a:prstGeom prst="parallelogram">
            <a:avLst>
              <a:gd name="adj" fmla="val 45714"/>
            </a:avLst>
          </a:prstGeom>
          <a:solidFill>
            <a:schemeClr val="accent1">
              <a:lumMod val="60000"/>
              <a:lumOff val="4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>
            <p:custDataLst>
              <p:tags r:id="rId24"/>
            </p:custDataLst>
          </p:nvPr>
        </p:nvSpPr>
        <p:spPr>
          <a:xfrm flipH="1">
            <a:off x="6092190" y="1994218"/>
            <a:ext cx="283845" cy="386715"/>
          </a:xfrm>
          <a:prstGeom prst="parallelogram">
            <a:avLst>
              <a:gd name="adj" fmla="val 45714"/>
            </a:avLst>
          </a:prstGeom>
          <a:solidFill>
            <a:schemeClr val="accent1">
              <a:lumMod val="60000"/>
              <a:lumOff val="4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15"/>
          <p:cNvSpPr/>
          <p:nvPr>
            <p:custDataLst>
              <p:tags r:id="rId25"/>
            </p:custDataLst>
          </p:nvPr>
        </p:nvSpPr>
        <p:spPr>
          <a:xfrm flipH="1">
            <a:off x="5514975" y="1994218"/>
            <a:ext cx="283845" cy="386715"/>
          </a:xfrm>
          <a:prstGeom prst="parallelogram">
            <a:avLst>
              <a:gd name="adj" fmla="val 45714"/>
            </a:avLst>
          </a:prstGeom>
          <a:solidFill>
            <a:schemeClr val="accent1">
              <a:lumMod val="60000"/>
              <a:lumOff val="4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>
            <p:custDataLst>
              <p:tags r:id="rId26"/>
            </p:custDataLst>
          </p:nvPr>
        </p:nvSpPr>
        <p:spPr>
          <a:xfrm flipH="1">
            <a:off x="4543425" y="2593023"/>
            <a:ext cx="496570" cy="49657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>
            <p:custDataLst>
              <p:tags r:id="rId27"/>
            </p:custDataLst>
          </p:nvPr>
        </p:nvSpPr>
        <p:spPr>
          <a:xfrm flipH="1">
            <a:off x="4582160" y="2631758"/>
            <a:ext cx="419735" cy="419735"/>
          </a:xfrm>
          <a:prstGeom prst="ellipse">
            <a:avLst/>
          </a:prstGeom>
          <a:solidFill>
            <a:srgbClr val="1D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序号"/>
          <p:cNvSpPr txBox="1"/>
          <p:nvPr>
            <p:custDataLst>
              <p:tags r:id="rId28"/>
            </p:custDataLst>
          </p:nvPr>
        </p:nvSpPr>
        <p:spPr>
          <a:xfrm flipH="1">
            <a:off x="5426710" y="1998028"/>
            <a:ext cx="1470660" cy="342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 lnSpcReduction="20000"/>
          </a:bodyPr>
          <a:lstStyle/>
          <a:p>
            <a:pPr lvl="0" algn="ctr">
              <a:lnSpc>
                <a:spcPct val="130000"/>
              </a:lnSpc>
              <a:buClrTx/>
              <a:buSzTx/>
              <a:buFontTx/>
            </a:pPr>
            <a:r>
              <a:rPr lang="en-US" altLang="zh-CN" sz="2000" b="1" spc="15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04</a:t>
            </a:r>
            <a:endParaRPr lang="en-US" altLang="zh-CN" sz="2000" b="1" spc="15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0" name="任意多边形 39"/>
          <p:cNvSpPr/>
          <p:nvPr>
            <p:custDataLst>
              <p:tags r:id="rId29"/>
            </p:custDataLst>
          </p:nvPr>
        </p:nvSpPr>
        <p:spPr>
          <a:xfrm>
            <a:off x="1555115" y="3270568"/>
            <a:ext cx="159385" cy="28194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94" h="343">
                <a:moveTo>
                  <a:pt x="171" y="0"/>
                </a:moveTo>
                <a:lnTo>
                  <a:pt x="172" y="0"/>
                </a:lnTo>
                <a:lnTo>
                  <a:pt x="180" y="0"/>
                </a:lnTo>
                <a:lnTo>
                  <a:pt x="181" y="0"/>
                </a:lnTo>
                <a:lnTo>
                  <a:pt x="189" y="1"/>
                </a:lnTo>
                <a:lnTo>
                  <a:pt x="194" y="2"/>
                </a:lnTo>
                <a:lnTo>
                  <a:pt x="194" y="194"/>
                </a:lnTo>
                <a:lnTo>
                  <a:pt x="194" y="341"/>
                </a:lnTo>
                <a:lnTo>
                  <a:pt x="189" y="342"/>
                </a:lnTo>
                <a:cubicBezTo>
                  <a:pt x="183" y="343"/>
                  <a:pt x="177" y="343"/>
                  <a:pt x="171" y="343"/>
                </a:cubicBezTo>
                <a:cubicBezTo>
                  <a:pt x="102" y="343"/>
                  <a:pt x="43" y="302"/>
                  <a:pt x="16" y="244"/>
                </a:cubicBezTo>
                <a:lnTo>
                  <a:pt x="15" y="241"/>
                </a:lnTo>
                <a:lnTo>
                  <a:pt x="14" y="239"/>
                </a:lnTo>
                <a:cubicBezTo>
                  <a:pt x="10" y="231"/>
                  <a:pt x="6" y="222"/>
                  <a:pt x="4" y="213"/>
                </a:cubicBezTo>
                <a:lnTo>
                  <a:pt x="2" y="204"/>
                </a:lnTo>
                <a:lnTo>
                  <a:pt x="0" y="204"/>
                </a:lnTo>
                <a:lnTo>
                  <a:pt x="0" y="180"/>
                </a:lnTo>
                <a:lnTo>
                  <a:pt x="0" y="177"/>
                </a:lnTo>
                <a:lnTo>
                  <a:pt x="0" y="172"/>
                </a:lnTo>
                <a:cubicBezTo>
                  <a:pt x="0" y="163"/>
                  <a:pt x="1" y="154"/>
                  <a:pt x="2" y="145"/>
                </a:cubicBezTo>
                <a:lnTo>
                  <a:pt x="3" y="137"/>
                </a:lnTo>
                <a:cubicBezTo>
                  <a:pt x="19" y="58"/>
                  <a:pt x="88" y="0"/>
                  <a:pt x="171" y="0"/>
                </a:cubicBezTo>
                <a:close/>
              </a:path>
            </a:pathLst>
          </a:cu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41" name="任意多边形 40"/>
          <p:cNvSpPr/>
          <p:nvPr>
            <p:custDataLst>
              <p:tags r:id="rId30"/>
            </p:custDataLst>
          </p:nvPr>
        </p:nvSpPr>
        <p:spPr>
          <a:xfrm>
            <a:off x="1557020" y="2900363"/>
            <a:ext cx="2032000" cy="50990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2420" h="620">
                <a:moveTo>
                  <a:pt x="225" y="0"/>
                </a:moveTo>
                <a:lnTo>
                  <a:pt x="2195" y="0"/>
                </a:lnTo>
                <a:cubicBezTo>
                  <a:pt x="2319" y="0"/>
                  <a:pt x="2420" y="101"/>
                  <a:pt x="2420" y="225"/>
                </a:cubicBezTo>
                <a:cubicBezTo>
                  <a:pt x="2420" y="349"/>
                  <a:pt x="2319" y="450"/>
                  <a:pt x="2195" y="450"/>
                </a:cubicBezTo>
                <a:lnTo>
                  <a:pt x="629" y="450"/>
                </a:lnTo>
                <a:lnTo>
                  <a:pt x="629" y="448"/>
                </a:lnTo>
                <a:lnTo>
                  <a:pt x="181" y="448"/>
                </a:lnTo>
                <a:lnTo>
                  <a:pt x="180" y="448"/>
                </a:lnTo>
                <a:lnTo>
                  <a:pt x="172" y="448"/>
                </a:lnTo>
                <a:lnTo>
                  <a:pt x="171" y="448"/>
                </a:lnTo>
                <a:cubicBezTo>
                  <a:pt x="88" y="448"/>
                  <a:pt x="19" y="506"/>
                  <a:pt x="3" y="585"/>
                </a:cubicBezTo>
                <a:lnTo>
                  <a:pt x="2" y="593"/>
                </a:lnTo>
                <a:cubicBezTo>
                  <a:pt x="1" y="602"/>
                  <a:pt x="0" y="611"/>
                  <a:pt x="0" y="620"/>
                </a:cubicBezTo>
                <a:lnTo>
                  <a:pt x="0" y="225"/>
                </a:lnTo>
                <a:lnTo>
                  <a:pt x="0" y="202"/>
                </a:lnTo>
                <a:lnTo>
                  <a:pt x="1" y="202"/>
                </a:lnTo>
                <a:lnTo>
                  <a:pt x="1" y="202"/>
                </a:lnTo>
                <a:cubicBezTo>
                  <a:pt x="13" y="89"/>
                  <a:pt x="109" y="0"/>
                  <a:pt x="225" y="0"/>
                </a:cubicBezTo>
                <a:close/>
              </a:path>
            </a:pathLst>
          </a:custGeom>
          <a:solidFill>
            <a:srgbClr val="1D4865"/>
          </a:solidFill>
          <a:ln w="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42" name="图形 2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707515" y="3268028"/>
            <a:ext cx="2259330" cy="991870"/>
          </a:xfrm>
          <a:prstGeom prst="rect">
            <a:avLst/>
          </a:prstGeom>
        </p:spPr>
      </p:pic>
      <p:sp>
        <p:nvSpPr>
          <p:cNvPr id="43" name="标题"/>
          <p:cNvSpPr txBox="1"/>
          <p:nvPr>
            <p:custDataLst>
              <p:tags r:id="rId32"/>
            </p:custDataLst>
          </p:nvPr>
        </p:nvSpPr>
        <p:spPr>
          <a:xfrm>
            <a:off x="1842770" y="3345498"/>
            <a:ext cx="1470660" cy="83655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indent="0" algn="ctr" fontAlgn="auto">
              <a:lnSpc>
                <a:spcPts val="2660"/>
              </a:lnSpc>
            </a:pPr>
            <a:r>
              <a:rPr lang="zh-CN" altLang="en-US" sz="1800" b="1" spc="150" dirty="0">
                <a:solidFill>
                  <a:srgbClr val="1D4865"/>
                </a:solidFill>
                <a:latin typeface="+mj-ea"/>
                <a:ea typeface="+mj-ea"/>
                <a:sym typeface="+mn-ea"/>
              </a:rPr>
              <a:t>不急于</a:t>
            </a:r>
            <a:endParaRPr lang="zh-CN" altLang="en-US" sz="1800" b="1" spc="150" dirty="0">
              <a:solidFill>
                <a:srgbClr val="1D4865"/>
              </a:solidFill>
              <a:latin typeface="+mj-ea"/>
              <a:ea typeface="+mj-ea"/>
              <a:sym typeface="+mn-ea"/>
            </a:endParaRPr>
          </a:p>
          <a:p>
            <a:pPr indent="0" algn="ctr" fontAlgn="auto">
              <a:lnSpc>
                <a:spcPts val="2660"/>
              </a:lnSpc>
            </a:pPr>
            <a:r>
              <a:rPr lang="zh-CN" altLang="en-US" sz="1800" b="1" spc="150" dirty="0">
                <a:solidFill>
                  <a:srgbClr val="1D4865"/>
                </a:solidFill>
                <a:latin typeface="+mj-ea"/>
                <a:ea typeface="+mj-ea"/>
                <a:sym typeface="+mn-ea"/>
              </a:rPr>
              <a:t>打听结果</a:t>
            </a:r>
            <a:endParaRPr lang="zh-CN" altLang="en-US" sz="1800" b="1" spc="150" dirty="0">
              <a:solidFill>
                <a:srgbClr val="1D4865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44" name="平行四边形 43"/>
          <p:cNvSpPr/>
          <p:nvPr>
            <p:custDataLst>
              <p:tags r:id="rId33"/>
            </p:custDataLst>
          </p:nvPr>
        </p:nvSpPr>
        <p:spPr>
          <a:xfrm>
            <a:off x="1786255" y="2900998"/>
            <a:ext cx="283845" cy="386715"/>
          </a:xfrm>
          <a:prstGeom prst="parallelogram">
            <a:avLst>
              <a:gd name="adj" fmla="val 45714"/>
            </a:avLst>
          </a:prstGeom>
          <a:solidFill>
            <a:schemeClr val="accent1">
              <a:lumMod val="60000"/>
              <a:lumOff val="4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平行四边形 44"/>
          <p:cNvSpPr/>
          <p:nvPr>
            <p:custDataLst>
              <p:tags r:id="rId34"/>
            </p:custDataLst>
          </p:nvPr>
        </p:nvSpPr>
        <p:spPr>
          <a:xfrm>
            <a:off x="2364105" y="2900998"/>
            <a:ext cx="283845" cy="386715"/>
          </a:xfrm>
          <a:prstGeom prst="parallelogram">
            <a:avLst>
              <a:gd name="adj" fmla="val 45714"/>
            </a:avLst>
          </a:prstGeom>
          <a:solidFill>
            <a:schemeClr val="accent1">
              <a:lumMod val="60000"/>
              <a:lumOff val="4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平行四边形 45"/>
          <p:cNvSpPr/>
          <p:nvPr>
            <p:custDataLst>
              <p:tags r:id="rId35"/>
            </p:custDataLst>
          </p:nvPr>
        </p:nvSpPr>
        <p:spPr>
          <a:xfrm>
            <a:off x="2941955" y="2900998"/>
            <a:ext cx="283845" cy="386715"/>
          </a:xfrm>
          <a:prstGeom prst="parallelogram">
            <a:avLst>
              <a:gd name="adj" fmla="val 45714"/>
            </a:avLst>
          </a:prstGeom>
          <a:solidFill>
            <a:schemeClr val="accent1">
              <a:lumMod val="60000"/>
              <a:lumOff val="4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>
            <p:custDataLst>
              <p:tags r:id="rId36"/>
            </p:custDataLst>
          </p:nvPr>
        </p:nvSpPr>
        <p:spPr>
          <a:xfrm>
            <a:off x="3700145" y="3499803"/>
            <a:ext cx="496570" cy="49657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>
            <p:custDataLst>
              <p:tags r:id="rId37"/>
            </p:custDataLst>
          </p:nvPr>
        </p:nvSpPr>
        <p:spPr>
          <a:xfrm>
            <a:off x="3738880" y="3538538"/>
            <a:ext cx="419735" cy="419735"/>
          </a:xfrm>
          <a:prstGeom prst="ellipse">
            <a:avLst/>
          </a:prstGeom>
          <a:solidFill>
            <a:srgbClr val="1D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序号"/>
          <p:cNvSpPr txBox="1"/>
          <p:nvPr>
            <p:custDataLst>
              <p:tags r:id="rId38"/>
            </p:custDataLst>
          </p:nvPr>
        </p:nvSpPr>
        <p:spPr>
          <a:xfrm>
            <a:off x="1842770" y="2904808"/>
            <a:ext cx="1470660" cy="342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 lnSpcReduction="20000"/>
          </a:bodyPr>
          <a:lstStyle/>
          <a:p>
            <a:pPr lvl="0" algn="ctr">
              <a:lnSpc>
                <a:spcPct val="130000"/>
              </a:lnSpc>
              <a:buClrTx/>
              <a:buSzTx/>
              <a:buFontTx/>
            </a:pPr>
            <a:r>
              <a:rPr lang="en-US" altLang="zh-CN" sz="2000" b="1" spc="15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02</a:t>
            </a:r>
            <a:endParaRPr lang="en-US" altLang="zh-CN" sz="2000" b="1" spc="15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2" name="任意多边形 31"/>
          <p:cNvSpPr/>
          <p:nvPr>
            <p:custDataLst>
              <p:tags r:id="rId39"/>
            </p:custDataLst>
          </p:nvPr>
        </p:nvSpPr>
        <p:spPr>
          <a:xfrm flipH="1">
            <a:off x="7025640" y="3796983"/>
            <a:ext cx="159385" cy="28194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94" h="343">
                <a:moveTo>
                  <a:pt x="171" y="0"/>
                </a:moveTo>
                <a:lnTo>
                  <a:pt x="172" y="0"/>
                </a:lnTo>
                <a:lnTo>
                  <a:pt x="180" y="0"/>
                </a:lnTo>
                <a:lnTo>
                  <a:pt x="181" y="0"/>
                </a:lnTo>
                <a:lnTo>
                  <a:pt x="189" y="1"/>
                </a:lnTo>
                <a:lnTo>
                  <a:pt x="194" y="2"/>
                </a:lnTo>
                <a:lnTo>
                  <a:pt x="194" y="194"/>
                </a:lnTo>
                <a:lnTo>
                  <a:pt x="194" y="341"/>
                </a:lnTo>
                <a:lnTo>
                  <a:pt x="189" y="342"/>
                </a:lnTo>
                <a:cubicBezTo>
                  <a:pt x="183" y="343"/>
                  <a:pt x="177" y="343"/>
                  <a:pt x="171" y="343"/>
                </a:cubicBezTo>
                <a:cubicBezTo>
                  <a:pt x="102" y="343"/>
                  <a:pt x="43" y="302"/>
                  <a:pt x="16" y="244"/>
                </a:cubicBezTo>
                <a:lnTo>
                  <a:pt x="15" y="241"/>
                </a:lnTo>
                <a:lnTo>
                  <a:pt x="14" y="239"/>
                </a:lnTo>
                <a:cubicBezTo>
                  <a:pt x="10" y="231"/>
                  <a:pt x="6" y="222"/>
                  <a:pt x="4" y="213"/>
                </a:cubicBezTo>
                <a:lnTo>
                  <a:pt x="2" y="204"/>
                </a:lnTo>
                <a:lnTo>
                  <a:pt x="0" y="204"/>
                </a:lnTo>
                <a:lnTo>
                  <a:pt x="0" y="180"/>
                </a:lnTo>
                <a:lnTo>
                  <a:pt x="0" y="177"/>
                </a:lnTo>
                <a:lnTo>
                  <a:pt x="0" y="172"/>
                </a:lnTo>
                <a:cubicBezTo>
                  <a:pt x="0" y="163"/>
                  <a:pt x="1" y="154"/>
                  <a:pt x="2" y="145"/>
                </a:cubicBezTo>
                <a:lnTo>
                  <a:pt x="3" y="137"/>
                </a:lnTo>
                <a:cubicBezTo>
                  <a:pt x="19" y="58"/>
                  <a:pt x="88" y="0"/>
                  <a:pt x="171" y="0"/>
                </a:cubicBezTo>
                <a:close/>
              </a:path>
            </a:pathLst>
          </a:cu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39" name="任意多边形 38"/>
          <p:cNvSpPr/>
          <p:nvPr>
            <p:custDataLst>
              <p:tags r:id="rId40"/>
            </p:custDataLst>
          </p:nvPr>
        </p:nvSpPr>
        <p:spPr>
          <a:xfrm flipH="1">
            <a:off x="5151120" y="3426778"/>
            <a:ext cx="2032000" cy="50990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2420" h="620">
                <a:moveTo>
                  <a:pt x="225" y="0"/>
                </a:moveTo>
                <a:lnTo>
                  <a:pt x="2195" y="0"/>
                </a:lnTo>
                <a:cubicBezTo>
                  <a:pt x="2319" y="0"/>
                  <a:pt x="2420" y="101"/>
                  <a:pt x="2420" y="225"/>
                </a:cubicBezTo>
                <a:cubicBezTo>
                  <a:pt x="2420" y="349"/>
                  <a:pt x="2319" y="450"/>
                  <a:pt x="2195" y="450"/>
                </a:cubicBezTo>
                <a:lnTo>
                  <a:pt x="629" y="450"/>
                </a:lnTo>
                <a:lnTo>
                  <a:pt x="629" y="448"/>
                </a:lnTo>
                <a:lnTo>
                  <a:pt x="181" y="448"/>
                </a:lnTo>
                <a:lnTo>
                  <a:pt x="180" y="448"/>
                </a:lnTo>
                <a:lnTo>
                  <a:pt x="172" y="448"/>
                </a:lnTo>
                <a:lnTo>
                  <a:pt x="171" y="448"/>
                </a:lnTo>
                <a:cubicBezTo>
                  <a:pt x="88" y="448"/>
                  <a:pt x="19" y="506"/>
                  <a:pt x="3" y="585"/>
                </a:cubicBezTo>
                <a:lnTo>
                  <a:pt x="2" y="593"/>
                </a:lnTo>
                <a:cubicBezTo>
                  <a:pt x="1" y="602"/>
                  <a:pt x="0" y="611"/>
                  <a:pt x="0" y="620"/>
                </a:cubicBezTo>
                <a:lnTo>
                  <a:pt x="0" y="225"/>
                </a:lnTo>
                <a:lnTo>
                  <a:pt x="0" y="202"/>
                </a:lnTo>
                <a:lnTo>
                  <a:pt x="1" y="202"/>
                </a:lnTo>
                <a:lnTo>
                  <a:pt x="1" y="202"/>
                </a:lnTo>
                <a:cubicBezTo>
                  <a:pt x="13" y="89"/>
                  <a:pt x="109" y="0"/>
                  <a:pt x="225" y="0"/>
                </a:cubicBezTo>
                <a:close/>
              </a:path>
            </a:pathLst>
          </a:custGeom>
          <a:solidFill>
            <a:srgbClr val="1D4865"/>
          </a:solidFill>
          <a:ln w="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47" name="图形 2"/>
          <p:cNvPicPr>
            <a:picLocks noChangeAspect="1"/>
          </p:cNvPicPr>
          <p:nvPr>
            <p:custDataLst>
              <p:tags r:id="rId41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4773930" y="3794443"/>
            <a:ext cx="2259330" cy="991870"/>
          </a:xfrm>
          <a:prstGeom prst="rect">
            <a:avLst/>
          </a:prstGeom>
        </p:spPr>
      </p:pic>
      <p:sp>
        <p:nvSpPr>
          <p:cNvPr id="50" name="标题"/>
          <p:cNvSpPr txBox="1"/>
          <p:nvPr>
            <p:custDataLst>
              <p:tags r:id="rId42"/>
            </p:custDataLst>
          </p:nvPr>
        </p:nvSpPr>
        <p:spPr>
          <a:xfrm flipH="1">
            <a:off x="5426710" y="3871913"/>
            <a:ext cx="1470660" cy="83655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indent="0" algn="ctr" fontAlgn="auto">
              <a:lnSpc>
                <a:spcPct val="130000"/>
              </a:lnSpc>
            </a:pPr>
            <a:r>
              <a:rPr lang="zh-CN" altLang="en-US" sz="1800" b="1" spc="150" dirty="0">
                <a:solidFill>
                  <a:srgbClr val="1D4865"/>
                </a:solidFill>
                <a:latin typeface="+mj-ea"/>
                <a:ea typeface="+mj-ea"/>
                <a:sym typeface="+mn-ea"/>
              </a:rPr>
              <a:t>学会感谢</a:t>
            </a:r>
            <a:endParaRPr lang="zh-CN" altLang="en-US" sz="1800" b="1" spc="150" dirty="0">
              <a:solidFill>
                <a:srgbClr val="1D4865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52" name="平行四边形 51"/>
          <p:cNvSpPr/>
          <p:nvPr>
            <p:custDataLst>
              <p:tags r:id="rId43"/>
            </p:custDataLst>
          </p:nvPr>
        </p:nvSpPr>
        <p:spPr>
          <a:xfrm flipH="1">
            <a:off x="6670040" y="3427413"/>
            <a:ext cx="283845" cy="386715"/>
          </a:xfrm>
          <a:prstGeom prst="parallelogram">
            <a:avLst>
              <a:gd name="adj" fmla="val 45714"/>
            </a:avLst>
          </a:prstGeom>
          <a:solidFill>
            <a:schemeClr val="accent1">
              <a:lumMod val="60000"/>
              <a:lumOff val="4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平行四边形 52"/>
          <p:cNvSpPr/>
          <p:nvPr>
            <p:custDataLst>
              <p:tags r:id="rId44"/>
            </p:custDataLst>
          </p:nvPr>
        </p:nvSpPr>
        <p:spPr>
          <a:xfrm flipH="1">
            <a:off x="6092190" y="3427413"/>
            <a:ext cx="283845" cy="386715"/>
          </a:xfrm>
          <a:prstGeom prst="parallelogram">
            <a:avLst>
              <a:gd name="adj" fmla="val 45714"/>
            </a:avLst>
          </a:prstGeom>
          <a:solidFill>
            <a:schemeClr val="accent1">
              <a:lumMod val="60000"/>
              <a:lumOff val="4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平行四边形 53"/>
          <p:cNvSpPr/>
          <p:nvPr>
            <p:custDataLst>
              <p:tags r:id="rId45"/>
            </p:custDataLst>
          </p:nvPr>
        </p:nvSpPr>
        <p:spPr>
          <a:xfrm flipH="1">
            <a:off x="5514975" y="3427413"/>
            <a:ext cx="283845" cy="386715"/>
          </a:xfrm>
          <a:prstGeom prst="parallelogram">
            <a:avLst>
              <a:gd name="adj" fmla="val 45714"/>
            </a:avLst>
          </a:prstGeom>
          <a:solidFill>
            <a:schemeClr val="accent1">
              <a:lumMod val="60000"/>
              <a:lumOff val="4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>
            <p:custDataLst>
              <p:tags r:id="rId46"/>
            </p:custDataLst>
          </p:nvPr>
        </p:nvSpPr>
        <p:spPr>
          <a:xfrm flipH="1">
            <a:off x="4543425" y="4026218"/>
            <a:ext cx="496570" cy="49657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>
            <p:custDataLst>
              <p:tags r:id="rId47"/>
            </p:custDataLst>
          </p:nvPr>
        </p:nvSpPr>
        <p:spPr>
          <a:xfrm flipH="1">
            <a:off x="4582160" y="4064953"/>
            <a:ext cx="419735" cy="419735"/>
          </a:xfrm>
          <a:prstGeom prst="ellipse">
            <a:avLst/>
          </a:prstGeom>
          <a:solidFill>
            <a:srgbClr val="1D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序号"/>
          <p:cNvSpPr txBox="1"/>
          <p:nvPr>
            <p:custDataLst>
              <p:tags r:id="rId48"/>
            </p:custDataLst>
          </p:nvPr>
        </p:nvSpPr>
        <p:spPr>
          <a:xfrm flipH="1">
            <a:off x="5426710" y="3431223"/>
            <a:ext cx="1470660" cy="342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 lnSpcReduction="20000"/>
          </a:bodyPr>
          <a:lstStyle/>
          <a:p>
            <a:pPr lvl="0" algn="ctr">
              <a:lnSpc>
                <a:spcPct val="130000"/>
              </a:lnSpc>
              <a:buClrTx/>
              <a:buSzTx/>
              <a:buFontTx/>
            </a:pPr>
            <a:r>
              <a:rPr lang="en-US" altLang="zh-CN" sz="2000" b="1" spc="15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03</a:t>
            </a:r>
            <a:endParaRPr lang="en-US" altLang="zh-CN" sz="2000" b="1" spc="15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58" name="图片 57" descr="343439383331313b343532303032383bbfcdbba7b9dcc0ed"/>
          <p:cNvPicPr>
            <a:picLocks noChangeAspect="1"/>
          </p:cNvPicPr>
          <p:nvPr>
            <p:custDataLst>
              <p:tags r:id="rId49"/>
            </p:custDataLst>
          </p:nvPr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3834130" y="3633788"/>
            <a:ext cx="228600" cy="228600"/>
          </a:xfrm>
          <a:prstGeom prst="rect">
            <a:avLst/>
          </a:prstGeom>
        </p:spPr>
      </p:pic>
      <p:pic>
        <p:nvPicPr>
          <p:cNvPr id="59" name="图片 58" descr="343439383331313b343532303032373bbfcdbba7b5b5b0b8"/>
          <p:cNvPicPr>
            <a:picLocks noChangeAspect="1"/>
          </p:cNvPicPr>
          <p:nvPr>
            <p:custDataLst>
              <p:tags r:id="rId52"/>
            </p:custDataLst>
          </p:nvPr>
        </p:nvPicPr>
        <p:blipFill>
          <a:blip r:embed="rId53">
            <a:extLst>
              <a:ext uri="{96DAC541-7B7A-43D3-8B79-37D633B846F1}">
                <asvg:svgBlip xmlns:asvg="http://schemas.microsoft.com/office/drawing/2016/SVG/main" r:embed="rId54"/>
              </a:ext>
            </a:extLst>
          </a:blip>
          <a:stretch>
            <a:fillRect/>
          </a:stretch>
        </p:blipFill>
        <p:spPr>
          <a:xfrm>
            <a:off x="4683760" y="2733358"/>
            <a:ext cx="215900" cy="215900"/>
          </a:xfrm>
          <a:prstGeom prst="rect">
            <a:avLst/>
          </a:prstGeom>
        </p:spPr>
      </p:pic>
      <p:pic>
        <p:nvPicPr>
          <p:cNvPr id="60" name="图片 59" descr="343439383331313b343532303032353bc9ccb3c7"/>
          <p:cNvPicPr>
            <a:picLocks noChangeAspect="1"/>
          </p:cNvPicPr>
          <p:nvPr>
            <p:custDataLst>
              <p:tags r:id="rId55"/>
            </p:custDataLst>
          </p:nvPr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4683760" y="4166553"/>
            <a:ext cx="215900" cy="215900"/>
          </a:xfrm>
          <a:prstGeom prst="rect">
            <a:avLst/>
          </a:prstGeom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709295" y="780415"/>
            <a:ext cx="412178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just"/>
            <a:r>
              <a:rPr lang="zh-CN" altLang="en-US" sz="3200" b="1">
                <a:solidFill>
                  <a:srgbClr val="1D486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五、面试后巧妙收场</a:t>
            </a:r>
            <a:endParaRPr lang="zh-CN" altLang="en-US" sz="3200" b="1">
              <a:solidFill>
                <a:srgbClr val="1D486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49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709295" y="309880"/>
            <a:ext cx="3589020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任务二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面试进行时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>
            <p:custDataLst>
              <p:tags r:id="rId1"/>
            </p:custDataLst>
          </p:nvPr>
        </p:nvSpPr>
        <p:spPr>
          <a:xfrm>
            <a:off x="738867" y="1225459"/>
            <a:ext cx="857704" cy="857704"/>
          </a:xfrm>
          <a:prstGeom prst="ellipse">
            <a:avLst/>
          </a:prstGeom>
          <a:solidFill>
            <a:srgbClr val="1D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 dirty="0" smtClean="0">
                <a:latin typeface="+mn-ea"/>
              </a:rPr>
              <a:t>01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7" name="矩形 16"/>
          <p:cNvSpPr/>
          <p:nvPr>
            <p:custDataLst>
              <p:tags r:id="rId2"/>
            </p:custDataLst>
          </p:nvPr>
        </p:nvSpPr>
        <p:spPr>
          <a:xfrm>
            <a:off x="3251200" y="1229995"/>
            <a:ext cx="5501005" cy="773430"/>
          </a:xfrm>
          <a:prstGeom prst="rect">
            <a:avLst/>
          </a:prstGeom>
        </p:spPr>
        <p:txBody>
          <a:bodyPr wrap="square">
            <a:spAutoFit/>
          </a:bodyPr>
          <a:p>
            <a:pPr indent="0" fontAlgn="auto">
              <a:lnSpc>
                <a:spcPts val="2660"/>
              </a:lnSpc>
            </a:pPr>
            <a:r>
              <a:rPr lang="zh-CN" altLang="en-US" sz="1800" dirty="0">
                <a:latin typeface="+mn-ea"/>
              </a:rPr>
              <a:t>感谢信开头要提及自己的姓名和简单情况，以及面试的时间，对参与面试人员表示感谢。</a:t>
            </a:r>
            <a:endParaRPr lang="zh-CN" altLang="en-US" sz="1800" dirty="0">
              <a:latin typeface="+mn-ea"/>
            </a:endParaRPr>
          </a:p>
        </p:txBody>
      </p:sp>
      <p:sp>
        <p:nvSpPr>
          <p:cNvPr id="18" name="矩形 17"/>
          <p:cNvSpPr/>
          <p:nvPr>
            <p:custDataLst>
              <p:tags r:id="rId3"/>
            </p:custDataLst>
          </p:nvPr>
        </p:nvSpPr>
        <p:spPr>
          <a:xfrm>
            <a:off x="1596390" y="1283970"/>
            <a:ext cx="1830070" cy="70675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 b="1" dirty="0" smtClean="0">
                <a:solidFill>
                  <a:srgbClr val="1D4865"/>
                </a:solidFill>
                <a:latin typeface="+mn-ea"/>
              </a:rPr>
              <a:t>进一步接触（感谢信）</a:t>
            </a:r>
            <a:endParaRPr lang="zh-CN" altLang="en-US" sz="2000" b="1" dirty="0" smtClean="0">
              <a:solidFill>
                <a:srgbClr val="1D4865"/>
              </a:solidFill>
              <a:latin typeface="+mn-ea"/>
            </a:endParaRPr>
          </a:p>
        </p:txBody>
      </p:sp>
      <p:sp>
        <p:nvSpPr>
          <p:cNvPr id="2" name="椭圆 1"/>
          <p:cNvSpPr/>
          <p:nvPr>
            <p:custDataLst>
              <p:tags r:id="rId4"/>
            </p:custDataLst>
          </p:nvPr>
        </p:nvSpPr>
        <p:spPr>
          <a:xfrm>
            <a:off x="738867" y="2157458"/>
            <a:ext cx="857704" cy="857250"/>
          </a:xfrm>
          <a:prstGeom prst="ellipse">
            <a:avLst/>
          </a:prstGeom>
          <a:solidFill>
            <a:srgbClr val="1D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 dirty="0" smtClean="0">
                <a:latin typeface="+mn-ea"/>
              </a:rPr>
              <a:t>02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22" name="矩形 21"/>
          <p:cNvSpPr/>
          <p:nvPr>
            <p:custDataLst>
              <p:tags r:id="rId5"/>
            </p:custDataLst>
          </p:nvPr>
        </p:nvSpPr>
        <p:spPr>
          <a:xfrm>
            <a:off x="3251200" y="2160270"/>
            <a:ext cx="5318760" cy="773430"/>
          </a:xfrm>
          <a:prstGeom prst="rect">
            <a:avLst/>
          </a:prstGeom>
        </p:spPr>
        <p:txBody>
          <a:bodyPr wrap="square">
            <a:spAutoFit/>
          </a:bodyPr>
          <a:p>
            <a:pPr indent="0" fontAlgn="auto">
              <a:lnSpc>
                <a:spcPts val="2660"/>
              </a:lnSpc>
            </a:pPr>
            <a:r>
              <a:rPr lang="zh-CN" altLang="en-US" sz="1800" dirty="0">
                <a:latin typeface="+mn-ea"/>
              </a:rPr>
              <a:t>在一次面试后注意调整心情，全身心投入第二家企业的面试，不要放弃其他机会。</a:t>
            </a:r>
            <a:endParaRPr lang="zh-CN" altLang="en-US" sz="1800" dirty="0">
              <a:latin typeface="+mn-ea"/>
            </a:endParaRPr>
          </a:p>
        </p:txBody>
      </p:sp>
      <p:sp>
        <p:nvSpPr>
          <p:cNvPr id="23" name="矩形 22"/>
          <p:cNvSpPr/>
          <p:nvPr>
            <p:custDataLst>
              <p:tags r:id="rId6"/>
            </p:custDataLst>
          </p:nvPr>
        </p:nvSpPr>
        <p:spPr>
          <a:xfrm>
            <a:off x="1698625" y="2419350"/>
            <a:ext cx="1552575" cy="3987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 b="1" dirty="0" smtClean="0">
                <a:solidFill>
                  <a:srgbClr val="1D4865"/>
                </a:solidFill>
                <a:latin typeface="+mn-ea"/>
              </a:rPr>
              <a:t>收拾心情</a:t>
            </a:r>
            <a:endParaRPr lang="zh-CN" altLang="en-US" sz="2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" name="椭圆 2"/>
          <p:cNvSpPr/>
          <p:nvPr>
            <p:custDataLst>
              <p:tags r:id="rId7"/>
            </p:custDataLst>
          </p:nvPr>
        </p:nvSpPr>
        <p:spPr>
          <a:xfrm>
            <a:off x="738867" y="3089003"/>
            <a:ext cx="857704" cy="857250"/>
          </a:xfrm>
          <a:prstGeom prst="ellipse">
            <a:avLst/>
          </a:prstGeom>
          <a:solidFill>
            <a:srgbClr val="1D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 dirty="0" smtClean="0">
                <a:latin typeface="+mn-ea"/>
              </a:rPr>
              <a:t>03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25" name="矩形 24"/>
          <p:cNvSpPr/>
          <p:nvPr>
            <p:custDataLst>
              <p:tags r:id="rId8"/>
            </p:custDataLst>
          </p:nvPr>
        </p:nvSpPr>
        <p:spPr>
          <a:xfrm>
            <a:off x="3251200" y="3090545"/>
            <a:ext cx="5500370" cy="773430"/>
          </a:xfrm>
          <a:prstGeom prst="rect">
            <a:avLst/>
          </a:prstGeom>
        </p:spPr>
        <p:txBody>
          <a:bodyPr wrap="square">
            <a:spAutoFit/>
          </a:bodyPr>
          <a:p>
            <a:pPr indent="0" fontAlgn="auto">
              <a:lnSpc>
                <a:spcPts val="2660"/>
              </a:lnSpc>
            </a:pPr>
            <a:r>
              <a:rPr lang="zh-CN" altLang="en-US" sz="1800" dirty="0" smtClean="0">
                <a:latin typeface="+mn-ea"/>
              </a:rPr>
              <a:t>如果在面试两周左右或考官许诺的时间到来时还没有对方答复时，就要写信或打电话询问面试结果了。</a:t>
            </a:r>
            <a:endParaRPr lang="zh-CN" altLang="en-US" sz="1800" dirty="0" smtClean="0">
              <a:latin typeface="+mn-ea"/>
            </a:endParaRPr>
          </a:p>
        </p:txBody>
      </p:sp>
      <p:sp>
        <p:nvSpPr>
          <p:cNvPr id="4" name="矩形 3"/>
          <p:cNvSpPr/>
          <p:nvPr>
            <p:custDataLst>
              <p:tags r:id="rId9"/>
            </p:custDataLst>
          </p:nvPr>
        </p:nvSpPr>
        <p:spPr>
          <a:xfrm>
            <a:off x="1698625" y="3246755"/>
            <a:ext cx="1551940" cy="3987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 b="1" dirty="0" smtClean="0">
                <a:solidFill>
                  <a:srgbClr val="1D4865"/>
                </a:solidFill>
                <a:latin typeface="+mn-ea"/>
              </a:rPr>
              <a:t>查询结果</a:t>
            </a:r>
            <a:endParaRPr lang="zh-CN" altLang="en-US" sz="2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5" name="椭圆 14"/>
          <p:cNvSpPr/>
          <p:nvPr>
            <p:custDataLst>
              <p:tags r:id="rId10"/>
            </p:custDataLst>
          </p:nvPr>
        </p:nvSpPr>
        <p:spPr>
          <a:xfrm>
            <a:off x="738867" y="4020548"/>
            <a:ext cx="857704" cy="857250"/>
          </a:xfrm>
          <a:prstGeom prst="ellipse">
            <a:avLst/>
          </a:prstGeom>
          <a:solidFill>
            <a:srgbClr val="1D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 dirty="0" smtClean="0">
                <a:latin typeface="+mn-ea"/>
              </a:rPr>
              <a:t>04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28" name="矩形 27"/>
          <p:cNvSpPr/>
          <p:nvPr>
            <p:custDataLst>
              <p:tags r:id="rId11"/>
            </p:custDataLst>
          </p:nvPr>
        </p:nvSpPr>
        <p:spPr>
          <a:xfrm>
            <a:off x="3251200" y="4020820"/>
            <a:ext cx="5622290" cy="773430"/>
          </a:xfrm>
          <a:prstGeom prst="rect">
            <a:avLst/>
          </a:prstGeom>
        </p:spPr>
        <p:txBody>
          <a:bodyPr wrap="square">
            <a:spAutoFit/>
          </a:bodyPr>
          <a:p>
            <a:pPr indent="0" fontAlgn="auto">
              <a:lnSpc>
                <a:spcPts val="266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如果在竞争中失败，千万不要气馁，关键是要总结经验教训，并对不足重新做好准备，以谋求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东山再起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>
            <p:custDataLst>
              <p:tags r:id="rId12"/>
            </p:custDataLst>
          </p:nvPr>
        </p:nvSpPr>
        <p:spPr>
          <a:xfrm>
            <a:off x="1697990" y="4074160"/>
            <a:ext cx="1552575" cy="70675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 b="1" dirty="0" smtClean="0">
                <a:solidFill>
                  <a:srgbClr val="1D4865"/>
                </a:solidFill>
                <a:latin typeface="+mn-ea"/>
              </a:rPr>
              <a:t>做好再冲刺的准备</a:t>
            </a:r>
            <a:endParaRPr lang="zh-CN" altLang="en-US" sz="2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709295" y="659130"/>
            <a:ext cx="412178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just"/>
            <a:r>
              <a:rPr lang="zh-CN" altLang="en-US" sz="3200" b="1">
                <a:solidFill>
                  <a:srgbClr val="1D486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面试后的跟进</a:t>
            </a:r>
            <a:endParaRPr lang="zh-CN" altLang="en-US" sz="3200" b="1">
              <a:solidFill>
                <a:srgbClr val="1D486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49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0" grpId="0" bldLvl="0" animBg="1"/>
      <p:bldP spid="2" grpId="0" bldLvl="0" animBg="1"/>
      <p:bldP spid="3" grpId="0" bldLvl="0" animBg="1"/>
      <p:bldP spid="15" grpId="0" bldLvl="0" animBg="1"/>
      <p:bldP spid="18" grpId="0"/>
      <p:bldP spid="17" grpId="0"/>
      <p:bldP spid="23" grpId="0"/>
      <p:bldP spid="22" grpId="0"/>
      <p:bldP spid="4" grpId="0"/>
      <p:bldP spid="25" grpId="0"/>
      <p:bldP spid="29" grpId="0"/>
      <p:bldP spid="28" grpId="0"/>
      <p:bldP spid="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374137" y="1884748"/>
            <a:ext cx="4272439" cy="10849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lang="en-US" altLang="zh-CN" sz="6600" b="1" dirty="0">
                <a:solidFill>
                  <a:srgbClr val="1B4367"/>
                </a:solidFill>
                <a:cs typeface="+mn-ea"/>
                <a:sym typeface="+mn-lt"/>
              </a:rPr>
              <a:t>THANKS</a:t>
            </a:r>
            <a:endParaRPr lang="en-US" altLang="zh-CN" sz="66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709295" y="309880"/>
            <a:ext cx="2832735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项目一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搜集就业信息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组合 68"/>
          <p:cNvGrpSpPr/>
          <p:nvPr>
            <p:custDataLst>
              <p:tags r:id="rId1"/>
            </p:custDataLst>
          </p:nvPr>
        </p:nvGrpSpPr>
        <p:grpSpPr>
          <a:xfrm>
            <a:off x="1740740" y="1455363"/>
            <a:ext cx="828000" cy="828000"/>
            <a:chOff x="3909356" y="1685526"/>
            <a:chExt cx="828000" cy="828000"/>
          </a:xfrm>
        </p:grpSpPr>
        <p:sp>
          <p:nvSpPr>
            <p:cNvPr id="17" name="文本框 16"/>
            <p:cNvSpPr txBox="1"/>
            <p:nvPr>
              <p:custDataLst>
                <p:tags r:id="rId2"/>
              </p:custDataLst>
            </p:nvPr>
          </p:nvSpPr>
          <p:spPr>
            <a:xfrm>
              <a:off x="3909356" y="1745583"/>
              <a:ext cx="828000" cy="706755"/>
            </a:xfrm>
            <a:prstGeom prst="rect">
              <a:avLst/>
            </a:prstGeom>
            <a:noFill/>
            <a:ln>
              <a:solidFill>
                <a:srgbClr val="1B4367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1B436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altLang="zh-CN" sz="4000" b="1" dirty="0" smtClean="0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矩形 2"/>
            <p:cNvSpPr/>
            <p:nvPr>
              <p:custDataLst>
                <p:tags r:id="rId3"/>
              </p:custDataLst>
            </p:nvPr>
          </p:nvSpPr>
          <p:spPr>
            <a:xfrm>
              <a:off x="3909356" y="1685526"/>
              <a:ext cx="828000" cy="828000"/>
            </a:xfrm>
            <a:prstGeom prst="rect">
              <a:avLst/>
            </a:prstGeom>
            <a:noFill/>
            <a:ln>
              <a:solidFill>
                <a:srgbClr val="1B43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>
            <p:custDataLst>
              <p:tags r:id="rId4"/>
            </p:custDataLst>
          </p:nvPr>
        </p:nvGrpSpPr>
        <p:grpSpPr>
          <a:xfrm>
            <a:off x="1740740" y="3020598"/>
            <a:ext cx="828000" cy="827405"/>
            <a:chOff x="3909356" y="1685526"/>
            <a:chExt cx="828000" cy="828000"/>
          </a:xfrm>
        </p:grpSpPr>
        <p:sp>
          <p:nvSpPr>
            <p:cNvPr id="12" name="文本框 11"/>
            <p:cNvSpPr txBox="1"/>
            <p:nvPr>
              <p:custDataLst>
                <p:tags r:id="rId5"/>
              </p:custDataLst>
            </p:nvPr>
          </p:nvSpPr>
          <p:spPr>
            <a:xfrm>
              <a:off x="3909356" y="1745583"/>
              <a:ext cx="828000" cy="706755"/>
            </a:xfrm>
            <a:prstGeom prst="rect">
              <a:avLst/>
            </a:prstGeom>
            <a:noFill/>
            <a:ln>
              <a:solidFill>
                <a:srgbClr val="1B4367"/>
              </a:solidFill>
            </a:ln>
          </p:spPr>
          <p:txBody>
            <a:bodyPr wrap="square" rtlCol="0">
              <a:spAutoFit/>
            </a:bodyPr>
            <a:p>
              <a:pPr algn="ctr"/>
              <a:r>
                <a:rPr lang="en-US" altLang="zh-CN" sz="4000" b="1" dirty="0" smtClean="0">
                  <a:solidFill>
                    <a:srgbClr val="1B436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altLang="zh-CN" sz="4000" b="1" dirty="0" smtClean="0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>
              <p:custDataLst>
                <p:tags r:id="rId6"/>
              </p:custDataLst>
            </p:nvPr>
          </p:nvSpPr>
          <p:spPr>
            <a:xfrm>
              <a:off x="3909356" y="1685526"/>
              <a:ext cx="828000" cy="828000"/>
            </a:xfrm>
            <a:prstGeom prst="rect">
              <a:avLst/>
            </a:prstGeom>
            <a:noFill/>
            <a:ln>
              <a:solidFill>
                <a:srgbClr val="1B43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>
            <p:custDataLst>
              <p:tags r:id="rId7"/>
            </p:custDataLst>
          </p:nvPr>
        </p:nvSpPr>
        <p:spPr>
          <a:xfrm>
            <a:off x="2767965" y="1515110"/>
            <a:ext cx="4846955" cy="5911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just"/>
            <a:r>
              <a:rPr lang="zh-CN" altLang="en-US" sz="3400" dirty="0">
                <a:solidFill>
                  <a:srgbClr val="1B4367"/>
                </a:solidFill>
                <a:cs typeface="+mn-ea"/>
                <a:sym typeface="+mn-lt"/>
              </a:rPr>
              <a:t>任务一</a:t>
            </a:r>
            <a:r>
              <a:rPr lang="en-US" altLang="zh-CN" sz="3400" dirty="0">
                <a:solidFill>
                  <a:srgbClr val="1B4367"/>
                </a:solidFill>
                <a:cs typeface="+mn-ea"/>
                <a:sym typeface="+mn-lt"/>
              </a:rPr>
              <a:t>   </a:t>
            </a:r>
            <a:r>
              <a:rPr lang="zh-CN" altLang="en-US" sz="3400" dirty="0">
                <a:solidFill>
                  <a:srgbClr val="1B4367"/>
                </a:solidFill>
                <a:cs typeface="+mn-ea"/>
                <a:sym typeface="+mn-lt"/>
              </a:rPr>
              <a:t>获取就业信息</a:t>
            </a:r>
            <a:endParaRPr lang="zh-CN" altLang="en-US" sz="3400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>
            <p:custDataLst>
              <p:tags r:id="rId8"/>
            </p:custDataLst>
          </p:nvPr>
        </p:nvSpPr>
        <p:spPr>
          <a:xfrm>
            <a:off x="2767965" y="3080385"/>
            <a:ext cx="6282690" cy="5911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just"/>
            <a:r>
              <a:rPr lang="zh-CN" altLang="en-US" sz="3400" dirty="0">
                <a:solidFill>
                  <a:srgbClr val="1B4367"/>
                </a:solidFill>
                <a:cs typeface="+mn-ea"/>
                <a:sym typeface="+mn-lt"/>
              </a:rPr>
              <a:t>任务二</a:t>
            </a:r>
            <a:r>
              <a:rPr lang="en-US" altLang="zh-CN" sz="3400" dirty="0">
                <a:solidFill>
                  <a:srgbClr val="1B4367"/>
                </a:solidFill>
                <a:cs typeface="+mn-ea"/>
                <a:sym typeface="+mn-lt"/>
              </a:rPr>
              <a:t>   </a:t>
            </a:r>
            <a:r>
              <a:rPr lang="zh-CN" altLang="en-US" sz="3400" dirty="0">
                <a:solidFill>
                  <a:srgbClr val="1B4367"/>
                </a:solidFill>
                <a:cs typeface="+mn-ea"/>
                <a:sym typeface="+mn-lt"/>
              </a:rPr>
              <a:t>整合就业信息</a:t>
            </a:r>
            <a:endParaRPr lang="zh-CN" altLang="en-US" sz="3400" dirty="0">
              <a:solidFill>
                <a:srgbClr val="1B4367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709295" y="309880"/>
            <a:ext cx="3589020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任务一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获取就业信息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621155" y="1183005"/>
            <a:ext cx="680593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just"/>
            <a:r>
              <a:rPr lang="zh-CN" altLang="en-US" sz="3200" b="1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一、获取就业信息的几种途径</a:t>
            </a:r>
            <a:endParaRPr lang="zh-CN" altLang="en-US" sz="3200" b="1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>
            <p:custDataLst>
              <p:tags r:id="rId1"/>
            </p:custDataLst>
          </p:nvPr>
        </p:nvGrpSpPr>
        <p:grpSpPr>
          <a:xfrm>
            <a:off x="374857" y="842901"/>
            <a:ext cx="1201103" cy="1202531"/>
            <a:chOff x="4856202" y="1222146"/>
            <a:chExt cx="1201103" cy="1202531"/>
          </a:xfrm>
          <a:solidFill>
            <a:srgbClr val="1B4367"/>
          </a:solidFill>
        </p:grpSpPr>
        <p:sp>
          <p:nvSpPr>
            <p:cNvPr id="12" name="Rectangle 6"/>
            <p:cNvSpPr/>
            <p:nvPr>
              <p:custDataLst>
                <p:tags r:id="rId2"/>
              </p:custDataLst>
            </p:nvPr>
          </p:nvSpPr>
          <p:spPr>
            <a:xfrm>
              <a:off x="4856202" y="1222146"/>
              <a:ext cx="1201103" cy="1202531"/>
            </a:xfrm>
            <a:prstGeom prst="flowChartConnector">
              <a:avLst/>
            </a:prstGeom>
            <a:grpFill/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/>
              <a:endParaRPr lang="en-US" altLang="zh-CN" sz="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KSO_Shape"/>
            <p:cNvSpPr/>
            <p:nvPr>
              <p:custDataLst>
                <p:tags r:id="rId3"/>
              </p:custDataLst>
            </p:nvPr>
          </p:nvSpPr>
          <p:spPr bwMode="auto">
            <a:xfrm>
              <a:off x="5275038" y="1500840"/>
              <a:ext cx="363431" cy="645143"/>
            </a:xfrm>
            <a:custGeom>
              <a:avLst/>
              <a:gdLst>
                <a:gd name="T0" fmla="*/ 2147483646 w 3056"/>
                <a:gd name="T1" fmla="*/ 2147483646 h 5429"/>
                <a:gd name="T2" fmla="*/ 2147483646 w 3056"/>
                <a:gd name="T3" fmla="*/ 2147483646 h 5429"/>
                <a:gd name="T4" fmla="*/ 2147483646 w 3056"/>
                <a:gd name="T5" fmla="*/ 388832290 h 5429"/>
                <a:gd name="T6" fmla="*/ 2147483646 w 3056"/>
                <a:gd name="T7" fmla="*/ 345615213 h 5429"/>
                <a:gd name="T8" fmla="*/ 2147483646 w 3056"/>
                <a:gd name="T9" fmla="*/ 2147483646 h 5429"/>
                <a:gd name="T10" fmla="*/ 2147483646 w 3056"/>
                <a:gd name="T11" fmla="*/ 2147483646 h 5429"/>
                <a:gd name="T12" fmla="*/ 2147483646 w 3056"/>
                <a:gd name="T13" fmla="*/ 2147483646 h 5429"/>
                <a:gd name="T14" fmla="*/ 2147483646 w 3056"/>
                <a:gd name="T15" fmla="*/ 2147483646 h 5429"/>
                <a:gd name="T16" fmla="*/ 2147483646 w 3056"/>
                <a:gd name="T17" fmla="*/ 2147483646 h 5429"/>
                <a:gd name="T18" fmla="*/ 2147483646 w 3056"/>
                <a:gd name="T19" fmla="*/ 2147483646 h 5429"/>
                <a:gd name="T20" fmla="*/ 475747481 w 3056"/>
                <a:gd name="T21" fmla="*/ 2147483646 h 5429"/>
                <a:gd name="T22" fmla="*/ 432463999 w 3056"/>
                <a:gd name="T23" fmla="*/ 2147483646 h 5429"/>
                <a:gd name="T24" fmla="*/ 2147483646 w 3056"/>
                <a:gd name="T25" fmla="*/ 2147483646 h 5429"/>
                <a:gd name="T26" fmla="*/ 2147483646 w 3056"/>
                <a:gd name="T27" fmla="*/ 2147483646 h 5429"/>
                <a:gd name="T28" fmla="*/ 2147483646 w 3056"/>
                <a:gd name="T29" fmla="*/ 2147483646 h 5429"/>
                <a:gd name="T30" fmla="*/ 2147483646 w 3056"/>
                <a:gd name="T31" fmla="*/ 2147483646 h 5429"/>
                <a:gd name="T32" fmla="*/ 2147483646 w 3056"/>
                <a:gd name="T33" fmla="*/ 2147483646 h 5429"/>
                <a:gd name="T34" fmla="*/ 2147483646 w 3056"/>
                <a:gd name="T35" fmla="*/ 2147483646 h 5429"/>
                <a:gd name="T36" fmla="*/ 2147483646 w 3056"/>
                <a:gd name="T37" fmla="*/ 2147483646 h 5429"/>
                <a:gd name="T38" fmla="*/ 2147483646 w 3056"/>
                <a:gd name="T39" fmla="*/ 2147483646 h 5429"/>
                <a:gd name="T40" fmla="*/ 2147483646 w 3056"/>
                <a:gd name="T41" fmla="*/ 2147483646 h 5429"/>
                <a:gd name="T42" fmla="*/ 2147483646 w 3056"/>
                <a:gd name="T43" fmla="*/ 2147483646 h 5429"/>
                <a:gd name="T44" fmla="*/ 2147483646 w 3056"/>
                <a:gd name="T45" fmla="*/ 2147483646 h 5429"/>
                <a:gd name="T46" fmla="*/ 2147483646 w 3056"/>
                <a:gd name="T47" fmla="*/ 2147483646 h 5429"/>
                <a:gd name="T48" fmla="*/ 2147483646 w 3056"/>
                <a:gd name="T49" fmla="*/ 2147483646 h 5429"/>
                <a:gd name="T50" fmla="*/ 2147483646 w 3056"/>
                <a:gd name="T51" fmla="*/ 2147483646 h 5429"/>
                <a:gd name="T52" fmla="*/ 2147483646 w 3056"/>
                <a:gd name="T53" fmla="*/ 2147483646 h 5429"/>
                <a:gd name="T54" fmla="*/ 2147483646 w 3056"/>
                <a:gd name="T55" fmla="*/ 2147483646 h 5429"/>
                <a:gd name="T56" fmla="*/ 2147483646 w 3056"/>
                <a:gd name="T57" fmla="*/ 2147483646 h 5429"/>
                <a:gd name="T58" fmla="*/ 2147483646 w 3056"/>
                <a:gd name="T59" fmla="*/ 2147483646 h 5429"/>
                <a:gd name="T60" fmla="*/ 2147483646 w 3056"/>
                <a:gd name="T61" fmla="*/ 2147483646 h 5429"/>
                <a:gd name="T62" fmla="*/ 2147483646 w 3056"/>
                <a:gd name="T63" fmla="*/ 2147483646 h 5429"/>
                <a:gd name="T64" fmla="*/ 2147483646 w 3056"/>
                <a:gd name="T65" fmla="*/ 2147483646 h 5429"/>
                <a:gd name="T66" fmla="*/ 2147483646 w 3056"/>
                <a:gd name="T67" fmla="*/ 2147483646 h 5429"/>
                <a:gd name="T68" fmla="*/ 2147483646 w 3056"/>
                <a:gd name="T69" fmla="*/ 2147483646 h 5429"/>
                <a:gd name="T70" fmla="*/ 2147483646 w 3056"/>
                <a:gd name="T71" fmla="*/ 2147483646 h 5429"/>
                <a:gd name="T72" fmla="*/ 2147483646 w 3056"/>
                <a:gd name="T73" fmla="*/ 2147483646 h 5429"/>
                <a:gd name="T74" fmla="*/ 2147483646 w 3056"/>
                <a:gd name="T75" fmla="*/ 2147483646 h 5429"/>
                <a:gd name="T76" fmla="*/ 2147483646 w 3056"/>
                <a:gd name="T77" fmla="*/ 2147483646 h 5429"/>
                <a:gd name="T78" fmla="*/ 2147483646 w 3056"/>
                <a:gd name="T79" fmla="*/ 2147483646 h 5429"/>
                <a:gd name="T80" fmla="*/ 2147483646 w 3056"/>
                <a:gd name="T81" fmla="*/ 2147483646 h 5429"/>
                <a:gd name="T82" fmla="*/ 2147483646 w 3056"/>
                <a:gd name="T83" fmla="*/ 2147483646 h 5429"/>
                <a:gd name="T84" fmla="*/ 2147483646 w 3056"/>
                <a:gd name="T85" fmla="*/ 2147483646 h 5429"/>
                <a:gd name="T86" fmla="*/ 2147483646 w 3056"/>
                <a:gd name="T87" fmla="*/ 2147483646 h 5429"/>
                <a:gd name="T88" fmla="*/ 2147483646 w 3056"/>
                <a:gd name="T89" fmla="*/ 2147483646 h 5429"/>
                <a:gd name="T90" fmla="*/ 2147483646 w 3056"/>
                <a:gd name="T91" fmla="*/ 2147483646 h 5429"/>
                <a:gd name="T92" fmla="*/ 2147483646 w 3056"/>
                <a:gd name="T93" fmla="*/ 2147483646 h 5429"/>
                <a:gd name="T94" fmla="*/ 2147483646 w 3056"/>
                <a:gd name="T95" fmla="*/ 2147483646 h 5429"/>
                <a:gd name="T96" fmla="*/ 2147483646 w 3056"/>
                <a:gd name="T97" fmla="*/ 2147483646 h 5429"/>
                <a:gd name="T98" fmla="*/ 2147483646 w 3056"/>
                <a:gd name="T99" fmla="*/ 2147483646 h 5429"/>
                <a:gd name="T100" fmla="*/ 2147483646 w 3056"/>
                <a:gd name="T101" fmla="*/ 2147483646 h 5429"/>
                <a:gd name="T102" fmla="*/ 2147483646 w 3056"/>
                <a:gd name="T103" fmla="*/ 2147483646 h 5429"/>
                <a:gd name="T104" fmla="*/ 2147483646 w 3056"/>
                <a:gd name="T105" fmla="*/ 2147483646 h 5429"/>
                <a:gd name="T106" fmla="*/ 2147483646 w 3056"/>
                <a:gd name="T107" fmla="*/ 2147483646 h 5429"/>
                <a:gd name="T108" fmla="*/ 2147483646 w 3056"/>
                <a:gd name="T109" fmla="*/ 2147483646 h 5429"/>
                <a:gd name="T110" fmla="*/ 2147483646 w 3056"/>
                <a:gd name="T111" fmla="*/ 2147483646 h 5429"/>
                <a:gd name="T112" fmla="*/ 2147483646 w 3056"/>
                <a:gd name="T113" fmla="*/ 2147483646 h 5429"/>
                <a:gd name="T114" fmla="*/ 2147483646 w 3056"/>
                <a:gd name="T115" fmla="*/ 2147483646 h 5429"/>
                <a:gd name="T116" fmla="*/ 2147483646 w 3056"/>
                <a:gd name="T117" fmla="*/ 2147483646 h 5429"/>
                <a:gd name="T118" fmla="*/ 2147483646 w 3056"/>
                <a:gd name="T119" fmla="*/ 2147483646 h 5429"/>
                <a:gd name="T120" fmla="*/ 2147483646 w 3056"/>
                <a:gd name="T121" fmla="*/ 2147483646 h 542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056" h="5429">
                  <a:moveTo>
                    <a:pt x="2609" y="448"/>
                  </a:moveTo>
                  <a:lnTo>
                    <a:pt x="2609" y="448"/>
                  </a:lnTo>
                  <a:lnTo>
                    <a:pt x="2575" y="415"/>
                  </a:lnTo>
                  <a:lnTo>
                    <a:pt x="2538" y="383"/>
                  </a:lnTo>
                  <a:lnTo>
                    <a:pt x="2503" y="352"/>
                  </a:lnTo>
                  <a:lnTo>
                    <a:pt x="2465" y="322"/>
                  </a:lnTo>
                  <a:lnTo>
                    <a:pt x="2426" y="293"/>
                  </a:lnTo>
                  <a:lnTo>
                    <a:pt x="2388" y="265"/>
                  </a:lnTo>
                  <a:lnTo>
                    <a:pt x="2348" y="239"/>
                  </a:lnTo>
                  <a:lnTo>
                    <a:pt x="2307" y="213"/>
                  </a:lnTo>
                  <a:lnTo>
                    <a:pt x="2266" y="190"/>
                  </a:lnTo>
                  <a:lnTo>
                    <a:pt x="2224" y="168"/>
                  </a:lnTo>
                  <a:lnTo>
                    <a:pt x="2182" y="146"/>
                  </a:lnTo>
                  <a:lnTo>
                    <a:pt x="2138" y="127"/>
                  </a:lnTo>
                  <a:lnTo>
                    <a:pt x="2095" y="108"/>
                  </a:lnTo>
                  <a:lnTo>
                    <a:pt x="2049" y="91"/>
                  </a:lnTo>
                  <a:lnTo>
                    <a:pt x="2005" y="75"/>
                  </a:lnTo>
                  <a:lnTo>
                    <a:pt x="1960" y="61"/>
                  </a:lnTo>
                  <a:lnTo>
                    <a:pt x="1907" y="46"/>
                  </a:lnTo>
                  <a:lnTo>
                    <a:pt x="1853" y="34"/>
                  </a:lnTo>
                  <a:lnTo>
                    <a:pt x="1800" y="24"/>
                  </a:lnTo>
                  <a:lnTo>
                    <a:pt x="1746" y="15"/>
                  </a:lnTo>
                  <a:lnTo>
                    <a:pt x="1692" y="9"/>
                  </a:lnTo>
                  <a:lnTo>
                    <a:pt x="1638" y="3"/>
                  </a:lnTo>
                  <a:lnTo>
                    <a:pt x="1582" y="1"/>
                  </a:lnTo>
                  <a:lnTo>
                    <a:pt x="1527" y="0"/>
                  </a:lnTo>
                  <a:lnTo>
                    <a:pt x="1490" y="0"/>
                  </a:lnTo>
                  <a:lnTo>
                    <a:pt x="1451" y="2"/>
                  </a:lnTo>
                  <a:lnTo>
                    <a:pt x="1413" y="4"/>
                  </a:lnTo>
                  <a:lnTo>
                    <a:pt x="1376" y="8"/>
                  </a:lnTo>
                  <a:lnTo>
                    <a:pt x="1338" y="11"/>
                  </a:lnTo>
                  <a:lnTo>
                    <a:pt x="1302" y="17"/>
                  </a:lnTo>
                  <a:lnTo>
                    <a:pt x="1264" y="22"/>
                  </a:lnTo>
                  <a:lnTo>
                    <a:pt x="1227" y="29"/>
                  </a:lnTo>
                  <a:lnTo>
                    <a:pt x="1191" y="36"/>
                  </a:lnTo>
                  <a:lnTo>
                    <a:pt x="1154" y="45"/>
                  </a:lnTo>
                  <a:lnTo>
                    <a:pt x="1118" y="55"/>
                  </a:lnTo>
                  <a:lnTo>
                    <a:pt x="1083" y="65"/>
                  </a:lnTo>
                  <a:lnTo>
                    <a:pt x="1047" y="76"/>
                  </a:lnTo>
                  <a:lnTo>
                    <a:pt x="1012" y="88"/>
                  </a:lnTo>
                  <a:lnTo>
                    <a:pt x="977" y="102"/>
                  </a:lnTo>
                  <a:lnTo>
                    <a:pt x="942" y="115"/>
                  </a:lnTo>
                  <a:lnTo>
                    <a:pt x="909" y="130"/>
                  </a:lnTo>
                  <a:lnTo>
                    <a:pt x="875" y="146"/>
                  </a:lnTo>
                  <a:lnTo>
                    <a:pt x="841" y="161"/>
                  </a:lnTo>
                  <a:lnTo>
                    <a:pt x="808" y="179"/>
                  </a:lnTo>
                  <a:lnTo>
                    <a:pt x="775" y="197"/>
                  </a:lnTo>
                  <a:lnTo>
                    <a:pt x="743" y="216"/>
                  </a:lnTo>
                  <a:lnTo>
                    <a:pt x="712" y="235"/>
                  </a:lnTo>
                  <a:lnTo>
                    <a:pt x="680" y="255"/>
                  </a:lnTo>
                  <a:lnTo>
                    <a:pt x="649" y="277"/>
                  </a:lnTo>
                  <a:lnTo>
                    <a:pt x="619" y="300"/>
                  </a:lnTo>
                  <a:lnTo>
                    <a:pt x="589" y="322"/>
                  </a:lnTo>
                  <a:lnTo>
                    <a:pt x="559" y="345"/>
                  </a:lnTo>
                  <a:lnTo>
                    <a:pt x="531" y="370"/>
                  </a:lnTo>
                  <a:lnTo>
                    <a:pt x="502" y="395"/>
                  </a:lnTo>
                  <a:lnTo>
                    <a:pt x="474" y="421"/>
                  </a:lnTo>
                  <a:lnTo>
                    <a:pt x="447" y="448"/>
                  </a:lnTo>
                  <a:lnTo>
                    <a:pt x="420" y="475"/>
                  </a:lnTo>
                  <a:lnTo>
                    <a:pt x="395" y="503"/>
                  </a:lnTo>
                  <a:lnTo>
                    <a:pt x="369" y="531"/>
                  </a:lnTo>
                  <a:lnTo>
                    <a:pt x="345" y="561"/>
                  </a:lnTo>
                  <a:lnTo>
                    <a:pt x="322" y="589"/>
                  </a:lnTo>
                  <a:lnTo>
                    <a:pt x="298" y="619"/>
                  </a:lnTo>
                  <a:lnTo>
                    <a:pt x="276" y="650"/>
                  </a:lnTo>
                  <a:lnTo>
                    <a:pt x="255" y="681"/>
                  </a:lnTo>
                  <a:lnTo>
                    <a:pt x="235" y="712"/>
                  </a:lnTo>
                  <a:lnTo>
                    <a:pt x="215" y="744"/>
                  </a:lnTo>
                  <a:lnTo>
                    <a:pt x="197" y="776"/>
                  </a:lnTo>
                  <a:lnTo>
                    <a:pt x="179" y="808"/>
                  </a:lnTo>
                  <a:lnTo>
                    <a:pt x="161" y="841"/>
                  </a:lnTo>
                  <a:lnTo>
                    <a:pt x="145" y="875"/>
                  </a:lnTo>
                  <a:lnTo>
                    <a:pt x="129" y="909"/>
                  </a:lnTo>
                  <a:lnTo>
                    <a:pt x="115" y="943"/>
                  </a:lnTo>
                  <a:lnTo>
                    <a:pt x="101" y="977"/>
                  </a:lnTo>
                  <a:lnTo>
                    <a:pt x="88" y="1012"/>
                  </a:lnTo>
                  <a:lnTo>
                    <a:pt x="76" y="1047"/>
                  </a:lnTo>
                  <a:lnTo>
                    <a:pt x="65" y="1082"/>
                  </a:lnTo>
                  <a:lnTo>
                    <a:pt x="55" y="1118"/>
                  </a:lnTo>
                  <a:lnTo>
                    <a:pt x="45" y="1154"/>
                  </a:lnTo>
                  <a:lnTo>
                    <a:pt x="36" y="1191"/>
                  </a:lnTo>
                  <a:lnTo>
                    <a:pt x="28" y="1227"/>
                  </a:lnTo>
                  <a:lnTo>
                    <a:pt x="22" y="1264"/>
                  </a:lnTo>
                  <a:lnTo>
                    <a:pt x="16" y="1301"/>
                  </a:lnTo>
                  <a:lnTo>
                    <a:pt x="11" y="1338"/>
                  </a:lnTo>
                  <a:lnTo>
                    <a:pt x="7" y="1376"/>
                  </a:lnTo>
                  <a:lnTo>
                    <a:pt x="4" y="1413"/>
                  </a:lnTo>
                  <a:lnTo>
                    <a:pt x="2" y="1452"/>
                  </a:lnTo>
                  <a:lnTo>
                    <a:pt x="0" y="1489"/>
                  </a:lnTo>
                  <a:lnTo>
                    <a:pt x="0" y="1527"/>
                  </a:lnTo>
                  <a:lnTo>
                    <a:pt x="6" y="1667"/>
                  </a:lnTo>
                  <a:lnTo>
                    <a:pt x="10" y="1707"/>
                  </a:lnTo>
                  <a:lnTo>
                    <a:pt x="15" y="1746"/>
                  </a:lnTo>
                  <a:lnTo>
                    <a:pt x="22" y="1785"/>
                  </a:lnTo>
                  <a:lnTo>
                    <a:pt x="28" y="1823"/>
                  </a:lnTo>
                  <a:lnTo>
                    <a:pt x="36" y="1862"/>
                  </a:lnTo>
                  <a:lnTo>
                    <a:pt x="45" y="1900"/>
                  </a:lnTo>
                  <a:lnTo>
                    <a:pt x="55" y="1937"/>
                  </a:lnTo>
                  <a:lnTo>
                    <a:pt x="66" y="1975"/>
                  </a:lnTo>
                  <a:lnTo>
                    <a:pt x="78" y="2012"/>
                  </a:lnTo>
                  <a:lnTo>
                    <a:pt x="92" y="2049"/>
                  </a:lnTo>
                  <a:lnTo>
                    <a:pt x="105" y="2085"/>
                  </a:lnTo>
                  <a:lnTo>
                    <a:pt x="119" y="2122"/>
                  </a:lnTo>
                  <a:lnTo>
                    <a:pt x="136" y="2157"/>
                  </a:lnTo>
                  <a:lnTo>
                    <a:pt x="152" y="2193"/>
                  </a:lnTo>
                  <a:lnTo>
                    <a:pt x="170" y="2228"/>
                  </a:lnTo>
                  <a:lnTo>
                    <a:pt x="189" y="2262"/>
                  </a:lnTo>
                  <a:lnTo>
                    <a:pt x="195" y="2277"/>
                  </a:lnTo>
                  <a:lnTo>
                    <a:pt x="213" y="2312"/>
                  </a:lnTo>
                  <a:lnTo>
                    <a:pt x="242" y="2366"/>
                  </a:lnTo>
                  <a:lnTo>
                    <a:pt x="278" y="2439"/>
                  </a:lnTo>
                  <a:lnTo>
                    <a:pt x="323" y="2528"/>
                  </a:lnTo>
                  <a:lnTo>
                    <a:pt x="371" y="2631"/>
                  </a:lnTo>
                  <a:lnTo>
                    <a:pt x="422" y="2743"/>
                  </a:lnTo>
                  <a:lnTo>
                    <a:pt x="450" y="2804"/>
                  </a:lnTo>
                  <a:lnTo>
                    <a:pt x="476" y="2867"/>
                  </a:lnTo>
                  <a:lnTo>
                    <a:pt x="503" y="2931"/>
                  </a:lnTo>
                  <a:lnTo>
                    <a:pt x="530" y="2998"/>
                  </a:lnTo>
                  <a:lnTo>
                    <a:pt x="556" y="3065"/>
                  </a:lnTo>
                  <a:lnTo>
                    <a:pt x="582" y="3134"/>
                  </a:lnTo>
                  <a:lnTo>
                    <a:pt x="607" y="3202"/>
                  </a:lnTo>
                  <a:lnTo>
                    <a:pt x="630" y="3273"/>
                  </a:lnTo>
                  <a:lnTo>
                    <a:pt x="653" y="3343"/>
                  </a:lnTo>
                  <a:lnTo>
                    <a:pt x="674" y="3413"/>
                  </a:lnTo>
                  <a:lnTo>
                    <a:pt x="693" y="3483"/>
                  </a:lnTo>
                  <a:lnTo>
                    <a:pt x="711" y="3553"/>
                  </a:lnTo>
                  <a:lnTo>
                    <a:pt x="726" y="3621"/>
                  </a:lnTo>
                  <a:lnTo>
                    <a:pt x="739" y="3690"/>
                  </a:lnTo>
                  <a:lnTo>
                    <a:pt x="750" y="3756"/>
                  </a:lnTo>
                  <a:lnTo>
                    <a:pt x="754" y="3788"/>
                  </a:lnTo>
                  <a:lnTo>
                    <a:pt x="757" y="3822"/>
                  </a:lnTo>
                  <a:lnTo>
                    <a:pt x="760" y="3854"/>
                  </a:lnTo>
                  <a:lnTo>
                    <a:pt x="762" y="3885"/>
                  </a:lnTo>
                  <a:lnTo>
                    <a:pt x="763" y="3915"/>
                  </a:lnTo>
                  <a:lnTo>
                    <a:pt x="764" y="3946"/>
                  </a:lnTo>
                  <a:lnTo>
                    <a:pt x="783" y="4137"/>
                  </a:lnTo>
                  <a:lnTo>
                    <a:pt x="789" y="4160"/>
                  </a:lnTo>
                  <a:lnTo>
                    <a:pt x="796" y="4181"/>
                  </a:lnTo>
                  <a:lnTo>
                    <a:pt x="804" y="4202"/>
                  </a:lnTo>
                  <a:lnTo>
                    <a:pt x="813" y="4220"/>
                  </a:lnTo>
                  <a:lnTo>
                    <a:pt x="823" y="4237"/>
                  </a:lnTo>
                  <a:lnTo>
                    <a:pt x="833" y="4253"/>
                  </a:lnTo>
                  <a:lnTo>
                    <a:pt x="844" y="4267"/>
                  </a:lnTo>
                  <a:lnTo>
                    <a:pt x="855" y="4280"/>
                  </a:lnTo>
                  <a:lnTo>
                    <a:pt x="867" y="4291"/>
                  </a:lnTo>
                  <a:lnTo>
                    <a:pt x="880" y="4301"/>
                  </a:lnTo>
                  <a:lnTo>
                    <a:pt x="895" y="4309"/>
                  </a:lnTo>
                  <a:lnTo>
                    <a:pt x="909" y="4316"/>
                  </a:lnTo>
                  <a:lnTo>
                    <a:pt x="924" y="4321"/>
                  </a:lnTo>
                  <a:lnTo>
                    <a:pt x="941" y="4325"/>
                  </a:lnTo>
                  <a:lnTo>
                    <a:pt x="959" y="4328"/>
                  </a:lnTo>
                  <a:lnTo>
                    <a:pt x="976" y="4328"/>
                  </a:lnTo>
                  <a:lnTo>
                    <a:pt x="2079" y="4328"/>
                  </a:lnTo>
                  <a:lnTo>
                    <a:pt x="2097" y="4328"/>
                  </a:lnTo>
                  <a:lnTo>
                    <a:pt x="2114" y="4325"/>
                  </a:lnTo>
                  <a:lnTo>
                    <a:pt x="2130" y="4321"/>
                  </a:lnTo>
                  <a:lnTo>
                    <a:pt x="2145" y="4316"/>
                  </a:lnTo>
                  <a:lnTo>
                    <a:pt x="2161" y="4309"/>
                  </a:lnTo>
                  <a:lnTo>
                    <a:pt x="2174" y="4301"/>
                  </a:lnTo>
                  <a:lnTo>
                    <a:pt x="2187" y="4291"/>
                  </a:lnTo>
                  <a:lnTo>
                    <a:pt x="2201" y="4280"/>
                  </a:lnTo>
                  <a:lnTo>
                    <a:pt x="2212" y="4267"/>
                  </a:lnTo>
                  <a:lnTo>
                    <a:pt x="2223" y="4253"/>
                  </a:lnTo>
                  <a:lnTo>
                    <a:pt x="2233" y="4237"/>
                  </a:lnTo>
                  <a:lnTo>
                    <a:pt x="2243" y="4220"/>
                  </a:lnTo>
                  <a:lnTo>
                    <a:pt x="2251" y="4202"/>
                  </a:lnTo>
                  <a:lnTo>
                    <a:pt x="2259" y="4181"/>
                  </a:lnTo>
                  <a:lnTo>
                    <a:pt x="2266" y="4160"/>
                  </a:lnTo>
                  <a:lnTo>
                    <a:pt x="2272" y="4137"/>
                  </a:lnTo>
                  <a:lnTo>
                    <a:pt x="2291" y="3946"/>
                  </a:lnTo>
                  <a:lnTo>
                    <a:pt x="2293" y="3915"/>
                  </a:lnTo>
                  <a:lnTo>
                    <a:pt x="2294" y="3885"/>
                  </a:lnTo>
                  <a:lnTo>
                    <a:pt x="2295" y="3854"/>
                  </a:lnTo>
                  <a:lnTo>
                    <a:pt x="2298" y="3822"/>
                  </a:lnTo>
                  <a:lnTo>
                    <a:pt x="2301" y="3788"/>
                  </a:lnTo>
                  <a:lnTo>
                    <a:pt x="2306" y="3756"/>
                  </a:lnTo>
                  <a:lnTo>
                    <a:pt x="2316" y="3690"/>
                  </a:lnTo>
                  <a:lnTo>
                    <a:pt x="2329" y="3621"/>
                  </a:lnTo>
                  <a:lnTo>
                    <a:pt x="2345" y="3553"/>
                  </a:lnTo>
                  <a:lnTo>
                    <a:pt x="2362" y="3483"/>
                  </a:lnTo>
                  <a:lnTo>
                    <a:pt x="2381" y="3413"/>
                  </a:lnTo>
                  <a:lnTo>
                    <a:pt x="2402" y="3343"/>
                  </a:lnTo>
                  <a:lnTo>
                    <a:pt x="2425" y="3273"/>
                  </a:lnTo>
                  <a:lnTo>
                    <a:pt x="2449" y="3202"/>
                  </a:lnTo>
                  <a:lnTo>
                    <a:pt x="2474" y="3134"/>
                  </a:lnTo>
                  <a:lnTo>
                    <a:pt x="2499" y="3065"/>
                  </a:lnTo>
                  <a:lnTo>
                    <a:pt x="2526" y="2998"/>
                  </a:lnTo>
                  <a:lnTo>
                    <a:pt x="2552" y="2931"/>
                  </a:lnTo>
                  <a:lnTo>
                    <a:pt x="2579" y="2867"/>
                  </a:lnTo>
                  <a:lnTo>
                    <a:pt x="2607" y="2804"/>
                  </a:lnTo>
                  <a:lnTo>
                    <a:pt x="2633" y="2743"/>
                  </a:lnTo>
                  <a:lnTo>
                    <a:pt x="2685" y="2631"/>
                  </a:lnTo>
                  <a:lnTo>
                    <a:pt x="2735" y="2528"/>
                  </a:lnTo>
                  <a:lnTo>
                    <a:pt x="2778" y="2439"/>
                  </a:lnTo>
                  <a:lnTo>
                    <a:pt x="2816" y="2366"/>
                  </a:lnTo>
                  <a:lnTo>
                    <a:pt x="2846" y="2312"/>
                  </a:lnTo>
                  <a:lnTo>
                    <a:pt x="2872" y="2262"/>
                  </a:lnTo>
                  <a:lnTo>
                    <a:pt x="2890" y="2228"/>
                  </a:lnTo>
                  <a:lnTo>
                    <a:pt x="2906" y="2193"/>
                  </a:lnTo>
                  <a:lnTo>
                    <a:pt x="2923" y="2157"/>
                  </a:lnTo>
                  <a:lnTo>
                    <a:pt x="2937" y="2122"/>
                  </a:lnTo>
                  <a:lnTo>
                    <a:pt x="2952" y="2085"/>
                  </a:lnTo>
                  <a:lnTo>
                    <a:pt x="2965" y="2049"/>
                  </a:lnTo>
                  <a:lnTo>
                    <a:pt x="2978" y="2012"/>
                  </a:lnTo>
                  <a:lnTo>
                    <a:pt x="2989" y="1975"/>
                  </a:lnTo>
                  <a:lnTo>
                    <a:pt x="3000" y="1937"/>
                  </a:lnTo>
                  <a:lnTo>
                    <a:pt x="3010" y="1900"/>
                  </a:lnTo>
                  <a:lnTo>
                    <a:pt x="3019" y="1862"/>
                  </a:lnTo>
                  <a:lnTo>
                    <a:pt x="3027" y="1823"/>
                  </a:lnTo>
                  <a:lnTo>
                    <a:pt x="3034" y="1785"/>
                  </a:lnTo>
                  <a:lnTo>
                    <a:pt x="3040" y="1746"/>
                  </a:lnTo>
                  <a:lnTo>
                    <a:pt x="3045" y="1707"/>
                  </a:lnTo>
                  <a:lnTo>
                    <a:pt x="3049" y="1667"/>
                  </a:lnTo>
                  <a:lnTo>
                    <a:pt x="3056" y="1527"/>
                  </a:lnTo>
                  <a:lnTo>
                    <a:pt x="3055" y="1489"/>
                  </a:lnTo>
                  <a:lnTo>
                    <a:pt x="3054" y="1452"/>
                  </a:lnTo>
                  <a:lnTo>
                    <a:pt x="3051" y="1413"/>
                  </a:lnTo>
                  <a:lnTo>
                    <a:pt x="3048" y="1376"/>
                  </a:lnTo>
                  <a:lnTo>
                    <a:pt x="3044" y="1338"/>
                  </a:lnTo>
                  <a:lnTo>
                    <a:pt x="3039" y="1301"/>
                  </a:lnTo>
                  <a:lnTo>
                    <a:pt x="3034" y="1264"/>
                  </a:lnTo>
                  <a:lnTo>
                    <a:pt x="3026" y="1227"/>
                  </a:lnTo>
                  <a:lnTo>
                    <a:pt x="3018" y="1191"/>
                  </a:lnTo>
                  <a:lnTo>
                    <a:pt x="3010" y="1154"/>
                  </a:lnTo>
                  <a:lnTo>
                    <a:pt x="3000" y="1118"/>
                  </a:lnTo>
                  <a:lnTo>
                    <a:pt x="2990" y="1082"/>
                  </a:lnTo>
                  <a:lnTo>
                    <a:pt x="2979" y="1047"/>
                  </a:lnTo>
                  <a:lnTo>
                    <a:pt x="2967" y="1012"/>
                  </a:lnTo>
                  <a:lnTo>
                    <a:pt x="2954" y="977"/>
                  </a:lnTo>
                  <a:lnTo>
                    <a:pt x="2941" y="943"/>
                  </a:lnTo>
                  <a:lnTo>
                    <a:pt x="2925" y="909"/>
                  </a:lnTo>
                  <a:lnTo>
                    <a:pt x="2910" y="875"/>
                  </a:lnTo>
                  <a:lnTo>
                    <a:pt x="2894" y="841"/>
                  </a:lnTo>
                  <a:lnTo>
                    <a:pt x="2877" y="808"/>
                  </a:lnTo>
                  <a:lnTo>
                    <a:pt x="2859" y="776"/>
                  </a:lnTo>
                  <a:lnTo>
                    <a:pt x="2840" y="744"/>
                  </a:lnTo>
                  <a:lnTo>
                    <a:pt x="2820" y="712"/>
                  </a:lnTo>
                  <a:lnTo>
                    <a:pt x="2800" y="681"/>
                  </a:lnTo>
                  <a:lnTo>
                    <a:pt x="2779" y="650"/>
                  </a:lnTo>
                  <a:lnTo>
                    <a:pt x="2757" y="619"/>
                  </a:lnTo>
                  <a:lnTo>
                    <a:pt x="2734" y="589"/>
                  </a:lnTo>
                  <a:lnTo>
                    <a:pt x="2711" y="561"/>
                  </a:lnTo>
                  <a:lnTo>
                    <a:pt x="2686" y="531"/>
                  </a:lnTo>
                  <a:lnTo>
                    <a:pt x="2661" y="503"/>
                  </a:lnTo>
                  <a:lnTo>
                    <a:pt x="2635" y="475"/>
                  </a:lnTo>
                  <a:lnTo>
                    <a:pt x="2609" y="448"/>
                  </a:lnTo>
                  <a:close/>
                  <a:moveTo>
                    <a:pt x="2661" y="1641"/>
                  </a:moveTo>
                  <a:lnTo>
                    <a:pt x="2661" y="1641"/>
                  </a:lnTo>
                  <a:lnTo>
                    <a:pt x="2658" y="1669"/>
                  </a:lnTo>
                  <a:lnTo>
                    <a:pt x="2654" y="1697"/>
                  </a:lnTo>
                  <a:lnTo>
                    <a:pt x="2650" y="1725"/>
                  </a:lnTo>
                  <a:lnTo>
                    <a:pt x="2644" y="1753"/>
                  </a:lnTo>
                  <a:lnTo>
                    <a:pt x="2639" y="1781"/>
                  </a:lnTo>
                  <a:lnTo>
                    <a:pt x="2632" y="1809"/>
                  </a:lnTo>
                  <a:lnTo>
                    <a:pt x="2624" y="1837"/>
                  </a:lnTo>
                  <a:lnTo>
                    <a:pt x="2617" y="1863"/>
                  </a:lnTo>
                  <a:lnTo>
                    <a:pt x="2608" y="1891"/>
                  </a:lnTo>
                  <a:lnTo>
                    <a:pt x="2599" y="1918"/>
                  </a:lnTo>
                  <a:lnTo>
                    <a:pt x="2589" y="1945"/>
                  </a:lnTo>
                  <a:lnTo>
                    <a:pt x="2579" y="1972"/>
                  </a:lnTo>
                  <a:lnTo>
                    <a:pt x="2567" y="1998"/>
                  </a:lnTo>
                  <a:lnTo>
                    <a:pt x="2556" y="2025"/>
                  </a:lnTo>
                  <a:lnTo>
                    <a:pt x="2543" y="2051"/>
                  </a:lnTo>
                  <a:lnTo>
                    <a:pt x="2529" y="2078"/>
                  </a:lnTo>
                  <a:lnTo>
                    <a:pt x="2485" y="2158"/>
                  </a:lnTo>
                  <a:lnTo>
                    <a:pt x="2450" y="2227"/>
                  </a:lnTo>
                  <a:lnTo>
                    <a:pt x="2408" y="2311"/>
                  </a:lnTo>
                  <a:lnTo>
                    <a:pt x="2359" y="2409"/>
                  </a:lnTo>
                  <a:lnTo>
                    <a:pt x="2307" y="2519"/>
                  </a:lnTo>
                  <a:lnTo>
                    <a:pt x="2253" y="2641"/>
                  </a:lnTo>
                  <a:lnTo>
                    <a:pt x="2225" y="2705"/>
                  </a:lnTo>
                  <a:lnTo>
                    <a:pt x="2197" y="2771"/>
                  </a:lnTo>
                  <a:lnTo>
                    <a:pt x="2170" y="2838"/>
                  </a:lnTo>
                  <a:lnTo>
                    <a:pt x="2142" y="2908"/>
                  </a:lnTo>
                  <a:lnTo>
                    <a:pt x="2116" y="2979"/>
                  </a:lnTo>
                  <a:lnTo>
                    <a:pt x="2090" y="3051"/>
                  </a:lnTo>
                  <a:lnTo>
                    <a:pt x="2065" y="3124"/>
                  </a:lnTo>
                  <a:lnTo>
                    <a:pt x="2040" y="3198"/>
                  </a:lnTo>
                  <a:lnTo>
                    <a:pt x="2018" y="3272"/>
                  </a:lnTo>
                  <a:lnTo>
                    <a:pt x="1996" y="3346"/>
                  </a:lnTo>
                  <a:lnTo>
                    <a:pt x="1977" y="3420"/>
                  </a:lnTo>
                  <a:lnTo>
                    <a:pt x="1960" y="3494"/>
                  </a:lnTo>
                  <a:lnTo>
                    <a:pt x="1944" y="3568"/>
                  </a:lnTo>
                  <a:lnTo>
                    <a:pt x="1930" y="3641"/>
                  </a:lnTo>
                  <a:lnTo>
                    <a:pt x="1919" y="3714"/>
                  </a:lnTo>
                  <a:lnTo>
                    <a:pt x="1911" y="3785"/>
                  </a:lnTo>
                  <a:lnTo>
                    <a:pt x="1908" y="3820"/>
                  </a:lnTo>
                  <a:lnTo>
                    <a:pt x="1905" y="3856"/>
                  </a:lnTo>
                  <a:lnTo>
                    <a:pt x="1903" y="3890"/>
                  </a:lnTo>
                  <a:lnTo>
                    <a:pt x="1902" y="3924"/>
                  </a:lnTo>
                  <a:lnTo>
                    <a:pt x="1901" y="3939"/>
                  </a:lnTo>
                  <a:lnTo>
                    <a:pt x="1722" y="3939"/>
                  </a:lnTo>
                  <a:lnTo>
                    <a:pt x="1722" y="3230"/>
                  </a:lnTo>
                  <a:lnTo>
                    <a:pt x="1333" y="3230"/>
                  </a:lnTo>
                  <a:lnTo>
                    <a:pt x="1333" y="3939"/>
                  </a:lnTo>
                  <a:lnTo>
                    <a:pt x="1154" y="3939"/>
                  </a:lnTo>
                  <a:lnTo>
                    <a:pt x="1152" y="3924"/>
                  </a:lnTo>
                  <a:lnTo>
                    <a:pt x="1151" y="3873"/>
                  </a:lnTo>
                  <a:lnTo>
                    <a:pt x="1148" y="3820"/>
                  </a:lnTo>
                  <a:lnTo>
                    <a:pt x="1142" y="3767"/>
                  </a:lnTo>
                  <a:lnTo>
                    <a:pt x="1136" y="3714"/>
                  </a:lnTo>
                  <a:lnTo>
                    <a:pt x="1128" y="3659"/>
                  </a:lnTo>
                  <a:lnTo>
                    <a:pt x="1118" y="3604"/>
                  </a:lnTo>
                  <a:lnTo>
                    <a:pt x="1108" y="3547"/>
                  </a:lnTo>
                  <a:lnTo>
                    <a:pt x="1096" y="3491"/>
                  </a:lnTo>
                  <a:lnTo>
                    <a:pt x="1081" y="3434"/>
                  </a:lnTo>
                  <a:lnTo>
                    <a:pt x="1067" y="3377"/>
                  </a:lnTo>
                  <a:lnTo>
                    <a:pt x="1052" y="3319"/>
                  </a:lnTo>
                  <a:lnTo>
                    <a:pt x="1035" y="3261"/>
                  </a:lnTo>
                  <a:lnTo>
                    <a:pt x="1016" y="3203"/>
                  </a:lnTo>
                  <a:lnTo>
                    <a:pt x="997" y="3145"/>
                  </a:lnTo>
                  <a:lnTo>
                    <a:pt x="977" y="3086"/>
                  </a:lnTo>
                  <a:lnTo>
                    <a:pt x="958" y="3029"/>
                  </a:lnTo>
                  <a:lnTo>
                    <a:pt x="937" y="2970"/>
                  </a:lnTo>
                  <a:lnTo>
                    <a:pt x="914" y="2911"/>
                  </a:lnTo>
                  <a:lnTo>
                    <a:pt x="868" y="2796"/>
                  </a:lnTo>
                  <a:lnTo>
                    <a:pt x="820" y="2681"/>
                  </a:lnTo>
                  <a:lnTo>
                    <a:pt x="771" y="2570"/>
                  </a:lnTo>
                  <a:lnTo>
                    <a:pt x="721" y="2459"/>
                  </a:lnTo>
                  <a:lnTo>
                    <a:pt x="669" y="2353"/>
                  </a:lnTo>
                  <a:lnTo>
                    <a:pt x="618" y="2249"/>
                  </a:lnTo>
                  <a:lnTo>
                    <a:pt x="568" y="2150"/>
                  </a:lnTo>
                  <a:lnTo>
                    <a:pt x="567" y="2144"/>
                  </a:lnTo>
                  <a:lnTo>
                    <a:pt x="530" y="2075"/>
                  </a:lnTo>
                  <a:lnTo>
                    <a:pt x="515" y="2050"/>
                  </a:lnTo>
                  <a:lnTo>
                    <a:pt x="503" y="2024"/>
                  </a:lnTo>
                  <a:lnTo>
                    <a:pt x="491" y="1998"/>
                  </a:lnTo>
                  <a:lnTo>
                    <a:pt x="479" y="1972"/>
                  </a:lnTo>
                  <a:lnTo>
                    <a:pt x="468" y="1945"/>
                  </a:lnTo>
                  <a:lnTo>
                    <a:pt x="458" y="1918"/>
                  </a:lnTo>
                  <a:lnTo>
                    <a:pt x="449" y="1892"/>
                  </a:lnTo>
                  <a:lnTo>
                    <a:pt x="440" y="1864"/>
                  </a:lnTo>
                  <a:lnTo>
                    <a:pt x="431" y="1838"/>
                  </a:lnTo>
                  <a:lnTo>
                    <a:pt x="424" y="1810"/>
                  </a:lnTo>
                  <a:lnTo>
                    <a:pt x="418" y="1782"/>
                  </a:lnTo>
                  <a:lnTo>
                    <a:pt x="411" y="1754"/>
                  </a:lnTo>
                  <a:lnTo>
                    <a:pt x="406" y="1726"/>
                  </a:lnTo>
                  <a:lnTo>
                    <a:pt x="401" y="1697"/>
                  </a:lnTo>
                  <a:lnTo>
                    <a:pt x="398" y="1670"/>
                  </a:lnTo>
                  <a:lnTo>
                    <a:pt x="395" y="1641"/>
                  </a:lnTo>
                  <a:lnTo>
                    <a:pt x="389" y="1519"/>
                  </a:lnTo>
                  <a:lnTo>
                    <a:pt x="389" y="1492"/>
                  </a:lnTo>
                  <a:lnTo>
                    <a:pt x="390" y="1463"/>
                  </a:lnTo>
                  <a:lnTo>
                    <a:pt x="392" y="1435"/>
                  </a:lnTo>
                  <a:lnTo>
                    <a:pt x="395" y="1408"/>
                  </a:lnTo>
                  <a:lnTo>
                    <a:pt x="398" y="1380"/>
                  </a:lnTo>
                  <a:lnTo>
                    <a:pt x="402" y="1352"/>
                  </a:lnTo>
                  <a:lnTo>
                    <a:pt x="407" y="1325"/>
                  </a:lnTo>
                  <a:lnTo>
                    <a:pt x="412" y="1298"/>
                  </a:lnTo>
                  <a:lnTo>
                    <a:pt x="418" y="1270"/>
                  </a:lnTo>
                  <a:lnTo>
                    <a:pt x="424" y="1244"/>
                  </a:lnTo>
                  <a:lnTo>
                    <a:pt x="431" y="1217"/>
                  </a:lnTo>
                  <a:lnTo>
                    <a:pt x="439" y="1191"/>
                  </a:lnTo>
                  <a:lnTo>
                    <a:pt x="448" y="1165"/>
                  </a:lnTo>
                  <a:lnTo>
                    <a:pt x="457" y="1139"/>
                  </a:lnTo>
                  <a:lnTo>
                    <a:pt x="466" y="1113"/>
                  </a:lnTo>
                  <a:lnTo>
                    <a:pt x="476" y="1088"/>
                  </a:lnTo>
                  <a:lnTo>
                    <a:pt x="487" y="1063"/>
                  </a:lnTo>
                  <a:lnTo>
                    <a:pt x="499" y="1038"/>
                  </a:lnTo>
                  <a:lnTo>
                    <a:pt x="511" y="1013"/>
                  </a:lnTo>
                  <a:lnTo>
                    <a:pt x="524" y="989"/>
                  </a:lnTo>
                  <a:lnTo>
                    <a:pt x="537" y="965"/>
                  </a:lnTo>
                  <a:lnTo>
                    <a:pt x="551" y="941"/>
                  </a:lnTo>
                  <a:lnTo>
                    <a:pt x="565" y="918"/>
                  </a:lnTo>
                  <a:lnTo>
                    <a:pt x="580" y="895"/>
                  </a:lnTo>
                  <a:lnTo>
                    <a:pt x="596" y="871"/>
                  </a:lnTo>
                  <a:lnTo>
                    <a:pt x="612" y="849"/>
                  </a:lnTo>
                  <a:lnTo>
                    <a:pt x="629" y="827"/>
                  </a:lnTo>
                  <a:lnTo>
                    <a:pt x="647" y="806"/>
                  </a:lnTo>
                  <a:lnTo>
                    <a:pt x="664" y="784"/>
                  </a:lnTo>
                  <a:lnTo>
                    <a:pt x="683" y="763"/>
                  </a:lnTo>
                  <a:lnTo>
                    <a:pt x="702" y="743"/>
                  </a:lnTo>
                  <a:lnTo>
                    <a:pt x="722" y="723"/>
                  </a:lnTo>
                  <a:lnTo>
                    <a:pt x="743" y="703"/>
                  </a:lnTo>
                  <a:lnTo>
                    <a:pt x="764" y="683"/>
                  </a:lnTo>
                  <a:lnTo>
                    <a:pt x="785" y="665"/>
                  </a:lnTo>
                  <a:lnTo>
                    <a:pt x="806" y="647"/>
                  </a:lnTo>
                  <a:lnTo>
                    <a:pt x="828" y="629"/>
                  </a:lnTo>
                  <a:lnTo>
                    <a:pt x="850" y="611"/>
                  </a:lnTo>
                  <a:lnTo>
                    <a:pt x="874" y="596"/>
                  </a:lnTo>
                  <a:lnTo>
                    <a:pt x="896" y="579"/>
                  </a:lnTo>
                  <a:lnTo>
                    <a:pt x="920" y="565"/>
                  </a:lnTo>
                  <a:lnTo>
                    <a:pt x="943" y="550"/>
                  </a:lnTo>
                  <a:lnTo>
                    <a:pt x="968" y="536"/>
                  </a:lnTo>
                  <a:lnTo>
                    <a:pt x="992" y="523"/>
                  </a:lnTo>
                  <a:lnTo>
                    <a:pt x="1016" y="510"/>
                  </a:lnTo>
                  <a:lnTo>
                    <a:pt x="1041" y="498"/>
                  </a:lnTo>
                  <a:lnTo>
                    <a:pt x="1066" y="486"/>
                  </a:lnTo>
                  <a:lnTo>
                    <a:pt x="1091" y="475"/>
                  </a:lnTo>
                  <a:lnTo>
                    <a:pt x="1117" y="464"/>
                  </a:lnTo>
                  <a:lnTo>
                    <a:pt x="1143" y="456"/>
                  </a:lnTo>
                  <a:lnTo>
                    <a:pt x="1170" y="446"/>
                  </a:lnTo>
                  <a:lnTo>
                    <a:pt x="1195" y="438"/>
                  </a:lnTo>
                  <a:lnTo>
                    <a:pt x="1223" y="430"/>
                  </a:lnTo>
                  <a:lnTo>
                    <a:pt x="1250" y="423"/>
                  </a:lnTo>
                  <a:lnTo>
                    <a:pt x="1276" y="417"/>
                  </a:lnTo>
                  <a:lnTo>
                    <a:pt x="1304" y="411"/>
                  </a:lnTo>
                  <a:lnTo>
                    <a:pt x="1331" y="406"/>
                  </a:lnTo>
                  <a:lnTo>
                    <a:pt x="1359" y="401"/>
                  </a:lnTo>
                  <a:lnTo>
                    <a:pt x="1387" y="398"/>
                  </a:lnTo>
                  <a:lnTo>
                    <a:pt x="1414" y="395"/>
                  </a:lnTo>
                  <a:lnTo>
                    <a:pt x="1443" y="392"/>
                  </a:lnTo>
                  <a:lnTo>
                    <a:pt x="1471" y="390"/>
                  </a:lnTo>
                  <a:lnTo>
                    <a:pt x="1500" y="389"/>
                  </a:lnTo>
                  <a:lnTo>
                    <a:pt x="1527" y="389"/>
                  </a:lnTo>
                  <a:lnTo>
                    <a:pt x="1569" y="389"/>
                  </a:lnTo>
                  <a:lnTo>
                    <a:pt x="1610" y="391"/>
                  </a:lnTo>
                  <a:lnTo>
                    <a:pt x="1651" y="396"/>
                  </a:lnTo>
                  <a:lnTo>
                    <a:pt x="1691" y="400"/>
                  </a:lnTo>
                  <a:lnTo>
                    <a:pt x="1732" y="407"/>
                  </a:lnTo>
                  <a:lnTo>
                    <a:pt x="1771" y="415"/>
                  </a:lnTo>
                  <a:lnTo>
                    <a:pt x="1810" y="423"/>
                  </a:lnTo>
                  <a:lnTo>
                    <a:pt x="1849" y="435"/>
                  </a:lnTo>
                  <a:lnTo>
                    <a:pt x="1882" y="444"/>
                  </a:lnTo>
                  <a:lnTo>
                    <a:pt x="1917" y="457"/>
                  </a:lnTo>
                  <a:lnTo>
                    <a:pt x="1950" y="470"/>
                  </a:lnTo>
                  <a:lnTo>
                    <a:pt x="1983" y="483"/>
                  </a:lnTo>
                  <a:lnTo>
                    <a:pt x="2015" y="498"/>
                  </a:lnTo>
                  <a:lnTo>
                    <a:pt x="2047" y="514"/>
                  </a:lnTo>
                  <a:lnTo>
                    <a:pt x="2078" y="531"/>
                  </a:lnTo>
                  <a:lnTo>
                    <a:pt x="2109" y="548"/>
                  </a:lnTo>
                  <a:lnTo>
                    <a:pt x="2139" y="567"/>
                  </a:lnTo>
                  <a:lnTo>
                    <a:pt x="2169" y="586"/>
                  </a:lnTo>
                  <a:lnTo>
                    <a:pt x="2197" y="607"/>
                  </a:lnTo>
                  <a:lnTo>
                    <a:pt x="2226" y="628"/>
                  </a:lnTo>
                  <a:lnTo>
                    <a:pt x="2254" y="650"/>
                  </a:lnTo>
                  <a:lnTo>
                    <a:pt x="2281" y="673"/>
                  </a:lnTo>
                  <a:lnTo>
                    <a:pt x="2308" y="698"/>
                  </a:lnTo>
                  <a:lnTo>
                    <a:pt x="2333" y="723"/>
                  </a:lnTo>
                  <a:lnTo>
                    <a:pt x="2353" y="743"/>
                  </a:lnTo>
                  <a:lnTo>
                    <a:pt x="2372" y="763"/>
                  </a:lnTo>
                  <a:lnTo>
                    <a:pt x="2391" y="784"/>
                  </a:lnTo>
                  <a:lnTo>
                    <a:pt x="2409" y="806"/>
                  </a:lnTo>
                  <a:lnTo>
                    <a:pt x="2426" y="827"/>
                  </a:lnTo>
                  <a:lnTo>
                    <a:pt x="2443" y="849"/>
                  </a:lnTo>
                  <a:lnTo>
                    <a:pt x="2460" y="872"/>
                  </a:lnTo>
                  <a:lnTo>
                    <a:pt x="2475" y="895"/>
                  </a:lnTo>
                  <a:lnTo>
                    <a:pt x="2489" y="918"/>
                  </a:lnTo>
                  <a:lnTo>
                    <a:pt x="2505" y="941"/>
                  </a:lnTo>
                  <a:lnTo>
                    <a:pt x="2518" y="965"/>
                  </a:lnTo>
                  <a:lnTo>
                    <a:pt x="2531" y="989"/>
                  </a:lnTo>
                  <a:lnTo>
                    <a:pt x="2545" y="1013"/>
                  </a:lnTo>
                  <a:lnTo>
                    <a:pt x="2557" y="1038"/>
                  </a:lnTo>
                  <a:lnTo>
                    <a:pt x="2568" y="1063"/>
                  </a:lnTo>
                  <a:lnTo>
                    <a:pt x="2579" y="1088"/>
                  </a:lnTo>
                  <a:lnTo>
                    <a:pt x="2589" y="1113"/>
                  </a:lnTo>
                  <a:lnTo>
                    <a:pt x="2599" y="1139"/>
                  </a:lnTo>
                  <a:lnTo>
                    <a:pt x="2608" y="1164"/>
                  </a:lnTo>
                  <a:lnTo>
                    <a:pt x="2617" y="1191"/>
                  </a:lnTo>
                  <a:lnTo>
                    <a:pt x="2624" y="1217"/>
                  </a:lnTo>
                  <a:lnTo>
                    <a:pt x="2631" y="1244"/>
                  </a:lnTo>
                  <a:lnTo>
                    <a:pt x="2638" y="1270"/>
                  </a:lnTo>
                  <a:lnTo>
                    <a:pt x="2643" y="1297"/>
                  </a:lnTo>
                  <a:lnTo>
                    <a:pt x="2649" y="1325"/>
                  </a:lnTo>
                  <a:lnTo>
                    <a:pt x="2653" y="1352"/>
                  </a:lnTo>
                  <a:lnTo>
                    <a:pt x="2658" y="1379"/>
                  </a:lnTo>
                  <a:lnTo>
                    <a:pt x="2660" y="1406"/>
                  </a:lnTo>
                  <a:lnTo>
                    <a:pt x="2663" y="1435"/>
                  </a:lnTo>
                  <a:lnTo>
                    <a:pt x="2664" y="1463"/>
                  </a:lnTo>
                  <a:lnTo>
                    <a:pt x="2666" y="1491"/>
                  </a:lnTo>
                  <a:lnTo>
                    <a:pt x="2666" y="1519"/>
                  </a:lnTo>
                  <a:lnTo>
                    <a:pt x="2661" y="1641"/>
                  </a:lnTo>
                  <a:close/>
                  <a:moveTo>
                    <a:pt x="907" y="4981"/>
                  </a:moveTo>
                  <a:lnTo>
                    <a:pt x="2149" y="4981"/>
                  </a:lnTo>
                  <a:lnTo>
                    <a:pt x="2149" y="4592"/>
                  </a:lnTo>
                  <a:lnTo>
                    <a:pt x="907" y="4592"/>
                  </a:lnTo>
                  <a:lnTo>
                    <a:pt x="907" y="4981"/>
                  </a:lnTo>
                  <a:close/>
                  <a:moveTo>
                    <a:pt x="1177" y="5429"/>
                  </a:moveTo>
                  <a:lnTo>
                    <a:pt x="1879" y="5429"/>
                  </a:lnTo>
                  <a:lnTo>
                    <a:pt x="1879" y="5209"/>
                  </a:lnTo>
                  <a:lnTo>
                    <a:pt x="1177" y="5209"/>
                  </a:lnTo>
                  <a:lnTo>
                    <a:pt x="1177" y="54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2" name="直接连接符 1"/>
          <p:cNvCxnSpPr/>
          <p:nvPr>
            <p:custDataLst>
              <p:tags r:id="rId4"/>
            </p:custDataLst>
          </p:nvPr>
        </p:nvCxnSpPr>
        <p:spPr>
          <a:xfrm>
            <a:off x="1066204" y="2472904"/>
            <a:ext cx="7045673" cy="0"/>
          </a:xfrm>
          <a:prstGeom prst="line">
            <a:avLst/>
          </a:prstGeom>
          <a:ln w="6350">
            <a:solidFill>
              <a:schemeClr val="tx2">
                <a:lumMod val="50000"/>
                <a:lumOff val="50000"/>
                <a:alpha val="2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497205" y="3631565"/>
            <a:ext cx="2917190" cy="51879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>
                <a:solidFill>
                  <a:srgbClr val="1B4367"/>
                </a:solidFill>
                <a:latin typeface="+mn-ea"/>
                <a:cs typeface="+mn-ea"/>
              </a:rPr>
              <a:t>通过学校的就业部门获取就业信息（推荐指数☆☆☆☆☆）</a:t>
            </a:r>
            <a:endParaRPr lang="zh-CN" altLang="en-US" sz="1800" b="1">
              <a:solidFill>
                <a:srgbClr val="1B4367"/>
              </a:solidFill>
              <a:latin typeface="+mn-ea"/>
              <a:cs typeface="+mn-ea"/>
            </a:endParaRPr>
          </a:p>
        </p:txBody>
      </p:sp>
      <p:sp>
        <p:nvSpPr>
          <p:cNvPr id="7" name="任意多边形: 形状 36"/>
          <p:cNvSpPr/>
          <p:nvPr>
            <p:custDataLst>
              <p:tags r:id="rId6"/>
            </p:custDataLst>
          </p:nvPr>
        </p:nvSpPr>
        <p:spPr>
          <a:xfrm>
            <a:off x="1066875" y="2199348"/>
            <a:ext cx="317029" cy="273557"/>
          </a:xfrm>
          <a:custGeom>
            <a:avLst/>
            <a:gdLst>
              <a:gd name="connsiteX0" fmla="*/ 205979 w 411958"/>
              <a:gd name="connsiteY0" fmla="*/ 0 h 346834"/>
              <a:gd name="connsiteX1" fmla="*/ 411958 w 411958"/>
              <a:gd name="connsiteY1" fmla="*/ 296466 h 346834"/>
              <a:gd name="connsiteX2" fmla="*/ 408430 w 411958"/>
              <a:gd name="connsiteY2" fmla="*/ 346834 h 346834"/>
              <a:gd name="connsiteX3" fmla="*/ 3528 w 411958"/>
              <a:gd name="connsiteY3" fmla="*/ 346834 h 346834"/>
              <a:gd name="connsiteX4" fmla="*/ 0 w 411958"/>
              <a:gd name="connsiteY4" fmla="*/ 296466 h 346834"/>
              <a:gd name="connsiteX5" fmla="*/ 205979 w 411958"/>
              <a:gd name="connsiteY5" fmla="*/ 0 h 34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1958" h="346834">
                <a:moveTo>
                  <a:pt x="205979" y="0"/>
                </a:moveTo>
                <a:cubicBezTo>
                  <a:pt x="319738" y="0"/>
                  <a:pt x="411958" y="132732"/>
                  <a:pt x="411958" y="296466"/>
                </a:cubicBezTo>
                <a:lnTo>
                  <a:pt x="408430" y="346834"/>
                </a:lnTo>
                <a:lnTo>
                  <a:pt x="3528" y="346834"/>
                </a:lnTo>
                <a:lnTo>
                  <a:pt x="0" y="296466"/>
                </a:lnTo>
                <a:cubicBezTo>
                  <a:pt x="0" y="132732"/>
                  <a:pt x="92220" y="0"/>
                  <a:pt x="205979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  <a:effectLst>
            <a:outerShdw blurRad="50800" dist="63500" dir="8100000" algn="tr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505">
              <a:solidFill>
                <a:schemeClr val="lt1"/>
              </a:solidFill>
            </a:endParaRPr>
          </a:p>
        </p:txBody>
      </p:sp>
      <p:sp>
        <p:nvSpPr>
          <p:cNvPr id="9" name="任意多边形: 形状 38"/>
          <p:cNvSpPr/>
          <p:nvPr>
            <p:custDataLst>
              <p:tags r:id="rId7"/>
            </p:custDataLst>
          </p:nvPr>
        </p:nvSpPr>
        <p:spPr>
          <a:xfrm>
            <a:off x="1215317" y="2198818"/>
            <a:ext cx="1012583" cy="1322190"/>
          </a:xfrm>
          <a:custGeom>
            <a:avLst/>
            <a:gdLst>
              <a:gd name="connsiteX0" fmla="*/ 38 w 4644"/>
              <a:gd name="connsiteY0" fmla="*/ 0 h 6065"/>
              <a:gd name="connsiteX1" fmla="*/ 736 w 4644"/>
              <a:gd name="connsiteY1" fmla="*/ 0 h 6065"/>
              <a:gd name="connsiteX2" fmla="*/ 2985 w 4644"/>
              <a:gd name="connsiteY2" fmla="*/ 0 h 6065"/>
              <a:gd name="connsiteX3" fmla="*/ 2996 w 4644"/>
              <a:gd name="connsiteY3" fmla="*/ 0 h 6065"/>
              <a:gd name="connsiteX4" fmla="*/ 3001 w 4644"/>
              <a:gd name="connsiteY4" fmla="*/ 0 h 6065"/>
              <a:gd name="connsiteX5" fmla="*/ 3001 w 4644"/>
              <a:gd name="connsiteY5" fmla="*/ 0 h 6065"/>
              <a:gd name="connsiteX6" fmla="*/ 3208 w 4644"/>
              <a:gd name="connsiteY6" fmla="*/ 21 h 6065"/>
              <a:gd name="connsiteX7" fmla="*/ 4048 w 4644"/>
              <a:gd name="connsiteY7" fmla="*/ 1052 h 6065"/>
              <a:gd name="connsiteX8" fmla="*/ 4002 w 4644"/>
              <a:gd name="connsiteY8" fmla="*/ 1348 h 6065"/>
              <a:gd name="connsiteX9" fmla="*/ 4002 w 4644"/>
              <a:gd name="connsiteY9" fmla="*/ 1348 h 6065"/>
              <a:gd name="connsiteX10" fmla="*/ 4048 w 4644"/>
              <a:gd name="connsiteY10" fmla="*/ 1052 h 6065"/>
              <a:gd name="connsiteX11" fmla="*/ 4048 w 4644"/>
              <a:gd name="connsiteY11" fmla="*/ 1446 h 6065"/>
              <a:gd name="connsiteX12" fmla="*/ 4050 w 4644"/>
              <a:gd name="connsiteY12" fmla="*/ 1451 h 6065"/>
              <a:gd name="connsiteX13" fmla="*/ 4050 w 4644"/>
              <a:gd name="connsiteY13" fmla="*/ 3364 h 6065"/>
              <a:gd name="connsiteX14" fmla="*/ 4187 w 4644"/>
              <a:gd name="connsiteY14" fmla="*/ 3501 h 6065"/>
              <a:gd name="connsiteX15" fmla="*/ 4508 w 4644"/>
              <a:gd name="connsiteY15" fmla="*/ 3501 h 6065"/>
              <a:gd name="connsiteX16" fmla="*/ 4634 w 4644"/>
              <a:gd name="connsiteY16" fmla="*/ 3583 h 6065"/>
              <a:gd name="connsiteX17" fmla="*/ 4609 w 4644"/>
              <a:gd name="connsiteY17" fmla="*/ 3732 h 6065"/>
              <a:gd name="connsiteX18" fmla="*/ 2499 w 4644"/>
              <a:gd name="connsiteY18" fmla="*/ 6022 h 6065"/>
              <a:gd name="connsiteX19" fmla="*/ 2396 w 4644"/>
              <a:gd name="connsiteY19" fmla="*/ 6065 h 6065"/>
              <a:gd name="connsiteX20" fmla="*/ 2294 w 4644"/>
              <a:gd name="connsiteY20" fmla="*/ 6022 h 6065"/>
              <a:gd name="connsiteX21" fmla="*/ 184 w 4644"/>
              <a:gd name="connsiteY21" fmla="*/ 3732 h 6065"/>
              <a:gd name="connsiteX22" fmla="*/ 159 w 4644"/>
              <a:gd name="connsiteY22" fmla="*/ 3583 h 6065"/>
              <a:gd name="connsiteX23" fmla="*/ 284 w 4644"/>
              <a:gd name="connsiteY23" fmla="*/ 3501 h 6065"/>
              <a:gd name="connsiteX24" fmla="*/ 606 w 4644"/>
              <a:gd name="connsiteY24" fmla="*/ 3501 h 6065"/>
              <a:gd name="connsiteX25" fmla="*/ 743 w 4644"/>
              <a:gd name="connsiteY25" fmla="*/ 3364 h 6065"/>
              <a:gd name="connsiteX26" fmla="*/ 732 w 4644"/>
              <a:gd name="connsiteY26" fmla="*/ 1264 h 6065"/>
              <a:gd name="connsiteX27" fmla="*/ 38 w 4644"/>
              <a:gd name="connsiteY27" fmla="*/ 0 h 6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644" h="6065">
                <a:moveTo>
                  <a:pt x="38" y="0"/>
                </a:moveTo>
                <a:cubicBezTo>
                  <a:pt x="-167" y="-1"/>
                  <a:pt x="503" y="0"/>
                  <a:pt x="736" y="0"/>
                </a:cubicBezTo>
                <a:lnTo>
                  <a:pt x="2985" y="0"/>
                </a:lnTo>
                <a:lnTo>
                  <a:pt x="2996" y="0"/>
                </a:lnTo>
                <a:lnTo>
                  <a:pt x="3001" y="0"/>
                </a:lnTo>
                <a:lnTo>
                  <a:pt x="3001" y="0"/>
                </a:lnTo>
                <a:lnTo>
                  <a:pt x="3208" y="21"/>
                </a:lnTo>
                <a:cubicBezTo>
                  <a:pt x="3687" y="119"/>
                  <a:pt x="4048" y="543"/>
                  <a:pt x="4048" y="1052"/>
                </a:cubicBezTo>
                <a:lnTo>
                  <a:pt x="4002" y="1348"/>
                </a:lnTo>
                <a:lnTo>
                  <a:pt x="4002" y="1348"/>
                </a:lnTo>
                <a:lnTo>
                  <a:pt x="4048" y="1052"/>
                </a:lnTo>
                <a:lnTo>
                  <a:pt x="4048" y="1446"/>
                </a:lnTo>
                <a:lnTo>
                  <a:pt x="4050" y="1451"/>
                </a:lnTo>
                <a:cubicBezTo>
                  <a:pt x="4050" y="1531"/>
                  <a:pt x="4050" y="3285"/>
                  <a:pt x="4050" y="3364"/>
                </a:cubicBezTo>
                <a:cubicBezTo>
                  <a:pt x="4050" y="3446"/>
                  <a:pt x="4107" y="3501"/>
                  <a:pt x="4187" y="3501"/>
                </a:cubicBezTo>
                <a:lnTo>
                  <a:pt x="4508" y="3501"/>
                </a:lnTo>
                <a:cubicBezTo>
                  <a:pt x="4559" y="3501"/>
                  <a:pt x="4613" y="3538"/>
                  <a:pt x="4634" y="3583"/>
                </a:cubicBezTo>
                <a:cubicBezTo>
                  <a:pt x="4654" y="3631"/>
                  <a:pt x="4643" y="3695"/>
                  <a:pt x="4609" y="3732"/>
                </a:cubicBezTo>
                <a:lnTo>
                  <a:pt x="2499" y="6022"/>
                </a:lnTo>
                <a:cubicBezTo>
                  <a:pt x="2472" y="6049"/>
                  <a:pt x="2435" y="6065"/>
                  <a:pt x="2396" y="6065"/>
                </a:cubicBezTo>
                <a:cubicBezTo>
                  <a:pt x="2358" y="6065"/>
                  <a:pt x="2321" y="6049"/>
                  <a:pt x="2294" y="6022"/>
                </a:cubicBezTo>
                <a:lnTo>
                  <a:pt x="184" y="3732"/>
                </a:lnTo>
                <a:cubicBezTo>
                  <a:pt x="150" y="3695"/>
                  <a:pt x="138" y="3631"/>
                  <a:pt x="159" y="3583"/>
                </a:cubicBezTo>
                <a:cubicBezTo>
                  <a:pt x="179" y="3538"/>
                  <a:pt x="234" y="3501"/>
                  <a:pt x="284" y="3501"/>
                </a:cubicBezTo>
                <a:lnTo>
                  <a:pt x="606" y="3501"/>
                </a:lnTo>
                <a:cubicBezTo>
                  <a:pt x="686" y="3501"/>
                  <a:pt x="743" y="3446"/>
                  <a:pt x="743" y="3364"/>
                </a:cubicBezTo>
                <a:cubicBezTo>
                  <a:pt x="748" y="3272"/>
                  <a:pt x="738" y="2373"/>
                  <a:pt x="732" y="1264"/>
                </a:cubicBezTo>
                <a:cubicBezTo>
                  <a:pt x="726" y="155"/>
                  <a:pt x="243" y="1"/>
                  <a:pt x="38" y="0"/>
                </a:cubicBezTo>
                <a:close/>
              </a:path>
            </a:pathLst>
          </a:custGeom>
          <a:solidFill>
            <a:srgbClr val="1B4367"/>
          </a:solidFill>
          <a:ln>
            <a:noFill/>
          </a:ln>
          <a:effectLst>
            <a:outerShdw blurRad="50800" dist="63500" dir="8100000" algn="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150032" tIns="59906" rIns="90125" bIns="240687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2005" b="1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2005" b="1" dirty="0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0" name="任意多边形: 形状 36"/>
          <p:cNvSpPr/>
          <p:nvPr>
            <p:custDataLst>
              <p:tags r:id="rId8"/>
            </p:custDataLst>
          </p:nvPr>
        </p:nvSpPr>
        <p:spPr>
          <a:xfrm>
            <a:off x="4134703" y="2199348"/>
            <a:ext cx="317029" cy="273557"/>
          </a:xfrm>
          <a:custGeom>
            <a:avLst/>
            <a:gdLst>
              <a:gd name="connsiteX0" fmla="*/ 205979 w 411958"/>
              <a:gd name="connsiteY0" fmla="*/ 0 h 346834"/>
              <a:gd name="connsiteX1" fmla="*/ 411958 w 411958"/>
              <a:gd name="connsiteY1" fmla="*/ 296466 h 346834"/>
              <a:gd name="connsiteX2" fmla="*/ 408430 w 411958"/>
              <a:gd name="connsiteY2" fmla="*/ 346834 h 346834"/>
              <a:gd name="connsiteX3" fmla="*/ 3528 w 411958"/>
              <a:gd name="connsiteY3" fmla="*/ 346834 h 346834"/>
              <a:gd name="connsiteX4" fmla="*/ 0 w 411958"/>
              <a:gd name="connsiteY4" fmla="*/ 296466 h 346834"/>
              <a:gd name="connsiteX5" fmla="*/ 205979 w 411958"/>
              <a:gd name="connsiteY5" fmla="*/ 0 h 34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1958" h="346834">
                <a:moveTo>
                  <a:pt x="205979" y="0"/>
                </a:moveTo>
                <a:cubicBezTo>
                  <a:pt x="319738" y="0"/>
                  <a:pt x="411958" y="132732"/>
                  <a:pt x="411958" y="296466"/>
                </a:cubicBezTo>
                <a:lnTo>
                  <a:pt x="408430" y="346834"/>
                </a:lnTo>
                <a:lnTo>
                  <a:pt x="3528" y="346834"/>
                </a:lnTo>
                <a:lnTo>
                  <a:pt x="0" y="296466"/>
                </a:lnTo>
                <a:cubicBezTo>
                  <a:pt x="0" y="132732"/>
                  <a:pt x="92220" y="0"/>
                  <a:pt x="205979" y="0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effectLst>
            <a:outerShdw blurRad="50800" dist="63500" dir="8100000" algn="tr" rotWithShape="0">
              <a:schemeClr val="accent2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505">
              <a:solidFill>
                <a:schemeClr val="lt1"/>
              </a:solidFill>
            </a:endParaRPr>
          </a:p>
        </p:txBody>
      </p:sp>
      <p:sp>
        <p:nvSpPr>
          <p:cNvPr id="15" name="任意多边形: 形状 38"/>
          <p:cNvSpPr/>
          <p:nvPr>
            <p:custDataLst>
              <p:tags r:id="rId9"/>
            </p:custDataLst>
          </p:nvPr>
        </p:nvSpPr>
        <p:spPr>
          <a:xfrm>
            <a:off x="4283145" y="2198818"/>
            <a:ext cx="1012583" cy="1322190"/>
          </a:xfrm>
          <a:custGeom>
            <a:avLst/>
            <a:gdLst>
              <a:gd name="connsiteX0" fmla="*/ 38 w 4644"/>
              <a:gd name="connsiteY0" fmla="*/ 0 h 6065"/>
              <a:gd name="connsiteX1" fmla="*/ 736 w 4644"/>
              <a:gd name="connsiteY1" fmla="*/ 0 h 6065"/>
              <a:gd name="connsiteX2" fmla="*/ 2985 w 4644"/>
              <a:gd name="connsiteY2" fmla="*/ 0 h 6065"/>
              <a:gd name="connsiteX3" fmla="*/ 2996 w 4644"/>
              <a:gd name="connsiteY3" fmla="*/ 0 h 6065"/>
              <a:gd name="connsiteX4" fmla="*/ 3001 w 4644"/>
              <a:gd name="connsiteY4" fmla="*/ 0 h 6065"/>
              <a:gd name="connsiteX5" fmla="*/ 3001 w 4644"/>
              <a:gd name="connsiteY5" fmla="*/ 0 h 6065"/>
              <a:gd name="connsiteX6" fmla="*/ 3208 w 4644"/>
              <a:gd name="connsiteY6" fmla="*/ 21 h 6065"/>
              <a:gd name="connsiteX7" fmla="*/ 4048 w 4644"/>
              <a:gd name="connsiteY7" fmla="*/ 1052 h 6065"/>
              <a:gd name="connsiteX8" fmla="*/ 4002 w 4644"/>
              <a:gd name="connsiteY8" fmla="*/ 1348 h 6065"/>
              <a:gd name="connsiteX9" fmla="*/ 4002 w 4644"/>
              <a:gd name="connsiteY9" fmla="*/ 1348 h 6065"/>
              <a:gd name="connsiteX10" fmla="*/ 4048 w 4644"/>
              <a:gd name="connsiteY10" fmla="*/ 1052 h 6065"/>
              <a:gd name="connsiteX11" fmla="*/ 4048 w 4644"/>
              <a:gd name="connsiteY11" fmla="*/ 1446 h 6065"/>
              <a:gd name="connsiteX12" fmla="*/ 4050 w 4644"/>
              <a:gd name="connsiteY12" fmla="*/ 1451 h 6065"/>
              <a:gd name="connsiteX13" fmla="*/ 4050 w 4644"/>
              <a:gd name="connsiteY13" fmla="*/ 3364 h 6065"/>
              <a:gd name="connsiteX14" fmla="*/ 4187 w 4644"/>
              <a:gd name="connsiteY14" fmla="*/ 3501 h 6065"/>
              <a:gd name="connsiteX15" fmla="*/ 4508 w 4644"/>
              <a:gd name="connsiteY15" fmla="*/ 3501 h 6065"/>
              <a:gd name="connsiteX16" fmla="*/ 4634 w 4644"/>
              <a:gd name="connsiteY16" fmla="*/ 3583 h 6065"/>
              <a:gd name="connsiteX17" fmla="*/ 4609 w 4644"/>
              <a:gd name="connsiteY17" fmla="*/ 3732 h 6065"/>
              <a:gd name="connsiteX18" fmla="*/ 2499 w 4644"/>
              <a:gd name="connsiteY18" fmla="*/ 6022 h 6065"/>
              <a:gd name="connsiteX19" fmla="*/ 2396 w 4644"/>
              <a:gd name="connsiteY19" fmla="*/ 6065 h 6065"/>
              <a:gd name="connsiteX20" fmla="*/ 2294 w 4644"/>
              <a:gd name="connsiteY20" fmla="*/ 6022 h 6065"/>
              <a:gd name="connsiteX21" fmla="*/ 184 w 4644"/>
              <a:gd name="connsiteY21" fmla="*/ 3732 h 6065"/>
              <a:gd name="connsiteX22" fmla="*/ 159 w 4644"/>
              <a:gd name="connsiteY22" fmla="*/ 3583 h 6065"/>
              <a:gd name="connsiteX23" fmla="*/ 284 w 4644"/>
              <a:gd name="connsiteY23" fmla="*/ 3501 h 6065"/>
              <a:gd name="connsiteX24" fmla="*/ 606 w 4644"/>
              <a:gd name="connsiteY24" fmla="*/ 3501 h 6065"/>
              <a:gd name="connsiteX25" fmla="*/ 743 w 4644"/>
              <a:gd name="connsiteY25" fmla="*/ 3364 h 6065"/>
              <a:gd name="connsiteX26" fmla="*/ 732 w 4644"/>
              <a:gd name="connsiteY26" fmla="*/ 1264 h 6065"/>
              <a:gd name="connsiteX27" fmla="*/ 38 w 4644"/>
              <a:gd name="connsiteY27" fmla="*/ 0 h 6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644" h="6065">
                <a:moveTo>
                  <a:pt x="38" y="0"/>
                </a:moveTo>
                <a:cubicBezTo>
                  <a:pt x="-167" y="-1"/>
                  <a:pt x="503" y="0"/>
                  <a:pt x="736" y="0"/>
                </a:cubicBezTo>
                <a:lnTo>
                  <a:pt x="2985" y="0"/>
                </a:lnTo>
                <a:lnTo>
                  <a:pt x="2996" y="0"/>
                </a:lnTo>
                <a:lnTo>
                  <a:pt x="3001" y="0"/>
                </a:lnTo>
                <a:lnTo>
                  <a:pt x="3001" y="0"/>
                </a:lnTo>
                <a:lnTo>
                  <a:pt x="3208" y="21"/>
                </a:lnTo>
                <a:cubicBezTo>
                  <a:pt x="3687" y="119"/>
                  <a:pt x="4048" y="543"/>
                  <a:pt x="4048" y="1052"/>
                </a:cubicBezTo>
                <a:lnTo>
                  <a:pt x="4002" y="1348"/>
                </a:lnTo>
                <a:lnTo>
                  <a:pt x="4002" y="1348"/>
                </a:lnTo>
                <a:lnTo>
                  <a:pt x="4048" y="1052"/>
                </a:lnTo>
                <a:lnTo>
                  <a:pt x="4048" y="1446"/>
                </a:lnTo>
                <a:lnTo>
                  <a:pt x="4050" y="1451"/>
                </a:lnTo>
                <a:cubicBezTo>
                  <a:pt x="4050" y="1531"/>
                  <a:pt x="4050" y="3285"/>
                  <a:pt x="4050" y="3364"/>
                </a:cubicBezTo>
                <a:cubicBezTo>
                  <a:pt x="4050" y="3446"/>
                  <a:pt x="4107" y="3501"/>
                  <a:pt x="4187" y="3501"/>
                </a:cubicBezTo>
                <a:lnTo>
                  <a:pt x="4508" y="3501"/>
                </a:lnTo>
                <a:cubicBezTo>
                  <a:pt x="4559" y="3501"/>
                  <a:pt x="4613" y="3538"/>
                  <a:pt x="4634" y="3583"/>
                </a:cubicBezTo>
                <a:cubicBezTo>
                  <a:pt x="4654" y="3631"/>
                  <a:pt x="4643" y="3695"/>
                  <a:pt x="4609" y="3732"/>
                </a:cubicBezTo>
                <a:lnTo>
                  <a:pt x="2499" y="6022"/>
                </a:lnTo>
                <a:cubicBezTo>
                  <a:pt x="2472" y="6049"/>
                  <a:pt x="2435" y="6065"/>
                  <a:pt x="2396" y="6065"/>
                </a:cubicBezTo>
                <a:cubicBezTo>
                  <a:pt x="2358" y="6065"/>
                  <a:pt x="2321" y="6049"/>
                  <a:pt x="2294" y="6022"/>
                </a:cubicBezTo>
                <a:lnTo>
                  <a:pt x="184" y="3732"/>
                </a:lnTo>
                <a:cubicBezTo>
                  <a:pt x="150" y="3695"/>
                  <a:pt x="138" y="3631"/>
                  <a:pt x="159" y="3583"/>
                </a:cubicBezTo>
                <a:cubicBezTo>
                  <a:pt x="179" y="3538"/>
                  <a:pt x="234" y="3501"/>
                  <a:pt x="284" y="3501"/>
                </a:cubicBezTo>
                <a:lnTo>
                  <a:pt x="606" y="3501"/>
                </a:lnTo>
                <a:cubicBezTo>
                  <a:pt x="686" y="3501"/>
                  <a:pt x="743" y="3446"/>
                  <a:pt x="743" y="3364"/>
                </a:cubicBezTo>
                <a:cubicBezTo>
                  <a:pt x="748" y="3272"/>
                  <a:pt x="738" y="2373"/>
                  <a:pt x="732" y="1264"/>
                </a:cubicBezTo>
                <a:cubicBezTo>
                  <a:pt x="726" y="155"/>
                  <a:pt x="243" y="1"/>
                  <a:pt x="38" y="0"/>
                </a:cubicBezTo>
                <a:close/>
              </a:path>
            </a:pathLst>
          </a:custGeom>
          <a:solidFill>
            <a:srgbClr val="843C0B"/>
          </a:solidFill>
          <a:ln>
            <a:noFill/>
          </a:ln>
          <a:effectLst>
            <a:outerShdw blurRad="50800" dist="63500" dir="8100000" algn="tr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150032" tIns="59906" rIns="90125" bIns="240687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2005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2005" b="1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9" name="任意多边形: 形状 36"/>
          <p:cNvSpPr/>
          <p:nvPr>
            <p:custDataLst>
              <p:tags r:id="rId10"/>
            </p:custDataLst>
          </p:nvPr>
        </p:nvSpPr>
        <p:spPr>
          <a:xfrm>
            <a:off x="7090771" y="2199348"/>
            <a:ext cx="317029" cy="273557"/>
          </a:xfrm>
          <a:custGeom>
            <a:avLst/>
            <a:gdLst>
              <a:gd name="connsiteX0" fmla="*/ 205979 w 411958"/>
              <a:gd name="connsiteY0" fmla="*/ 0 h 346834"/>
              <a:gd name="connsiteX1" fmla="*/ 411958 w 411958"/>
              <a:gd name="connsiteY1" fmla="*/ 296466 h 346834"/>
              <a:gd name="connsiteX2" fmla="*/ 408430 w 411958"/>
              <a:gd name="connsiteY2" fmla="*/ 346834 h 346834"/>
              <a:gd name="connsiteX3" fmla="*/ 3528 w 411958"/>
              <a:gd name="connsiteY3" fmla="*/ 346834 h 346834"/>
              <a:gd name="connsiteX4" fmla="*/ 0 w 411958"/>
              <a:gd name="connsiteY4" fmla="*/ 296466 h 346834"/>
              <a:gd name="connsiteX5" fmla="*/ 205979 w 411958"/>
              <a:gd name="connsiteY5" fmla="*/ 0 h 34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1958" h="346834">
                <a:moveTo>
                  <a:pt x="205979" y="0"/>
                </a:moveTo>
                <a:cubicBezTo>
                  <a:pt x="319738" y="0"/>
                  <a:pt x="411958" y="132732"/>
                  <a:pt x="411958" y="296466"/>
                </a:cubicBezTo>
                <a:lnTo>
                  <a:pt x="408430" y="346834"/>
                </a:lnTo>
                <a:lnTo>
                  <a:pt x="3528" y="346834"/>
                </a:lnTo>
                <a:lnTo>
                  <a:pt x="0" y="296466"/>
                </a:lnTo>
                <a:cubicBezTo>
                  <a:pt x="0" y="132732"/>
                  <a:pt x="92220" y="0"/>
                  <a:pt x="20597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63500" dir="8100000" algn="tr" rotWithShape="0">
              <a:schemeClr val="accent3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505">
              <a:solidFill>
                <a:schemeClr val="lt1"/>
              </a:solidFill>
            </a:endParaRPr>
          </a:p>
        </p:txBody>
      </p:sp>
      <p:sp>
        <p:nvSpPr>
          <p:cNvPr id="31" name="任意多边形: 形状 38"/>
          <p:cNvSpPr/>
          <p:nvPr>
            <p:custDataLst>
              <p:tags r:id="rId11"/>
            </p:custDataLst>
          </p:nvPr>
        </p:nvSpPr>
        <p:spPr>
          <a:xfrm>
            <a:off x="7239212" y="2198818"/>
            <a:ext cx="1012583" cy="1322190"/>
          </a:xfrm>
          <a:custGeom>
            <a:avLst/>
            <a:gdLst>
              <a:gd name="connsiteX0" fmla="*/ 38 w 4644"/>
              <a:gd name="connsiteY0" fmla="*/ 0 h 6065"/>
              <a:gd name="connsiteX1" fmla="*/ 736 w 4644"/>
              <a:gd name="connsiteY1" fmla="*/ 0 h 6065"/>
              <a:gd name="connsiteX2" fmla="*/ 2985 w 4644"/>
              <a:gd name="connsiteY2" fmla="*/ 0 h 6065"/>
              <a:gd name="connsiteX3" fmla="*/ 2996 w 4644"/>
              <a:gd name="connsiteY3" fmla="*/ 0 h 6065"/>
              <a:gd name="connsiteX4" fmla="*/ 3001 w 4644"/>
              <a:gd name="connsiteY4" fmla="*/ 0 h 6065"/>
              <a:gd name="connsiteX5" fmla="*/ 3001 w 4644"/>
              <a:gd name="connsiteY5" fmla="*/ 0 h 6065"/>
              <a:gd name="connsiteX6" fmla="*/ 3208 w 4644"/>
              <a:gd name="connsiteY6" fmla="*/ 21 h 6065"/>
              <a:gd name="connsiteX7" fmla="*/ 4048 w 4644"/>
              <a:gd name="connsiteY7" fmla="*/ 1052 h 6065"/>
              <a:gd name="connsiteX8" fmla="*/ 4002 w 4644"/>
              <a:gd name="connsiteY8" fmla="*/ 1348 h 6065"/>
              <a:gd name="connsiteX9" fmla="*/ 4002 w 4644"/>
              <a:gd name="connsiteY9" fmla="*/ 1348 h 6065"/>
              <a:gd name="connsiteX10" fmla="*/ 4048 w 4644"/>
              <a:gd name="connsiteY10" fmla="*/ 1052 h 6065"/>
              <a:gd name="connsiteX11" fmla="*/ 4048 w 4644"/>
              <a:gd name="connsiteY11" fmla="*/ 1446 h 6065"/>
              <a:gd name="connsiteX12" fmla="*/ 4050 w 4644"/>
              <a:gd name="connsiteY12" fmla="*/ 1451 h 6065"/>
              <a:gd name="connsiteX13" fmla="*/ 4050 w 4644"/>
              <a:gd name="connsiteY13" fmla="*/ 3364 h 6065"/>
              <a:gd name="connsiteX14" fmla="*/ 4187 w 4644"/>
              <a:gd name="connsiteY14" fmla="*/ 3501 h 6065"/>
              <a:gd name="connsiteX15" fmla="*/ 4508 w 4644"/>
              <a:gd name="connsiteY15" fmla="*/ 3501 h 6065"/>
              <a:gd name="connsiteX16" fmla="*/ 4634 w 4644"/>
              <a:gd name="connsiteY16" fmla="*/ 3583 h 6065"/>
              <a:gd name="connsiteX17" fmla="*/ 4609 w 4644"/>
              <a:gd name="connsiteY17" fmla="*/ 3732 h 6065"/>
              <a:gd name="connsiteX18" fmla="*/ 2499 w 4644"/>
              <a:gd name="connsiteY18" fmla="*/ 6022 h 6065"/>
              <a:gd name="connsiteX19" fmla="*/ 2396 w 4644"/>
              <a:gd name="connsiteY19" fmla="*/ 6065 h 6065"/>
              <a:gd name="connsiteX20" fmla="*/ 2294 w 4644"/>
              <a:gd name="connsiteY20" fmla="*/ 6022 h 6065"/>
              <a:gd name="connsiteX21" fmla="*/ 184 w 4644"/>
              <a:gd name="connsiteY21" fmla="*/ 3732 h 6065"/>
              <a:gd name="connsiteX22" fmla="*/ 159 w 4644"/>
              <a:gd name="connsiteY22" fmla="*/ 3583 h 6065"/>
              <a:gd name="connsiteX23" fmla="*/ 284 w 4644"/>
              <a:gd name="connsiteY23" fmla="*/ 3501 h 6065"/>
              <a:gd name="connsiteX24" fmla="*/ 606 w 4644"/>
              <a:gd name="connsiteY24" fmla="*/ 3501 h 6065"/>
              <a:gd name="connsiteX25" fmla="*/ 743 w 4644"/>
              <a:gd name="connsiteY25" fmla="*/ 3364 h 6065"/>
              <a:gd name="connsiteX26" fmla="*/ 732 w 4644"/>
              <a:gd name="connsiteY26" fmla="*/ 1264 h 6065"/>
              <a:gd name="connsiteX27" fmla="*/ 38 w 4644"/>
              <a:gd name="connsiteY27" fmla="*/ 0 h 6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644" h="6065">
                <a:moveTo>
                  <a:pt x="38" y="0"/>
                </a:moveTo>
                <a:cubicBezTo>
                  <a:pt x="-167" y="-1"/>
                  <a:pt x="503" y="0"/>
                  <a:pt x="736" y="0"/>
                </a:cubicBezTo>
                <a:lnTo>
                  <a:pt x="2985" y="0"/>
                </a:lnTo>
                <a:lnTo>
                  <a:pt x="2996" y="0"/>
                </a:lnTo>
                <a:lnTo>
                  <a:pt x="3001" y="0"/>
                </a:lnTo>
                <a:lnTo>
                  <a:pt x="3001" y="0"/>
                </a:lnTo>
                <a:lnTo>
                  <a:pt x="3208" y="21"/>
                </a:lnTo>
                <a:cubicBezTo>
                  <a:pt x="3687" y="119"/>
                  <a:pt x="4048" y="543"/>
                  <a:pt x="4048" y="1052"/>
                </a:cubicBezTo>
                <a:lnTo>
                  <a:pt x="4002" y="1348"/>
                </a:lnTo>
                <a:lnTo>
                  <a:pt x="4002" y="1348"/>
                </a:lnTo>
                <a:lnTo>
                  <a:pt x="4048" y="1052"/>
                </a:lnTo>
                <a:lnTo>
                  <a:pt x="4048" y="1446"/>
                </a:lnTo>
                <a:lnTo>
                  <a:pt x="4050" y="1451"/>
                </a:lnTo>
                <a:cubicBezTo>
                  <a:pt x="4050" y="1531"/>
                  <a:pt x="4050" y="3285"/>
                  <a:pt x="4050" y="3364"/>
                </a:cubicBezTo>
                <a:cubicBezTo>
                  <a:pt x="4050" y="3446"/>
                  <a:pt x="4107" y="3501"/>
                  <a:pt x="4187" y="3501"/>
                </a:cubicBezTo>
                <a:lnTo>
                  <a:pt x="4508" y="3501"/>
                </a:lnTo>
                <a:cubicBezTo>
                  <a:pt x="4559" y="3501"/>
                  <a:pt x="4613" y="3538"/>
                  <a:pt x="4634" y="3583"/>
                </a:cubicBezTo>
                <a:cubicBezTo>
                  <a:pt x="4654" y="3631"/>
                  <a:pt x="4643" y="3695"/>
                  <a:pt x="4609" y="3732"/>
                </a:cubicBezTo>
                <a:lnTo>
                  <a:pt x="2499" y="6022"/>
                </a:lnTo>
                <a:cubicBezTo>
                  <a:pt x="2472" y="6049"/>
                  <a:pt x="2435" y="6065"/>
                  <a:pt x="2396" y="6065"/>
                </a:cubicBezTo>
                <a:cubicBezTo>
                  <a:pt x="2358" y="6065"/>
                  <a:pt x="2321" y="6049"/>
                  <a:pt x="2294" y="6022"/>
                </a:cubicBezTo>
                <a:lnTo>
                  <a:pt x="184" y="3732"/>
                </a:lnTo>
                <a:cubicBezTo>
                  <a:pt x="150" y="3695"/>
                  <a:pt x="138" y="3631"/>
                  <a:pt x="159" y="3583"/>
                </a:cubicBezTo>
                <a:cubicBezTo>
                  <a:pt x="179" y="3538"/>
                  <a:pt x="234" y="3501"/>
                  <a:pt x="284" y="3501"/>
                </a:cubicBezTo>
                <a:lnTo>
                  <a:pt x="606" y="3501"/>
                </a:lnTo>
                <a:cubicBezTo>
                  <a:pt x="686" y="3501"/>
                  <a:pt x="743" y="3446"/>
                  <a:pt x="743" y="3364"/>
                </a:cubicBezTo>
                <a:cubicBezTo>
                  <a:pt x="748" y="3272"/>
                  <a:pt x="738" y="2373"/>
                  <a:pt x="732" y="1264"/>
                </a:cubicBezTo>
                <a:cubicBezTo>
                  <a:pt x="726" y="155"/>
                  <a:pt x="243" y="1"/>
                  <a:pt x="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40000"/>
                  <a:lumOff val="60000"/>
                </a:schemeClr>
              </a:gs>
              <a:gs pos="80000">
                <a:schemeClr val="accent3"/>
              </a:gs>
            </a:gsLst>
            <a:lin ang="8100000" scaled="0"/>
            <a:tileRect/>
          </a:gradFill>
          <a:ln>
            <a:noFill/>
          </a:ln>
          <a:effectLst>
            <a:outerShdw blurRad="50800" dist="63500" dir="8100000" algn="tr" rotWithShape="0">
              <a:schemeClr val="accent3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150032" tIns="59906" rIns="90125" bIns="240687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2005" b="1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2005" b="1" dirty="0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3" name="矩形 22"/>
          <p:cNvSpPr/>
          <p:nvPr>
            <p:custDataLst>
              <p:tags r:id="rId12"/>
            </p:custDataLst>
          </p:nvPr>
        </p:nvSpPr>
        <p:spPr>
          <a:xfrm>
            <a:off x="3627120" y="3520440"/>
            <a:ext cx="2574925" cy="62484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>
                <a:solidFill>
                  <a:srgbClr val="843C0B"/>
                </a:solidFill>
                <a:latin typeface="+mn-ea"/>
                <a:cs typeface="+mn-ea"/>
              </a:rPr>
              <a:t>通过两张“网”获得就业信息（推荐指数☆☆☆☆）</a:t>
            </a:r>
            <a:endParaRPr lang="zh-CN" altLang="en-US" sz="1800" b="1">
              <a:solidFill>
                <a:srgbClr val="843C0B"/>
              </a:solidFill>
              <a:latin typeface="+mn-ea"/>
              <a:cs typeface="+mn-ea"/>
            </a:endParaRPr>
          </a:p>
        </p:txBody>
      </p:sp>
      <p:sp>
        <p:nvSpPr>
          <p:cNvPr id="25" name="矩形 24"/>
          <p:cNvSpPr/>
          <p:nvPr>
            <p:custDataLst>
              <p:tags r:id="rId13"/>
            </p:custDataLst>
          </p:nvPr>
        </p:nvSpPr>
        <p:spPr>
          <a:xfrm>
            <a:off x="6525895" y="3540125"/>
            <a:ext cx="2373630" cy="88011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>
                <a:solidFill>
                  <a:srgbClr val="B8B8B8"/>
                </a:solidFill>
                <a:latin typeface="+mn-ea"/>
                <a:cs typeface="+mn-ea"/>
              </a:rPr>
              <a:t>通过其他可靠渠道获取就业信息（推荐指数☆☆☆☆）</a:t>
            </a:r>
            <a:endParaRPr lang="zh-CN" altLang="en-US" sz="1800" b="1">
              <a:solidFill>
                <a:srgbClr val="B8B8B8"/>
              </a:solidFill>
              <a:latin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709295" y="309880"/>
            <a:ext cx="3589020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任务一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获取就业信息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00075" y="787400"/>
            <a:ext cx="794829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just"/>
            <a:r>
              <a:rPr lang="zh-CN" altLang="en-US" sz="3200" b="1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（一）通过学校的就业部门获取就业信息</a:t>
            </a:r>
            <a:endParaRPr lang="zh-CN" altLang="en-US" sz="3200" b="1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gray">
          <a:xfrm>
            <a:off x="2653665" y="1517015"/>
            <a:ext cx="5210810" cy="3245485"/>
          </a:xfrm>
          <a:prstGeom prst="roundRect">
            <a:avLst>
              <a:gd name="adj" fmla="val 2454"/>
            </a:avLst>
          </a:prstGeom>
          <a:solidFill>
            <a:srgbClr val="EAEAEA"/>
          </a:solidFill>
          <a:ln w="28575">
            <a:solidFill>
              <a:srgbClr val="C0C0C0"/>
            </a:solidFill>
            <a:round/>
          </a:ln>
          <a:effectLst/>
        </p:spPr>
        <p:txBody>
          <a:bodyPr wrap="none" anchor="ctr"/>
          <a:p>
            <a:endParaRPr lang="zh-CN" altLang="en-US"/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gray">
          <a:xfrm flipH="1">
            <a:off x="1313180" y="1517015"/>
            <a:ext cx="1126490" cy="3245485"/>
          </a:xfrm>
          <a:prstGeom prst="roundRect">
            <a:avLst>
              <a:gd name="adj" fmla="val 11375"/>
            </a:avLst>
          </a:prstGeom>
          <a:solidFill>
            <a:srgbClr val="FFFFFF"/>
          </a:solidFill>
          <a:ln w="28575">
            <a:solidFill>
              <a:srgbClr val="C0C0C0"/>
            </a:solidFill>
            <a:round/>
          </a:ln>
          <a:effectLst/>
        </p:spPr>
        <p:txBody>
          <a:bodyPr wrap="none" anchor="ctr"/>
          <a:p>
            <a:endParaRPr lang="zh-CN" altLang="en-US"/>
          </a:p>
        </p:txBody>
      </p:sp>
      <p:grpSp>
        <p:nvGrpSpPr>
          <p:cNvPr id="7" name="Group 5"/>
          <p:cNvGrpSpPr/>
          <p:nvPr/>
        </p:nvGrpSpPr>
        <p:grpSpPr bwMode="auto">
          <a:xfrm rot="5400000">
            <a:off x="2336102" y="2034603"/>
            <a:ext cx="391287" cy="666750"/>
            <a:chOff x="778" y="1762"/>
            <a:chExt cx="312" cy="420"/>
          </a:xfrm>
        </p:grpSpPr>
        <p:grpSp>
          <p:nvGrpSpPr>
            <p:cNvPr id="2" name="Group 6"/>
            <p:cNvGrpSpPr/>
            <p:nvPr/>
          </p:nvGrpSpPr>
          <p:grpSpPr bwMode="auto">
            <a:xfrm>
              <a:off x="960" y="1764"/>
              <a:ext cx="130" cy="418"/>
              <a:chOff x="960" y="1764"/>
              <a:chExt cx="130" cy="418"/>
            </a:xfrm>
          </p:grpSpPr>
          <p:sp>
            <p:nvSpPr>
              <p:cNvPr id="10" name="Oval 7"/>
              <p:cNvSpPr>
                <a:spLocks noChangeArrowheads="1"/>
              </p:cNvSpPr>
              <p:nvPr/>
            </p:nvSpPr>
            <p:spPr bwMode="gray">
              <a:xfrm>
                <a:off x="960" y="1764"/>
                <a:ext cx="126" cy="120"/>
              </a:xfrm>
              <a:prstGeom prst="ellipse">
                <a:avLst/>
              </a:prstGeom>
              <a:solidFill>
                <a:srgbClr val="000000">
                  <a:alpha val="20000"/>
                </a:srgbClr>
              </a:solidFill>
              <a:ln w="38100" algn="ctr">
                <a:solidFill>
                  <a:srgbClr val="DDDDDD"/>
                </a:solidFill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  <p:sp>
            <p:nvSpPr>
              <p:cNvPr id="3" name="Oval 8"/>
              <p:cNvSpPr>
                <a:spLocks noChangeArrowheads="1"/>
              </p:cNvSpPr>
              <p:nvPr/>
            </p:nvSpPr>
            <p:spPr bwMode="gray">
              <a:xfrm>
                <a:off x="964" y="2062"/>
                <a:ext cx="126" cy="120"/>
              </a:xfrm>
              <a:prstGeom prst="ellipse">
                <a:avLst/>
              </a:prstGeom>
              <a:solidFill>
                <a:srgbClr val="000000">
                  <a:alpha val="30000"/>
                </a:srgbClr>
              </a:solidFill>
              <a:ln w="38100" algn="ctr">
                <a:solidFill>
                  <a:srgbClr val="DDDDDD"/>
                </a:solidFill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  <p:sp>
            <p:nvSpPr>
              <p:cNvPr id="5" name="AutoShape 9"/>
              <p:cNvSpPr>
                <a:spLocks noChangeArrowheads="1"/>
              </p:cNvSpPr>
              <p:nvPr/>
            </p:nvSpPr>
            <p:spPr bwMode="gray">
              <a:xfrm>
                <a:off x="996" y="1836"/>
                <a:ext cx="62" cy="30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2B2B2"/>
                  </a:gs>
                  <a:gs pos="50000">
                    <a:srgbClr val="B2B2B2">
                      <a:gamma/>
                      <a:tint val="27451"/>
                      <a:invGamma/>
                    </a:srgbClr>
                  </a:gs>
                  <a:gs pos="100000">
                    <a:srgbClr val="B2B2B2"/>
                  </a:gs>
                </a:gsLst>
                <a:lin ang="5400000" scaled="1"/>
              </a:gradFill>
              <a:ln w="38100" algn="ctr">
                <a:noFill/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</p:grpSp>
        <p:grpSp>
          <p:nvGrpSpPr>
            <p:cNvPr id="40" name="Group 10"/>
            <p:cNvGrpSpPr/>
            <p:nvPr/>
          </p:nvGrpSpPr>
          <p:grpSpPr bwMode="auto">
            <a:xfrm>
              <a:off x="778" y="1762"/>
              <a:ext cx="130" cy="418"/>
              <a:chOff x="960" y="1764"/>
              <a:chExt cx="130" cy="418"/>
            </a:xfrm>
          </p:grpSpPr>
          <p:sp>
            <p:nvSpPr>
              <p:cNvPr id="41" name="Oval 11"/>
              <p:cNvSpPr>
                <a:spLocks noChangeArrowheads="1"/>
              </p:cNvSpPr>
              <p:nvPr/>
            </p:nvSpPr>
            <p:spPr bwMode="gray">
              <a:xfrm>
                <a:off x="960" y="1764"/>
                <a:ext cx="126" cy="120"/>
              </a:xfrm>
              <a:prstGeom prst="ellipse">
                <a:avLst/>
              </a:prstGeom>
              <a:solidFill>
                <a:srgbClr val="000000">
                  <a:alpha val="20000"/>
                </a:srgbClr>
              </a:solidFill>
              <a:ln w="38100" algn="ctr">
                <a:solidFill>
                  <a:srgbClr val="DDDDDD"/>
                </a:solidFill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  <p:sp>
            <p:nvSpPr>
              <p:cNvPr id="42" name="Oval 12"/>
              <p:cNvSpPr>
                <a:spLocks noChangeArrowheads="1"/>
              </p:cNvSpPr>
              <p:nvPr/>
            </p:nvSpPr>
            <p:spPr bwMode="gray">
              <a:xfrm>
                <a:off x="964" y="2062"/>
                <a:ext cx="126" cy="120"/>
              </a:xfrm>
              <a:prstGeom prst="ellipse">
                <a:avLst/>
              </a:prstGeom>
              <a:solidFill>
                <a:srgbClr val="000000">
                  <a:alpha val="30000"/>
                </a:srgbClr>
              </a:solidFill>
              <a:ln w="38100" algn="ctr">
                <a:solidFill>
                  <a:srgbClr val="DDDDDD"/>
                </a:solidFill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  <p:sp>
            <p:nvSpPr>
              <p:cNvPr id="43" name="AutoShape 13"/>
              <p:cNvSpPr>
                <a:spLocks noChangeArrowheads="1"/>
              </p:cNvSpPr>
              <p:nvPr/>
            </p:nvSpPr>
            <p:spPr bwMode="gray">
              <a:xfrm>
                <a:off x="996" y="1836"/>
                <a:ext cx="62" cy="30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2B2B2"/>
                  </a:gs>
                  <a:gs pos="50000">
                    <a:srgbClr val="B2B2B2">
                      <a:gamma/>
                      <a:tint val="0"/>
                      <a:invGamma/>
                    </a:srgbClr>
                  </a:gs>
                  <a:gs pos="100000">
                    <a:srgbClr val="B2B2B2"/>
                  </a:gs>
                </a:gsLst>
                <a:lin ang="5400000" scaled="1"/>
              </a:gradFill>
              <a:ln w="38100" algn="ctr">
                <a:noFill/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</p:grpSp>
      </p:grpSp>
      <p:grpSp>
        <p:nvGrpSpPr>
          <p:cNvPr id="44" name="Group 14"/>
          <p:cNvGrpSpPr/>
          <p:nvPr/>
        </p:nvGrpSpPr>
        <p:grpSpPr bwMode="auto">
          <a:xfrm rot="5400000">
            <a:off x="2332927" y="3599243"/>
            <a:ext cx="391287" cy="666750"/>
            <a:chOff x="778" y="1762"/>
            <a:chExt cx="312" cy="420"/>
          </a:xfrm>
        </p:grpSpPr>
        <p:grpSp>
          <p:nvGrpSpPr>
            <p:cNvPr id="45" name="Group 15"/>
            <p:cNvGrpSpPr/>
            <p:nvPr/>
          </p:nvGrpSpPr>
          <p:grpSpPr bwMode="auto">
            <a:xfrm>
              <a:off x="960" y="1764"/>
              <a:ext cx="130" cy="418"/>
              <a:chOff x="960" y="1764"/>
              <a:chExt cx="130" cy="418"/>
            </a:xfrm>
          </p:grpSpPr>
          <p:sp>
            <p:nvSpPr>
              <p:cNvPr id="46" name="Oval 16"/>
              <p:cNvSpPr>
                <a:spLocks noChangeArrowheads="1"/>
              </p:cNvSpPr>
              <p:nvPr/>
            </p:nvSpPr>
            <p:spPr bwMode="gray">
              <a:xfrm>
                <a:off x="960" y="1764"/>
                <a:ext cx="126" cy="120"/>
              </a:xfrm>
              <a:prstGeom prst="ellipse">
                <a:avLst/>
              </a:prstGeom>
              <a:solidFill>
                <a:srgbClr val="000000">
                  <a:alpha val="20000"/>
                </a:srgbClr>
              </a:solidFill>
              <a:ln w="38100" algn="ctr">
                <a:solidFill>
                  <a:srgbClr val="DDDDDD"/>
                </a:solidFill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  <p:sp>
            <p:nvSpPr>
              <p:cNvPr id="47" name="Oval 17"/>
              <p:cNvSpPr>
                <a:spLocks noChangeArrowheads="1"/>
              </p:cNvSpPr>
              <p:nvPr/>
            </p:nvSpPr>
            <p:spPr bwMode="gray">
              <a:xfrm>
                <a:off x="964" y="2062"/>
                <a:ext cx="126" cy="120"/>
              </a:xfrm>
              <a:prstGeom prst="ellipse">
                <a:avLst/>
              </a:prstGeom>
              <a:solidFill>
                <a:srgbClr val="000000">
                  <a:alpha val="30000"/>
                </a:srgbClr>
              </a:solidFill>
              <a:ln w="38100" algn="ctr">
                <a:solidFill>
                  <a:srgbClr val="DDDDDD"/>
                </a:solidFill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  <p:sp>
            <p:nvSpPr>
              <p:cNvPr id="48" name="AutoShape 18"/>
              <p:cNvSpPr>
                <a:spLocks noChangeArrowheads="1"/>
              </p:cNvSpPr>
              <p:nvPr/>
            </p:nvSpPr>
            <p:spPr bwMode="gray">
              <a:xfrm>
                <a:off x="996" y="1836"/>
                <a:ext cx="62" cy="30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2B2B2"/>
                  </a:gs>
                  <a:gs pos="50000">
                    <a:srgbClr val="B2B2B2">
                      <a:gamma/>
                      <a:tint val="27451"/>
                      <a:invGamma/>
                    </a:srgbClr>
                  </a:gs>
                  <a:gs pos="100000">
                    <a:srgbClr val="B2B2B2"/>
                  </a:gs>
                </a:gsLst>
                <a:lin ang="5400000" scaled="1"/>
              </a:gradFill>
              <a:ln w="38100" algn="ctr">
                <a:noFill/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</p:grpSp>
        <p:grpSp>
          <p:nvGrpSpPr>
            <p:cNvPr id="49" name="Group 19"/>
            <p:cNvGrpSpPr/>
            <p:nvPr/>
          </p:nvGrpSpPr>
          <p:grpSpPr bwMode="auto">
            <a:xfrm>
              <a:off x="778" y="1762"/>
              <a:ext cx="130" cy="418"/>
              <a:chOff x="960" y="1764"/>
              <a:chExt cx="130" cy="418"/>
            </a:xfrm>
          </p:grpSpPr>
          <p:sp>
            <p:nvSpPr>
              <p:cNvPr id="50" name="Oval 20"/>
              <p:cNvSpPr>
                <a:spLocks noChangeArrowheads="1"/>
              </p:cNvSpPr>
              <p:nvPr/>
            </p:nvSpPr>
            <p:spPr bwMode="gray">
              <a:xfrm>
                <a:off x="960" y="1764"/>
                <a:ext cx="126" cy="120"/>
              </a:xfrm>
              <a:prstGeom prst="ellipse">
                <a:avLst/>
              </a:prstGeom>
              <a:solidFill>
                <a:srgbClr val="000000">
                  <a:alpha val="20000"/>
                </a:srgbClr>
              </a:solidFill>
              <a:ln w="38100" algn="ctr">
                <a:solidFill>
                  <a:srgbClr val="DDDDDD"/>
                </a:solidFill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  <p:sp>
            <p:nvSpPr>
              <p:cNvPr id="51" name="Oval 21"/>
              <p:cNvSpPr>
                <a:spLocks noChangeArrowheads="1"/>
              </p:cNvSpPr>
              <p:nvPr/>
            </p:nvSpPr>
            <p:spPr bwMode="gray">
              <a:xfrm>
                <a:off x="964" y="2062"/>
                <a:ext cx="126" cy="120"/>
              </a:xfrm>
              <a:prstGeom prst="ellipse">
                <a:avLst/>
              </a:prstGeom>
              <a:solidFill>
                <a:srgbClr val="000000">
                  <a:alpha val="30000"/>
                </a:srgbClr>
              </a:solidFill>
              <a:ln w="38100" algn="ctr">
                <a:solidFill>
                  <a:srgbClr val="DDDDDD"/>
                </a:solidFill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  <p:sp>
            <p:nvSpPr>
              <p:cNvPr id="52" name="AutoShape 22"/>
              <p:cNvSpPr>
                <a:spLocks noChangeArrowheads="1"/>
              </p:cNvSpPr>
              <p:nvPr/>
            </p:nvSpPr>
            <p:spPr bwMode="gray">
              <a:xfrm>
                <a:off x="996" y="1836"/>
                <a:ext cx="62" cy="30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2B2B2"/>
                  </a:gs>
                  <a:gs pos="50000">
                    <a:srgbClr val="B2B2B2">
                      <a:gamma/>
                      <a:tint val="0"/>
                      <a:invGamma/>
                    </a:srgbClr>
                  </a:gs>
                  <a:gs pos="100000">
                    <a:srgbClr val="B2B2B2"/>
                  </a:gs>
                </a:gsLst>
                <a:lin ang="5400000" scaled="1"/>
              </a:gradFill>
              <a:ln w="38100" algn="ctr">
                <a:noFill/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</p:grpSp>
      </p:grpSp>
      <p:sp>
        <p:nvSpPr>
          <p:cNvPr id="53" name="Text Box 23"/>
          <p:cNvSpPr txBox="1">
            <a:spLocks noChangeArrowheads="1"/>
          </p:cNvSpPr>
          <p:nvPr/>
        </p:nvSpPr>
        <p:spPr bwMode="auto">
          <a:xfrm>
            <a:off x="3891280" y="2667000"/>
            <a:ext cx="3973068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marL="342900" indent="-342900">
              <a:spcBef>
                <a:spcPct val="50000"/>
              </a:spcBef>
              <a:buClrTx/>
              <a:buSzTx/>
              <a:buFontTx/>
              <a:buNone/>
            </a:pPr>
            <a:endParaRPr kumimoji="0" lang="en-US" altLang="zh-CN" sz="18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" name="Text Box 24"/>
          <p:cNvSpPr txBox="1">
            <a:spLocks noChangeArrowheads="1"/>
          </p:cNvSpPr>
          <p:nvPr/>
        </p:nvSpPr>
        <p:spPr bwMode="auto">
          <a:xfrm>
            <a:off x="3134995" y="1833880"/>
            <a:ext cx="4348480" cy="25285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noAutofit/>
          </a:bodyPr>
          <a:p>
            <a:pPr indent="457200" algn="just" fontAlgn="auto">
              <a:lnSpc>
                <a:spcPts val="2660"/>
              </a:lnSpc>
              <a:spcBef>
                <a:spcPts val="0"/>
              </a:spcBef>
              <a:buClrTx/>
              <a:buSzTx/>
              <a:buFontTx/>
              <a:buNone/>
            </a:pPr>
            <a:r>
              <a:rPr kumimoji="0" lang="zh-CN" altLang="en-US" sz="1800" dirty="0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般用人单位是在掌握了该校的专业设置、生源情况、教学质量等信息后，才向学校发出需求信息的，这些信息是完全针对应届毕业生的情况。毕业生本人在人才市场和网络上获得的需求信息，是用人单位面向全社会人士的，丧失了学校作为主体的优势。</a:t>
            </a:r>
            <a:endParaRPr kumimoji="0" lang="zh-CN" altLang="en-US" sz="1800" dirty="0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275080" y="2564765"/>
            <a:ext cx="1184910" cy="11379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ts val="2660"/>
              </a:lnSpc>
            </a:pPr>
            <a:r>
              <a:rPr lang="zh-CN" altLang="en-US" sz="1800" b="1">
                <a:solidFill>
                  <a:srgbClr val="1B4367"/>
                </a:solidFill>
              </a:rPr>
              <a:t>基本针对本校应届毕业生</a:t>
            </a:r>
            <a:endParaRPr lang="zh-CN" altLang="en-US" sz="1800" b="1">
              <a:solidFill>
                <a:srgbClr val="1B4367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/>
      <p:bldP spid="4" grpId="0" bldLvl="0" animBg="1"/>
      <p:bldP spid="6" grpId="0" bldLvl="0" animBg="1"/>
      <p:bldP spid="53" grpId="0" bldLvl="0" animBg="1"/>
      <p:bldP spid="5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709295" y="309880"/>
            <a:ext cx="3589020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任务一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获取就业信息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00075" y="787400"/>
            <a:ext cx="794829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just"/>
            <a:r>
              <a:rPr lang="zh-CN" altLang="en-US" sz="3200" b="1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（一）通过学校的就业部门获取就业信息</a:t>
            </a:r>
            <a:endParaRPr lang="zh-CN" altLang="en-US" sz="3200" b="1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gray">
          <a:xfrm>
            <a:off x="2653665" y="1517015"/>
            <a:ext cx="5210810" cy="3245485"/>
          </a:xfrm>
          <a:prstGeom prst="roundRect">
            <a:avLst>
              <a:gd name="adj" fmla="val 2454"/>
            </a:avLst>
          </a:prstGeom>
          <a:solidFill>
            <a:srgbClr val="EAEAEA"/>
          </a:solidFill>
          <a:ln w="28575">
            <a:solidFill>
              <a:srgbClr val="C0C0C0"/>
            </a:solidFill>
            <a:round/>
          </a:ln>
          <a:effectLst/>
        </p:spPr>
        <p:txBody>
          <a:bodyPr wrap="none" anchor="ctr"/>
          <a:p>
            <a:endParaRPr lang="zh-CN" altLang="en-US"/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gray">
          <a:xfrm flipH="1">
            <a:off x="1313180" y="1517015"/>
            <a:ext cx="1126490" cy="3245485"/>
          </a:xfrm>
          <a:prstGeom prst="roundRect">
            <a:avLst>
              <a:gd name="adj" fmla="val 11375"/>
            </a:avLst>
          </a:prstGeom>
          <a:solidFill>
            <a:srgbClr val="FFFFFF"/>
          </a:solidFill>
          <a:ln w="28575">
            <a:solidFill>
              <a:srgbClr val="C0C0C0"/>
            </a:solidFill>
            <a:round/>
          </a:ln>
          <a:effectLst/>
        </p:spPr>
        <p:txBody>
          <a:bodyPr wrap="none" anchor="ctr"/>
          <a:p>
            <a:endParaRPr lang="zh-CN" altLang="en-US"/>
          </a:p>
        </p:txBody>
      </p:sp>
      <p:grpSp>
        <p:nvGrpSpPr>
          <p:cNvPr id="7" name="Group 5"/>
          <p:cNvGrpSpPr/>
          <p:nvPr/>
        </p:nvGrpSpPr>
        <p:grpSpPr bwMode="auto">
          <a:xfrm rot="5400000">
            <a:off x="2336102" y="2034603"/>
            <a:ext cx="391287" cy="666750"/>
            <a:chOff x="778" y="1762"/>
            <a:chExt cx="312" cy="420"/>
          </a:xfrm>
        </p:grpSpPr>
        <p:grpSp>
          <p:nvGrpSpPr>
            <p:cNvPr id="2" name="Group 6"/>
            <p:cNvGrpSpPr/>
            <p:nvPr/>
          </p:nvGrpSpPr>
          <p:grpSpPr bwMode="auto">
            <a:xfrm>
              <a:off x="960" y="1764"/>
              <a:ext cx="130" cy="418"/>
              <a:chOff x="960" y="1764"/>
              <a:chExt cx="130" cy="418"/>
            </a:xfrm>
          </p:grpSpPr>
          <p:sp>
            <p:nvSpPr>
              <p:cNvPr id="10" name="Oval 7"/>
              <p:cNvSpPr>
                <a:spLocks noChangeArrowheads="1"/>
              </p:cNvSpPr>
              <p:nvPr/>
            </p:nvSpPr>
            <p:spPr bwMode="gray">
              <a:xfrm>
                <a:off x="960" y="1764"/>
                <a:ext cx="126" cy="120"/>
              </a:xfrm>
              <a:prstGeom prst="ellipse">
                <a:avLst/>
              </a:prstGeom>
              <a:solidFill>
                <a:srgbClr val="000000">
                  <a:alpha val="20000"/>
                </a:srgbClr>
              </a:solidFill>
              <a:ln w="38100" algn="ctr">
                <a:solidFill>
                  <a:srgbClr val="DDDDDD"/>
                </a:solidFill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  <p:sp>
            <p:nvSpPr>
              <p:cNvPr id="3" name="Oval 8"/>
              <p:cNvSpPr>
                <a:spLocks noChangeArrowheads="1"/>
              </p:cNvSpPr>
              <p:nvPr/>
            </p:nvSpPr>
            <p:spPr bwMode="gray">
              <a:xfrm>
                <a:off x="964" y="2062"/>
                <a:ext cx="126" cy="120"/>
              </a:xfrm>
              <a:prstGeom prst="ellipse">
                <a:avLst/>
              </a:prstGeom>
              <a:solidFill>
                <a:srgbClr val="000000">
                  <a:alpha val="30000"/>
                </a:srgbClr>
              </a:solidFill>
              <a:ln w="38100" algn="ctr">
                <a:solidFill>
                  <a:srgbClr val="DDDDDD"/>
                </a:solidFill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  <p:sp>
            <p:nvSpPr>
              <p:cNvPr id="5" name="AutoShape 9"/>
              <p:cNvSpPr>
                <a:spLocks noChangeArrowheads="1"/>
              </p:cNvSpPr>
              <p:nvPr/>
            </p:nvSpPr>
            <p:spPr bwMode="gray">
              <a:xfrm>
                <a:off x="996" y="1836"/>
                <a:ext cx="62" cy="30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2B2B2"/>
                  </a:gs>
                  <a:gs pos="50000">
                    <a:srgbClr val="B2B2B2">
                      <a:gamma/>
                      <a:tint val="27451"/>
                      <a:invGamma/>
                    </a:srgbClr>
                  </a:gs>
                  <a:gs pos="100000">
                    <a:srgbClr val="B2B2B2"/>
                  </a:gs>
                </a:gsLst>
                <a:lin ang="5400000" scaled="1"/>
              </a:gradFill>
              <a:ln w="38100" algn="ctr">
                <a:noFill/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</p:grpSp>
        <p:grpSp>
          <p:nvGrpSpPr>
            <p:cNvPr id="40" name="Group 10"/>
            <p:cNvGrpSpPr/>
            <p:nvPr/>
          </p:nvGrpSpPr>
          <p:grpSpPr bwMode="auto">
            <a:xfrm>
              <a:off x="778" y="1762"/>
              <a:ext cx="130" cy="418"/>
              <a:chOff x="960" y="1764"/>
              <a:chExt cx="130" cy="418"/>
            </a:xfrm>
          </p:grpSpPr>
          <p:sp>
            <p:nvSpPr>
              <p:cNvPr id="41" name="Oval 11"/>
              <p:cNvSpPr>
                <a:spLocks noChangeArrowheads="1"/>
              </p:cNvSpPr>
              <p:nvPr/>
            </p:nvSpPr>
            <p:spPr bwMode="gray">
              <a:xfrm>
                <a:off x="960" y="1764"/>
                <a:ext cx="126" cy="120"/>
              </a:xfrm>
              <a:prstGeom prst="ellipse">
                <a:avLst/>
              </a:prstGeom>
              <a:solidFill>
                <a:srgbClr val="000000">
                  <a:alpha val="20000"/>
                </a:srgbClr>
              </a:solidFill>
              <a:ln w="38100" algn="ctr">
                <a:solidFill>
                  <a:srgbClr val="DDDDDD"/>
                </a:solidFill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  <p:sp>
            <p:nvSpPr>
              <p:cNvPr id="42" name="Oval 12"/>
              <p:cNvSpPr>
                <a:spLocks noChangeArrowheads="1"/>
              </p:cNvSpPr>
              <p:nvPr/>
            </p:nvSpPr>
            <p:spPr bwMode="gray">
              <a:xfrm>
                <a:off x="964" y="2062"/>
                <a:ext cx="126" cy="120"/>
              </a:xfrm>
              <a:prstGeom prst="ellipse">
                <a:avLst/>
              </a:prstGeom>
              <a:solidFill>
                <a:srgbClr val="000000">
                  <a:alpha val="30000"/>
                </a:srgbClr>
              </a:solidFill>
              <a:ln w="38100" algn="ctr">
                <a:solidFill>
                  <a:srgbClr val="DDDDDD"/>
                </a:solidFill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  <p:sp>
            <p:nvSpPr>
              <p:cNvPr id="43" name="AutoShape 13"/>
              <p:cNvSpPr>
                <a:spLocks noChangeArrowheads="1"/>
              </p:cNvSpPr>
              <p:nvPr/>
            </p:nvSpPr>
            <p:spPr bwMode="gray">
              <a:xfrm>
                <a:off x="996" y="1836"/>
                <a:ext cx="62" cy="30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2B2B2"/>
                  </a:gs>
                  <a:gs pos="50000">
                    <a:srgbClr val="B2B2B2">
                      <a:gamma/>
                      <a:tint val="0"/>
                      <a:invGamma/>
                    </a:srgbClr>
                  </a:gs>
                  <a:gs pos="100000">
                    <a:srgbClr val="B2B2B2"/>
                  </a:gs>
                </a:gsLst>
                <a:lin ang="5400000" scaled="1"/>
              </a:gradFill>
              <a:ln w="38100" algn="ctr">
                <a:noFill/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</p:grpSp>
      </p:grpSp>
      <p:grpSp>
        <p:nvGrpSpPr>
          <p:cNvPr id="44" name="Group 14"/>
          <p:cNvGrpSpPr/>
          <p:nvPr/>
        </p:nvGrpSpPr>
        <p:grpSpPr bwMode="auto">
          <a:xfrm rot="5400000">
            <a:off x="2332927" y="3599243"/>
            <a:ext cx="391287" cy="666750"/>
            <a:chOff x="778" y="1762"/>
            <a:chExt cx="312" cy="420"/>
          </a:xfrm>
        </p:grpSpPr>
        <p:grpSp>
          <p:nvGrpSpPr>
            <p:cNvPr id="45" name="Group 15"/>
            <p:cNvGrpSpPr/>
            <p:nvPr/>
          </p:nvGrpSpPr>
          <p:grpSpPr bwMode="auto">
            <a:xfrm>
              <a:off x="960" y="1764"/>
              <a:ext cx="130" cy="418"/>
              <a:chOff x="960" y="1764"/>
              <a:chExt cx="130" cy="418"/>
            </a:xfrm>
          </p:grpSpPr>
          <p:sp>
            <p:nvSpPr>
              <p:cNvPr id="46" name="Oval 16"/>
              <p:cNvSpPr>
                <a:spLocks noChangeArrowheads="1"/>
              </p:cNvSpPr>
              <p:nvPr/>
            </p:nvSpPr>
            <p:spPr bwMode="gray">
              <a:xfrm>
                <a:off x="960" y="1764"/>
                <a:ext cx="126" cy="120"/>
              </a:xfrm>
              <a:prstGeom prst="ellipse">
                <a:avLst/>
              </a:prstGeom>
              <a:solidFill>
                <a:srgbClr val="000000">
                  <a:alpha val="20000"/>
                </a:srgbClr>
              </a:solidFill>
              <a:ln w="38100" algn="ctr">
                <a:solidFill>
                  <a:srgbClr val="DDDDDD"/>
                </a:solidFill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  <p:sp>
            <p:nvSpPr>
              <p:cNvPr id="47" name="Oval 17"/>
              <p:cNvSpPr>
                <a:spLocks noChangeArrowheads="1"/>
              </p:cNvSpPr>
              <p:nvPr/>
            </p:nvSpPr>
            <p:spPr bwMode="gray">
              <a:xfrm>
                <a:off x="964" y="2062"/>
                <a:ext cx="126" cy="120"/>
              </a:xfrm>
              <a:prstGeom prst="ellipse">
                <a:avLst/>
              </a:prstGeom>
              <a:solidFill>
                <a:srgbClr val="000000">
                  <a:alpha val="30000"/>
                </a:srgbClr>
              </a:solidFill>
              <a:ln w="38100" algn="ctr">
                <a:solidFill>
                  <a:srgbClr val="DDDDDD"/>
                </a:solidFill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  <p:sp>
            <p:nvSpPr>
              <p:cNvPr id="48" name="AutoShape 18"/>
              <p:cNvSpPr>
                <a:spLocks noChangeArrowheads="1"/>
              </p:cNvSpPr>
              <p:nvPr/>
            </p:nvSpPr>
            <p:spPr bwMode="gray">
              <a:xfrm>
                <a:off x="996" y="1836"/>
                <a:ext cx="62" cy="30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2B2B2"/>
                  </a:gs>
                  <a:gs pos="50000">
                    <a:srgbClr val="B2B2B2">
                      <a:gamma/>
                      <a:tint val="27451"/>
                      <a:invGamma/>
                    </a:srgbClr>
                  </a:gs>
                  <a:gs pos="100000">
                    <a:srgbClr val="B2B2B2"/>
                  </a:gs>
                </a:gsLst>
                <a:lin ang="5400000" scaled="1"/>
              </a:gradFill>
              <a:ln w="38100" algn="ctr">
                <a:noFill/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</p:grpSp>
        <p:grpSp>
          <p:nvGrpSpPr>
            <p:cNvPr id="49" name="Group 19"/>
            <p:cNvGrpSpPr/>
            <p:nvPr/>
          </p:nvGrpSpPr>
          <p:grpSpPr bwMode="auto">
            <a:xfrm>
              <a:off x="778" y="1762"/>
              <a:ext cx="130" cy="418"/>
              <a:chOff x="960" y="1764"/>
              <a:chExt cx="130" cy="418"/>
            </a:xfrm>
          </p:grpSpPr>
          <p:sp>
            <p:nvSpPr>
              <p:cNvPr id="50" name="Oval 20"/>
              <p:cNvSpPr>
                <a:spLocks noChangeArrowheads="1"/>
              </p:cNvSpPr>
              <p:nvPr/>
            </p:nvSpPr>
            <p:spPr bwMode="gray">
              <a:xfrm>
                <a:off x="960" y="1764"/>
                <a:ext cx="126" cy="120"/>
              </a:xfrm>
              <a:prstGeom prst="ellipse">
                <a:avLst/>
              </a:prstGeom>
              <a:solidFill>
                <a:srgbClr val="000000">
                  <a:alpha val="20000"/>
                </a:srgbClr>
              </a:solidFill>
              <a:ln w="38100" algn="ctr">
                <a:solidFill>
                  <a:srgbClr val="DDDDDD"/>
                </a:solidFill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  <p:sp>
            <p:nvSpPr>
              <p:cNvPr id="51" name="Oval 21"/>
              <p:cNvSpPr>
                <a:spLocks noChangeArrowheads="1"/>
              </p:cNvSpPr>
              <p:nvPr/>
            </p:nvSpPr>
            <p:spPr bwMode="gray">
              <a:xfrm>
                <a:off x="964" y="2062"/>
                <a:ext cx="126" cy="120"/>
              </a:xfrm>
              <a:prstGeom prst="ellipse">
                <a:avLst/>
              </a:prstGeom>
              <a:solidFill>
                <a:srgbClr val="000000">
                  <a:alpha val="30000"/>
                </a:srgbClr>
              </a:solidFill>
              <a:ln w="38100" algn="ctr">
                <a:solidFill>
                  <a:srgbClr val="DDDDDD"/>
                </a:solidFill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  <p:sp>
            <p:nvSpPr>
              <p:cNvPr id="52" name="AutoShape 22"/>
              <p:cNvSpPr>
                <a:spLocks noChangeArrowheads="1"/>
              </p:cNvSpPr>
              <p:nvPr/>
            </p:nvSpPr>
            <p:spPr bwMode="gray">
              <a:xfrm>
                <a:off x="996" y="1836"/>
                <a:ext cx="62" cy="30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2B2B2"/>
                  </a:gs>
                  <a:gs pos="50000">
                    <a:srgbClr val="B2B2B2">
                      <a:gamma/>
                      <a:tint val="0"/>
                      <a:invGamma/>
                    </a:srgbClr>
                  </a:gs>
                  <a:gs pos="100000">
                    <a:srgbClr val="B2B2B2"/>
                  </a:gs>
                </a:gsLst>
                <a:lin ang="5400000" scaled="1"/>
              </a:gradFill>
              <a:ln w="38100" algn="ctr">
                <a:noFill/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</p:grpSp>
      </p:grpSp>
      <p:sp>
        <p:nvSpPr>
          <p:cNvPr id="53" name="Text Box 23"/>
          <p:cNvSpPr txBox="1">
            <a:spLocks noChangeArrowheads="1"/>
          </p:cNvSpPr>
          <p:nvPr/>
        </p:nvSpPr>
        <p:spPr bwMode="auto">
          <a:xfrm>
            <a:off x="3891280" y="2667000"/>
            <a:ext cx="3973068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marL="342900" indent="-342900">
              <a:spcBef>
                <a:spcPct val="50000"/>
              </a:spcBef>
              <a:buClrTx/>
              <a:buSzTx/>
              <a:buFontTx/>
              <a:buNone/>
            </a:pPr>
            <a:endParaRPr kumimoji="0" lang="en-US" altLang="zh-CN" sz="18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" name="Text Box 24"/>
          <p:cNvSpPr txBox="1">
            <a:spLocks noChangeArrowheads="1"/>
          </p:cNvSpPr>
          <p:nvPr/>
        </p:nvSpPr>
        <p:spPr bwMode="auto">
          <a:xfrm>
            <a:off x="3134995" y="1833880"/>
            <a:ext cx="4348480" cy="25285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noAutofit/>
          </a:bodyPr>
          <a:p>
            <a:pPr indent="457200" algn="just" fontAlgn="auto">
              <a:lnSpc>
                <a:spcPts val="2660"/>
              </a:lnSpc>
              <a:spcBef>
                <a:spcPts val="0"/>
              </a:spcBef>
              <a:buClrTx/>
              <a:buSzTx/>
              <a:buFontTx/>
              <a:buNone/>
            </a:pPr>
            <a:r>
              <a:rPr kumimoji="0" lang="zh-CN" altLang="en-US" sz="1800" dirty="0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了对本校广大毕业生负责，在把用人单位需求信息公布给学生之前，学校就业主管部门会先对就业信息进行审核，保证用人单位信息的可靠性和安全性，因此基本不存在虚假信息和诈骗信息。毕业生本人在网络上获得的需求信息，很难对其真实性和安全性作出客观判断。</a:t>
            </a:r>
            <a:endParaRPr kumimoji="0" lang="zh-CN" altLang="en-US" sz="1800" dirty="0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295400" y="2589530"/>
            <a:ext cx="1290955" cy="979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ts val="2660"/>
              </a:lnSpc>
            </a:pPr>
            <a:r>
              <a:rPr lang="zh-CN" altLang="en-US" sz="1800" b="1">
                <a:solidFill>
                  <a:srgbClr val="1B4367"/>
                </a:solidFill>
              </a:rPr>
              <a:t>真实性和</a:t>
            </a:r>
            <a:endParaRPr lang="zh-CN" altLang="en-US" sz="1800" b="1">
              <a:solidFill>
                <a:srgbClr val="1B4367"/>
              </a:solidFill>
            </a:endParaRPr>
          </a:p>
          <a:p>
            <a:pPr indent="0" algn="just" fontAlgn="auto">
              <a:lnSpc>
                <a:spcPts val="2660"/>
              </a:lnSpc>
            </a:pPr>
            <a:r>
              <a:rPr lang="zh-CN" altLang="en-US" sz="1800" b="1">
                <a:solidFill>
                  <a:srgbClr val="1B4367"/>
                </a:solidFill>
              </a:rPr>
              <a:t>安全性高</a:t>
            </a:r>
            <a:endParaRPr lang="zh-CN" altLang="en-US" sz="1800" b="1">
              <a:solidFill>
                <a:srgbClr val="1B4367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/>
      <p:bldP spid="4" grpId="0" bldLvl="0" animBg="1"/>
      <p:bldP spid="6" grpId="0" bldLvl="0" animBg="1"/>
      <p:bldP spid="53" grpId="0" bldLvl="0" animBg="1"/>
      <p:bldP spid="5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709295" y="309880"/>
            <a:ext cx="3589020" cy="329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任务一</a:t>
            </a:r>
            <a:r>
              <a:rPr lang="en-US" altLang="zh-CN" sz="1700" b="1" dirty="0">
                <a:solidFill>
                  <a:srgbClr val="1B4367"/>
                </a:solidFill>
                <a:cs typeface="+mn-ea"/>
                <a:sym typeface="+mn-lt"/>
              </a:rPr>
              <a:t>  </a:t>
            </a:r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获取就业信息</a:t>
            </a:r>
            <a:endParaRPr lang="zh-CN" altLang="en-US" sz="17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00075" y="787400"/>
            <a:ext cx="794829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just"/>
            <a:r>
              <a:rPr lang="zh-CN" altLang="en-US" sz="3200" b="1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（一）通过学校的就业部门获取就业信息</a:t>
            </a:r>
            <a:endParaRPr lang="zh-CN" altLang="en-US" sz="3200" b="1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gray">
          <a:xfrm>
            <a:off x="2653665" y="1517015"/>
            <a:ext cx="5210810" cy="3245485"/>
          </a:xfrm>
          <a:prstGeom prst="roundRect">
            <a:avLst>
              <a:gd name="adj" fmla="val 2454"/>
            </a:avLst>
          </a:prstGeom>
          <a:solidFill>
            <a:srgbClr val="EAEAEA"/>
          </a:solidFill>
          <a:ln w="28575">
            <a:solidFill>
              <a:srgbClr val="C0C0C0"/>
            </a:solidFill>
            <a:round/>
          </a:ln>
          <a:effectLst/>
        </p:spPr>
        <p:txBody>
          <a:bodyPr wrap="none" anchor="ctr"/>
          <a:p>
            <a:endParaRPr lang="zh-CN" altLang="en-US"/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gray">
          <a:xfrm flipH="1">
            <a:off x="1313180" y="1517015"/>
            <a:ext cx="1126490" cy="3245485"/>
          </a:xfrm>
          <a:prstGeom prst="roundRect">
            <a:avLst>
              <a:gd name="adj" fmla="val 11375"/>
            </a:avLst>
          </a:prstGeom>
          <a:solidFill>
            <a:srgbClr val="FFFFFF"/>
          </a:solidFill>
          <a:ln w="28575">
            <a:solidFill>
              <a:srgbClr val="C0C0C0"/>
            </a:solidFill>
            <a:round/>
          </a:ln>
          <a:effectLst/>
        </p:spPr>
        <p:txBody>
          <a:bodyPr wrap="none" anchor="ctr"/>
          <a:p>
            <a:endParaRPr lang="zh-CN" altLang="en-US"/>
          </a:p>
        </p:txBody>
      </p:sp>
      <p:grpSp>
        <p:nvGrpSpPr>
          <p:cNvPr id="7" name="Group 5"/>
          <p:cNvGrpSpPr/>
          <p:nvPr/>
        </p:nvGrpSpPr>
        <p:grpSpPr bwMode="auto">
          <a:xfrm rot="5400000">
            <a:off x="2336102" y="2034603"/>
            <a:ext cx="391287" cy="666750"/>
            <a:chOff x="778" y="1762"/>
            <a:chExt cx="312" cy="420"/>
          </a:xfrm>
        </p:grpSpPr>
        <p:grpSp>
          <p:nvGrpSpPr>
            <p:cNvPr id="2" name="Group 6"/>
            <p:cNvGrpSpPr/>
            <p:nvPr/>
          </p:nvGrpSpPr>
          <p:grpSpPr bwMode="auto">
            <a:xfrm>
              <a:off x="960" y="1764"/>
              <a:ext cx="130" cy="418"/>
              <a:chOff x="960" y="1764"/>
              <a:chExt cx="130" cy="418"/>
            </a:xfrm>
          </p:grpSpPr>
          <p:sp>
            <p:nvSpPr>
              <p:cNvPr id="10" name="Oval 7"/>
              <p:cNvSpPr>
                <a:spLocks noChangeArrowheads="1"/>
              </p:cNvSpPr>
              <p:nvPr/>
            </p:nvSpPr>
            <p:spPr bwMode="gray">
              <a:xfrm>
                <a:off x="960" y="1764"/>
                <a:ext cx="126" cy="120"/>
              </a:xfrm>
              <a:prstGeom prst="ellipse">
                <a:avLst/>
              </a:prstGeom>
              <a:solidFill>
                <a:srgbClr val="000000">
                  <a:alpha val="20000"/>
                </a:srgbClr>
              </a:solidFill>
              <a:ln w="38100" algn="ctr">
                <a:solidFill>
                  <a:srgbClr val="DDDDDD"/>
                </a:solidFill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  <p:sp>
            <p:nvSpPr>
              <p:cNvPr id="3" name="Oval 8"/>
              <p:cNvSpPr>
                <a:spLocks noChangeArrowheads="1"/>
              </p:cNvSpPr>
              <p:nvPr/>
            </p:nvSpPr>
            <p:spPr bwMode="gray">
              <a:xfrm>
                <a:off x="964" y="2062"/>
                <a:ext cx="126" cy="120"/>
              </a:xfrm>
              <a:prstGeom prst="ellipse">
                <a:avLst/>
              </a:prstGeom>
              <a:solidFill>
                <a:srgbClr val="000000">
                  <a:alpha val="30000"/>
                </a:srgbClr>
              </a:solidFill>
              <a:ln w="38100" algn="ctr">
                <a:solidFill>
                  <a:srgbClr val="DDDDDD"/>
                </a:solidFill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  <p:sp>
            <p:nvSpPr>
              <p:cNvPr id="5" name="AutoShape 9"/>
              <p:cNvSpPr>
                <a:spLocks noChangeArrowheads="1"/>
              </p:cNvSpPr>
              <p:nvPr/>
            </p:nvSpPr>
            <p:spPr bwMode="gray">
              <a:xfrm>
                <a:off x="996" y="1836"/>
                <a:ext cx="62" cy="30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2B2B2"/>
                  </a:gs>
                  <a:gs pos="50000">
                    <a:srgbClr val="B2B2B2">
                      <a:gamma/>
                      <a:tint val="27451"/>
                      <a:invGamma/>
                    </a:srgbClr>
                  </a:gs>
                  <a:gs pos="100000">
                    <a:srgbClr val="B2B2B2"/>
                  </a:gs>
                </a:gsLst>
                <a:lin ang="5400000" scaled="1"/>
              </a:gradFill>
              <a:ln w="38100" algn="ctr">
                <a:noFill/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</p:grpSp>
        <p:grpSp>
          <p:nvGrpSpPr>
            <p:cNvPr id="40" name="Group 10"/>
            <p:cNvGrpSpPr/>
            <p:nvPr/>
          </p:nvGrpSpPr>
          <p:grpSpPr bwMode="auto">
            <a:xfrm>
              <a:off x="778" y="1762"/>
              <a:ext cx="130" cy="418"/>
              <a:chOff x="960" y="1764"/>
              <a:chExt cx="130" cy="418"/>
            </a:xfrm>
          </p:grpSpPr>
          <p:sp>
            <p:nvSpPr>
              <p:cNvPr id="41" name="Oval 11"/>
              <p:cNvSpPr>
                <a:spLocks noChangeArrowheads="1"/>
              </p:cNvSpPr>
              <p:nvPr/>
            </p:nvSpPr>
            <p:spPr bwMode="gray">
              <a:xfrm>
                <a:off x="960" y="1764"/>
                <a:ext cx="126" cy="120"/>
              </a:xfrm>
              <a:prstGeom prst="ellipse">
                <a:avLst/>
              </a:prstGeom>
              <a:solidFill>
                <a:srgbClr val="000000">
                  <a:alpha val="20000"/>
                </a:srgbClr>
              </a:solidFill>
              <a:ln w="38100" algn="ctr">
                <a:solidFill>
                  <a:srgbClr val="DDDDDD"/>
                </a:solidFill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  <p:sp>
            <p:nvSpPr>
              <p:cNvPr id="42" name="Oval 12"/>
              <p:cNvSpPr>
                <a:spLocks noChangeArrowheads="1"/>
              </p:cNvSpPr>
              <p:nvPr/>
            </p:nvSpPr>
            <p:spPr bwMode="gray">
              <a:xfrm>
                <a:off x="964" y="2062"/>
                <a:ext cx="126" cy="120"/>
              </a:xfrm>
              <a:prstGeom prst="ellipse">
                <a:avLst/>
              </a:prstGeom>
              <a:solidFill>
                <a:srgbClr val="000000">
                  <a:alpha val="30000"/>
                </a:srgbClr>
              </a:solidFill>
              <a:ln w="38100" algn="ctr">
                <a:solidFill>
                  <a:srgbClr val="DDDDDD"/>
                </a:solidFill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  <p:sp>
            <p:nvSpPr>
              <p:cNvPr id="43" name="AutoShape 13"/>
              <p:cNvSpPr>
                <a:spLocks noChangeArrowheads="1"/>
              </p:cNvSpPr>
              <p:nvPr/>
            </p:nvSpPr>
            <p:spPr bwMode="gray">
              <a:xfrm>
                <a:off x="996" y="1836"/>
                <a:ext cx="62" cy="30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2B2B2"/>
                  </a:gs>
                  <a:gs pos="50000">
                    <a:srgbClr val="B2B2B2">
                      <a:gamma/>
                      <a:tint val="0"/>
                      <a:invGamma/>
                    </a:srgbClr>
                  </a:gs>
                  <a:gs pos="100000">
                    <a:srgbClr val="B2B2B2"/>
                  </a:gs>
                </a:gsLst>
                <a:lin ang="5400000" scaled="1"/>
              </a:gradFill>
              <a:ln w="38100" algn="ctr">
                <a:noFill/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</p:grpSp>
      </p:grpSp>
      <p:grpSp>
        <p:nvGrpSpPr>
          <p:cNvPr id="44" name="Group 14"/>
          <p:cNvGrpSpPr/>
          <p:nvPr/>
        </p:nvGrpSpPr>
        <p:grpSpPr bwMode="auto">
          <a:xfrm rot="5400000">
            <a:off x="2332927" y="3599243"/>
            <a:ext cx="391287" cy="666750"/>
            <a:chOff x="778" y="1762"/>
            <a:chExt cx="312" cy="420"/>
          </a:xfrm>
        </p:grpSpPr>
        <p:grpSp>
          <p:nvGrpSpPr>
            <p:cNvPr id="45" name="Group 15"/>
            <p:cNvGrpSpPr/>
            <p:nvPr/>
          </p:nvGrpSpPr>
          <p:grpSpPr bwMode="auto">
            <a:xfrm>
              <a:off x="960" y="1764"/>
              <a:ext cx="130" cy="418"/>
              <a:chOff x="960" y="1764"/>
              <a:chExt cx="130" cy="418"/>
            </a:xfrm>
          </p:grpSpPr>
          <p:sp>
            <p:nvSpPr>
              <p:cNvPr id="46" name="Oval 16"/>
              <p:cNvSpPr>
                <a:spLocks noChangeArrowheads="1"/>
              </p:cNvSpPr>
              <p:nvPr/>
            </p:nvSpPr>
            <p:spPr bwMode="gray">
              <a:xfrm>
                <a:off x="960" y="1764"/>
                <a:ext cx="126" cy="120"/>
              </a:xfrm>
              <a:prstGeom prst="ellipse">
                <a:avLst/>
              </a:prstGeom>
              <a:solidFill>
                <a:srgbClr val="000000">
                  <a:alpha val="20000"/>
                </a:srgbClr>
              </a:solidFill>
              <a:ln w="38100" algn="ctr">
                <a:solidFill>
                  <a:srgbClr val="DDDDDD"/>
                </a:solidFill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  <p:sp>
            <p:nvSpPr>
              <p:cNvPr id="47" name="Oval 17"/>
              <p:cNvSpPr>
                <a:spLocks noChangeArrowheads="1"/>
              </p:cNvSpPr>
              <p:nvPr/>
            </p:nvSpPr>
            <p:spPr bwMode="gray">
              <a:xfrm>
                <a:off x="964" y="2062"/>
                <a:ext cx="126" cy="120"/>
              </a:xfrm>
              <a:prstGeom prst="ellipse">
                <a:avLst/>
              </a:prstGeom>
              <a:solidFill>
                <a:srgbClr val="000000">
                  <a:alpha val="30000"/>
                </a:srgbClr>
              </a:solidFill>
              <a:ln w="38100" algn="ctr">
                <a:solidFill>
                  <a:srgbClr val="DDDDDD"/>
                </a:solidFill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  <p:sp>
            <p:nvSpPr>
              <p:cNvPr id="48" name="AutoShape 18"/>
              <p:cNvSpPr>
                <a:spLocks noChangeArrowheads="1"/>
              </p:cNvSpPr>
              <p:nvPr/>
            </p:nvSpPr>
            <p:spPr bwMode="gray">
              <a:xfrm>
                <a:off x="996" y="1836"/>
                <a:ext cx="62" cy="30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2B2B2"/>
                  </a:gs>
                  <a:gs pos="50000">
                    <a:srgbClr val="B2B2B2">
                      <a:gamma/>
                      <a:tint val="27451"/>
                      <a:invGamma/>
                    </a:srgbClr>
                  </a:gs>
                  <a:gs pos="100000">
                    <a:srgbClr val="B2B2B2"/>
                  </a:gs>
                </a:gsLst>
                <a:lin ang="5400000" scaled="1"/>
              </a:gradFill>
              <a:ln w="38100" algn="ctr">
                <a:noFill/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</p:grpSp>
        <p:grpSp>
          <p:nvGrpSpPr>
            <p:cNvPr id="49" name="Group 19"/>
            <p:cNvGrpSpPr/>
            <p:nvPr/>
          </p:nvGrpSpPr>
          <p:grpSpPr bwMode="auto">
            <a:xfrm>
              <a:off x="778" y="1762"/>
              <a:ext cx="130" cy="418"/>
              <a:chOff x="960" y="1764"/>
              <a:chExt cx="130" cy="418"/>
            </a:xfrm>
          </p:grpSpPr>
          <p:sp>
            <p:nvSpPr>
              <p:cNvPr id="50" name="Oval 20"/>
              <p:cNvSpPr>
                <a:spLocks noChangeArrowheads="1"/>
              </p:cNvSpPr>
              <p:nvPr/>
            </p:nvSpPr>
            <p:spPr bwMode="gray">
              <a:xfrm>
                <a:off x="960" y="1764"/>
                <a:ext cx="126" cy="120"/>
              </a:xfrm>
              <a:prstGeom prst="ellipse">
                <a:avLst/>
              </a:prstGeom>
              <a:solidFill>
                <a:srgbClr val="000000">
                  <a:alpha val="20000"/>
                </a:srgbClr>
              </a:solidFill>
              <a:ln w="38100" algn="ctr">
                <a:solidFill>
                  <a:srgbClr val="DDDDDD"/>
                </a:solidFill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  <p:sp>
            <p:nvSpPr>
              <p:cNvPr id="51" name="Oval 21"/>
              <p:cNvSpPr>
                <a:spLocks noChangeArrowheads="1"/>
              </p:cNvSpPr>
              <p:nvPr/>
            </p:nvSpPr>
            <p:spPr bwMode="gray">
              <a:xfrm>
                <a:off x="964" y="2062"/>
                <a:ext cx="126" cy="120"/>
              </a:xfrm>
              <a:prstGeom prst="ellipse">
                <a:avLst/>
              </a:prstGeom>
              <a:solidFill>
                <a:srgbClr val="000000">
                  <a:alpha val="30000"/>
                </a:srgbClr>
              </a:solidFill>
              <a:ln w="38100" algn="ctr">
                <a:solidFill>
                  <a:srgbClr val="DDDDDD"/>
                </a:solidFill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  <p:sp>
            <p:nvSpPr>
              <p:cNvPr id="52" name="AutoShape 22"/>
              <p:cNvSpPr>
                <a:spLocks noChangeArrowheads="1"/>
              </p:cNvSpPr>
              <p:nvPr/>
            </p:nvSpPr>
            <p:spPr bwMode="gray">
              <a:xfrm>
                <a:off x="996" y="1836"/>
                <a:ext cx="62" cy="30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2B2B2"/>
                  </a:gs>
                  <a:gs pos="50000">
                    <a:srgbClr val="B2B2B2">
                      <a:gamma/>
                      <a:tint val="0"/>
                      <a:invGamma/>
                    </a:srgbClr>
                  </a:gs>
                  <a:gs pos="100000">
                    <a:srgbClr val="B2B2B2"/>
                  </a:gs>
                </a:gsLst>
                <a:lin ang="5400000" scaled="1"/>
              </a:gradFill>
              <a:ln w="38100" algn="ctr">
                <a:noFill/>
                <a:round/>
              </a:ln>
              <a:effectLst/>
            </p:spPr>
            <p:txBody>
              <a:bodyPr wrap="none" anchor="ctr"/>
              <a:p>
                <a:endParaRPr lang="zh-CN" altLang="en-US"/>
              </a:p>
            </p:txBody>
          </p:sp>
        </p:grpSp>
      </p:grpSp>
      <p:sp>
        <p:nvSpPr>
          <p:cNvPr id="53" name="Text Box 23"/>
          <p:cNvSpPr txBox="1">
            <a:spLocks noChangeArrowheads="1"/>
          </p:cNvSpPr>
          <p:nvPr/>
        </p:nvSpPr>
        <p:spPr bwMode="auto">
          <a:xfrm>
            <a:off x="3891280" y="2667000"/>
            <a:ext cx="3973068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marL="342900" indent="-342900">
              <a:spcBef>
                <a:spcPct val="50000"/>
              </a:spcBef>
              <a:buClrTx/>
              <a:buSzTx/>
              <a:buFontTx/>
              <a:buNone/>
            </a:pPr>
            <a:endParaRPr kumimoji="0" lang="en-US" altLang="zh-CN" sz="18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" name="Text Box 24"/>
          <p:cNvSpPr txBox="1">
            <a:spLocks noChangeArrowheads="1"/>
          </p:cNvSpPr>
          <p:nvPr/>
        </p:nvSpPr>
        <p:spPr bwMode="auto">
          <a:xfrm>
            <a:off x="3155315" y="2057400"/>
            <a:ext cx="4348480" cy="20656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noAutofit/>
          </a:bodyPr>
          <a:p>
            <a:pPr indent="457200" algn="just" fontAlgn="auto">
              <a:lnSpc>
                <a:spcPts val="2660"/>
              </a:lnSpc>
              <a:spcBef>
                <a:spcPts val="0"/>
              </a:spcBef>
              <a:buClrTx/>
              <a:buSzTx/>
              <a:buFontTx/>
              <a:buNone/>
            </a:pPr>
            <a:r>
              <a:rPr kumimoji="0" lang="zh-CN" altLang="en-US" sz="1800" dirty="0">
                <a:solidFill>
                  <a:srgbClr val="1B436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学校机构的保障下，毕业生一般只要符合条件，供需双方面谈条件合适，就能签下协议书，就业成功率较大。在学校机构的监督下，协议书中一般不存在表述模糊或合同陷阱，就业后法律保障率较高，消除了毕业生的后顾之忧。</a:t>
            </a:r>
            <a:endParaRPr kumimoji="0" lang="zh-CN" altLang="en-US" sz="1800" dirty="0">
              <a:solidFill>
                <a:srgbClr val="1B436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305560" y="2406650"/>
            <a:ext cx="1096645" cy="17443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ts val="2660"/>
              </a:lnSpc>
            </a:pPr>
            <a:r>
              <a:rPr lang="zh-CN" altLang="en-US" sz="1800" b="1">
                <a:solidFill>
                  <a:srgbClr val="1B4367"/>
                </a:solidFill>
              </a:rPr>
              <a:t>成功率和法律保障率都比较高</a:t>
            </a:r>
            <a:endParaRPr lang="zh-CN" altLang="en-US" sz="1800" b="1">
              <a:solidFill>
                <a:srgbClr val="1B4367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/>
      <p:bldP spid="4" grpId="0" bldLvl="0" animBg="1"/>
      <p:bldP spid="6" grpId="0" bldLvl="0" animBg="1"/>
      <p:bldP spid="53" grpId="0" bldLvl="0" animBg="1"/>
      <p:bldP spid="54" grpId="0" bldLvl="0" animBg="1"/>
    </p:bldLst>
  </p:timing>
</p:sld>
</file>

<file path=ppt/tags/tag1.xml><?xml version="1.0" encoding="utf-8"?>
<p:tagLst xmlns:p="http://schemas.openxmlformats.org/presentationml/2006/main">
  <p:tag name="KSO_WM_DIAGRAM_VIRTUALLY_FRAME" val="{&quot;height&quot;:139.63503937007874,&quot;left&quot;:24.410472440944886,&quot;top&quot;:86.78637795275588,&quot;width&quot;:648.5662992125983}"/>
</p:tagLst>
</file>

<file path=ppt/tags/tag10.xml><?xml version="1.0" encoding="utf-8"?>
<p:tagLst xmlns:p="http://schemas.openxmlformats.org/presentationml/2006/main">
  <p:tag name="KSO_WM_DIAGRAM_VIRTUALLY_FRAME" val="{&quot;height&quot;:139.63503937007874,&quot;left&quot;:24.410472440944886,&quot;top&quot;:86.78637795275588,&quot;width&quot;:648.5662992125983}"/>
</p:tagLst>
</file>

<file path=ppt/tags/tag10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4"/>
  <p:tag name="KSO_WM_UNIT_ID" val="diagram20231092_1*n_h_i*1_1_4"/>
  <p:tag name="KSO_WM_TEMPLATE_CATEGORY" val="diagram"/>
  <p:tag name="KSO_WM_TEMPLATE_INDEX" val="20231092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60.1125196850394,&quot;left&quot;:83.04999389648438,&quot;top&quot;:131.6,&quot;width&quot;:573.1000122070312}"/>
  <p:tag name="KSO_WM_DIAGRAM_COLOR_MATCH_VALUE" val="{&quot;shape&quot;:{&quot;fill&quot;:{&quot;type&quot;:0},&quot;glow&quot;:{&quot;colorType&quot;:0},&quot;line&quot;:{&quot;gradient&quot;:[{&quot;brightness&quot;:0.9700000286102295,&quot;colorType&quot;:1,&quot;foreColorIndex&quot;:5,&quot;pos&quot;:1,&quot;transparency&quot;:0},{&quot;brightness&quot;:0.9700000286102295,&quot;colorType&quot;:1,&quot;foreColorIndex&quot;:5,&quot;pos&quot;:0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10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2_1"/>
  <p:tag name="KSO_WM_UNIT_ID" val="diagram20231092_1*n_h_h_i*1_2_2_1"/>
  <p:tag name="KSO_WM_TEMPLATE_CATEGORY" val="diagram"/>
  <p:tag name="KSO_WM_TEMPLATE_INDEX" val="20231092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60.1125196850394,&quot;left&quot;:83.04999389648438,&quot;top&quot;:131.6,&quot;width&quot;:573.1000122070312}"/>
  <p:tag name="KSO_WM_DIAGRAM_COLOR_MATCH_VALUE" val="{&quot;shape&quot;:{&quot;fill&quot;:{&quot;type&quot;:0},&quot;glow&quot;:{&quot;colorType&quot;:0},&quot;line&quot;:{&quot;gradient&quot;:[{&quot;brightness&quot;:0.800000011920929,&quot;colorType&quot;:1,&quot;foreColorIndex&quot;:5,&quot;pos&quot;:1,&quot;transparency&quot;:1},{&quot;brightness&quot;:0.800000011920929,&quot;colorType&quot;:1,&quot;foreColorIndex&quot;:5,&quot;pos&quot;:0,&quot;transparency&quot;:1},{&quot;brightness&quot;:0.4000000059604645,&quot;colorType&quot;:1,&quot;foreColorIndex&quot;:5,&quot;pos&quot;:0.699999988079071,&quot;transparency&quot;:0},{&quot;brightness&quot;:0.4000000059604645,&quot;colorType&quot;:1,&quot;foreColorIndex&quot;:5,&quot;pos&quot;:0.30000001192092896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10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1_1"/>
  <p:tag name="KSO_WM_UNIT_ID" val="diagram20231092_1*n_h_h_i*1_2_1_1"/>
  <p:tag name="KSO_WM_TEMPLATE_CATEGORY" val="diagram"/>
  <p:tag name="KSO_WM_TEMPLATE_INDEX" val="20231092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60.1125196850394,&quot;left&quot;:83.04999389648438,&quot;top&quot;:131.6,&quot;width&quot;:573.1000122070312}"/>
  <p:tag name="KSO_WM_DIAGRAM_COLOR_MATCH_VALUE" val="{&quot;shape&quot;:{&quot;fill&quot;:{&quot;type&quot;:0},&quot;glow&quot;:{&quot;colorType&quot;:0},&quot;line&quot;:{&quot;gradient&quot;:[{&quot;brightness&quot;:0.800000011920929,&quot;colorType&quot;:1,&quot;foreColorIndex&quot;:5,&quot;pos&quot;:1,&quot;transparency&quot;:1},{&quot;brightness&quot;:0.800000011920929,&quot;colorType&quot;:1,&quot;foreColorIndex&quot;:5,&quot;pos&quot;:0,&quot;transparency&quot;:1},{&quot;brightness&quot;:0.4000000059604645,&quot;colorType&quot;:1,&quot;foreColorIndex&quot;:5,&quot;pos&quot;:0.699999988079071,&quot;transparency&quot;:0},{&quot;brightness&quot;:0.4000000059604645,&quot;colorType&quot;:1,&quot;foreColorIndex&quot;:5,&quot;pos&quot;:0.30000001192092896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1_2"/>
  <p:tag name="KSO_WM_UNIT_ID" val="diagram20231092_1*n_h_h_i*1_2_1_2"/>
  <p:tag name="KSO_WM_TEMPLATE_CATEGORY" val="diagram"/>
  <p:tag name="KSO_WM_TEMPLATE_INDEX" val="20231092"/>
  <p:tag name="KSO_WM_UNIT_LAYERLEVEL" val="1_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FORE_SCHEMECOLOR_INDEX" val="5"/>
  <p:tag name="KSO_WM_DIAGRAM_MAX_ITEMCNT" val="6"/>
  <p:tag name="KSO_WM_DIAGRAM_MIN_ITEMCNT" val="2"/>
  <p:tag name="KSO_WM_DIAGRAM_VIRTUALLY_FRAME" val="{&quot;height&quot;:260.1125196850394,&quot;left&quot;:83.04999389648438,&quot;top&quot;:131.6,&quot;width&quot;:573.1000122070312}"/>
  <p:tag name="KSO_WM_DIAGRAM_COLOR_MATCH_VALUE" val="{&quot;shape&quot;:{&quot;fill&quot;:{&quot;gradient&quot;:[{&quot;brightness&quot;:0,&quot;colorType&quot;:1,&quot;foreColorIndex&quot;:5,&quot;pos&quot;:0,&quot;transparency&quot;:0},{&quot;brightness&quot;:0.20000000298023224,&quot;colorType&quot;:1,&quot;foreColorIndex&quot;:5,&quot;pos&quot;:1,&quot;transparency&quot;:0}],&quot;type&quot;:3},&quot;glow&quot;:{&quot;colorType&quot;:0},&quot;line&quot;:{&quot;gradient&quot;:[{&quot;brightness&quot;:0,&quot;colorType&quot;:1,&quot;foreColorIndex&quot;:14,&quot;pos&quot;:1,&quot;transparency&quot;:1},{&quot;brightness&quot;:0,&quot;colorType&quot;:1,&quot;foreColorIndex&quot;:14,&quot;pos&quot;:0,&quot;transparency&quot;:0}],&quot;type&quot;:2},&quot;shadow&quot;:{&quot;brightness&quot;:0,&quot;colorType&quot;:1,&quot;foreColorIndex&quot;:5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10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1_1"/>
  <p:tag name="KSO_WM_UNIT_ID" val="diagram20231092_1*n_h_h_a*1_2_1_1"/>
  <p:tag name="KSO_WM_TEMPLATE_CATEGORY" val="diagram"/>
  <p:tag name="KSO_WM_TEMPLATE_INDEX" val="20231092"/>
  <p:tag name="KSO_WM_UNIT_LAYERLEVEL" val="1_1_1_1"/>
  <p:tag name="KSO_WM_TAG_VERSION" val="3.0"/>
  <p:tag name="KSO_WM_BEAUTIFY_FLAG" val="#wm#"/>
  <p:tag name="KSO_WM_DIAGRAM_GROUP_CODE" val="n1-1"/>
  <p:tag name="KSO_WM_DIAGRAM_VERSION" val="3"/>
  <p:tag name="KSO_WM_DIAGRAM_COLOR_TRICK" val="1"/>
  <p:tag name="KSO_WM_DIAGRAM_COLOR_TEXT_CAN_REMOVE" val="n"/>
  <p:tag name="KSO_WM_UNIT_PRESET_TEXT" val="添加项标题"/>
  <p:tag name="KSO_WM_UNIT_TEXT_FILL_FORE_SCHEMECOLOR_INDEX" val="5"/>
  <p:tag name="KSO_WM_DIAGRAM_MAX_ITEMCNT" val="6"/>
  <p:tag name="KSO_WM_DIAGRAM_MIN_ITEMCNT" val="2"/>
  <p:tag name="KSO_WM_DIAGRAM_VIRTUALLY_FRAME" val="{&quot;height&quot;:260.1125196850394,&quot;left&quot;:83.04999389648438,&quot;top&quot;:131.6,&quot;width&quot;:573.100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10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1_1"/>
  <p:tag name="KSO_WM_UNIT_ID" val="diagram20231092_1*n_h_h_f*1_2_1_1"/>
  <p:tag name="KSO_WM_TEMPLATE_CATEGORY" val="diagram"/>
  <p:tag name="KSO_WM_TEMPLATE_INDEX" val="20231092"/>
  <p:tag name="KSO_WM_UNIT_LAYERLEVEL" val="1_1_1_1"/>
  <p:tag name="KSO_WM_TAG_VERSION" val="3.0"/>
  <p:tag name="KSO_WM_BEAUTIFY_FLAG" val="#wm#"/>
  <p:tag name="KSO_WM_DIAGRAM_GROUP_CODE" val="n1-1"/>
  <p:tag name="KSO_WM_DIAGRAM_VERSION" val="3"/>
  <p:tag name="KSO_WM_DIAGRAM_COLOR_TRICK" val="1"/>
  <p:tag name="KSO_WM_DIAGRAM_COLOR_TEXT_CAN_REMOVE" val="n"/>
  <p:tag name="KSO_WM_UNIT_PRESET_TEXT" val="单击此处输入你的智能图&#10;形项正文"/>
  <p:tag name="KSO_WM_DIAGRAM_MAX_ITEMCNT" val="6"/>
  <p:tag name="KSO_WM_DIAGRAM_MIN_ITEMCNT" val="2"/>
  <p:tag name="KSO_WM_DIAGRAM_VIRTUALLY_FRAME" val="{&quot;height&quot;:260.1125196850394,&quot;left&quot;:83.04999389648438,&quot;top&quot;:131.6,&quot;width&quot;:573.100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2_2"/>
  <p:tag name="KSO_WM_UNIT_ID" val="diagram20231092_1*n_h_h_i*1_2_2_2"/>
  <p:tag name="KSO_WM_TEMPLATE_CATEGORY" val="diagram"/>
  <p:tag name="KSO_WM_TEMPLATE_INDEX" val="20231092"/>
  <p:tag name="KSO_WM_UNIT_LAYERLEVEL" val="1_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FORE_SCHEMECOLOR_INDEX" val="5"/>
  <p:tag name="KSO_WM_DIAGRAM_MAX_ITEMCNT" val="6"/>
  <p:tag name="KSO_WM_DIAGRAM_MIN_ITEMCNT" val="2"/>
  <p:tag name="KSO_WM_DIAGRAM_VIRTUALLY_FRAME" val="{&quot;height&quot;:260.1125196850394,&quot;left&quot;:83.04999389648438,&quot;top&quot;:131.6,&quot;width&quot;:573.1000122070312}"/>
  <p:tag name="KSO_WM_DIAGRAM_COLOR_MATCH_VALUE" val="{&quot;shape&quot;:{&quot;fill&quot;:{&quot;gradient&quot;:[{&quot;brightness&quot;:0,&quot;colorType&quot;:1,&quot;foreColorIndex&quot;:5,&quot;pos&quot;:0,&quot;transparency&quot;:0},{&quot;brightness&quot;:0.20000000298023224,&quot;colorType&quot;:1,&quot;foreColorIndex&quot;:5,&quot;pos&quot;:1,&quot;transparency&quot;:0}],&quot;type&quot;:3},&quot;glow&quot;:{&quot;colorType&quot;:0},&quot;line&quot;:{&quot;gradient&quot;:[{&quot;brightness&quot;:0,&quot;colorType&quot;:1,&quot;foreColorIndex&quot;:14,&quot;pos&quot;:1,&quot;transparency&quot;:1},{&quot;brightness&quot;:0,&quot;colorType&quot;:1,&quot;foreColorIndex&quot;:14,&quot;pos&quot;:0,&quot;transparency&quot;:0}],&quot;type&quot;:2},&quot;shadow&quot;:{&quot;brightness&quot;:0,&quot;colorType&quot;:1,&quot;foreColorIndex&quot;:5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10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2_1"/>
  <p:tag name="KSO_WM_UNIT_ID" val="diagram20231092_1*n_h_h_a*1_2_2_1"/>
  <p:tag name="KSO_WM_TEMPLATE_CATEGORY" val="diagram"/>
  <p:tag name="KSO_WM_TEMPLATE_INDEX" val="20231092"/>
  <p:tag name="KSO_WM_UNIT_LAYERLEVEL" val="1_1_1_1"/>
  <p:tag name="KSO_WM_TAG_VERSION" val="3.0"/>
  <p:tag name="KSO_WM_BEAUTIFY_FLAG" val="#wm#"/>
  <p:tag name="KSO_WM_DIAGRAM_GROUP_CODE" val="n1-1"/>
  <p:tag name="KSO_WM_DIAGRAM_VERSION" val="3"/>
  <p:tag name="KSO_WM_DIAGRAM_COLOR_TRICK" val="1"/>
  <p:tag name="KSO_WM_DIAGRAM_COLOR_TEXT_CAN_REMOVE" val="n"/>
  <p:tag name="KSO_WM_UNIT_PRESET_TEXT" val="添加项标题"/>
  <p:tag name="KSO_WM_UNIT_TEXT_FILL_FORE_SCHEMECOLOR_INDEX" val="5"/>
  <p:tag name="KSO_WM_DIAGRAM_MAX_ITEMCNT" val="6"/>
  <p:tag name="KSO_WM_DIAGRAM_MIN_ITEMCNT" val="2"/>
  <p:tag name="KSO_WM_DIAGRAM_VIRTUALLY_FRAME" val="{&quot;height&quot;:260.1125196850394,&quot;left&quot;:83.04999389648438,&quot;top&quot;:131.6,&quot;width&quot;:573.100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10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2_1"/>
  <p:tag name="KSO_WM_UNIT_ID" val="diagram20231092_1*n_h_h_f*1_2_2_1"/>
  <p:tag name="KSO_WM_TEMPLATE_CATEGORY" val="diagram"/>
  <p:tag name="KSO_WM_TEMPLATE_INDEX" val="20231092"/>
  <p:tag name="KSO_WM_UNIT_LAYERLEVEL" val="1_1_1_1"/>
  <p:tag name="KSO_WM_TAG_VERSION" val="3.0"/>
  <p:tag name="KSO_WM_BEAUTIFY_FLAG" val="#wm#"/>
  <p:tag name="KSO_WM_DIAGRAM_GROUP_CODE" val="n1-1"/>
  <p:tag name="KSO_WM_DIAGRAM_VERSION" val="3"/>
  <p:tag name="KSO_WM_DIAGRAM_COLOR_TRICK" val="1"/>
  <p:tag name="KSO_WM_DIAGRAM_COLOR_TEXT_CAN_REMOVE" val="n"/>
  <p:tag name="KSO_WM_UNIT_PRESET_TEXT" val="单击此处输入你的智能图&#10;形项正文"/>
  <p:tag name="KSO_WM_DIAGRAM_MAX_ITEMCNT" val="6"/>
  <p:tag name="KSO_WM_DIAGRAM_MIN_ITEMCNT" val="2"/>
  <p:tag name="KSO_WM_DIAGRAM_VIRTUALLY_FRAME" val="{&quot;height&quot;:260.1125196850394,&quot;left&quot;:83.04999389648438,&quot;top&quot;:131.6,&quot;width&quot;:573.100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109.xml><?xml version="1.0" encoding="utf-8"?>
<p:tagLst xmlns:p="http://schemas.openxmlformats.org/presentationml/2006/main">
  <p:tag name="KSO_WM_BEAUTIFY_FLAG" val="#wm#"/>
  <p:tag name="KSO_WM_UNIT_VALUE" val="80*77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x"/>
  <p:tag name="KSO_WM_UNIT_INDEX" val="1_2_1_1"/>
  <p:tag name="KSO_WM_UNIT_ID" val="diagram20231092_1*n_h_h_x*1_2_1_1"/>
  <p:tag name="KSO_WM_TEMPLATE_CATEGORY" val="diagram"/>
  <p:tag name="KSO_WM_TEMPLATE_INDEX" val="20231092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60.1125196850394,&quot;left&quot;:83.04999389648438,&quot;top&quot;:131.6,&quot;width&quot;:573.1000122070312}"/>
  <p:tag name="KSO_WM_DIAGRAM_COLOR_MATCH_VALUE" val="{&quot;shape&quot;:{&quot;fill&quot;:{&quot;gradient&quot;:[{&quot;brightness&quot;:0,&quot;colorType&quot;:1,&quot;foreColorIndex&quot;:14,&quot;pos&quot;:0,&quot;transparency&quot;:0},{&quot;brightness&quot;:0,&quot;colorType&quot;:1,&quot;foreColorIndex&quot;:14,&quot;pos&quot;:0.800000011920929,&quot;transparency&quot;:0.4000000059604645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</p:tagLst>
</file>

<file path=ppt/tags/tag11.xml><?xml version="1.0" encoding="utf-8"?>
<p:tagLst xmlns:p="http://schemas.openxmlformats.org/presentationml/2006/main">
  <p:tag name="KSO_WM_DIAGRAM_VIRTUALLY_FRAME" val="{&quot;height&quot;:139.63503937007874,&quot;left&quot;:24.410472440944886,&quot;top&quot;:86.78637795275588,&quot;width&quot;:648.5662992125983}"/>
</p:tagLst>
</file>

<file path=ppt/tags/tag110.xml><?xml version="1.0" encoding="utf-8"?>
<p:tagLst xmlns:p="http://schemas.openxmlformats.org/presentationml/2006/main">
  <p:tag name="KSO_WM_BEAUTIFY_FLAG" val="#wm#"/>
  <p:tag name="KSO_WM_UNIT_VALUE" val="78*76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x"/>
  <p:tag name="KSO_WM_UNIT_INDEX" val="1_2_2_1"/>
  <p:tag name="KSO_WM_UNIT_ID" val="diagram20231092_1*n_h_h_x*1_2_2_1"/>
  <p:tag name="KSO_WM_TEMPLATE_CATEGORY" val="diagram"/>
  <p:tag name="KSO_WM_TEMPLATE_INDEX" val="20231092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60.1125196850394,&quot;left&quot;:83.04999389648438,&quot;top&quot;:131.6,&quot;width&quot;:573.1000122070312}"/>
  <p:tag name="KSO_WM_DIAGRAM_COLOR_MATCH_VALUE" val="{&quot;shape&quot;:{&quot;fill&quot;:{&quot;gradient&quot;:[{&quot;brightness&quot;:0,&quot;colorType&quot;:2,&quot;pos&quot;:0,&quot;rgb&quot;:&quot;#ffffff&quot;,&quot;transparency&quot;:0},{&quot;brightness&quot;:0,&quot;colorType&quot;:2,&quot;pos&quot;:0.800000011920929,&quot;rgb&quot;:&quot;#ffffff&quot;,&quot;transparency&quot;:0.4000000059604645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</p:tagLst>
</file>

<file path=ppt/tags/tag111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112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113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114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115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116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117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118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119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12.xml><?xml version="1.0" encoding="utf-8"?>
<p:tagLst xmlns:p="http://schemas.openxmlformats.org/presentationml/2006/main">
  <p:tag name="KSO_WM_DIAGRAM_VIRTUALLY_FRAME" val="{&quot;height&quot;:139.63503937007874,&quot;left&quot;:24.410472440944886,&quot;top&quot;:86.78637795275588,&quot;width&quot;:648.5662992125983}"/>
</p:tagLst>
</file>

<file path=ppt/tags/tag120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121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122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123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124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125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12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058_2*l_h_a*1_1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EXT_FILL_FORE_SCHEMECOLOR_INDEX_BRIGHTNESS" val="0"/>
  <p:tag name="KSO_WM_DIAGRAM_MAX_ITEMCNT" val="6"/>
  <p:tag name="KSO_WM_DIAGRAM_MIN_ITEMCNT" val="2"/>
  <p:tag name="KSO_WM_DIAGRAM_VIRTUALLY_FRAME" val="{&quot;height&quot;:278.7000122070312,&quot;left&quot;:-102.65824055348794,&quot;top&quot;:144.17086003821663,&quot;width&quot;:862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127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128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129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13.xml><?xml version="1.0" encoding="utf-8"?>
<p:tagLst xmlns:p="http://schemas.openxmlformats.org/presentationml/2006/main">
  <p:tag name="KSO_WM_DIAGRAM_VIRTUALLY_FRAME" val="{&quot;height&quot;:139.63503937007874,&quot;left&quot;:24.410472440944886,&quot;top&quot;:86.78637795275588,&quot;width&quot;:648.5662992125983}"/>
</p:tagLst>
</file>

<file path=ppt/tags/tag130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131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132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133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134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135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136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137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138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139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14.xml><?xml version="1.0" encoding="utf-8"?>
<p:tagLst xmlns:p="http://schemas.openxmlformats.org/presentationml/2006/main">
  <p:tag name="KSO_WM_DIAGRAM_VIRTUALLY_FRAME" val="{&quot;height&quot;:139.63503937007874,&quot;left&quot;:24.410472440944886,&quot;top&quot;:86.78637795275588,&quot;width&quot;:648.5662992125983}"/>
</p:tagLst>
</file>

<file path=ppt/tags/tag140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141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142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143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144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65_4*m_h_i*1_5_3"/>
  <p:tag name="KSO_WM_TEMPLATE_CATEGORY" val="diagram"/>
  <p:tag name="KSO_WM_TEMPLATE_INDEX" val="20231065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m1-1"/>
  <p:tag name="KSO_WM_UNIT_TYPE" val="m_h_i"/>
  <p:tag name="KSO_WM_UNIT_INDEX" val="1_5_3"/>
  <p:tag name="KSO_WM_UNIT_FILL_FORE_SCHEMECOLOR_INDEX" val="9"/>
  <p:tag name="KSO_WM_DIAGRAM_MAX_ITEMCNT" val="6"/>
  <p:tag name="KSO_WM_DIAGRAM_MIN_ITEMCNT" val="2"/>
  <p:tag name="KSO_WM_DIAGRAM_VIRTUALLY_FRAME" val="{&quot;height&quot;:385.54998779296875,&quot;width&quot;:937.25}"/>
  <p:tag name="KSO_WM_DIAGRAM_COLOR_MATCH_VALUE" val="{&quot;shape&quot;:{&quot;fill&quot;:{&quot;solid&quot;:{&quot;brightness&quot;:0,&quot;colorType&quot;:1,&quot;foreColorIndex&quot;:9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65_4*m_h_i*1_5_1"/>
  <p:tag name="KSO_WM_TEMPLATE_CATEGORY" val="diagram"/>
  <p:tag name="KSO_WM_TEMPLATE_INDEX" val="20231065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m1-1"/>
  <p:tag name="KSO_WM_UNIT_TYPE" val="m_h_i"/>
  <p:tag name="KSO_WM_UNIT_INDEX" val="1_5_1"/>
  <p:tag name="KSO_WM_UNIT_FILL_FORE_SCHEMECOLOR_INDEX" val="9"/>
  <p:tag name="KSO_WM_DIAGRAM_MAX_ITEMCNT" val="6"/>
  <p:tag name="KSO_WM_DIAGRAM_MIN_ITEMCNT" val="2"/>
  <p:tag name="KSO_WM_DIAGRAM_VIRTUALLY_FRAME" val="{&quot;height&quot;:385.54998779296875,&quot;width&quot;:937.25}"/>
  <p:tag name="KSO_WM_DIAGRAM_COLOR_MATCH_VALUE" val="{&quot;shape&quot;:{&quot;fill&quot;:{&quot;solid&quot;:{&quot;brightness&quot;:0,&quot;colorType&quot;:1,&quot;foreColorIndex&quot;:9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65_4*m_h_i*1_3_2"/>
  <p:tag name="KSO_WM_TEMPLATE_CATEGORY" val="diagram"/>
  <p:tag name="KSO_WM_TEMPLATE_INDEX" val="20231065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m1-1"/>
  <p:tag name="KSO_WM_UNIT_TYPE" val="m_h_i"/>
  <p:tag name="KSO_WM_UNIT_INDEX" val="1_3_2"/>
  <p:tag name="KSO_WM_UNIT_FILL_FORE_SCHEMECOLOR_INDEX" val="7"/>
  <p:tag name="KSO_WM_DIAGRAM_MAX_ITEMCNT" val="6"/>
  <p:tag name="KSO_WM_DIAGRAM_MIN_ITEMCNT" val="2"/>
  <p:tag name="KSO_WM_DIAGRAM_VIRTUALLY_FRAME" val="{&quot;height&quot;:385.54998779296875,&quot;width&quot;:937.25}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65_4*m_h_i*1_4_2"/>
  <p:tag name="KSO_WM_TEMPLATE_CATEGORY" val="diagram"/>
  <p:tag name="KSO_WM_TEMPLATE_INDEX" val="20231065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m1-1"/>
  <p:tag name="KSO_WM_UNIT_TYPE" val="m_h_i"/>
  <p:tag name="KSO_WM_UNIT_INDEX" val="1_4_2"/>
  <p:tag name="KSO_WM_UNIT_FILL_FORE_SCHEMECOLOR_INDEX" val="8"/>
  <p:tag name="KSO_WM_DIAGRAM_MAX_ITEMCNT" val="6"/>
  <p:tag name="KSO_WM_DIAGRAM_MIN_ITEMCNT" val="2"/>
  <p:tag name="KSO_WM_DIAGRAM_VIRTUALLY_FRAME" val="{&quot;height&quot;:385.54998779296875,&quot;width&quot;:937.25}"/>
  <p:tag name="KSO_WM_DIAGRAM_COLOR_MATCH_VALUE" val="{&quot;shape&quot;:{&quot;fill&quot;:{&quot;solid&quot;:{&quot;brightness&quot;:0,&quot;colorType&quot;:1,&quot;foreColorIndex&quot;:8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m_h_i"/>
  <p:tag name="KSO_WM_UNIT_INDEX" val="1_4_1"/>
  <p:tag name="KSO_WM_UNIT_ID" val="diagram20231065_4*m_h_i*1_4_1"/>
  <p:tag name="KSO_WM_TEMPLATE_CATEGORY" val="diagram"/>
  <p:tag name="KSO_WM_TEMPLATE_INDEX" val="20231065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m1-1"/>
  <p:tag name="KSO_WM_UNIT_PRESET_TEXT" val="4"/>
  <p:tag name="KSO_WM_UNIT_LINE_FORE_SCHEMECOLOR_INDEX" val="8"/>
  <p:tag name="KSO_WM_UNIT_TEXT_FILL_FORE_SCHEMECOLOR_INDEX" val="8"/>
  <p:tag name="KSO_WM_DIAGRAM_MAX_ITEMCNT" val="6"/>
  <p:tag name="KSO_WM_DIAGRAM_MIN_ITEMCNT" val="2"/>
  <p:tag name="KSO_WM_DIAGRAM_VIRTUALLY_FRAME" val="{&quot;height&quot;:385.54998779296875,&quot;width&quot;:937.25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solidLine&quot;:{&quot;brightness&quot;:0,&quot;colorType&quot;:1,&quot;foreColorIndex&quot;:8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8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15.xml><?xml version="1.0" encoding="utf-8"?>
<p:tagLst xmlns:p="http://schemas.openxmlformats.org/presentationml/2006/main">
  <p:tag name="KSO_WM_DIAGRAM_VIRTUALLY_FRAME" val="{&quot;height&quot;:295.7370866141732,&quot;left&quot;:114.66614173228348,&quot;top&quot;:92.19551181102361,&quot;width&quot;:672.5838582677166}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65_4*m_h_i*1_2_2"/>
  <p:tag name="KSO_WM_TEMPLATE_CATEGORY" val="diagram"/>
  <p:tag name="KSO_WM_TEMPLATE_INDEX" val="20231065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m1-1"/>
  <p:tag name="KSO_WM_UNIT_TYPE" val="m_h_i"/>
  <p:tag name="KSO_WM_UNIT_INDEX" val="1_2_2"/>
  <p:tag name="KSO_WM_UNIT_FILL_FORE_SCHEMECOLOR_INDEX" val="6"/>
  <p:tag name="KSO_WM_DIAGRAM_MAX_ITEMCNT" val="6"/>
  <p:tag name="KSO_WM_DIAGRAM_MIN_ITEMCNT" val="2"/>
  <p:tag name="KSO_WM_DIAGRAM_VIRTUALLY_FRAME" val="{&quot;height&quot;:385.54998779296875,&quot;width&quot;:937.25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m_h_i"/>
  <p:tag name="KSO_WM_UNIT_INDEX" val="1_3_1"/>
  <p:tag name="KSO_WM_UNIT_ID" val="diagram20231065_4*m_h_i*1_3_1"/>
  <p:tag name="KSO_WM_TEMPLATE_CATEGORY" val="diagram"/>
  <p:tag name="KSO_WM_TEMPLATE_INDEX" val="20231065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m1-1"/>
  <p:tag name="KSO_WM_UNIT_PRESET_TEXT" val="3"/>
  <p:tag name="KSO_WM_UNIT_LINE_FORE_SCHEMECOLOR_INDEX" val="7"/>
  <p:tag name="KSO_WM_UNIT_TEXT_FILL_FORE_SCHEMECOLOR_INDEX" val="7"/>
  <p:tag name="KSO_WM_DIAGRAM_MAX_ITEMCNT" val="6"/>
  <p:tag name="KSO_WM_DIAGRAM_MIN_ITEMCNT" val="2"/>
  <p:tag name="KSO_WM_DIAGRAM_VIRTUALLY_FRAME" val="{&quot;height&quot;:385.54998779296875,&quot;width&quot;:937.25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solidLine&quot;:{&quot;brightness&quot;:0,&quot;colorType&quot;:1,&quot;foreColorIndex&quot;:7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65_4*m_h_i*1_1_2"/>
  <p:tag name="KSO_WM_TEMPLATE_CATEGORY" val="diagram"/>
  <p:tag name="KSO_WM_TEMPLATE_INDEX" val="20231065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m1-1"/>
  <p:tag name="KSO_WM_UNIT_TYPE" val="m_h_i"/>
  <p:tag name="KSO_WM_UNIT_INDEX" val="1_1_2"/>
  <p:tag name="KSO_WM_UNIT_FILL_FORE_SCHEMECOLOR_INDEX" val="5"/>
  <p:tag name="KSO_WM_DIAGRAM_MAX_ITEMCNT" val="6"/>
  <p:tag name="KSO_WM_DIAGRAM_MIN_ITEMCNT" val="2"/>
  <p:tag name="KSO_WM_DIAGRAM_VIRTUALLY_FRAME" val="{&quot;height&quot;:385.54998779296875,&quot;width&quot;:937.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m_h_i"/>
  <p:tag name="KSO_WM_UNIT_INDEX" val="1_2_1"/>
  <p:tag name="KSO_WM_UNIT_ID" val="diagram20231065_4*m_h_i*1_2_1"/>
  <p:tag name="KSO_WM_TEMPLATE_CATEGORY" val="diagram"/>
  <p:tag name="KSO_WM_TEMPLATE_INDEX" val="20231065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m1-1"/>
  <p:tag name="KSO_WM_UNIT_PRESET_TEXT" val="2"/>
  <p:tag name="KSO_WM_UNIT_LINE_FORE_SCHEMECOLOR_INDEX" val="6"/>
  <p:tag name="KSO_WM_UNIT_TEXT_FILL_FORE_SCHEMECOLOR_INDEX" val="6"/>
  <p:tag name="KSO_WM_DIAGRAM_MAX_ITEMCNT" val="6"/>
  <p:tag name="KSO_WM_DIAGRAM_MIN_ITEMCNT" val="2"/>
  <p:tag name="KSO_WM_DIAGRAM_VIRTUALLY_FRAME" val="{&quot;height&quot;:385.54998779296875,&quot;width&quot;:937.25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solidLine&quot;:{&quot;brightness&quot;:0,&quot;colorType&quot;:1,&quot;foreColorIndex&quot;:6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m_h_i"/>
  <p:tag name="KSO_WM_UNIT_INDEX" val="1_5_2"/>
  <p:tag name="KSO_WM_UNIT_ID" val="diagram20231065_4*m_h_i*1_5_2"/>
  <p:tag name="KSO_WM_TEMPLATE_CATEGORY" val="diagram"/>
  <p:tag name="KSO_WM_TEMPLATE_INDEX" val="20231065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m1-1"/>
  <p:tag name="KSO_WM_UNIT_PRESET_TEXT" val="5"/>
  <p:tag name="KSO_WM_UNIT_LINE_FORE_SCHEMECOLOR_INDEX" val="9"/>
  <p:tag name="KSO_WM_UNIT_TEXT_FILL_FORE_SCHEMECOLOR_INDEX" val="9"/>
  <p:tag name="KSO_WM_DIAGRAM_MAX_ITEMCNT" val="6"/>
  <p:tag name="KSO_WM_DIAGRAM_MIN_ITEMCNT" val="2"/>
  <p:tag name="KSO_WM_DIAGRAM_VIRTUALLY_FRAME" val="{&quot;height&quot;:385.54998779296875,&quot;width&quot;:937.25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solidLine&quot;:{&quot;brightness&quot;:0,&quot;colorType&quot;:1,&quot;foreColorIndex&quot;:9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9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m_h_i"/>
  <p:tag name="KSO_WM_UNIT_INDEX" val="1_1_1"/>
  <p:tag name="KSO_WM_UNIT_ID" val="diagram20231065_4*m_h_i*1_1_1"/>
  <p:tag name="KSO_WM_TEMPLATE_CATEGORY" val="diagram"/>
  <p:tag name="KSO_WM_TEMPLATE_INDEX" val="20231065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m1-1"/>
  <p:tag name="KSO_WM_UNIT_PRESET_TEXT" val="1"/>
  <p:tag name="KSO_WM_UNIT_LINE_FORE_SCHEMECOLOR_INDEX" val="5"/>
  <p:tag name="KSO_WM_UNIT_TEXT_FILL_FORE_SCHEMECOLOR_INDEX" val="5"/>
  <p:tag name="KSO_WM_DIAGRAM_MAX_ITEMCNT" val="6"/>
  <p:tag name="KSO_WM_DIAGRAM_MIN_ITEMCNT" val="2"/>
  <p:tag name="KSO_WM_DIAGRAM_VIRTUALLY_FRAME" val="{&quot;height&quot;:385.54998779296875,&quot;width&quot;:937.25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15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058_2*l_h_a*1_1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EXT_FILL_FORE_SCHEMECOLOR_INDEX_BRIGHTNESS" val="0"/>
  <p:tag name="KSO_WM_DIAGRAM_MAX_ITEMCNT" val="6"/>
  <p:tag name="KSO_WM_DIAGRAM_MIN_ITEMCNT" val="2"/>
  <p:tag name="KSO_WM_DIAGRAM_VIRTUALLY_FRAME" val="{&quot;height&quot;:278.7000122070312,&quot;left&quot;:-102.65824055348794,&quot;top&quot;:144.17086003821663,&quot;width&quot;:862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15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058_2*l_h_a*1_1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EXT_FILL_FORE_SCHEMECOLOR_INDEX_BRIGHTNESS" val="0"/>
  <p:tag name="KSO_WM_DIAGRAM_MAX_ITEMCNT" val="6"/>
  <p:tag name="KSO_WM_DIAGRAM_MIN_ITEMCNT" val="2"/>
  <p:tag name="KSO_WM_DIAGRAM_VIRTUALLY_FRAME" val="{&quot;height&quot;:278.7000122070312,&quot;left&quot;:-102.65824055348794,&quot;top&quot;:144.17086003821663,&quot;width&quot;:862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15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058_2*l_h_a*1_1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EXT_FILL_FORE_SCHEMECOLOR_INDEX_BRIGHTNESS" val="0"/>
  <p:tag name="KSO_WM_DIAGRAM_MAX_ITEMCNT" val="6"/>
  <p:tag name="KSO_WM_DIAGRAM_MIN_ITEMCNT" val="2"/>
  <p:tag name="KSO_WM_DIAGRAM_VIRTUALLY_FRAME" val="{&quot;height&quot;:278.7000122070312,&quot;left&quot;:-102.65824055348794,&quot;top&quot;:144.17086003821663,&quot;width&quot;:862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15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058_2*l_h_a*1_1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EXT_FILL_FORE_SCHEMECOLOR_INDEX_BRIGHTNESS" val="0"/>
  <p:tag name="KSO_WM_DIAGRAM_MAX_ITEMCNT" val="6"/>
  <p:tag name="KSO_WM_DIAGRAM_MIN_ITEMCNT" val="2"/>
  <p:tag name="KSO_WM_DIAGRAM_VIRTUALLY_FRAME" val="{&quot;height&quot;:278.7000122070312,&quot;left&quot;:-102.65824055348794,&quot;top&quot;:144.17086003821663,&quot;width&quot;:862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16.xml><?xml version="1.0" encoding="utf-8"?>
<p:tagLst xmlns:p="http://schemas.openxmlformats.org/presentationml/2006/main">
  <p:tag name="KSO_WM_DIAGRAM_VIRTUALLY_FRAME" val="{&quot;height&quot;:295.7370866141732,&quot;left&quot;:114.66614173228348,&quot;top&quot;:92.19551181102361,&quot;width&quot;:672.5838582677166}"/>
</p:tagLst>
</file>

<file path=ppt/tags/tag16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058_2*l_h_a*1_1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EXT_FILL_FORE_SCHEMECOLOR_INDEX_BRIGHTNESS" val="0"/>
  <p:tag name="KSO_WM_DIAGRAM_MAX_ITEMCNT" val="6"/>
  <p:tag name="KSO_WM_DIAGRAM_MIN_ITEMCNT" val="2"/>
  <p:tag name="KSO_WM_DIAGRAM_VIRTUALLY_FRAME" val="{&quot;height&quot;:278.7000122070312,&quot;left&quot;:-102.65824055348794,&quot;top&quot;:144.17086003821663,&quot;width&quot;:862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161.xml><?xml version="1.0" encoding="utf-8"?>
<p:tagLst xmlns:p="http://schemas.openxmlformats.org/presentationml/2006/main">
  <p:tag name="KSO_WM_DIAGRAM_VIRTUALLY_FRAME" val="{&quot;height&quot;:146.65425196850393,&quot;left&quot;:45.29732283464569,&quot;top&quot;:137.89574803149608,&quot;width&quot;:848.4268503937008}"/>
</p:tagLst>
</file>

<file path=ppt/tags/tag162.xml><?xml version="1.0" encoding="utf-8"?>
<p:tagLst xmlns:p="http://schemas.openxmlformats.org/presentationml/2006/main">
  <p:tag name="KSO_WM_DIAGRAM_VIRTUALLY_FRAME" val="{&quot;height&quot;:146.65425196850393,&quot;left&quot;:45.29732283464569,&quot;top&quot;:137.89574803149608,&quot;width&quot;:848.4268503937008}"/>
</p:tagLst>
</file>

<file path=ppt/tags/tag163.xml><?xml version="1.0" encoding="utf-8"?>
<p:tagLst xmlns:p="http://schemas.openxmlformats.org/presentationml/2006/main">
  <p:tag name="KSO_WM_DIAGRAM_VIRTUALLY_FRAME" val="{&quot;height&quot;:146.65425196850393,&quot;left&quot;:45.29732283464569,&quot;top&quot;:137.89574803149608,&quot;width&quot;:848.4268503937008}"/>
</p:tagLst>
</file>

<file path=ppt/tags/tag164.xml><?xml version="1.0" encoding="utf-8"?>
<p:tagLst xmlns:p="http://schemas.openxmlformats.org/presentationml/2006/main">
  <p:tag name="KSO_WM_DIAGRAM_VIRTUALLY_FRAME" val="{&quot;height&quot;:146.65425196850393,&quot;left&quot;:45.29732283464569,&quot;top&quot;:137.89574803149608,&quot;width&quot;:848.4268503937008}"/>
</p:tagLst>
</file>

<file path=ppt/tags/tag165.xml><?xml version="1.0" encoding="utf-8"?>
<p:tagLst xmlns:p="http://schemas.openxmlformats.org/presentationml/2006/main">
  <p:tag name="KSO_WM_DIAGRAM_VIRTUALLY_FRAME" val="{&quot;height&quot;:146.65425196850393,&quot;left&quot;:45.29732283464569,&quot;top&quot;:137.89574803149608,&quot;width&quot;:848.4268503937008}"/>
</p:tagLst>
</file>

<file path=ppt/tags/tag166.xml><?xml version="1.0" encoding="utf-8"?>
<p:tagLst xmlns:p="http://schemas.openxmlformats.org/presentationml/2006/main">
  <p:tag name="KSO_WM_DIAGRAM_VIRTUALLY_FRAME" val="{&quot;height&quot;:146.65425196850393,&quot;left&quot;:45.29732283464569,&quot;top&quot;:137.89574803149608,&quot;width&quot;:848.4268503937008}"/>
</p:tagLst>
</file>

<file path=ppt/tags/tag167.xml><?xml version="1.0" encoding="utf-8"?>
<p:tagLst xmlns:p="http://schemas.openxmlformats.org/presentationml/2006/main">
  <p:tag name="KSO_WM_DIAGRAM_VIRTUALLY_FRAME" val="{&quot;height&quot;:146.65425196850393,&quot;left&quot;:45.29732283464569,&quot;top&quot;:137.89574803149608,&quot;width&quot;:848.4268503937008}"/>
</p:tagLst>
</file>

<file path=ppt/tags/tag168.xml><?xml version="1.0" encoding="utf-8"?>
<p:tagLst xmlns:p="http://schemas.openxmlformats.org/presentationml/2006/main">
  <p:tag name="KSO_WM_DIAGRAM_VIRTUALLY_FRAME" val="{&quot;height&quot;:146.65425196850393,&quot;left&quot;:45.29732283464569,&quot;top&quot;:137.89574803149608,&quot;width&quot;:848.4268503937008}"/>
</p:tagLst>
</file>

<file path=ppt/tags/tag169.xml><?xml version="1.0" encoding="utf-8"?>
<p:tagLst xmlns:p="http://schemas.openxmlformats.org/presentationml/2006/main">
  <p:tag name="KSO_WM_DIAGRAM_VIRTUALLY_FRAME" val="{&quot;height&quot;:146.65425196850393,&quot;left&quot;:45.29732283464569,&quot;top&quot;:137.89574803149608,&quot;width&quot;:848.4268503937008}"/>
</p:tagLst>
</file>

<file path=ppt/tags/tag17.xml><?xml version="1.0" encoding="utf-8"?>
<p:tagLst xmlns:p="http://schemas.openxmlformats.org/presentationml/2006/main">
  <p:tag name="KSO_WM_DIAGRAM_VIRTUALLY_FRAME" val="{&quot;height&quot;:295.7370866141732,&quot;left&quot;:114.66614173228348,&quot;top&quot;:92.19551181102361,&quot;width&quot;:672.5838582677166}"/>
</p:tagLst>
</file>

<file path=ppt/tags/tag170.xml><?xml version="1.0" encoding="utf-8"?>
<p:tagLst xmlns:p="http://schemas.openxmlformats.org/presentationml/2006/main">
  <p:tag name="KSO_WM_DIAGRAM_VIRTUALLY_FRAME" val="{&quot;height&quot;:146.65425196850393,&quot;left&quot;:45.29732283464569,&quot;top&quot;:137.89574803149608,&quot;width&quot;:848.4268503937008}"/>
</p:tagLst>
</file>

<file path=ppt/tags/tag171.xml><?xml version="1.0" encoding="utf-8"?>
<p:tagLst xmlns:p="http://schemas.openxmlformats.org/presentationml/2006/main">
  <p:tag name="KSO_WM_DIAGRAM_VIRTUALLY_FRAME" val="{&quot;height&quot;:146.65425196850393,&quot;left&quot;:45.29732283464569,&quot;top&quot;:137.89574803149608,&quot;width&quot;:848.4268503937008}"/>
</p:tagLst>
</file>

<file path=ppt/tags/tag172.xml><?xml version="1.0" encoding="utf-8"?>
<p:tagLst xmlns:p="http://schemas.openxmlformats.org/presentationml/2006/main">
  <p:tag name="KSO_WM_DIAGRAM_VIRTUALLY_FRAME" val="{&quot;height&quot;:146.65425196850393,&quot;left&quot;:45.29732283464569,&quot;top&quot;:137.89574803149608,&quot;width&quot;:848.4268503937008}"/>
</p:tagLst>
</file>

<file path=ppt/tags/tag173.xml><?xml version="1.0" encoding="utf-8"?>
<p:tagLst xmlns:p="http://schemas.openxmlformats.org/presentationml/2006/main">
  <p:tag name="KSO_WM_DIAGRAM_VIRTUALLY_FRAME" val="{&quot;height&quot;:146.65425196850393,&quot;left&quot;:45.29732283464569,&quot;top&quot;:137.89574803149608,&quot;width&quot;:848.4268503937008}"/>
</p:tagLst>
</file>

<file path=ppt/tags/tag174.xml><?xml version="1.0" encoding="utf-8"?>
<p:tagLst xmlns:p="http://schemas.openxmlformats.org/presentationml/2006/main">
  <p:tag name="KSO_WM_BEAUTIFY_FLAG" val=""/>
  <p:tag name="KSO_WM_DIAGRAM_VIRTUALLY_FRAME" val="{&quot;height&quot;:146.65425196850393,&quot;left&quot;:45.29732283464569,&quot;top&quot;:137.89574803149608,&quot;width&quot;:848.4268503937008}"/>
</p:tagLst>
</file>

<file path=ppt/tags/tag175.xml><?xml version="1.0" encoding="utf-8"?>
<p:tagLst xmlns:p="http://schemas.openxmlformats.org/presentationml/2006/main">
  <p:tag name="KSO_WM_BEAUTIFY_FLAG" val=""/>
  <p:tag name="KSO_WM_DIAGRAM_VIRTUALLY_FRAME" val="{&quot;height&quot;:146.65425196850393,&quot;left&quot;:45.29732283464569,&quot;top&quot;:137.89574803149608,&quot;width&quot;:848.4268503937008}"/>
</p:tagLst>
</file>

<file path=ppt/tags/tag176.xml><?xml version="1.0" encoding="utf-8"?>
<p:tagLst xmlns:p="http://schemas.openxmlformats.org/presentationml/2006/main">
  <p:tag name="KSO_WM_BEAUTIFY_FLAG" val=""/>
  <p:tag name="KSO_WM_DIAGRAM_VIRTUALLY_FRAME" val="{&quot;height&quot;:146.65425196850393,&quot;left&quot;:45.29732283464569,&quot;top&quot;:137.89574803149608,&quot;width&quot;:848.4268503937008}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DIAGRAM_VIRTUALLY_FRAME" val="{&quot;height&quot;:223.99992125984255,&quot;left&quot;:40.55,&quot;top&quot;:160.8000787401575,&quot;width&quot;:655.1}"/>
</p:tagLst>
</file>

<file path=ppt/tags/tag179.xml><?xml version="1.0" encoding="utf-8"?>
<p:tagLst xmlns:p="http://schemas.openxmlformats.org/presentationml/2006/main">
  <p:tag name="KSO_WM_DIAGRAM_VIRTUALLY_FRAME" val="{&quot;height&quot;:223.99992125984255,&quot;left&quot;:40.55,&quot;top&quot;:160.8000787401575,&quot;width&quot;:655.1}"/>
</p:tagLst>
</file>

<file path=ppt/tags/tag18.xml><?xml version="1.0" encoding="utf-8"?>
<p:tagLst xmlns:p="http://schemas.openxmlformats.org/presentationml/2006/main">
  <p:tag name="KSO_WM_DIAGRAM_VIRTUALLY_FRAME" val="{&quot;height&quot;:295.7370866141732,&quot;left&quot;:114.66614173228348,&quot;top&quot;:92.19551181102361,&quot;width&quot;:672.5838582677166}"/>
</p:tagLst>
</file>

<file path=ppt/tags/tag180.xml><?xml version="1.0" encoding="utf-8"?>
<p:tagLst xmlns:p="http://schemas.openxmlformats.org/presentationml/2006/main">
  <p:tag name="KSO_WM_DIAGRAM_VIRTUALLY_FRAME" val="{&quot;height&quot;:223.99992125984255,&quot;left&quot;:40.55,&quot;top&quot;:160.8000787401575,&quot;width&quot;:655.1}"/>
</p:tagLst>
</file>

<file path=ppt/tags/tag181.xml><?xml version="1.0" encoding="utf-8"?>
<p:tagLst xmlns:p="http://schemas.openxmlformats.org/presentationml/2006/main">
  <p:tag name="KSO_WM_DIAGRAM_VIRTUALLY_FRAME" val="{&quot;height&quot;:223.99992125984255,&quot;left&quot;:40.55,&quot;top&quot;:160.8000787401575,&quot;width&quot;:655.1}"/>
</p:tagLst>
</file>

<file path=ppt/tags/tag182.xml><?xml version="1.0" encoding="utf-8"?>
<p:tagLst xmlns:p="http://schemas.openxmlformats.org/presentationml/2006/main">
  <p:tag name="KSO_WM_DIAGRAM_VIRTUALLY_FRAME" val="{&quot;height&quot;:223.99992125984255,&quot;left&quot;:40.55,&quot;top&quot;:160.8000787401575,&quot;width&quot;:655.1}"/>
</p:tagLst>
</file>

<file path=ppt/tags/tag183.xml><?xml version="1.0" encoding="utf-8"?>
<p:tagLst xmlns:p="http://schemas.openxmlformats.org/presentationml/2006/main">
  <p:tag name="KSO_WM_DIAGRAM_VIRTUALLY_FRAME" val="{&quot;height&quot;:223.99992125984255,&quot;left&quot;:40.55,&quot;top&quot;:160.8000787401575,&quot;width&quot;:655.1}"/>
</p:tagLst>
</file>

<file path=ppt/tags/tag184.xml><?xml version="1.0" encoding="utf-8"?>
<p:tagLst xmlns:p="http://schemas.openxmlformats.org/presentationml/2006/main">
  <p:tag name="KSO_WM_DIAGRAM_VIRTUALLY_FRAME" val="{&quot;height&quot;:223.99992125984255,&quot;left&quot;:40.55,&quot;top&quot;:160.8000787401575,&quot;width&quot;:655.1}"/>
</p:tagLst>
</file>

<file path=ppt/tags/tag185.xml><?xml version="1.0" encoding="utf-8"?>
<p:tagLst xmlns:p="http://schemas.openxmlformats.org/presentationml/2006/main">
  <p:tag name="KSO_WM_DIAGRAM_VIRTUALLY_FRAME" val="{&quot;height&quot;:223.99992125984255,&quot;left&quot;:40.55,&quot;top&quot;:160.8000787401575,&quot;width&quot;:655.1}"/>
</p:tagLst>
</file>

<file path=ppt/tags/tag186.xml><?xml version="1.0" encoding="utf-8"?>
<p:tagLst xmlns:p="http://schemas.openxmlformats.org/presentationml/2006/main">
  <p:tag name="KSO_WM_DIAGRAM_VIRTUALLY_FRAME" val="{&quot;height&quot;:223.99992125984255,&quot;left&quot;:40.55,&quot;top&quot;:160.8000787401575,&quot;width&quot;:655.1}"/>
</p:tagLst>
</file>

<file path=ppt/tags/tag187.xml><?xml version="1.0" encoding="utf-8"?>
<p:tagLst xmlns:p="http://schemas.openxmlformats.org/presentationml/2006/main">
  <p:tag name="KSO_WM_DIAGRAM_VIRTUALLY_FRAME" val="{&quot;height&quot;:223.99992125984255,&quot;left&quot;:40.55,&quot;top&quot;:160.8000787401575,&quot;width&quot;:655.1}"/>
</p:tagLst>
</file>

<file path=ppt/tags/tag188.xml><?xml version="1.0" encoding="utf-8"?>
<p:tagLst xmlns:p="http://schemas.openxmlformats.org/presentationml/2006/main">
  <p:tag name="KSO_WM_DIAGRAM_VIRTUALLY_FRAME" val="{&quot;height&quot;:223.99992125984255,&quot;left&quot;:40.55,&quot;top&quot;:160.8000787401575,&quot;width&quot;:655.1}"/>
</p:tagLst>
</file>

<file path=ppt/tags/tag189.xml><?xml version="1.0" encoding="utf-8"?>
<p:tagLst xmlns:p="http://schemas.openxmlformats.org/presentationml/2006/main">
  <p:tag name="KSO_WM_DIAGRAM_VIRTUALLY_FRAME" val="{&quot;height&quot;:223.99992125984255,&quot;left&quot;:40.55,&quot;top&quot;:160.8000787401575,&quot;width&quot;:655.1}"/>
</p:tagLst>
</file>

<file path=ppt/tags/tag19.xml><?xml version="1.0" encoding="utf-8"?>
<p:tagLst xmlns:p="http://schemas.openxmlformats.org/presentationml/2006/main">
  <p:tag name="KSO_WM_DIAGRAM_VIRTUALLY_FRAME" val="{&quot;height&quot;:295.7370866141732,&quot;left&quot;:114.66614173228348,&quot;top&quot;:92.19551181102361,&quot;width&quot;:672.5838582677166}"/>
</p:tagLst>
</file>

<file path=ppt/tags/tag19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058_2*l_h_a*1_1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EXT_FILL_FORE_SCHEMECOLOR_INDEX_BRIGHTNESS" val="0"/>
  <p:tag name="KSO_WM_DIAGRAM_MAX_ITEMCNT" val="6"/>
  <p:tag name="KSO_WM_DIAGRAM_MIN_ITEMCNT" val="2"/>
  <p:tag name="KSO_WM_DIAGRAM_VIRTUALLY_FRAME" val="{&quot;height&quot;:278.7000122070312,&quot;left&quot;:-102.65824055348794,&quot;top&quot;:144.17086003821663,&quot;width&quot;:862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19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058_2*l_h_a*1_1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EXT_FILL_FORE_SCHEMECOLOR_INDEX_BRIGHTNESS" val="0"/>
  <p:tag name="KSO_WM_DIAGRAM_MAX_ITEMCNT" val="6"/>
  <p:tag name="KSO_WM_DIAGRAM_MIN_ITEMCNT" val="2"/>
  <p:tag name="KSO_WM_DIAGRAM_VIRTUALLY_FRAME" val="{&quot;height&quot;:278.7000122070312,&quot;left&quot;:-102.65824055348794,&quot;top&quot;:144.17086003821663,&quot;width&quot;:862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19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058_2*l_h_a*1_1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EXT_FILL_FORE_SCHEMECOLOR_INDEX_BRIGHTNESS" val="0"/>
  <p:tag name="KSO_WM_DIAGRAM_MAX_ITEMCNT" val="6"/>
  <p:tag name="KSO_WM_DIAGRAM_MIN_ITEMCNT" val="2"/>
  <p:tag name="KSO_WM_DIAGRAM_VIRTUALLY_FRAME" val="{&quot;height&quot;:278.7000122070312,&quot;left&quot;:-102.65824055348794,&quot;top&quot;:144.17086003821663,&quot;width&quot;:862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19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058_2*l_h_a*1_1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EXT_FILL_FORE_SCHEMECOLOR_INDEX_BRIGHTNESS" val="0"/>
  <p:tag name="KSO_WM_DIAGRAM_MAX_ITEMCNT" val="6"/>
  <p:tag name="KSO_WM_DIAGRAM_MIN_ITEMCNT" val="2"/>
  <p:tag name="KSO_WM_DIAGRAM_VIRTUALLY_FRAME" val="{&quot;height&quot;:278.7000122070312,&quot;left&quot;:-102.65824055348794,&quot;top&quot;:144.17086003821663,&quot;width&quot;:862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194.xml><?xml version="1.0" encoding="utf-8"?>
<p:tagLst xmlns:p="http://schemas.openxmlformats.org/presentationml/2006/main">
  <p:tag name="KSO_WM_DIAGRAM_VIRTUALLY_FRAME" val="{&quot;height&quot;:308.8,&quot;left&quot;:40.55,&quot;top&quot;:131.65,&quot;width&quot;:774.6}"/>
</p:tagLst>
</file>

<file path=ppt/tags/tag195.xml><?xml version="1.0" encoding="utf-8"?>
<p:tagLst xmlns:p="http://schemas.openxmlformats.org/presentationml/2006/main">
  <p:tag name="KSO_WM_DIAGRAM_VIRTUALLY_FRAME" val="{&quot;height&quot;:308.8,&quot;left&quot;:40.55,&quot;top&quot;:131.65,&quot;width&quot;:774.6}"/>
</p:tagLst>
</file>

<file path=ppt/tags/tag196.xml><?xml version="1.0" encoding="utf-8"?>
<p:tagLst xmlns:p="http://schemas.openxmlformats.org/presentationml/2006/main">
  <p:tag name="KSO_WM_DIAGRAM_VIRTUALLY_FRAME" val="{&quot;height&quot;:308.8,&quot;left&quot;:40.55,&quot;top&quot;:131.65,&quot;width&quot;:774.6}"/>
</p:tagLst>
</file>

<file path=ppt/tags/tag197.xml><?xml version="1.0" encoding="utf-8"?>
<p:tagLst xmlns:p="http://schemas.openxmlformats.org/presentationml/2006/main">
  <p:tag name="KSO_WM_DIAGRAM_VIRTUALLY_FRAME" val="{&quot;height&quot;:308.8,&quot;left&quot;:40.55,&quot;top&quot;:131.65,&quot;width&quot;:774.6}"/>
</p:tagLst>
</file>

<file path=ppt/tags/tag198.xml><?xml version="1.0" encoding="utf-8"?>
<p:tagLst xmlns:p="http://schemas.openxmlformats.org/presentationml/2006/main">
  <p:tag name="KSO_WM_DIAGRAM_VIRTUALLY_FRAME" val="{&quot;height&quot;:308.8,&quot;left&quot;:40.55,&quot;top&quot;:131.65,&quot;width&quot;:774.6}"/>
</p:tagLst>
</file>

<file path=ppt/tags/tag199.xml><?xml version="1.0" encoding="utf-8"?>
<p:tagLst xmlns:p="http://schemas.openxmlformats.org/presentationml/2006/main">
  <p:tag name="KSO_WM_DIAGRAM_VIRTUALLY_FRAME" val="{&quot;height&quot;:308.8,&quot;left&quot;:40.55,&quot;top&quot;:131.65,&quot;width&quot;:774.6}"/>
</p:tagLst>
</file>

<file path=ppt/tags/tag2.xml><?xml version="1.0" encoding="utf-8"?>
<p:tagLst xmlns:p="http://schemas.openxmlformats.org/presentationml/2006/main">
  <p:tag name="KSO_WM_DIAGRAM_VIRTUALLY_FRAME" val="{&quot;height&quot;:139.63503937007874,&quot;left&quot;:24.410472440944886,&quot;top&quot;:86.78637795275588,&quot;width&quot;:648.5662992125983}"/>
</p:tagLst>
</file>

<file path=ppt/tags/tag20.xml><?xml version="1.0" encoding="utf-8"?>
<p:tagLst xmlns:p="http://schemas.openxmlformats.org/presentationml/2006/main">
  <p:tag name="KSO_WM_DIAGRAM_VIRTUALLY_FRAME" val="{&quot;height&quot;:295.7370866141732,&quot;left&quot;:114.66614173228348,&quot;top&quot;:92.19551181102361,&quot;width&quot;:672.5838582677166}"/>
</p:tagLst>
</file>

<file path=ppt/tags/tag200.xml><?xml version="1.0" encoding="utf-8"?>
<p:tagLst xmlns:p="http://schemas.openxmlformats.org/presentationml/2006/main">
  <p:tag name="KSO_WM_DIAGRAM_VIRTUALLY_FRAME" val="{&quot;height&quot;:308.8,&quot;left&quot;:40.55,&quot;top&quot;:131.65,&quot;width&quot;:774.6}"/>
</p:tagLst>
</file>

<file path=ppt/tags/tag201.xml><?xml version="1.0" encoding="utf-8"?>
<p:tagLst xmlns:p="http://schemas.openxmlformats.org/presentationml/2006/main">
  <p:tag name="KSO_WM_DIAGRAM_VIRTUALLY_FRAME" val="{&quot;height&quot;:308.8,&quot;left&quot;:40.55,&quot;top&quot;:131.65,&quot;width&quot;:774.6}"/>
</p:tagLst>
</file>

<file path=ppt/tags/tag202.xml><?xml version="1.0" encoding="utf-8"?>
<p:tagLst xmlns:p="http://schemas.openxmlformats.org/presentationml/2006/main">
  <p:tag name="KSO_WM_DIAGRAM_VIRTUALLY_FRAME" val="{&quot;height&quot;:308.8,&quot;left&quot;:40.55,&quot;top&quot;:131.65,&quot;width&quot;:774.6}"/>
</p:tagLst>
</file>

<file path=ppt/tags/tag203.xml><?xml version="1.0" encoding="utf-8"?>
<p:tagLst xmlns:p="http://schemas.openxmlformats.org/presentationml/2006/main">
  <p:tag name="KSO_WM_DIAGRAM_VIRTUALLY_FRAME" val="{&quot;height&quot;:308.8,&quot;left&quot;:40.55,&quot;top&quot;:131.65,&quot;width&quot;:774.6}"/>
</p:tagLst>
</file>

<file path=ppt/tags/tag204.xml><?xml version="1.0" encoding="utf-8"?>
<p:tagLst xmlns:p="http://schemas.openxmlformats.org/presentationml/2006/main">
  <p:tag name="KSO_WM_DIAGRAM_VIRTUALLY_FRAME" val="{&quot;height&quot;:308.8,&quot;left&quot;:40.55,&quot;top&quot;:131.65,&quot;width&quot;:774.6}"/>
</p:tagLst>
</file>

<file path=ppt/tags/tag205.xml><?xml version="1.0" encoding="utf-8"?>
<p:tagLst xmlns:p="http://schemas.openxmlformats.org/presentationml/2006/main">
  <p:tag name="KSO_WM_DIAGRAM_VIRTUALLY_FRAME" val="{&quot;height&quot;:308.8,&quot;left&quot;:40.55,&quot;top&quot;:131.65,&quot;width&quot;:774.6}"/>
</p:tagLst>
</file>

<file path=ppt/tags/tag206.xml><?xml version="1.0" encoding="utf-8"?>
<p:tagLst xmlns:p="http://schemas.openxmlformats.org/presentationml/2006/main">
  <p:tag name="KSO_WM_DIAGRAM_VIRTUALLY_FRAME" val="{&quot;height&quot;:308.8,&quot;left&quot;:40.55,&quot;top&quot;:131.65,&quot;width&quot;:774.6}"/>
</p:tagLst>
</file>

<file path=ppt/tags/tag207.xml><?xml version="1.0" encoding="utf-8"?>
<p:tagLst xmlns:p="http://schemas.openxmlformats.org/presentationml/2006/main">
  <p:tag name="KSO_WM_DIAGRAM_VIRTUALLY_FRAME" val="{&quot;height&quot;:308.8,&quot;left&quot;:40.55,&quot;top&quot;:131.65,&quot;width&quot;:774.6}"/>
</p:tagLst>
</file>

<file path=ppt/tags/tag208.xml><?xml version="1.0" encoding="utf-8"?>
<p:tagLst xmlns:p="http://schemas.openxmlformats.org/presentationml/2006/main">
  <p:tag name="KSO_WM_DIAGRAM_VIRTUALLY_FRAME" val="{&quot;height&quot;:308.8,&quot;left&quot;:40.55,&quot;top&quot;:131.65,&quot;width&quot;:774.6}"/>
</p:tagLst>
</file>

<file path=ppt/tags/tag209.xml><?xml version="1.0" encoding="utf-8"?>
<p:tagLst xmlns:p="http://schemas.openxmlformats.org/presentationml/2006/main">
  <p:tag name="KSO_WM_DIAGRAM_VIRTUALLY_FRAME" val="{&quot;height&quot;:308.8,&quot;left&quot;:40.55,&quot;top&quot;:131.65,&quot;width&quot;:774.6}"/>
</p:tagLst>
</file>

<file path=ppt/tags/tag21.xml><?xml version="1.0" encoding="utf-8"?>
<p:tagLst xmlns:p="http://schemas.openxmlformats.org/presentationml/2006/main">
  <p:tag name="KSO_WM_DIAGRAM_VIRTUALLY_FRAME" val="{&quot;height&quot;:295.7370866141732,&quot;left&quot;:114.66614173228348,&quot;top&quot;:92.19551181102361,&quot;width&quot;:672.5838582677166}"/>
</p:tagLst>
</file>

<file path=ppt/tags/tag210.xml><?xml version="1.0" encoding="utf-8"?>
<p:tagLst xmlns:p="http://schemas.openxmlformats.org/presentationml/2006/main">
  <p:tag name="KSO_WM_DIAGRAM_VIRTUALLY_FRAME" val="{&quot;height&quot;:308.8,&quot;left&quot;:40.55,&quot;top&quot;:131.65,&quot;width&quot;:774.6}"/>
</p:tagLst>
</file>

<file path=ppt/tags/tag211.xml><?xml version="1.0" encoding="utf-8"?>
<p:tagLst xmlns:p="http://schemas.openxmlformats.org/presentationml/2006/main">
  <p:tag name="KSO_WM_DIAGRAM_VIRTUALLY_FRAME" val="{&quot;height&quot;:308.8,&quot;left&quot;:40.55,&quot;top&quot;:131.65,&quot;width&quot;:774.6}"/>
</p:tagLst>
</file>

<file path=ppt/tags/tag212.xml><?xml version="1.0" encoding="utf-8"?>
<p:tagLst xmlns:p="http://schemas.openxmlformats.org/presentationml/2006/main">
  <p:tag name="KSO_WM_DIAGRAM_VIRTUALLY_FRAME" val="{&quot;height&quot;:308.8,&quot;left&quot;:40.55,&quot;top&quot;:131.65,&quot;width&quot;:774.6}"/>
</p:tagLst>
</file>

<file path=ppt/tags/tag213.xml><?xml version="1.0" encoding="utf-8"?>
<p:tagLst xmlns:p="http://schemas.openxmlformats.org/presentationml/2006/main">
  <p:tag name="KSO_WM_DIAGRAM_VIRTUALLY_FRAME" val="{&quot;height&quot;:308.8,&quot;left&quot;:40.55,&quot;top&quot;:131.65,&quot;width&quot;:774.6}"/>
</p:tagLst>
</file>

<file path=ppt/tags/tag214.xml><?xml version="1.0" encoding="utf-8"?>
<p:tagLst xmlns:p="http://schemas.openxmlformats.org/presentationml/2006/main">
  <p:tag name="ISLIDE.VECTOR" val="f72a58bc-c46f-4e26-8141-d49b1b727186"/>
</p:tagLst>
</file>

<file path=ppt/tags/tag215.xml><?xml version="1.0" encoding="utf-8"?>
<p:tagLst xmlns:p="http://schemas.openxmlformats.org/presentationml/2006/main">
  <p:tag name="ISLIDE.VECTOR" val="12afe924-319f-43a8-9d89-cc6992a9c6c0"/>
</p:tagLst>
</file>

<file path=ppt/tags/tag216.xml><?xml version="1.0" encoding="utf-8"?>
<p:tagLst xmlns:p="http://schemas.openxmlformats.org/presentationml/2006/main">
  <p:tag name="ISLIDE.VECTOR" val="f72a58bc-c46f-4e26-8141-d49b1b727186"/>
</p:tagLst>
</file>

<file path=ppt/tags/tag217.xml><?xml version="1.0" encoding="utf-8"?>
<p:tagLst xmlns:p="http://schemas.openxmlformats.org/presentationml/2006/main">
  <p:tag name="ISLIDE.VECTOR" val="12afe924-319f-43a8-9d89-cc6992a9c6c0"/>
</p:tagLst>
</file>

<file path=ppt/tags/tag218.xml><?xml version="1.0" encoding="utf-8"?>
<p:tagLst xmlns:p="http://schemas.openxmlformats.org/presentationml/2006/main">
  <p:tag name="ISLIDE.VECTOR" val="f72a58bc-c46f-4e26-8141-d49b1b727186"/>
</p:tagLst>
</file>

<file path=ppt/tags/tag219.xml><?xml version="1.0" encoding="utf-8"?>
<p:tagLst xmlns:p="http://schemas.openxmlformats.org/presentationml/2006/main">
  <p:tag name="ISLIDE.VECTOR" val="12afe924-319f-43a8-9d89-cc6992a9c6c0"/>
</p:tagLst>
</file>

<file path=ppt/tags/tag22.xml><?xml version="1.0" encoding="utf-8"?>
<p:tagLst xmlns:p="http://schemas.openxmlformats.org/presentationml/2006/main">
  <p:tag name="KSO_WM_DIAGRAM_VIRTUALLY_FRAME" val="{&quot;height&quot;:295.7370866141732,&quot;left&quot;:114.66614173228348,&quot;top&quot;:92.19551181102361,&quot;width&quot;:672.5838582677166}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37_3*m_i*1_1"/>
  <p:tag name="KSO_WM_TEMPLATE_CATEGORY" val="diagram"/>
  <p:tag name="KSO_WM_TEMPLATE_INDEX" val="20230937"/>
  <p:tag name="KSO_WM_UNIT_LAYERLEVEL" val="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i"/>
  <p:tag name="KSO_WM_UNIT_INDEX" val="1_1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type&quot;:0},&quot;glow&quot;:{&quot;colorType&quot;:0},&quot;line&quot;:{&quot;solidLine&quot;:{&quot;brightness&quot;:0,&quot;colorType&quot;:2,&quot;rgb&quot;:&quot;#d7e2ff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37_3*m_h_i*1_1_1"/>
  <p:tag name="KSO_WM_TEMPLATE_CATEGORY" val="diagram"/>
  <p:tag name="KSO_WM_TEMPLATE_INDEX" val="202309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1_1"/>
  <p:tag name="KSO_WM_UNIT_FILL_FORE_SCHEMECOLOR_INDEX" val="5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solid&quot;:{&quot;brightness&quot;:-0.2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37_3*m_h_i*1_1_3"/>
  <p:tag name="KSO_WM_TEMPLATE_CATEGORY" val="diagram"/>
  <p:tag name="KSO_WM_TEMPLATE_INDEX" val="202309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1_3"/>
  <p:tag name="KSO_WM_UNIT_FILL_FORE_SCHEMECOLOR_INDEX" val="5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.949999988079071,&quot;colorType&quot;:1,&quot;foreColorIndex&quot;:5,&quot;pos&quot;:0,&quot;transparency&quot;:0},{&quot;brightness&quot;:0.4000000059604645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37_3*m_h_i*1_1_4"/>
  <p:tag name="KSO_WM_TEMPLATE_CATEGORY" val="diagram"/>
  <p:tag name="KSO_WM_TEMPLATE_INDEX" val="202309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1_4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solid&quot;:{&quot;brightness&quot;:0,&quot;colorType&quot;:2,&quot;rgb&quot;:&quot;#d7e2ff&quot;,&quot;transparency&quot;:0.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</p:tagLst>
</file>

<file path=ppt/tags/tag22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1_1"/>
  <p:tag name="KSO_WM_UNIT_ID" val="diagram20230937_3*m_h_a*1_1_1"/>
  <p:tag name="KSO_WM_TEMPLATE_CATEGORY" val="diagram"/>
  <p:tag name="KSO_WM_TEMPLATE_INDEX" val="202309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PRESET_TEXT" val="添加项标题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37_3*m_h_i*1_1_5"/>
  <p:tag name="KSO_WM_TEMPLATE_CATEGORY" val="diagram"/>
  <p:tag name="KSO_WM_TEMPLATE_INDEX" val="202309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1_5"/>
  <p:tag name="KSO_WM_UNIT_FILL_FORE_SCHEMECOLOR_INDEX" val="5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solid&quot;:{&quot;brightness&quot;:0.4000000059604645,&quot;colorType&quot;:1,&quot;foreColorIndex&quot;:5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37_3*m_h_i*1_1_6"/>
  <p:tag name="KSO_WM_TEMPLATE_CATEGORY" val="diagram"/>
  <p:tag name="KSO_WM_TEMPLATE_INDEX" val="202309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1_6"/>
  <p:tag name="KSO_WM_UNIT_FILL_FORE_SCHEMECOLOR_INDEX" val="5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solid&quot;:{&quot;brightness&quot;:0.4000000059604645,&quot;colorType&quot;:1,&quot;foreColorIndex&quot;:5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37_3*m_h_i*1_1_7"/>
  <p:tag name="KSO_WM_TEMPLATE_CATEGORY" val="diagram"/>
  <p:tag name="KSO_WM_TEMPLATE_INDEX" val="202309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1_7"/>
  <p:tag name="KSO_WM_UNIT_FILL_FORE_SCHEMECOLOR_INDEX" val="5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solid&quot;:{&quot;brightness&quot;:0.4000000059604645,&quot;colorType&quot;:1,&quot;foreColorIndex&quot;:5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37_3*m_h_i*1_1_8"/>
  <p:tag name="KSO_WM_TEMPLATE_CATEGORY" val="diagram"/>
  <p:tag name="KSO_WM_TEMPLATE_INDEX" val="202309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1_8"/>
  <p:tag name="KSO_WM_UNIT_FILL_FORE_SCHEMECOLOR_INDEX" val="5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solid&quot;:{&quot;brightness&quot;:0.800000011920929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37_3*m_h_i*1_1_9"/>
  <p:tag name="KSO_WM_TEMPLATE_CATEGORY" val="diagram"/>
  <p:tag name="KSO_WM_TEMPLATE_INDEX" val="202309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1_9"/>
  <p:tag name="KSO_WM_UNIT_FILL_FORE_SCHEMECOLOR_INDEX" val="5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3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37_3*m_h_x*1_1_1"/>
  <p:tag name="KSO_WM_TEMPLATE_CATEGORY" val="diagram"/>
  <p:tag name="KSO_WM_TEMPLATE_INDEX" val="202309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65*65"/>
  <p:tag name="KSO_WM_DIAGRAM_GROUP_CODE" val="m1-1"/>
  <p:tag name="KSO_WM_UNIT_TYPE" val="m_h_x"/>
  <p:tag name="KSO_WM_UNIT_INDEX" val="1_1_1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m_h_i"/>
  <p:tag name="KSO_WM_UNIT_INDEX" val="1_1_2"/>
  <p:tag name="KSO_WM_UNIT_ID" val="diagram20230937_3*m_h_i*1_1_2"/>
  <p:tag name="KSO_WM_TEMPLATE_CATEGORY" val="diagram"/>
  <p:tag name="KSO_WM_TEMPLATE_INDEX" val="202309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PRESET_TEXT" val="01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37_3*m_h_i*1_4_1"/>
  <p:tag name="KSO_WM_TEMPLATE_CATEGORY" val="diagram"/>
  <p:tag name="KSO_WM_TEMPLATE_INDEX" val="202309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4_1"/>
  <p:tag name="KSO_WM_UNIT_FILL_FORE_SCHEMECOLOR_INDEX" val="5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solid&quot;:{&quot;brightness&quot;:-0.2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37_3*m_h_i*1_4_3"/>
  <p:tag name="KSO_WM_TEMPLATE_CATEGORY" val="diagram"/>
  <p:tag name="KSO_WM_TEMPLATE_INDEX" val="202309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4_3"/>
  <p:tag name="KSO_WM_UNIT_FILL_FORE_SCHEMECOLOR_INDEX" val="5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.949999988079071,&quot;colorType&quot;:1,&quot;foreColorIndex&quot;:5,&quot;pos&quot;:0,&quot;transparency&quot;:0},{&quot;brightness&quot;:0.4000000059604645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37_3*m_h_i*1_4_4"/>
  <p:tag name="KSO_WM_TEMPLATE_CATEGORY" val="diagram"/>
  <p:tag name="KSO_WM_TEMPLATE_INDEX" val="202309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4_4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solid&quot;:{&quot;brightness&quot;:0,&quot;colorType&quot;:2,&quot;rgb&quot;:&quot;#d7e2ff&quot;,&quot;transparency&quot;:0.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</p:tagLst>
</file>

<file path=ppt/tags/tag23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4_1"/>
  <p:tag name="KSO_WM_UNIT_ID" val="diagram20230937_3*m_h_a*1_4_1"/>
  <p:tag name="KSO_WM_TEMPLATE_CATEGORY" val="diagram"/>
  <p:tag name="KSO_WM_TEMPLATE_INDEX" val="202309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PRESET_TEXT" val="添加项标题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37_3*m_h_i*1_4_5"/>
  <p:tag name="KSO_WM_TEMPLATE_CATEGORY" val="diagram"/>
  <p:tag name="KSO_WM_TEMPLATE_INDEX" val="202309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4_5"/>
  <p:tag name="KSO_WM_UNIT_FILL_FORE_SCHEMECOLOR_INDEX" val="5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solid&quot;:{&quot;brightness&quot;:0.4000000059604645,&quot;colorType&quot;:1,&quot;foreColorIndex&quot;:5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37_3*m_h_i*1_4_6"/>
  <p:tag name="KSO_WM_TEMPLATE_CATEGORY" val="diagram"/>
  <p:tag name="KSO_WM_TEMPLATE_INDEX" val="202309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4_6"/>
  <p:tag name="KSO_WM_UNIT_FILL_FORE_SCHEMECOLOR_INDEX" val="5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solid&quot;:{&quot;brightness&quot;:0.4000000059604645,&quot;colorType&quot;:1,&quot;foreColorIndex&quot;:5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37_3*m_h_i*1_4_7"/>
  <p:tag name="KSO_WM_TEMPLATE_CATEGORY" val="diagram"/>
  <p:tag name="KSO_WM_TEMPLATE_INDEX" val="202309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4_7"/>
  <p:tag name="KSO_WM_UNIT_FILL_FORE_SCHEMECOLOR_INDEX" val="5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solid&quot;:{&quot;brightness&quot;:0.4000000059604645,&quot;colorType&quot;:1,&quot;foreColorIndex&quot;:5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37_3*m_h_i*1_4_8"/>
  <p:tag name="KSO_WM_TEMPLATE_CATEGORY" val="diagram"/>
  <p:tag name="KSO_WM_TEMPLATE_INDEX" val="202309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4_8"/>
  <p:tag name="KSO_WM_UNIT_FILL_FORE_SCHEMECOLOR_INDEX" val="5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solid&quot;:{&quot;brightness&quot;:0.800000011920929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4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37_3*m_h_i*1_4_9"/>
  <p:tag name="KSO_WM_TEMPLATE_CATEGORY" val="diagram"/>
  <p:tag name="KSO_WM_TEMPLATE_INDEX" val="202309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4_9"/>
  <p:tag name="KSO_WM_UNIT_FILL_FORE_SCHEMECOLOR_INDEX" val="5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m_h_i"/>
  <p:tag name="KSO_WM_UNIT_INDEX" val="1_4_2"/>
  <p:tag name="KSO_WM_UNIT_ID" val="diagram20230937_3*m_h_i*1_4_2"/>
  <p:tag name="KSO_WM_TEMPLATE_CATEGORY" val="diagram"/>
  <p:tag name="KSO_WM_TEMPLATE_INDEX" val="202309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PRESET_TEXT" val="04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37_3*m_h_i*1_2_1"/>
  <p:tag name="KSO_WM_TEMPLATE_CATEGORY" val="diagram"/>
  <p:tag name="KSO_WM_TEMPLATE_INDEX" val="202309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2_1"/>
  <p:tag name="KSO_WM_UNIT_FILL_FORE_SCHEMECOLOR_INDEX" val="5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solid&quot;:{&quot;brightness&quot;:-0.2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37_3*m_h_i*1_2_3"/>
  <p:tag name="KSO_WM_TEMPLATE_CATEGORY" val="diagram"/>
  <p:tag name="KSO_WM_TEMPLATE_INDEX" val="202309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2_3"/>
  <p:tag name="KSO_WM_UNIT_FILL_FORE_SCHEMECOLOR_INDEX" val="5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.949999988079071,&quot;colorType&quot;:1,&quot;foreColorIndex&quot;:5,&quot;pos&quot;:0,&quot;transparency&quot;:0},{&quot;brightness&quot;:0.4000000059604645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37_3*m_h_i*1_2_4"/>
  <p:tag name="KSO_WM_TEMPLATE_CATEGORY" val="diagram"/>
  <p:tag name="KSO_WM_TEMPLATE_INDEX" val="202309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2_4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solid&quot;:{&quot;brightness&quot;:0,&quot;colorType&quot;:2,&quot;rgb&quot;:&quot;#d7e2ff&quot;,&quot;transparency&quot;:0.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</p:tagLst>
</file>

<file path=ppt/tags/tag24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2_1"/>
  <p:tag name="KSO_WM_UNIT_ID" val="diagram20230937_3*m_h_a*1_2_1"/>
  <p:tag name="KSO_WM_TEMPLATE_CATEGORY" val="diagram"/>
  <p:tag name="KSO_WM_TEMPLATE_INDEX" val="202309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PRESET_TEXT" val="添加项标题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37_3*m_h_i*1_2_5"/>
  <p:tag name="KSO_WM_TEMPLATE_CATEGORY" val="diagram"/>
  <p:tag name="KSO_WM_TEMPLATE_INDEX" val="202309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2_5"/>
  <p:tag name="KSO_WM_UNIT_FILL_FORE_SCHEMECOLOR_INDEX" val="5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solid&quot;:{&quot;brightness&quot;:0.4000000059604645,&quot;colorType&quot;:1,&quot;foreColorIndex&quot;:5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37_3*m_h_i*1_2_6"/>
  <p:tag name="KSO_WM_TEMPLATE_CATEGORY" val="diagram"/>
  <p:tag name="KSO_WM_TEMPLATE_INDEX" val="202309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2_6"/>
  <p:tag name="KSO_WM_UNIT_FILL_FORE_SCHEMECOLOR_INDEX" val="5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solid&quot;:{&quot;brightness&quot;:0.4000000059604645,&quot;colorType&quot;:1,&quot;foreColorIndex&quot;:5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37_3*m_h_i*1_2_7"/>
  <p:tag name="KSO_WM_TEMPLATE_CATEGORY" val="diagram"/>
  <p:tag name="KSO_WM_TEMPLATE_INDEX" val="202309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2_7"/>
  <p:tag name="KSO_WM_UNIT_FILL_FORE_SCHEMECOLOR_INDEX" val="5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solid&quot;:{&quot;brightness&quot;:0.4000000059604645,&quot;colorType&quot;:1,&quot;foreColorIndex&quot;:5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37_3*m_h_i*1_2_8"/>
  <p:tag name="KSO_WM_TEMPLATE_CATEGORY" val="diagram"/>
  <p:tag name="KSO_WM_TEMPLATE_INDEX" val="202309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2_8"/>
  <p:tag name="KSO_WM_UNIT_FILL_FORE_SCHEMECOLOR_INDEX" val="5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solid&quot;:{&quot;brightness&quot;:0.800000011920929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5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37_3*m_h_i*1_2_9"/>
  <p:tag name="KSO_WM_TEMPLATE_CATEGORY" val="diagram"/>
  <p:tag name="KSO_WM_TEMPLATE_INDEX" val="202309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2_9"/>
  <p:tag name="KSO_WM_UNIT_FILL_FORE_SCHEMECOLOR_INDEX" val="5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m_h_i"/>
  <p:tag name="KSO_WM_UNIT_INDEX" val="1_2_2"/>
  <p:tag name="KSO_WM_UNIT_ID" val="diagram20230937_3*m_h_i*1_2_2"/>
  <p:tag name="KSO_WM_TEMPLATE_CATEGORY" val="diagram"/>
  <p:tag name="KSO_WM_TEMPLATE_INDEX" val="202309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PRESET_TEXT" val="02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37_3*m_h_i*1_3_1"/>
  <p:tag name="KSO_WM_TEMPLATE_CATEGORY" val="diagram"/>
  <p:tag name="KSO_WM_TEMPLATE_INDEX" val="202309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3_1"/>
  <p:tag name="KSO_WM_UNIT_FILL_FORE_SCHEMECOLOR_INDEX" val="5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solid&quot;:{&quot;brightness&quot;:-0.2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37_3*m_h_i*1_3_3"/>
  <p:tag name="KSO_WM_TEMPLATE_CATEGORY" val="diagram"/>
  <p:tag name="KSO_WM_TEMPLATE_INDEX" val="202309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3_3"/>
  <p:tag name="KSO_WM_UNIT_FILL_FORE_SCHEMECOLOR_INDEX" val="5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.949999988079071,&quot;colorType&quot;:1,&quot;foreColorIndex&quot;:5,&quot;pos&quot;:0,&quot;transparency&quot;:0},{&quot;brightness&quot;:0.4000000059604645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37_3*m_h_i*1_3_4"/>
  <p:tag name="KSO_WM_TEMPLATE_CATEGORY" val="diagram"/>
  <p:tag name="KSO_WM_TEMPLATE_INDEX" val="202309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3_4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solid&quot;:{&quot;brightness&quot;:0,&quot;colorType&quot;:2,&quot;rgb&quot;:&quot;#d7e2ff&quot;,&quot;transparency&quot;:0.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</p:tagLst>
</file>

<file path=ppt/tags/tag25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3_1"/>
  <p:tag name="KSO_WM_UNIT_ID" val="diagram20230937_3*m_h_a*1_3_1"/>
  <p:tag name="KSO_WM_TEMPLATE_CATEGORY" val="diagram"/>
  <p:tag name="KSO_WM_TEMPLATE_INDEX" val="202309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PRESET_TEXT" val="添加项标题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37_3*m_h_i*1_3_5"/>
  <p:tag name="KSO_WM_TEMPLATE_CATEGORY" val="diagram"/>
  <p:tag name="KSO_WM_TEMPLATE_INDEX" val="202309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3_5"/>
  <p:tag name="KSO_WM_UNIT_FILL_FORE_SCHEMECOLOR_INDEX" val="5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solid&quot;:{&quot;brightness&quot;:0.4000000059604645,&quot;colorType&quot;:1,&quot;foreColorIndex&quot;:5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37_3*m_h_i*1_3_6"/>
  <p:tag name="KSO_WM_TEMPLATE_CATEGORY" val="diagram"/>
  <p:tag name="KSO_WM_TEMPLATE_INDEX" val="202309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3_6"/>
  <p:tag name="KSO_WM_UNIT_FILL_FORE_SCHEMECOLOR_INDEX" val="5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solid&quot;:{&quot;brightness&quot;:0.4000000059604645,&quot;colorType&quot;:1,&quot;foreColorIndex&quot;:5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37_3*m_h_i*1_3_7"/>
  <p:tag name="KSO_WM_TEMPLATE_CATEGORY" val="diagram"/>
  <p:tag name="KSO_WM_TEMPLATE_INDEX" val="202309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3_7"/>
  <p:tag name="KSO_WM_UNIT_FILL_FORE_SCHEMECOLOR_INDEX" val="5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solid&quot;:{&quot;brightness&quot;:0.4000000059604645,&quot;colorType&quot;:1,&quot;foreColorIndex&quot;:5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37_3*m_h_i*1_3_8"/>
  <p:tag name="KSO_WM_TEMPLATE_CATEGORY" val="diagram"/>
  <p:tag name="KSO_WM_TEMPLATE_INDEX" val="202309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3_8"/>
  <p:tag name="KSO_WM_UNIT_FILL_FORE_SCHEMECOLOR_INDEX" val="5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solid&quot;:{&quot;brightness&quot;:0.800000011920929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6.xml><?xml version="1.0" encoding="utf-8"?>
<p:tagLst xmlns:p="http://schemas.openxmlformats.org/presentationml/2006/main">
  <p:tag name="KSO_WM_BEAUTIFY_FLAG" val="#wm#"/>
  <p:tag name="KSO_WM_UNIT_LINE_FORE_SCHEMECOLOR_INDEX_BRIGHTNESS" val="0.35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58_2*l_i*1_1"/>
  <p:tag name="KSO_WM_TEMPLATE_CATEGORY" val="diagram"/>
  <p:tag name="KSO_WM_TEMPLATE_INDEX" val="20231058"/>
  <p:tag name="KSO_WM_UNIT_LAYERLEVEL" val="1_1"/>
  <p:tag name="KSO_WM_TAG_VERSION" val="3.0"/>
  <p:tag name="KSO_WM_UNIT_TYPE" val="l_i"/>
  <p:tag name="KSO_WM_UNIT_INDEX" val="1_1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278.7000122070312,&quot;left&quot;:-102.65824055348794,&quot;top&quot;:144.17086003821663,&quot;width&quot;:862.4000244140625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5"/>
  <p:tag name="KSO_WM_DIAGRAM_USE_COLOR_VALUE" val="{&quot;color_scheme&quot;:1,&quot;color_type&quot;:1,&quot;theme_color_indexes&quot;:[]}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37_3*m_h_i*1_3_9"/>
  <p:tag name="KSO_WM_TEMPLATE_CATEGORY" val="diagram"/>
  <p:tag name="KSO_WM_TEMPLATE_INDEX" val="202309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3_9"/>
  <p:tag name="KSO_WM_UNIT_FILL_FORE_SCHEMECOLOR_INDEX" val="5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m_h_i"/>
  <p:tag name="KSO_WM_UNIT_INDEX" val="1_3_2"/>
  <p:tag name="KSO_WM_UNIT_ID" val="diagram20230937_3*m_h_i*1_3_2"/>
  <p:tag name="KSO_WM_TEMPLATE_CATEGORY" val="diagram"/>
  <p:tag name="KSO_WM_TEMPLATE_INDEX" val="202309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m1-1"/>
  <p:tag name="KSO_WM_UNIT_PRESET_TEXT" val="03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37_3*m_h_x*1_2_1"/>
  <p:tag name="KSO_WM_TEMPLATE_CATEGORY" val="diagram"/>
  <p:tag name="KSO_WM_TEMPLATE_INDEX" val="202309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63*63"/>
  <p:tag name="KSO_WM_DIAGRAM_GROUP_CODE" val="m1-1"/>
  <p:tag name="KSO_WM_UNIT_TYPE" val="m_h_x"/>
  <p:tag name="KSO_WM_UNIT_INDEX" val="1_2_1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37_3*m_h_x*1_4_1"/>
  <p:tag name="KSO_WM_TEMPLATE_CATEGORY" val="diagram"/>
  <p:tag name="KSO_WM_TEMPLATE_INDEX" val="202309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60*60"/>
  <p:tag name="KSO_WM_DIAGRAM_GROUP_CODE" val="m1-1"/>
  <p:tag name="KSO_WM_UNIT_TYPE" val="m_h_x"/>
  <p:tag name="KSO_WM_UNIT_INDEX" val="1_4_1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37_3*m_h_x*1_3_1"/>
  <p:tag name="KSO_WM_TEMPLATE_CATEGORY" val="diagram"/>
  <p:tag name="KSO_WM_TEMPLATE_INDEX" val="202309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60*60"/>
  <p:tag name="KSO_WM_DIAGRAM_GROUP_CODE" val="m1-1"/>
  <p:tag name="KSO_WM_UNIT_TYPE" val="m_h_x"/>
  <p:tag name="KSO_WM_UNIT_INDEX" val="1_3_1"/>
  <p:tag name="KSO_WM_DIAGRAM_MAX_ITEMCNT" val="12"/>
  <p:tag name="KSO_WM_DIAGRAM_MIN_ITEMCNT" val="2"/>
  <p:tag name="KSO_WM_DIAGRAM_VIRTUALLY_FRAME" val="{&quot;height&quot;:364.04998779296875,&quot;left&quot;:-57.9,&quot;top&quot;:39.475045473594356,&quot;width&quot;:80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</p:tagLst>
</file>

<file path=ppt/tags/tag265.xml><?xml version="1.0" encoding="utf-8"?>
<p:tagLst xmlns:p="http://schemas.openxmlformats.org/presentationml/2006/main">
  <p:tag name="KSO_WM_DIAGRAM_VIRTUALLY_FRAME" val="{&quot;height&quot;:373.2571653543307,&quot;left&quot;:58.178503937007875,&quot;top&quot;:96.49283464566929,&quot;width&quot;:835.6714960629921}"/>
</p:tagLst>
</file>

<file path=ppt/tags/tag266.xml><?xml version="1.0" encoding="utf-8"?>
<p:tagLst xmlns:p="http://schemas.openxmlformats.org/presentationml/2006/main">
  <p:tag name="KSO_WM_DIAGRAM_VIRTUALLY_FRAME" val="{&quot;height&quot;:373.2571653543307,&quot;left&quot;:58.178503937007875,&quot;top&quot;:96.49283464566929,&quot;width&quot;:835.6714960629921}"/>
</p:tagLst>
</file>

<file path=ppt/tags/tag267.xml><?xml version="1.0" encoding="utf-8"?>
<p:tagLst xmlns:p="http://schemas.openxmlformats.org/presentationml/2006/main">
  <p:tag name="KSO_WM_DIAGRAM_VIRTUALLY_FRAME" val="{&quot;height&quot;:373.2571653543307,&quot;left&quot;:58.178503937007875,&quot;top&quot;:96.49283464566929,&quot;width&quot;:835.6714960629921}"/>
</p:tagLst>
</file>

<file path=ppt/tags/tag268.xml><?xml version="1.0" encoding="utf-8"?>
<p:tagLst xmlns:p="http://schemas.openxmlformats.org/presentationml/2006/main">
  <p:tag name="KSO_WM_DIAGRAM_VIRTUALLY_FRAME" val="{&quot;height&quot;:373.2571653543307,&quot;left&quot;:58.178503937007875,&quot;top&quot;:96.49283464566929,&quot;width&quot;:835.6714960629921}"/>
</p:tagLst>
</file>

<file path=ppt/tags/tag269.xml><?xml version="1.0" encoding="utf-8"?>
<p:tagLst xmlns:p="http://schemas.openxmlformats.org/presentationml/2006/main">
  <p:tag name="KSO_WM_DIAGRAM_VIRTUALLY_FRAME" val="{&quot;height&quot;:373.2571653543307,&quot;left&quot;:58.178503937007875,&quot;top&quot;:96.49283464566929,&quot;width&quot;:835.6714960629921}"/>
</p:tagLst>
</file>

<file path=ppt/tags/tag2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058_2*l_h_a*1_1_1"/>
  <p:tag name="KSO_WM_TEMPLATE_CATEGORY" val="diagram"/>
  <p:tag name="KSO_WM_TEMPLATE_INDEX" val="20231058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EXT_FILL_FORE_SCHEMECOLOR_INDEX_BRIGHTNESS" val="0"/>
  <p:tag name="KSO_WM_DIAGRAM_MAX_ITEMCNT" val="6"/>
  <p:tag name="KSO_WM_DIAGRAM_MIN_ITEMCNT" val="2"/>
  <p:tag name="KSO_WM_DIAGRAM_VIRTUALLY_FRAME" val="{&quot;height&quot;:278.7000122070312,&quot;left&quot;:-102.65824055348794,&quot;top&quot;:144.17086003821663,&quot;width&quot;:862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270.xml><?xml version="1.0" encoding="utf-8"?>
<p:tagLst xmlns:p="http://schemas.openxmlformats.org/presentationml/2006/main">
  <p:tag name="KSO_WM_DIAGRAM_VIRTUALLY_FRAME" val="{&quot;height&quot;:373.2571653543307,&quot;left&quot;:58.178503937007875,&quot;top&quot;:96.49283464566929,&quot;width&quot;:835.6714960629921}"/>
</p:tagLst>
</file>

<file path=ppt/tags/tag271.xml><?xml version="1.0" encoding="utf-8"?>
<p:tagLst xmlns:p="http://schemas.openxmlformats.org/presentationml/2006/main">
  <p:tag name="KSO_WM_DIAGRAM_VIRTUALLY_FRAME" val="{&quot;height&quot;:373.2571653543307,&quot;left&quot;:58.178503937007875,&quot;top&quot;:96.49283464566929,&quot;width&quot;:835.6714960629921}"/>
</p:tagLst>
</file>

<file path=ppt/tags/tag272.xml><?xml version="1.0" encoding="utf-8"?>
<p:tagLst xmlns:p="http://schemas.openxmlformats.org/presentationml/2006/main">
  <p:tag name="KSO_WM_DIAGRAM_VIRTUALLY_FRAME" val="{&quot;height&quot;:373.2571653543307,&quot;left&quot;:58.178503937007875,&quot;top&quot;:96.49283464566929,&quot;width&quot;:835.6714960629921}"/>
</p:tagLst>
</file>

<file path=ppt/tags/tag273.xml><?xml version="1.0" encoding="utf-8"?>
<p:tagLst xmlns:p="http://schemas.openxmlformats.org/presentationml/2006/main">
  <p:tag name="KSO_WM_DIAGRAM_VIRTUALLY_FRAME" val="{&quot;height&quot;:373.2571653543307,&quot;left&quot;:58.178503937007875,&quot;top&quot;:96.49283464566929,&quot;width&quot;:835.6714960629921}"/>
</p:tagLst>
</file>

<file path=ppt/tags/tag274.xml><?xml version="1.0" encoding="utf-8"?>
<p:tagLst xmlns:p="http://schemas.openxmlformats.org/presentationml/2006/main">
  <p:tag name="KSO_WM_DIAGRAM_VIRTUALLY_FRAME" val="{&quot;height&quot;:373.2571653543307,&quot;left&quot;:58.178503937007875,&quot;top&quot;:96.49283464566929,&quot;width&quot;:835.6714960629921}"/>
</p:tagLst>
</file>

<file path=ppt/tags/tag275.xml><?xml version="1.0" encoding="utf-8"?>
<p:tagLst xmlns:p="http://schemas.openxmlformats.org/presentationml/2006/main">
  <p:tag name="KSO_WM_DIAGRAM_VIRTUALLY_FRAME" val="{&quot;height&quot;:373.2571653543307,&quot;left&quot;:58.178503937007875,&quot;top&quot;:96.49283464566929,&quot;width&quot;:835.6714960629921}"/>
</p:tagLst>
</file>

<file path=ppt/tags/tag276.xml><?xml version="1.0" encoding="utf-8"?>
<p:tagLst xmlns:p="http://schemas.openxmlformats.org/presentationml/2006/main">
  <p:tag name="KSO_WM_DIAGRAM_VIRTUALLY_FRAME" val="{&quot;height&quot;:373.2571653543307,&quot;left&quot;:58.178503937007875,&quot;top&quot;:96.49283464566929,&quot;width&quot;:835.6714960629921}"/>
</p:tagLst>
</file>

<file path=ppt/tags/tag277.xml><?xml version="1.0" encoding="utf-8"?>
<p:tagLst xmlns:p="http://schemas.openxmlformats.org/presentationml/2006/main">
  <p:tag name="commondata" val="eyJoZGlkIjoiZDUxNDg3YzE4ODE1YjFkMDljZDAwMDBjOGUwM2I2YzQifQ=="/>
  <p:tag name="resource_record_key" val="{&quot;70&quot;:[3314052,3314058]}"/>
</p:tagLst>
</file>

<file path=ppt/tags/tag28.xml><?xml version="1.0" encoding="utf-8"?>
<p:tagLst xmlns:p="http://schemas.openxmlformats.org/presentationml/2006/main">
  <p:tag name="KSO_WM_BEAUTIFY_FLAG" val="#wm#"/>
  <p:tag name="KSO_WM_UNIT_SHADOW_SCHEMECOLOR_INDEX_BRIGHTNESS" val="-0.25"/>
  <p:tag name="KSO_WM_UNIT_SHADOW_SCHEMECOLOR_INDEX" val="5"/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58_2*l_h_i*1_1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l_h_i"/>
  <p:tag name="KSO_WM_UNIT_INDEX" val="1_1_1"/>
  <p:tag name="KSO_WM_DIAGRAM_MAX_ITEMCNT" val="6"/>
  <p:tag name="KSO_WM_DIAGRAM_MIN_ITEMCNT" val="2"/>
  <p:tag name="KSO_WM_DIAGRAM_VIRTUALLY_FRAME" val="{&quot;height&quot;:278.7000122070312,&quot;left&quot;:-102.65824055348794,&quot;top&quot;:144.17086003821663,&quot;width&quot;:862.4000244140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-0.25,&quot;colorType&quot;:1,&quot;foreColorIndex&quot;:5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]}"/>
</p:tagLst>
</file>

<file path=ppt/tags/tag29.xml><?xml version="1.0" encoding="utf-8"?>
<p:tagLst xmlns:p="http://schemas.openxmlformats.org/presentationml/2006/main">
  <p:tag name="KSO_WM_BEAUTIFY_FLAG" val="#wm#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9"/>
  <p:tag name="KSO_WM_UNIT_FILL_FORE_SCHEMECOLOR_INDEX_2_TRANS" val="0"/>
  <p:tag name="KSO_WM_UNIT_FILL_GRADIENT_TYPE" val="0"/>
  <p:tag name="KSO_WM_UNIT_FILL_GRADIENT_ANGLE" val="135"/>
  <p:tag name="KSO_WM_UNIT_FILL_GRADIENT_DIRECTION" val="2"/>
  <p:tag name="KSO_WM_UNIT_SHADOW_SCHEMECOLOR_INDEX_BRIGHTNESS" val="-0.25"/>
  <p:tag name="KSO_WM_UNIT_SHADOW_SCHEMECOLOR_INDEX" val="5"/>
  <p:tag name="KSO_WM_UNIT_TEXT_FILL_FORE_SCHEMECOLOR_INDEX_BRIGHTNESS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58_2*l_h_i*1_1_2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l_h_i"/>
  <p:tag name="KSO_WM_UNIT_INDEX" val="1_1_2"/>
  <p:tag name="KSO_WM_UNIT_SUBTYPE" val="d"/>
  <p:tag name="KSO_WM_DIAGRAM_MAX_ITEMCNT" val="6"/>
  <p:tag name="KSO_WM_DIAGRAM_MIN_ITEMCNT" val="2"/>
  <p:tag name="KSO_WM_DIAGRAM_VIRTUALLY_FRAME" val="{&quot;height&quot;:278.7000122070312,&quot;left&quot;:-102.65824055348794,&quot;top&quot;:144.17086003821663,&quot;width&quot;:862.4000244140625}"/>
  <p:tag name="KSO_WM_DIAGRAM_COLOR_MATCH_VALUE" val="{&quot;shape&quot;:{&quot;fill&quot;:{&quot;gradient&quot;:[{&quot;brightness&quot;:0.6000000238418579,&quot;colorType&quot;:1,&quot;foreColorIndex&quot;:5,&quot;pos&quot;:0,&quot;transparency&quot;:0},{&quot;brightness&quot;:0,&quot;colorType&quot;:1,&quot;foreColorIndex&quot;:5,&quot;pos&quot;:0.8999999761581421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1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.xml><?xml version="1.0" encoding="utf-8"?>
<p:tagLst xmlns:p="http://schemas.openxmlformats.org/presentationml/2006/main">
  <p:tag name="KSO_WM_DIAGRAM_VIRTUALLY_FRAME" val="{&quot;height&quot;:139.63503937007874,&quot;left&quot;:24.410472440944886,&quot;top&quot;:86.78637795275588,&quot;width&quot;:648.5662992125983}"/>
</p:tagLst>
</file>

<file path=ppt/tags/tag30.xml><?xml version="1.0" encoding="utf-8"?>
<p:tagLst xmlns:p="http://schemas.openxmlformats.org/presentationml/2006/main">
  <p:tag name="KSO_WM_BEAUTIFY_FLAG" val="#wm#"/>
  <p:tag name="KSO_WM_UNIT_SHADOW_SCHEMECOLOR_INDEX_BRIGHTNESS" val="-0.25"/>
  <p:tag name="KSO_WM_UNIT_SHADOW_SCHEMECOLOR_INDEX" val="6"/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58_2*l_h_i*1_2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l_h_i"/>
  <p:tag name="KSO_WM_UNIT_INDEX" val="1_2_1"/>
  <p:tag name="KSO_WM_DIAGRAM_MAX_ITEMCNT" val="6"/>
  <p:tag name="KSO_WM_DIAGRAM_MIN_ITEMCNT" val="2"/>
  <p:tag name="KSO_WM_DIAGRAM_VIRTUALLY_FRAME" val="{&quot;height&quot;:278.7000122070312,&quot;left&quot;:-102.65824055348794,&quot;top&quot;:144.17086003821663,&quot;width&quot;:862.4000244140625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brightness&quot;:-0.25,&quot;colorType&quot;:1,&quot;foreColorIndex&quot;:6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6"/>
  <p:tag name="KSO_WM_UNIT_FILL_FORE_SCHEMECOLOR_INDEX_BRIGHTNESS" val="0"/>
  <p:tag name="KSO_WM_DIAGRAM_USE_COLOR_VALUE" val="{&quot;color_scheme&quot;:1,&quot;color_type&quot;:1,&quot;theme_color_indexes&quot;:[]}"/>
</p:tagLst>
</file>

<file path=ppt/tags/tag31.xml><?xml version="1.0" encoding="utf-8"?>
<p:tagLst xmlns:p="http://schemas.openxmlformats.org/presentationml/2006/main">
  <p:tag name="KSO_WM_BEAUTIFY_FLAG" val="#wm#"/>
  <p:tag name="KSO_WM_UNIT_FILL_FORE_SCHEMECOLOR_INDEX_1_BRIGHTNESS" val="0.4"/>
  <p:tag name="KSO_WM_UNIT_FILL_FORE_SCHEMECOLOR_INDEX_1" val="6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6"/>
  <p:tag name="KSO_WM_UNIT_FILL_FORE_SCHEMECOLOR_INDEX_2_POS" val="0.9"/>
  <p:tag name="KSO_WM_UNIT_FILL_FORE_SCHEMECOLOR_INDEX_2_TRANS" val="0"/>
  <p:tag name="KSO_WM_UNIT_FILL_GRADIENT_TYPE" val="0"/>
  <p:tag name="KSO_WM_UNIT_FILL_GRADIENT_ANGLE" val="135"/>
  <p:tag name="KSO_WM_UNIT_FILL_GRADIENT_DIRECTION" val="2"/>
  <p:tag name="KSO_WM_UNIT_SHADOW_SCHEMECOLOR_INDEX_BRIGHTNESS" val="-0.25"/>
  <p:tag name="KSO_WM_UNIT_SHADOW_SCHEMECOLOR_INDEX" val="6"/>
  <p:tag name="KSO_WM_UNIT_TEXT_FILL_FORE_SCHEMECOLOR_INDEX_BRIGHTNESS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58_2*l_h_i*1_2_2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l_h_i"/>
  <p:tag name="KSO_WM_UNIT_INDEX" val="1_2_2"/>
  <p:tag name="KSO_WM_UNIT_SUBTYPE" val="d"/>
  <p:tag name="KSO_WM_DIAGRAM_MAX_ITEMCNT" val="6"/>
  <p:tag name="KSO_WM_DIAGRAM_MIN_ITEMCNT" val="2"/>
  <p:tag name="KSO_WM_DIAGRAM_VIRTUALLY_FRAME" val="{&quot;height&quot;:278.7000122070312,&quot;left&quot;:-102.65824055348794,&quot;top&quot;:144.17086003821663,&quot;width&quot;:862.4000244140625}"/>
  <p:tag name="KSO_WM_DIAGRAM_COLOR_MATCH_VALUE" val="{&quot;shape&quot;:{&quot;fill&quot;:{&quot;gradient&quot;:[{&quot;brightness&quot;:0.6000000238418579,&quot;colorType&quot;:1,&quot;foreColorIndex&quot;:6,&quot;pos&quot;:0,&quot;transparency&quot;:0},{&quot;brightness&quot;:0,&quot;colorType&quot;:1,&quot;foreColorIndex&quot;:6,&quot;pos&quot;:0.8999999761581421,&quot;transparency&quot;:0}],&quot;type&quot;:3},&quot;glow&quot;:{&quot;colorType&quot;:0},&quot;line&quot;:{&quot;type&quot;:0},&quot;shadow&quot;:{&quot;brightness&quot;:-0.25,&quot;colorType&quot;:1,&quot;foreColorIndex&quot;:6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2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2.xml><?xml version="1.0" encoding="utf-8"?>
<p:tagLst xmlns:p="http://schemas.openxmlformats.org/presentationml/2006/main">
  <p:tag name="KSO_WM_BEAUTIFY_FLAG" val="#wm#"/>
  <p:tag name="KSO_WM_UNIT_SHADOW_SCHEMECOLOR_INDEX_BRIGHTNESS" val="-0.5"/>
  <p:tag name="KSO_WM_UNIT_SHADOW_SCHEMECOLOR_INDEX" val="7"/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58_2*l_h_i*1_3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l_h_i"/>
  <p:tag name="KSO_WM_UNIT_INDEX" val="1_3_1"/>
  <p:tag name="KSO_WM_DIAGRAM_MAX_ITEMCNT" val="6"/>
  <p:tag name="KSO_WM_DIAGRAM_MIN_ITEMCNT" val="2"/>
  <p:tag name="KSO_WM_DIAGRAM_VIRTUALLY_FRAME" val="{&quot;height&quot;:278.7000122070312,&quot;left&quot;:-102.65824055348794,&quot;top&quot;:144.17086003821663,&quot;width&quot;:862.4000244140625}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type&quot;:0},&quot;shadow&quot;:{&quot;brightness&quot;:-0.5,&quot;colorType&quot;:1,&quot;foreColorIndex&quot;:7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7"/>
  <p:tag name="KSO_WM_UNIT_FILL_FORE_SCHEMECOLOR_INDEX_BRIGHTNESS" val="0"/>
  <p:tag name="KSO_WM_DIAGRAM_USE_COLOR_VALUE" val="{&quot;color_scheme&quot;:1,&quot;color_type&quot;:1,&quot;theme_color_indexes&quot;:[]}"/>
</p:tagLst>
</file>

<file path=ppt/tags/tag33.xml><?xml version="1.0" encoding="utf-8"?>
<p:tagLst xmlns:p="http://schemas.openxmlformats.org/presentationml/2006/main">
  <p:tag name="KSO_WM_BEAUTIFY_FLAG" val="#wm#"/>
  <p:tag name="KSO_WM_UNIT_FILL_FORE_SCHEMECOLOR_INDEX_1_BRIGHTNESS" val="0.4"/>
  <p:tag name="KSO_WM_UNIT_FILL_FORE_SCHEMECOLOR_INDEX_1" val="7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7"/>
  <p:tag name="KSO_WM_UNIT_FILL_FORE_SCHEMECOLOR_INDEX_2_POS" val="0.8"/>
  <p:tag name="KSO_WM_UNIT_FILL_FORE_SCHEMECOLOR_INDEX_2_TRANS" val="0"/>
  <p:tag name="KSO_WM_UNIT_FILL_GRADIENT_TYPE" val="0"/>
  <p:tag name="KSO_WM_UNIT_FILL_GRADIENT_ANGLE" val="135"/>
  <p:tag name="KSO_WM_UNIT_FILL_GRADIENT_DIRECTION" val="2"/>
  <p:tag name="KSO_WM_UNIT_SHADOW_SCHEMECOLOR_INDEX_BRIGHTNESS" val="-0.25"/>
  <p:tag name="KSO_WM_UNIT_SHADOW_SCHEMECOLOR_INDEX" val="7"/>
  <p:tag name="KSO_WM_UNIT_TEXT_FILL_FORE_SCHEMECOLOR_INDEX_BRIGHTNESS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58_2*l_h_i*1_3_2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l_h_i"/>
  <p:tag name="KSO_WM_UNIT_INDEX" val="1_3_2"/>
  <p:tag name="KSO_WM_UNIT_SUBTYPE" val="d"/>
  <p:tag name="KSO_WM_DIAGRAM_MAX_ITEMCNT" val="6"/>
  <p:tag name="KSO_WM_DIAGRAM_MIN_ITEMCNT" val="2"/>
  <p:tag name="KSO_WM_DIAGRAM_VIRTUALLY_FRAME" val="{&quot;height&quot;:278.7000122070312,&quot;left&quot;:-102.65824055348794,&quot;top&quot;:144.17086003821663,&quot;width&quot;:862.4000244140625}"/>
  <p:tag name="KSO_WM_DIAGRAM_COLOR_MATCH_VALUE" val="{&quot;shape&quot;:{&quot;fill&quot;:{&quot;gradient&quot;:[{&quot;brightness&quot;:0.6000000238418579,&quot;colorType&quot;:1,&quot;foreColorIndex&quot;:7,&quot;pos&quot;:0,&quot;transparency&quot;:0},{&quot;brightness&quot;:0,&quot;colorType&quot;:1,&quot;foreColorIndex&quot;:7,&quot;pos&quot;:0.800000011920929,&quot;transparency&quot;:0}],&quot;type&quot;:3},&quot;glow&quot;:{&quot;colorType&quot;:0},&quot;line&quot;:{&quot;type&quot;:0},&quot;shadow&quot;:{&quot;brightness&quot;:-0.25,&quot;colorType&quot;:1,&quot;foreColorIndex&quot;:7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3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058_2*l_h_a*1_1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EXT_FILL_FORE_SCHEMECOLOR_INDEX_BRIGHTNESS" val="0"/>
  <p:tag name="KSO_WM_DIAGRAM_MAX_ITEMCNT" val="6"/>
  <p:tag name="KSO_WM_DIAGRAM_MIN_ITEMCNT" val="2"/>
  <p:tag name="KSO_WM_DIAGRAM_VIRTUALLY_FRAME" val="{&quot;height&quot;:278.7000122070312,&quot;left&quot;:-102.65824055348794,&quot;top&quot;:144.17086003821663,&quot;width&quot;:862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058_2*l_h_a*1_1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EXT_FILL_FORE_SCHEMECOLOR_INDEX_BRIGHTNESS" val="0"/>
  <p:tag name="KSO_WM_DIAGRAM_MAX_ITEMCNT" val="6"/>
  <p:tag name="KSO_WM_DIAGRAM_MIN_ITEMCNT" val="2"/>
  <p:tag name="KSO_WM_DIAGRAM_VIRTUALLY_FRAME" val="{&quot;height&quot;:278.7000122070312,&quot;left&quot;:-102.65824055348794,&quot;top&quot;:144.17086003821663,&quot;width&quot;:862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6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37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38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39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4.xml><?xml version="1.0" encoding="utf-8"?>
<p:tagLst xmlns:p="http://schemas.openxmlformats.org/presentationml/2006/main">
  <p:tag name="KSO_WM_DIAGRAM_VIRTUALLY_FRAME" val="{&quot;height&quot;:139.63503937007874,&quot;left&quot;:24.410472440944886,&quot;top&quot;:86.78637795275588,&quot;width&quot;:648.5662992125983}"/>
</p:tagLst>
</file>

<file path=ppt/tags/tag40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41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42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43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44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45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46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47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48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49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5.xml><?xml version="1.0" encoding="utf-8"?>
<p:tagLst xmlns:p="http://schemas.openxmlformats.org/presentationml/2006/main">
  <p:tag name="KSO_WM_DIAGRAM_VIRTUALLY_FRAME" val="{&quot;height&quot;:139.63503937007874,&quot;left&quot;:24.410472440944886,&quot;top&quot;:86.78637795275588,&quot;width&quot;:648.5662992125983}"/>
</p:tagLst>
</file>

<file path=ppt/tags/tag50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51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52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53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54.xml><?xml version="1.0" encoding="utf-8"?>
<p:tagLst xmlns:p="http://schemas.openxmlformats.org/presentationml/2006/main">
  <p:tag name="KSO_WM_DIAGRAM_VIRTUALLY_FRAME" val="{&quot;height&quot;:223.99992125984255,&quot;left&quot;:40.55,&quot;top&quot;:160.8000787401575,&quot;width&quot;:655.1}"/>
</p:tagLst>
</file>

<file path=ppt/tags/tag55.xml><?xml version="1.0" encoding="utf-8"?>
<p:tagLst xmlns:p="http://schemas.openxmlformats.org/presentationml/2006/main">
  <p:tag name="KSO_WM_DIAGRAM_VIRTUALLY_FRAME" val="{&quot;height&quot;:223.99992125984255,&quot;left&quot;:40.55,&quot;top&quot;:160.8000787401575,&quot;width&quot;:655.1}"/>
</p:tagLst>
</file>

<file path=ppt/tags/tag56.xml><?xml version="1.0" encoding="utf-8"?>
<p:tagLst xmlns:p="http://schemas.openxmlformats.org/presentationml/2006/main">
  <p:tag name="KSO_WM_DIAGRAM_VIRTUALLY_FRAME" val="{&quot;height&quot;:223.99992125984255,&quot;left&quot;:40.55,&quot;top&quot;:160.8000787401575,&quot;width&quot;:655.1}"/>
</p:tagLst>
</file>

<file path=ppt/tags/tag57.xml><?xml version="1.0" encoding="utf-8"?>
<p:tagLst xmlns:p="http://schemas.openxmlformats.org/presentationml/2006/main">
  <p:tag name="KSO_WM_DIAGRAM_VIRTUALLY_FRAME" val="{&quot;height&quot;:223.99992125984255,&quot;left&quot;:40.55,&quot;top&quot;:160.8000787401575,&quot;width&quot;:655.1}"/>
</p:tagLst>
</file>

<file path=ppt/tags/tag58.xml><?xml version="1.0" encoding="utf-8"?>
<p:tagLst xmlns:p="http://schemas.openxmlformats.org/presentationml/2006/main">
  <p:tag name="KSO_WM_DIAGRAM_VIRTUALLY_FRAME" val="{&quot;height&quot;:223.99992125984255,&quot;left&quot;:40.55,&quot;top&quot;:160.8000787401575,&quot;width&quot;:655.1}"/>
</p:tagLst>
</file>

<file path=ppt/tags/tag59.xml><?xml version="1.0" encoding="utf-8"?>
<p:tagLst xmlns:p="http://schemas.openxmlformats.org/presentationml/2006/main">
  <p:tag name="KSO_WM_DIAGRAM_VIRTUALLY_FRAME" val="{&quot;height&quot;:223.99992125984255,&quot;left&quot;:40.55,&quot;top&quot;:160.8000787401575,&quot;width&quot;:655.1}"/>
</p:tagLst>
</file>

<file path=ppt/tags/tag6.xml><?xml version="1.0" encoding="utf-8"?>
<p:tagLst xmlns:p="http://schemas.openxmlformats.org/presentationml/2006/main">
  <p:tag name="KSO_WM_DIAGRAM_VIRTUALLY_FRAME" val="{&quot;height&quot;:139.63503937007874,&quot;left&quot;:24.410472440944886,&quot;top&quot;:86.78637795275588,&quot;width&quot;:648.5662992125983}"/>
</p:tagLst>
</file>

<file path=ppt/tags/tag60.xml><?xml version="1.0" encoding="utf-8"?>
<p:tagLst xmlns:p="http://schemas.openxmlformats.org/presentationml/2006/main">
  <p:tag name="KSO_WM_DIAGRAM_VIRTUALLY_FRAME" val="{&quot;height&quot;:223.99992125984255,&quot;left&quot;:40.55,&quot;top&quot;:160.8000787401575,&quot;width&quot;:655.1}"/>
</p:tagLst>
</file>

<file path=ppt/tags/tag61.xml><?xml version="1.0" encoding="utf-8"?>
<p:tagLst xmlns:p="http://schemas.openxmlformats.org/presentationml/2006/main">
  <p:tag name="KSO_WM_DIAGRAM_VIRTUALLY_FRAME" val="{&quot;height&quot;:223.99992125984255,&quot;left&quot;:40.55,&quot;top&quot;:160.8000787401575,&quot;width&quot;:655.1}"/>
</p:tagLst>
</file>

<file path=ppt/tags/tag62.xml><?xml version="1.0" encoding="utf-8"?>
<p:tagLst xmlns:p="http://schemas.openxmlformats.org/presentationml/2006/main">
  <p:tag name="KSO_WM_DIAGRAM_VIRTUALLY_FRAME" val="{&quot;height&quot;:223.99992125984255,&quot;left&quot;:40.55,&quot;top&quot;:160.8000787401575,&quot;width&quot;:655.1}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058_2*l_h_a*1_1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EXT_FILL_FORE_SCHEMECOLOR_INDEX_BRIGHTNESS" val="0"/>
  <p:tag name="KSO_WM_DIAGRAM_MAX_ITEMCNT" val="6"/>
  <p:tag name="KSO_WM_DIAGRAM_MIN_ITEMCNT" val="2"/>
  <p:tag name="KSO_WM_DIAGRAM_VIRTUALLY_FRAME" val="{&quot;height&quot;:278.7000122070312,&quot;left&quot;:-102.65824055348794,&quot;top&quot;:144.17086003821663,&quot;width&quot;:862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058_2*l_h_a*1_1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EXT_FILL_FORE_SCHEMECOLOR_INDEX_BRIGHTNESS" val="0"/>
  <p:tag name="KSO_WM_DIAGRAM_MAX_ITEMCNT" val="6"/>
  <p:tag name="KSO_WM_DIAGRAM_MIN_ITEMCNT" val="2"/>
  <p:tag name="KSO_WM_DIAGRAM_VIRTUALLY_FRAME" val="{&quot;height&quot;:278.7000122070312,&quot;left&quot;:-102.65824055348794,&quot;top&quot;:144.17086003821663,&quot;width&quot;:862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058_2*l_h_a*1_1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EXT_FILL_FORE_SCHEMECOLOR_INDEX_BRIGHTNESS" val="0"/>
  <p:tag name="KSO_WM_DIAGRAM_MAX_ITEMCNT" val="6"/>
  <p:tag name="KSO_WM_DIAGRAM_MIN_ITEMCNT" val="2"/>
  <p:tag name="KSO_WM_DIAGRAM_VIRTUALLY_FRAME" val="{&quot;height&quot;:278.7000122070312,&quot;left&quot;:-102.65824055348794,&quot;top&quot;:144.17086003821663,&quot;width&quot;:862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6.xml><?xml version="1.0" encoding="utf-8"?>
<p:tagLst xmlns:p="http://schemas.openxmlformats.org/presentationml/2006/main">
  <p:tag name="KSO_WM_DIAGRAM_VIRTUALLY_FRAME" val="{&quot;height&quot;:223.99992125984255,&quot;left&quot;:40.55,&quot;top&quot;:160.8000787401575,&quot;width&quot;:655.1}"/>
</p:tagLst>
</file>

<file path=ppt/tags/tag67.xml><?xml version="1.0" encoding="utf-8"?>
<p:tagLst xmlns:p="http://schemas.openxmlformats.org/presentationml/2006/main">
  <p:tag name="KSO_WM_DIAGRAM_VIRTUALLY_FRAME" val="{&quot;height&quot;:223.99992125984255,&quot;left&quot;:40.55,&quot;top&quot;:160.8000787401575,&quot;width&quot;:655.1}"/>
</p:tagLst>
</file>

<file path=ppt/tags/tag68.xml><?xml version="1.0" encoding="utf-8"?>
<p:tagLst xmlns:p="http://schemas.openxmlformats.org/presentationml/2006/main">
  <p:tag name="KSO_WM_DIAGRAM_VIRTUALLY_FRAME" val="{&quot;height&quot;:223.99992125984255,&quot;left&quot;:40.55,&quot;top&quot;:160.8000787401575,&quot;width&quot;:655.1}"/>
</p:tagLst>
</file>

<file path=ppt/tags/tag69.xml><?xml version="1.0" encoding="utf-8"?>
<p:tagLst xmlns:p="http://schemas.openxmlformats.org/presentationml/2006/main">
  <p:tag name="KSO_WM_DIAGRAM_VIRTUALLY_FRAME" val="{&quot;height&quot;:223.99992125984255,&quot;left&quot;:40.55,&quot;top&quot;:160.8000787401575,&quot;width&quot;:655.1}"/>
</p:tagLst>
</file>

<file path=ppt/tags/tag7.xml><?xml version="1.0" encoding="utf-8"?>
<p:tagLst xmlns:p="http://schemas.openxmlformats.org/presentationml/2006/main">
  <p:tag name="KSO_WM_DIAGRAM_VIRTUALLY_FRAME" val="{&quot;height&quot;:139.63503937007874,&quot;left&quot;:24.410472440944886,&quot;top&quot;:86.78637795275588,&quot;width&quot;:648.5662992125983}"/>
</p:tagLst>
</file>

<file path=ppt/tags/tag70.xml><?xml version="1.0" encoding="utf-8"?>
<p:tagLst xmlns:p="http://schemas.openxmlformats.org/presentationml/2006/main">
  <p:tag name="KSO_WM_DIAGRAM_VIRTUALLY_FRAME" val="{&quot;height&quot;:223.99992125984255,&quot;left&quot;:40.55,&quot;top&quot;:160.8000787401575,&quot;width&quot;:655.1}"/>
</p:tagLst>
</file>

<file path=ppt/tags/tag71.xml><?xml version="1.0" encoding="utf-8"?>
<p:tagLst xmlns:p="http://schemas.openxmlformats.org/presentationml/2006/main">
  <p:tag name="KSO_WM_DIAGRAM_VIRTUALLY_FRAME" val="{&quot;height&quot;:223.99992125984255,&quot;left&quot;:40.55,&quot;top&quot;:160.8000787401575,&quot;width&quot;:655.1}"/>
</p:tagLst>
</file>

<file path=ppt/tags/tag72.xml><?xml version="1.0" encoding="utf-8"?>
<p:tagLst xmlns:p="http://schemas.openxmlformats.org/presentationml/2006/main">
  <p:tag name="KSO_WM_DIAGRAM_VIRTUALLY_FRAME" val="{&quot;height&quot;:223.99992125984255,&quot;left&quot;:40.55,&quot;top&quot;:160.8000787401575,&quot;width&quot;:655.1}"/>
</p:tagLst>
</file>

<file path=ppt/tags/tag73.xml><?xml version="1.0" encoding="utf-8"?>
<p:tagLst xmlns:p="http://schemas.openxmlformats.org/presentationml/2006/main">
  <p:tag name="KSO_WM_DIAGRAM_VIRTUALLY_FRAME" val="{&quot;height&quot;:223.99992125984255,&quot;left&quot;:40.55,&quot;top&quot;:160.8000787401575,&quot;width&quot;:655.1}"/>
</p:tagLst>
</file>

<file path=ppt/tags/tag74.xml><?xml version="1.0" encoding="utf-8"?>
<p:tagLst xmlns:p="http://schemas.openxmlformats.org/presentationml/2006/main">
  <p:tag name="KSO_WM_DIAGRAM_VIRTUALLY_FRAME" val="{&quot;height&quot;:223.99992125984255,&quot;left&quot;:40.55,&quot;top&quot;:160.8000787401575,&quot;width&quot;:655.1}"/>
</p:tagLst>
</file>

<file path=ppt/tags/tag75.xml><?xml version="1.0" encoding="utf-8"?>
<p:tagLst xmlns:p="http://schemas.openxmlformats.org/presentationml/2006/main">
  <p:tag name="KSO_WM_DIAGRAM_VIRTUALLY_FRAME" val="{&quot;height&quot;:223.99992125984255,&quot;left&quot;:40.55,&quot;top&quot;:160.8000787401575,&quot;width&quot;:655.1}"/>
</p:tagLst>
</file>

<file path=ppt/tags/tag76.xml><?xml version="1.0" encoding="utf-8"?>
<p:tagLst xmlns:p="http://schemas.openxmlformats.org/presentationml/2006/main">
  <p:tag name="KSO_WM_DIAGRAM_VIRTUALLY_FRAME" val="{&quot;height&quot;:223.99992125984255,&quot;left&quot;:40.55,&quot;top&quot;:160.8000787401575,&quot;width&quot;:655.1}"/>
</p:tagLst>
</file>

<file path=ppt/tags/tag77.xml><?xml version="1.0" encoding="utf-8"?>
<p:tagLst xmlns:p="http://schemas.openxmlformats.org/presentationml/2006/main">
  <p:tag name="KSO_WM_DIAGRAM_VIRTUALLY_FRAME" val="{&quot;height&quot;:223.99992125984255,&quot;left&quot;:40.55,&quot;top&quot;:160.8000787401575,&quot;width&quot;:655.1}"/>
</p:tagLst>
</file>

<file path=ppt/tags/tag7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058_2*l_h_a*1_1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EXT_FILL_FORE_SCHEMECOLOR_INDEX_BRIGHTNESS" val="0"/>
  <p:tag name="KSO_WM_DIAGRAM_MAX_ITEMCNT" val="6"/>
  <p:tag name="KSO_WM_DIAGRAM_MIN_ITEMCNT" val="2"/>
  <p:tag name="KSO_WM_DIAGRAM_VIRTUALLY_FRAME" val="{&quot;height&quot;:278.7000122070312,&quot;left&quot;:-102.65824055348794,&quot;top&quot;:144.17086003821663,&quot;width&quot;:862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7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058_2*l_h_a*1_1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EXT_FILL_FORE_SCHEMECOLOR_INDEX_BRIGHTNESS" val="0"/>
  <p:tag name="KSO_WM_DIAGRAM_MAX_ITEMCNT" val="6"/>
  <p:tag name="KSO_WM_DIAGRAM_MIN_ITEMCNT" val="2"/>
  <p:tag name="KSO_WM_DIAGRAM_VIRTUALLY_FRAME" val="{&quot;height&quot;:278.7000122070312,&quot;left&quot;:-102.65824055348794,&quot;top&quot;:144.17086003821663,&quot;width&quot;:862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8.xml><?xml version="1.0" encoding="utf-8"?>
<p:tagLst xmlns:p="http://schemas.openxmlformats.org/presentationml/2006/main">
  <p:tag name="KSO_WM_DIAGRAM_VIRTUALLY_FRAME" val="{&quot;height&quot;:139.63503937007874,&quot;left&quot;:24.410472440944886,&quot;top&quot;:86.78637795275588,&quot;width&quot;:648.5662992125983}"/>
</p:tagLst>
</file>

<file path=ppt/tags/tag8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058_2*l_h_a*1_1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EXT_FILL_FORE_SCHEMECOLOR_INDEX_BRIGHTNESS" val="0"/>
  <p:tag name="KSO_WM_DIAGRAM_MAX_ITEMCNT" val="6"/>
  <p:tag name="KSO_WM_DIAGRAM_MIN_ITEMCNT" val="2"/>
  <p:tag name="KSO_WM_DIAGRAM_VIRTUALLY_FRAME" val="{&quot;height&quot;:278.7000122070312,&quot;left&quot;:-102.65824055348794,&quot;top&quot;:144.17086003821663,&quot;width&quot;:862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8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058_2*l_h_a*1_1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EXT_FILL_FORE_SCHEMECOLOR_INDEX_BRIGHTNESS" val="0"/>
  <p:tag name="KSO_WM_DIAGRAM_MAX_ITEMCNT" val="6"/>
  <p:tag name="KSO_WM_DIAGRAM_MIN_ITEMCNT" val="2"/>
  <p:tag name="KSO_WM_DIAGRAM_VIRTUALLY_FRAME" val="{&quot;height&quot;:278.7000122070312,&quot;left&quot;:-102.65824055348794,&quot;top&quot;:144.17086003821663,&quot;width&quot;:862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82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83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84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85.xml><?xml version="1.0" encoding="utf-8"?>
<p:tagLst xmlns:p="http://schemas.openxmlformats.org/presentationml/2006/main">
  <p:tag name="KSO_WM_DIAGRAM_VIRTUALLY_FRAME" val="{&quot;height&quot;:295.7370866141732,&quot;left&quot;:114.66614173228348,&quot;top&quot;:92.19551181102361,&quot;width&quot;:672.5838582677166}"/>
</p:tagLst>
</file>

<file path=ppt/tags/tag86.xml><?xml version="1.0" encoding="utf-8"?>
<p:tagLst xmlns:p="http://schemas.openxmlformats.org/presentationml/2006/main">
  <p:tag name="KSO_WM_DIAGRAM_VIRTUALLY_FRAME" val="{&quot;height&quot;:295.7370866141732,&quot;left&quot;:114.66614173228348,&quot;top&quot;:92.19551181102361,&quot;width&quot;:672.5838582677166}"/>
</p:tagLst>
</file>

<file path=ppt/tags/tag87.xml><?xml version="1.0" encoding="utf-8"?>
<p:tagLst xmlns:p="http://schemas.openxmlformats.org/presentationml/2006/main">
  <p:tag name="KSO_WM_DIAGRAM_VIRTUALLY_FRAME" val="{&quot;height&quot;:295.7370866141732,&quot;left&quot;:114.66614173228348,&quot;top&quot;:92.19551181102361,&quot;width&quot;:672.5838582677166}"/>
</p:tagLst>
</file>

<file path=ppt/tags/tag88.xml><?xml version="1.0" encoding="utf-8"?>
<p:tagLst xmlns:p="http://schemas.openxmlformats.org/presentationml/2006/main">
  <p:tag name="KSO_WM_DIAGRAM_VIRTUALLY_FRAME" val="{&quot;height&quot;:295.7370866141732,&quot;left&quot;:114.66614173228348,&quot;top&quot;:92.19551181102361,&quot;width&quot;:672.5838582677166}"/>
</p:tagLst>
</file>

<file path=ppt/tags/tag89.xml><?xml version="1.0" encoding="utf-8"?>
<p:tagLst xmlns:p="http://schemas.openxmlformats.org/presentationml/2006/main">
  <p:tag name="KSO_WM_DIAGRAM_VIRTUALLY_FRAME" val="{&quot;height&quot;:295.7370866141732,&quot;left&quot;:114.66614173228348,&quot;top&quot;:92.19551181102361,&quot;width&quot;:672.5838582677166}"/>
</p:tagLst>
</file>

<file path=ppt/tags/tag9.xml><?xml version="1.0" encoding="utf-8"?>
<p:tagLst xmlns:p="http://schemas.openxmlformats.org/presentationml/2006/main">
  <p:tag name="KSO_WM_DIAGRAM_VIRTUALLY_FRAME" val="{&quot;height&quot;:139.63503937007874,&quot;left&quot;:24.410472440944886,&quot;top&quot;:86.78637795275588,&quot;width&quot;:648.5662992125983}"/>
</p:tagLst>
</file>

<file path=ppt/tags/tag90.xml><?xml version="1.0" encoding="utf-8"?>
<p:tagLst xmlns:p="http://schemas.openxmlformats.org/presentationml/2006/main">
  <p:tag name="KSO_WM_DIAGRAM_VIRTUALLY_FRAME" val="{&quot;height&quot;:295.7370866141732,&quot;left&quot;:114.66614173228348,&quot;top&quot;:92.19551181102361,&quot;width&quot;:672.5838582677166}"/>
</p:tagLst>
</file>

<file path=ppt/tags/tag91.xml><?xml version="1.0" encoding="utf-8"?>
<p:tagLst xmlns:p="http://schemas.openxmlformats.org/presentationml/2006/main">
  <p:tag name="KSO_WM_DIAGRAM_VIRTUALLY_FRAME" val="{&quot;height&quot;:295.7370866141732,&quot;left&quot;:114.66614173228348,&quot;top&quot;:92.19551181102361,&quot;width&quot;:672.5838582677166}"/>
</p:tagLst>
</file>

<file path=ppt/tags/tag92.xml><?xml version="1.0" encoding="utf-8"?>
<p:tagLst xmlns:p="http://schemas.openxmlformats.org/presentationml/2006/main">
  <p:tag name="KSO_WM_DIAGRAM_VIRTUALLY_FRAME" val="{&quot;height&quot;:295.7370866141732,&quot;left&quot;:114.66614173228348,&quot;top&quot;:92.19551181102361,&quot;width&quot;:672.5838582677166}"/>
</p:tagLst>
</file>

<file path=ppt/tags/tag93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94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95.xml><?xml version="1.0" encoding="utf-8"?>
<p:tagLst xmlns:p="http://schemas.openxmlformats.org/presentationml/2006/main">
  <p:tag name="KSO_WM_DIAGRAM_VIRTUALLY_FRAME" val="{&quot;height&quot;:238.29543307086615,&quot;left&quot;:64.93842519685039,&quot;top&quot;:83.86251968503936,&quot;width&quot;:587.683779527559}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a"/>
  <p:tag name="KSO_WM_UNIT_INDEX" val="1_1_1"/>
  <p:tag name="KSO_WM_UNIT_ID" val="diagram20231092_1*n_h_a*1_1_1"/>
  <p:tag name="KSO_WM_TEMPLATE_CATEGORY" val="diagram"/>
  <p:tag name="KSO_WM_TEMPLATE_INDEX" val="20231092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40"/>
  <p:tag name="KSO_WM_DIAGRAM_VERSION" val="3"/>
  <p:tag name="KSO_WM_DIAGRAM_COLOR_TRICK" val="1"/>
  <p:tag name="KSO_WM_DIAGRAM_COLOR_TEXT_CAN_REMOVE" val="n"/>
  <p:tag name="KSO_WM_UNIT_PRESET_TEXT" val="单击此处添加项标题"/>
  <p:tag name="KSO_WM_UNIT_FILL_FORE_SCHEMECOLOR_INDEX" val="5"/>
  <p:tag name="KSO_WM_DIAGRAM_MAX_ITEMCNT" val="6"/>
  <p:tag name="KSO_WM_DIAGRAM_MIN_ITEMCNT" val="2"/>
  <p:tag name="KSO_WM_DIAGRAM_VIRTUALLY_FRAME" val="{&quot;height&quot;:260.1125196850394,&quot;left&quot;:83.04999389648438,&quot;top&quot;:131.6,&quot;width&quot;:573.1000122070312}"/>
  <p:tag name="KSO_WM_DIAGRAM_COLOR_MATCH_VALUE" val="{&quot;shape&quot;:{&quot;fill&quot;:{&quot;gradient&quot;:[{&quot;brightness&quot;:0,&quot;colorType&quot;:1,&quot;foreColorIndex&quot;:5,&quot;pos&quot;:0,&quot;transparency&quot;:0},{&quot;brightness&quot;:0.20000000298023224,&quot;colorType&quot;:1,&quot;foreColorIndex&quot;:5,&quot;pos&quot;:1,&quot;transparency&quot;:0}],&quot;type&quot;:3},&quot;glow&quot;:{&quot;colorType&quot;:0},&quot;line&quot;:{&quot;gradient&quot;:[{&quot;brightness&quot;:0,&quot;colorType&quot;:1,&quot;foreColorIndex&quot;:14,&quot;pos&quot;:1,&quot;transparency&quot;:1},{&quot;brightness&quot;:0,&quot;colorType&quot;:1,&quot;foreColorIndex&quot;:14,&quot;pos&quot;:0,&quot;transparency&quot;:0}],&quot;type&quot;:2},&quot;shadow&quot;:{&quot;brightness&quot;:0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1"/>
  <p:tag name="KSO_WM_UNIT_ID" val="diagram20231092_1*n_h_i*1_1_1"/>
  <p:tag name="KSO_WM_TEMPLATE_CATEGORY" val="diagram"/>
  <p:tag name="KSO_WM_TEMPLATE_INDEX" val="2023109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60.1125196850394,&quot;left&quot;:83.04999389648438,&quot;top&quot;:131.6,&quot;width&quot;:573.1000122070312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1,&quot;transparency&quot;:0.949999988079071},{&quot;brightness&quot;:0,&quot;colorType&quot;:1,&quot;foreColorIndex&quot;:5,&quot;pos&quot;:0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3"/>
  <p:tag name="KSO_WM_UNIT_ID" val="diagram20231092_1*n_h_i*1_1_3"/>
  <p:tag name="KSO_WM_TEMPLATE_CATEGORY" val="diagram"/>
  <p:tag name="KSO_WM_TEMPLATE_INDEX" val="2023109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60.1125196850394,&quot;left&quot;:83.04999389648438,&quot;top&quot;:131.6,&quot;width&quot;:573.1000122070312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1,&quot;transparency&quot;:0.949999988079071},{&quot;brightness&quot;:0,&quot;colorType&quot;:1,&quot;foreColorIndex&quot;:5,&quot;pos&quot;:0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9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2"/>
  <p:tag name="KSO_WM_UNIT_ID" val="diagram20231092_1*n_h_i*1_1_2"/>
  <p:tag name="KSO_WM_TEMPLATE_CATEGORY" val="diagram"/>
  <p:tag name="KSO_WM_TEMPLATE_INDEX" val="20231092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60.1125196850394,&quot;left&quot;:83.04999389648438,&quot;top&quot;:131.6,&quot;width&quot;:573.1000122070312}"/>
  <p:tag name="KSO_WM_DIAGRAM_COLOR_MATCH_VALUE" val="{&quot;shape&quot;:{&quot;fill&quot;:{&quot;type&quot;:0},&quot;glow&quot;:{&quot;colorType&quot;:0},&quot;line&quot;:{&quot;gradient&quot;:[{&quot;brightness&quot;:0.8899999856948853,&quot;colorType&quot;:1,&quot;foreColorIndex&quot;:5,&quot;pos&quot;:1,&quot;transparency&quot;:0},{&quot;brightness&quot;:0.8899999856948853,&quot;colorType&quot;:1,&quot;foreColorIndex&quot;:5,&quot;pos&quot;:0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heme/theme1.xml><?xml version="1.0" encoding="utf-8"?>
<a:theme xmlns:a="http://schemas.openxmlformats.org/drawingml/2006/main" name="夏雨家 https://xnwe.taobao.com/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6254</Words>
  <Application>WPS 演示</Application>
  <PresentationFormat>全屏显示(16:9)</PresentationFormat>
  <Paragraphs>606</Paragraphs>
  <Slides>48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61" baseType="lpstr">
      <vt:lpstr>Arial</vt:lpstr>
      <vt:lpstr>宋体</vt:lpstr>
      <vt:lpstr>Wingdings</vt:lpstr>
      <vt:lpstr>微软雅黑</vt:lpstr>
      <vt:lpstr>Calibri</vt:lpstr>
      <vt:lpstr>Arial Unicode MS</vt:lpstr>
      <vt:lpstr>Century Gothic</vt:lpstr>
      <vt:lpstr>Wingdings 2</vt:lpstr>
      <vt:lpstr>Wingdings</vt:lpstr>
      <vt:lpstr>黑体</vt:lpstr>
      <vt:lpstr>+中文标题</vt:lpstr>
      <vt:lpstr>Segoe Print</vt:lpstr>
      <vt:lpstr>夏雨家 https://xnwe.taobao.com/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简约线条创意毕业论文答辩开题报告动态PPT模板</dc:title>
  <dc:creator>qzuser</dc:creator>
  <cp:keywords>qzuser</cp:keywords>
  <cp:category>qzuser</cp:category>
  <cp:lastModifiedBy>编辑小白</cp:lastModifiedBy>
  <cp:revision>82</cp:revision>
  <dcterms:created xsi:type="dcterms:W3CDTF">2018-11-08T00:27:00Z</dcterms:created>
  <dcterms:modified xsi:type="dcterms:W3CDTF">2024-05-21T02:15:19Z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7AA162C92AD74A089200F4AA3EC2485E_13</vt:lpwstr>
  </property>
</Properties>
</file>