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92" r:id="rId6"/>
    <p:sldId id="260" r:id="rId7"/>
    <p:sldId id="286" r:id="rId8"/>
    <p:sldId id="287" r:id="rId9"/>
    <p:sldId id="288" r:id="rId10"/>
    <p:sldId id="290" r:id="rId11"/>
    <p:sldId id="28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DE1"/>
    <a:srgbClr val="8DA4D3"/>
    <a:srgbClr val="BEE4EF"/>
    <a:srgbClr val="7AA3D4"/>
    <a:srgbClr val="B7C6E3"/>
    <a:srgbClr val="A1BEE0"/>
    <a:srgbClr val="2877B9"/>
    <a:srgbClr val="A8C8E6"/>
    <a:srgbClr val="81D0D4"/>
    <a:srgbClr val="FAA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84" d="100"/>
          <a:sy n="84" d="100"/>
        </p:scale>
        <p:origin x="1554" y="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DE79E-98C8-42B4-B234-735AB6B6D1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EB2C8-CB63-4063-ABAE-0558C61A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DEB2C8-CB63-4063-ABAE-0558C61AFC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  <p:sp>
        <p:nvSpPr>
          <p:cNvPr id="15" name="Rectangle 161"/>
          <p:cNvSpPr>
            <a:spLocks noChangeArrowheads="1"/>
          </p:cNvSpPr>
          <p:nvPr userDrawn="1"/>
        </p:nvSpPr>
        <p:spPr bwMode="auto">
          <a:xfrm>
            <a:off x="419651" y="250586"/>
            <a:ext cx="5396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综艺简体" panose="02010601030101010101" pitchFamily="2" charset="-122"/>
              </a:rPr>
              <a:t>01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15" name="Rectangle 161"/>
          <p:cNvSpPr>
            <a:spLocks noChangeArrowheads="1"/>
          </p:cNvSpPr>
          <p:nvPr userDrawn="1"/>
        </p:nvSpPr>
        <p:spPr bwMode="auto">
          <a:xfrm>
            <a:off x="419651" y="250586"/>
            <a:ext cx="5396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综艺简体" panose="02010601030101010101" pitchFamily="2" charset="-122"/>
              </a:rPr>
              <a:t>02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15" name="Rectangle 161"/>
          <p:cNvSpPr>
            <a:spLocks noChangeArrowheads="1"/>
          </p:cNvSpPr>
          <p:nvPr userDrawn="1"/>
        </p:nvSpPr>
        <p:spPr bwMode="auto">
          <a:xfrm>
            <a:off x="419651" y="250586"/>
            <a:ext cx="5396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综艺简体" panose="02010601030101010101" pitchFamily="2" charset="-122"/>
              </a:rPr>
              <a:t>03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15" name="Rectangle 161"/>
          <p:cNvSpPr>
            <a:spLocks noChangeArrowheads="1"/>
          </p:cNvSpPr>
          <p:nvPr userDrawn="1"/>
        </p:nvSpPr>
        <p:spPr bwMode="auto">
          <a:xfrm>
            <a:off x="419651" y="250586"/>
            <a:ext cx="5396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综艺简体" panose="02010601030101010101" pitchFamily="2" charset="-122"/>
              </a:rPr>
              <a:t>04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15" name="Rectangle 161"/>
          <p:cNvSpPr>
            <a:spLocks noChangeArrowheads="1"/>
          </p:cNvSpPr>
          <p:nvPr userDrawn="1"/>
        </p:nvSpPr>
        <p:spPr bwMode="auto">
          <a:xfrm>
            <a:off x="419651" y="250586"/>
            <a:ext cx="5396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综艺简体" panose="02010601030101010101" pitchFamily="2" charset="-122"/>
              </a:rPr>
              <a:t>05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7B229-CFD6-426A-A738-BB023DB7A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8F47-3D84-4EA1-BEF4-BD724F1B92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1529715" y="4399915"/>
            <a:ext cx="9363075" cy="16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ln w="15875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【学习目标】</a:t>
            </a:r>
            <a:endParaRPr lang="zh-CN" altLang="en-US" spc="600" dirty="0">
              <a:ln w="15875"/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ln w="15875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了解D 大调音阶与和弦连接及b 小调音阶与和弦连接的方法。</a:t>
            </a:r>
            <a:endParaRPr lang="zh-CN" altLang="en-US" spc="600" dirty="0">
              <a:ln w="15875"/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pc="600" dirty="0">
              <a:ln w="15875"/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ln w="15875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【内容摘要】</a:t>
            </a:r>
            <a:endParaRPr lang="zh-CN" altLang="en-US" spc="600" dirty="0">
              <a:ln w="15875"/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600" dirty="0">
                <a:ln w="15875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本单元主要练习D 大调音阶与和弦连接、b 小调音阶与和弦连接以及歌曲《两只小鸟》《采蘑菇的小姑娘》的弹奏。</a:t>
            </a:r>
            <a:endParaRPr lang="en-US" altLang="zh-CN" spc="600" dirty="0">
              <a:ln w="15875"/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9" name="TextBox 7"/>
          <p:cNvSpPr>
            <a:spLocks noChangeArrowheads="1"/>
          </p:cNvSpPr>
          <p:nvPr/>
        </p:nvSpPr>
        <p:spPr bwMode="auto">
          <a:xfrm>
            <a:off x="2742570" y="1891340"/>
            <a:ext cx="6868151" cy="203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600" dirty="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cs typeface="+mn-ea"/>
                <a:sym typeface="+mn-lt"/>
              </a:rPr>
              <a:t>第四单元</a:t>
            </a:r>
            <a:endParaRPr lang="zh-CN" altLang="en-US" sz="6600" spc="600" dirty="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600" dirty="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cs typeface="+mn-ea"/>
                <a:sym typeface="+mn-lt"/>
              </a:rPr>
              <a:t>D 大调与b 小调</a:t>
            </a:r>
            <a:endParaRPr lang="zh-CN" altLang="en-US" sz="6600" spc="600" dirty="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5129" y="950962"/>
            <a:ext cx="15608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0230" y="2321890"/>
            <a:ext cx="8128000" cy="13220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4000" spc="400">
                <a:latin typeface="宋体" panose="02010600030101010101" pitchFamily="2" charset="-122"/>
                <a:ea typeface="宋体" panose="02010600030101010101" pitchFamily="2" charset="-122"/>
              </a:rPr>
              <a:t>一、音阶及和弦</a:t>
            </a:r>
            <a:endParaRPr lang="zh-CN" altLang="en-US" sz="4000" spc="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4000" spc="400">
                <a:latin typeface="宋体" panose="02010600030101010101" pitchFamily="2" charset="-122"/>
                <a:ea typeface="宋体" panose="02010600030101010101" pitchFamily="2" charset="-122"/>
              </a:rPr>
              <a:t>二、歌曲训练</a:t>
            </a:r>
            <a:endParaRPr lang="zh-CN" altLang="en-US" sz="4000" spc="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一、音阶及和弦</a:t>
            </a:r>
            <a:endParaRPr lang="zh-CN" altLang="en-US" sz="4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620" y="2547620"/>
            <a:ext cx="9382125" cy="1762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一、音阶及和弦</a:t>
            </a:r>
            <a:endParaRPr lang="zh-CN" altLang="en-US" sz="4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223135"/>
            <a:ext cx="10172065" cy="185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一、音阶及和弦</a:t>
            </a:r>
            <a:endParaRPr lang="zh-CN" altLang="en-US" sz="4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15" y="1958975"/>
            <a:ext cx="9695815" cy="2474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二、歌曲训练</a:t>
            </a:r>
            <a:endParaRPr lang="zh-CN" altLang="en-US" sz="4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1543050"/>
            <a:ext cx="7068185" cy="2497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896" b="-2342"/>
          <a:stretch>
            <a:fillRect/>
          </a:stretch>
        </p:blipFill>
        <p:spPr>
          <a:xfrm>
            <a:off x="1071880" y="3977640"/>
            <a:ext cx="7068185" cy="1193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34705" y="1795780"/>
            <a:ext cx="3538220" cy="9220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【弹奏提示】《两只小鸟》节奏较为欢快，可以使用欢快类型的伴奏型，伴奏型由学生自己选择。</a:t>
            </a:r>
            <a:endParaRPr lang="zh-CN" altLang="en-US" sz="18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二、歌曲训练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96570" y="1691005"/>
            <a:ext cx="4789805" cy="38309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【弹奏提示】《采蘑菇的小姑娘》是一首为群众所喜爱的农村题材歌曲，它以清新明快的格调、朴实无华的感情、流畅动听的旋律赢得了广大听众的心。该作品运用4</a:t>
            </a:r>
            <a:r>
              <a:rPr lang="en-US" altLang="zh-CN" sz="18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\</a:t>
            </a:r>
            <a:r>
              <a:rPr lang="zh-CN" altLang="en-US" sz="18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拍进行创作，速度中快，有弹性而又不轻浮。民族羽调式常有的抒情、柔美的品格，因同音反复与音程跳进相间的旋律而得到了充分的体现。《采蘑菇的小姑娘》节奏较为欢快，可以使用欢快类型的伴奏型，伴奏型由学生自己选择。</a:t>
            </a:r>
            <a:endParaRPr lang="zh-CN" altLang="en-US" sz="18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614" r="3614" b="2024"/>
          <a:stretch>
            <a:fillRect/>
          </a:stretch>
        </p:blipFill>
        <p:spPr>
          <a:xfrm>
            <a:off x="5436235" y="263525"/>
            <a:ext cx="4939030" cy="4917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235" y="5114925"/>
            <a:ext cx="4939030" cy="1743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82" y="-2666117"/>
            <a:ext cx="6856232" cy="12192001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000">
                <a:ln w="15875"/>
                <a:gradFill>
                  <a:gsLst>
                    <a:gs pos="0">
                      <a:schemeClr val="accent1">
                        <a:lumOff val="-19998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8"/>
                      </a:schemeClr>
                    </a:gs>
                  </a:gsLst>
                  <a:lin ang="0" scaled="0"/>
                </a:gradFill>
                <a:effectLst/>
              </a:rPr>
              <a:t>训练评价表</a:t>
            </a:r>
            <a:endParaRPr lang="zh-CN" altLang="en-US" sz="4000">
              <a:ln w="15875"/>
              <a:gradFill>
                <a:gsLst>
                  <a:gs pos="0">
                    <a:schemeClr val="accent1">
                      <a:lumOff val="-19998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8"/>
                    </a:schemeClr>
                  </a:gs>
                </a:gsLst>
                <a:lin ang="0" scaled="0"/>
              </a:gradFill>
              <a:effectLst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670" y="1386840"/>
            <a:ext cx="9515475" cy="5038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46" y="-2671380"/>
            <a:ext cx="6845705" cy="12192001"/>
          </a:xfrm>
          <a:prstGeom prst="rect">
            <a:avLst/>
          </a:prstGeom>
        </p:spPr>
      </p:pic>
      <p:sp>
        <p:nvSpPr>
          <p:cNvPr id="9" name="TextBox 7"/>
          <p:cNvSpPr>
            <a:spLocks noChangeArrowheads="1"/>
          </p:cNvSpPr>
          <p:nvPr/>
        </p:nvSpPr>
        <p:spPr bwMode="auto">
          <a:xfrm>
            <a:off x="2661925" y="3214680"/>
            <a:ext cx="6868151" cy="101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spc="600" noProof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感谢观看</a:t>
            </a:r>
            <a:endParaRPr kumimoji="0" lang="zh-CN" altLang="en-US" sz="66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1985" y="4979670"/>
            <a:ext cx="3288665" cy="4413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3000">
        <p15:prstTrans prst="crush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ISPRING_PRESENTATION_TITLE" val="水彩简约活动策划方案ppt背景"/>
  <p:tag name="commondata" val="eyJoZGlkIjoiZmIyNDgxODYwNTNhOTVkMjUzMTIyYzYwNjY1NTJhND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dj0w5cw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WPS 演示</Application>
  <PresentationFormat>宽屏</PresentationFormat>
  <Paragraphs>32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Agency FB</vt:lpstr>
      <vt:lpstr>Trebuchet MS</vt:lpstr>
      <vt:lpstr>方正综艺简体</vt:lpstr>
      <vt:lpstr>微软雅黑</vt:lpstr>
      <vt:lpstr>等线</vt:lpstr>
      <vt:lpstr>字魂59号-创粗黑</vt:lpstr>
      <vt:lpstr>黑体</vt:lpstr>
      <vt:lpstr>Arial Unicode MS</vt:lpstr>
      <vt:lpstr>Office 主题​​</vt:lpstr>
      <vt:lpstr>PowerPoint 演示文稿</vt:lpstr>
      <vt:lpstr>PowerPoint 演示文稿</vt:lpstr>
      <vt:lpstr>一、音阶及和弦</vt:lpstr>
      <vt:lpstr>一、音阶及和弦</vt:lpstr>
      <vt:lpstr>一、音阶及和弦</vt:lpstr>
      <vt:lpstr>二、歌曲训练</vt:lpstr>
      <vt:lpstr>二、歌曲训练</vt:lpstr>
      <vt:lpstr>训练评价表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水彩简约活动策划方案ppt背景</dc:title>
  <dc:creator>Whishile.King&amp;Ethan</dc:creator>
  <cp:lastModifiedBy>李美澳</cp:lastModifiedBy>
  <cp:revision>53</cp:revision>
  <dcterms:created xsi:type="dcterms:W3CDTF">2017-09-20T08:04:00Z</dcterms:created>
  <dcterms:modified xsi:type="dcterms:W3CDTF">2024-05-16T06:55:03Z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14F846D075194AA6BD50B309419BB738_13</vt:lpwstr>
  </property>
  <property fmtid="{D5CDD505-2E9C-101B-9397-08002B2CF9AE}" pid="3" name="KSOProductBuildVer">
    <vt:lpwstr>2052-12.1.0.16910</vt:lpwstr>
  </property>
</Properties>
</file>