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14"/>
  </p:notesMasterIdLst>
  <p:sldIdLst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</p:sldIdLst>
  <p:sldSz cx="9144000" cy="6858000" type="screen4x3"/>
  <p:notesSz cx="6858000" cy="9144000"/>
  <p:custDataLst>
    <p:tags r:id="rId18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0000CC"/>
    <a:srgbClr val="99CCFF"/>
    <a:srgbClr val="0099CC"/>
    <a:srgbClr val="33CCCC"/>
    <a:srgbClr val="CCFFFF"/>
    <a:srgbClr val="336699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815"/>
    <p:restoredTop sz="83281"/>
  </p:normalViewPr>
  <p:slideViewPr>
    <p:cSldViewPr showGuides="1">
      <p:cViewPr varScale="1">
        <p:scale>
          <a:sx n="116" d="100"/>
          <a:sy n="116" d="100"/>
        </p:scale>
        <p:origin x="-150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44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23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6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412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6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6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 bwMode="ltGray">
      <p:bgPr>
        <a:blipFill dpi="0" rotWithShape="0">
          <a:blip r:embed="rId2" cstate="print"/>
          <a:srcRect/>
          <a:stretch>
            <a:fillRect r="-13868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斜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9138"/>
            <a:ext cx="9144000" cy="792162"/>
          </a:xfrm>
          <a:prstGeom prst="rect">
            <a:avLst/>
          </a:prstGeom>
          <a:noFill/>
          <a:ln w="9525">
            <a:noFill/>
          </a:ln>
          <a:effectLst>
            <a:prstShdw prst="shdw13" dist="50800" dir="5400000">
              <a:schemeClr val="accent2">
                <a:alpha val="50000"/>
              </a:schemeClr>
            </a:prstShdw>
          </a:effectLst>
        </p:spPr>
      </p:pic>
      <p:sp>
        <p:nvSpPr>
          <p:cNvPr id="18" name="标题 17"/>
          <p:cNvSpPr>
            <a:spLocks noGrp="1"/>
          </p:cNvSpPr>
          <p:nvPr>
            <p:ph type="title"/>
          </p:nvPr>
        </p:nvSpPr>
        <p:spPr>
          <a:xfrm>
            <a:off x="2071670" y="2074857"/>
            <a:ext cx="6919930" cy="639763"/>
          </a:xfrm>
        </p:spPr>
        <p:txBody>
          <a:bodyPr/>
          <a:lstStyle>
            <a:lvl1pPr algn="l">
              <a:def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24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3514746" y="2890838"/>
            <a:ext cx="5629286" cy="609600"/>
          </a:xfrm>
        </p:spPr>
        <p:txBody>
          <a:bodyPr>
            <a:normAutofit/>
          </a:bodyPr>
          <a:lstStyle>
            <a:lvl1pPr marL="0" indent="0" algn="ctr">
              <a:buFont typeface="Wingdings" panose="05000000000000000000" pitchFamily="2" charset="2"/>
              <a:buNone/>
              <a:defRPr sz="2600"/>
            </a:lvl1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7" y="1000133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125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125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7956257" y="5053054"/>
            <a:ext cx="1187744" cy="1966165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3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1" name="等腰三角形 10"/>
            <p:cNvSpPr/>
            <p:nvPr>
              <p:custDataLst>
                <p:tags r:id="rId4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7" y="1626121"/>
            <a:ext cx="8139178" cy="404168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691281" y="2778617"/>
            <a:ext cx="3761438" cy="1139780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flipH="1">
            <a:off x="6452719" y="3180660"/>
            <a:ext cx="327554" cy="406670"/>
            <a:chOff x="10608342" y="5053054"/>
            <a:chExt cx="1583658" cy="1966165"/>
          </a:xfrm>
        </p:grpSpPr>
        <p:sp>
          <p:nvSpPr>
            <p:cNvPr id="7" name="任意多边形: 形状 6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  <p:sp>
          <p:nvSpPr>
            <p:cNvPr id="8" name="等腰三角形 7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</p:grpSp>
      <p:grpSp>
        <p:nvGrpSpPr>
          <p:cNvPr id="9" name="组合 8"/>
          <p:cNvGrpSpPr/>
          <p:nvPr userDrawn="1">
            <p:custDataLst>
              <p:tags r:id="rId9"/>
            </p:custDataLst>
          </p:nvPr>
        </p:nvGrpSpPr>
        <p:grpSpPr>
          <a:xfrm>
            <a:off x="2363726" y="3187277"/>
            <a:ext cx="327554" cy="406670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>
                <a:solidFill>
                  <a:schemeClr val="bg1"/>
                </a:solidFill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11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5"/>
            </p:custDataLst>
          </p:nvPr>
        </p:nvSpPr>
        <p:spPr>
          <a:xfrm>
            <a:off x="628650" y="861887"/>
            <a:ext cx="7886700" cy="405363"/>
          </a:xfrm>
        </p:spPr>
        <p:txBody>
          <a:bodyPr>
            <a:normAutofit/>
          </a:bodyPr>
          <a:lstStyle>
            <a:lvl1pPr>
              <a:defRPr sz="124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304165"/>
            <a:ext cx="8704898" cy="624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 rot="16200000">
            <a:off x="8190309" y="533241"/>
            <a:ext cx="553403" cy="687229"/>
            <a:chOff x="10608342" y="5053054"/>
            <a:chExt cx="1583658" cy="1966165"/>
          </a:xfrm>
        </p:grpSpPr>
        <p:sp>
          <p:nvSpPr>
            <p:cNvPr id="12" name="任意多边形: 形状 11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6"/>
            </p:custDataLst>
          </p:nvPr>
        </p:nvGrpSpPr>
        <p:grpSpPr>
          <a:xfrm rot="5400000">
            <a:off x="265986" y="5766276"/>
            <a:ext cx="553403" cy="687229"/>
            <a:chOff x="10608342" y="5053054"/>
            <a:chExt cx="1583658" cy="1966165"/>
          </a:xfrm>
        </p:grpSpPr>
        <p:sp>
          <p:nvSpPr>
            <p:cNvPr id="16" name="任意多边形: 形状 15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961200" y="1339650"/>
            <a:ext cx="7219800" cy="542700"/>
          </a:xfrm>
        </p:spPr>
        <p:txBody>
          <a:bodyPr anchor="ctr"/>
          <a:lstStyle>
            <a:lvl1pPr>
              <a:defRPr sz="18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>
            <a:off x="960835" y="2594250"/>
            <a:ext cx="7219950" cy="2583900"/>
          </a:xfrm>
        </p:spPr>
        <p:txBody>
          <a:bodyPr>
            <a:normAutofit/>
          </a:bodyPr>
          <a:lstStyle>
            <a:lvl1pPr marL="0" indent="0"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68586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 dirty="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437400" y="880650"/>
            <a:ext cx="2970000" cy="661500"/>
          </a:xfrm>
        </p:spPr>
        <p:txBody>
          <a:bodyPr anchor="ctr">
            <a:normAutofit/>
          </a:bodyPr>
          <a:lstStyle>
            <a:lvl1pPr>
              <a:defRPr sz="18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40100" y="2275650"/>
            <a:ext cx="2967300" cy="3069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3825900" y="1405930"/>
            <a:ext cx="4860000" cy="3815953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-1" y="0"/>
            <a:ext cx="3617595" cy="769938"/>
            <a:chOff x="-1" y="0"/>
            <a:chExt cx="4823460" cy="769938"/>
          </a:xfrm>
        </p:grpSpPr>
        <p:sp>
          <p:nvSpPr>
            <p:cNvPr id="12" name="任意多边形: 形状 11"/>
            <p:cNvSpPr/>
            <p:nvPr>
              <p:custDataLst>
                <p:tags r:id="rId10"/>
              </p:custDataLst>
            </p:nvPr>
          </p:nvSpPr>
          <p:spPr>
            <a:xfrm rot="10800000">
              <a:off x="0" y="0"/>
              <a:ext cx="4823459" cy="769938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11"/>
              </p:custDataLst>
            </p:nvPr>
          </p:nvSpPr>
          <p:spPr>
            <a:xfrm rot="10800000">
              <a:off x="-1" y="0"/>
              <a:ext cx="3754576" cy="562171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 txBox="1">
            <a:spLocks noChangeArrowheads="1"/>
          </p:cNvSpPr>
          <p:nvPr/>
        </p:nvSpPr>
        <p:spPr bwMode="auto">
          <a:xfrm>
            <a:off x="7694613" y="6473825"/>
            <a:ext cx="12350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/19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142984"/>
            <a:ext cx="8501122" cy="5143536"/>
          </a:xfrm>
          <a:prstGeom prst="rect">
            <a:avLst/>
          </a:prstGeom>
        </p:spPr>
        <p:txBody>
          <a:bodyPr/>
          <a:lstStyle>
            <a:lvl1pPr>
              <a:spcBef>
                <a:spcPts val="670"/>
              </a:spcBef>
              <a:defRPr/>
            </a:lvl1pPr>
            <a:lvl2pPr>
              <a:lnSpc>
                <a:spcPts val="3000"/>
              </a:lnSpc>
              <a:spcBef>
                <a:spcPts val="470"/>
              </a:spcBef>
              <a:defRPr>
                <a:solidFill>
                  <a:schemeClr val="tx2"/>
                </a:solidFill>
              </a:defRPr>
            </a:lvl2pPr>
            <a:lvl3pPr>
              <a:lnSpc>
                <a:spcPts val="3000"/>
              </a:lnSpc>
              <a:spcBef>
                <a:spcPts val="0"/>
              </a:spcBef>
              <a:defRPr/>
            </a:lvl3pPr>
            <a:lvl4pPr>
              <a:lnSpc>
                <a:spcPts val="3000"/>
              </a:lnSpc>
              <a:spcBef>
                <a:spcPts val="0"/>
              </a:spcBef>
              <a:defRPr/>
            </a:lvl4pPr>
            <a:lvl5pPr>
              <a:lnSpc>
                <a:spcPts val="3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" name="页脚占位符 1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459000" y="859500"/>
            <a:ext cx="8232300" cy="469800"/>
          </a:xfrm>
        </p:spPr>
        <p:txBody>
          <a:bodyPr anchor="ctr"/>
          <a:lstStyle>
            <a:lvl1pPr algn="ctr">
              <a:defRPr sz="2025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59000" y="1763100"/>
            <a:ext cx="8231981" cy="621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459581" y="3236850"/>
            <a:ext cx="8224200" cy="25731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10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11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0" y="50419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453390" y="739934"/>
            <a:ext cx="8232458" cy="423863"/>
          </a:xfrm>
        </p:spPr>
        <p:txBody>
          <a:bodyPr anchor="ctr"/>
          <a:lstStyle>
            <a:lvl1pPr algn="ctr">
              <a:lnSpc>
                <a:spcPct val="100000"/>
              </a:lnSpc>
              <a:defRPr sz="18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453628" y="2082600"/>
            <a:ext cx="8243100" cy="24084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445500" y="5306850"/>
            <a:ext cx="8251200" cy="7587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17" name="任意多边形: 形状 16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9144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 sz="1015">
              <a:solidFill>
                <a:schemeClr val="bg1"/>
              </a:solidFill>
              <a:latin typeface="Viner Hand ITC" panose="03070502030502020203" charset="0"/>
              <a:ea typeface="微软雅黑" panose="020B0503020204020204" pitchFamily="3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34700" y="292846"/>
            <a:ext cx="8278200" cy="33147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35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34700" y="2025000"/>
            <a:ext cx="4006800" cy="2170800"/>
          </a:xfrm>
        </p:spPr>
        <p:txBody>
          <a:bodyPr/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4681800" y="2025000"/>
            <a:ext cx="4025700" cy="21708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429300" y="4914450"/>
            <a:ext cx="40068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4689900" y="4910850"/>
            <a:ext cx="40257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3"/>
            </p:custDataLst>
          </p:nvPr>
        </p:nvGrpSpPr>
        <p:grpSpPr>
          <a:xfrm rot="10800000">
            <a:off x="0" y="0"/>
            <a:ext cx="4093369" cy="1529715"/>
            <a:chOff x="4001597" y="5613400"/>
            <a:chExt cx="8190403" cy="1244600"/>
          </a:xfrm>
        </p:grpSpPr>
        <p:sp>
          <p:nvSpPr>
            <p:cNvPr id="16" name="任意多边形: 形状 15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>
            <a:off x="5050631" y="5323840"/>
            <a:ext cx="4093369" cy="1529715"/>
            <a:chOff x="4001597" y="5613400"/>
            <a:chExt cx="8190403" cy="1244600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8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142100" y="1637550"/>
            <a:ext cx="6858000" cy="1790100"/>
          </a:xfrm>
        </p:spPr>
        <p:txBody>
          <a:bodyPr anchor="b"/>
          <a:lstStyle>
            <a:lvl1pPr algn="ctr">
              <a:defRPr sz="3375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3"/>
            </p:custDataLst>
          </p:nvPr>
        </p:nvSpPr>
        <p:spPr>
          <a:xfrm>
            <a:off x="1141810" y="4069800"/>
            <a:ext cx="6858000" cy="1242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 txBox="1">
            <a:spLocks noChangeArrowheads="1"/>
          </p:cNvSpPr>
          <p:nvPr/>
        </p:nvSpPr>
        <p:spPr bwMode="auto">
          <a:xfrm>
            <a:off x="7694613" y="6473825"/>
            <a:ext cx="12350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/35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页脚占位符 1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 txBox="1">
            <a:spLocks noChangeArrowheads="1"/>
          </p:cNvSpPr>
          <p:nvPr/>
        </p:nvSpPr>
        <p:spPr bwMode="auto">
          <a:xfrm>
            <a:off x="7694613" y="6473825"/>
            <a:ext cx="12350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r>
              <a:rPr lang="en-US" altLang="zh-CN" sz="1400" dirty="0">
                <a:latin typeface="Arial" panose="020B0604020202020204" pitchFamily="34" charset="0"/>
                <a:ea typeface="宋体" panose="02010600030101010101" pitchFamily="2" charset="-122"/>
              </a:rPr>
              <a:t>/35</a:t>
            </a:r>
            <a:endParaRPr lang="en-US" altLang="zh-CN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4450"/>
            <a:ext cx="8763000" cy="6397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57325"/>
            <a:ext cx="4038600" cy="4943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57325"/>
            <a:ext cx="4038600" cy="4943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3" y="387350"/>
            <a:ext cx="7745412" cy="8683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95483" y="5"/>
            <a:ext cx="9322027" cy="2108195"/>
            <a:chOff x="-127311" y="5"/>
            <a:chExt cx="12429370" cy="210819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 rot="4971377">
              <a:off x="5633770" y="-4560088"/>
              <a:ext cx="907207" cy="12429370"/>
            </a:xfrm>
            <a:custGeom>
              <a:avLst/>
              <a:gdLst>
                <a:gd name="connsiteX0" fmla="*/ 0 w 1132861"/>
                <a:gd name="connsiteY0" fmla="*/ 0 h 12429370"/>
                <a:gd name="connsiteX1" fmla="*/ 421422 w 1132861"/>
                <a:gd name="connsiteY1" fmla="*/ 52817 h 12429370"/>
                <a:gd name="connsiteX2" fmla="*/ 1132861 w 1132861"/>
                <a:gd name="connsiteY2" fmla="*/ 12429370 h 12429370"/>
                <a:gd name="connsiteX3" fmla="*/ 0 w 1132861"/>
                <a:gd name="connsiteY3" fmla="*/ 12287388 h 12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61" h="12429370">
                  <a:moveTo>
                    <a:pt x="0" y="0"/>
                  </a:moveTo>
                  <a:lnTo>
                    <a:pt x="421422" y="52817"/>
                  </a:lnTo>
                  <a:lnTo>
                    <a:pt x="1132861" y="12429370"/>
                  </a:lnTo>
                  <a:lnTo>
                    <a:pt x="0" y="1228738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9" name="任意多边形: 形状 8"/>
            <p:cNvSpPr/>
            <p:nvPr>
              <p:custDataLst>
                <p:tags r:id="rId4"/>
              </p:custDataLst>
            </p:nvPr>
          </p:nvSpPr>
          <p:spPr>
            <a:xfrm rot="5400000">
              <a:off x="5215200" y="-5215203"/>
              <a:ext cx="1761592" cy="12192007"/>
            </a:xfrm>
            <a:custGeom>
              <a:avLst/>
              <a:gdLst>
                <a:gd name="connsiteX0" fmla="*/ 0 w 1930397"/>
                <a:gd name="connsiteY0" fmla="*/ 12192007 h 12192007"/>
                <a:gd name="connsiteX1" fmla="*/ 0 w 1930397"/>
                <a:gd name="connsiteY1" fmla="*/ 0 h 12192007"/>
                <a:gd name="connsiteX2" fmla="*/ 758239 w 1930397"/>
                <a:gd name="connsiteY2" fmla="*/ 0 h 12192007"/>
                <a:gd name="connsiteX3" fmla="*/ 1930397 w 1930397"/>
                <a:gd name="connsiteY3" fmla="*/ 12192007 h 1219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397" h="12192007">
                  <a:moveTo>
                    <a:pt x="0" y="12192007"/>
                  </a:moveTo>
                  <a:lnTo>
                    <a:pt x="0" y="0"/>
                  </a:lnTo>
                  <a:lnTo>
                    <a:pt x="758239" y="0"/>
                  </a:lnTo>
                  <a:lnTo>
                    <a:pt x="1930397" y="12192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 rot="5107084">
              <a:off x="4552342" y="-3275210"/>
              <a:ext cx="536239" cy="9742831"/>
            </a:xfrm>
            <a:custGeom>
              <a:avLst/>
              <a:gdLst>
                <a:gd name="connsiteX0" fmla="*/ 0 w 587624"/>
                <a:gd name="connsiteY0" fmla="*/ 0 h 9742831"/>
                <a:gd name="connsiteX1" fmla="*/ 587624 w 587624"/>
                <a:gd name="connsiteY1" fmla="*/ 9742831 h 9742831"/>
                <a:gd name="connsiteX2" fmla="*/ 0 w 587624"/>
                <a:gd name="connsiteY2" fmla="*/ 9685968 h 974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624" h="9742831">
                  <a:moveTo>
                    <a:pt x="0" y="0"/>
                  </a:moveTo>
                  <a:lnTo>
                    <a:pt x="587624" y="9742831"/>
                  </a:lnTo>
                  <a:lnTo>
                    <a:pt x="0" y="96859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15897560">
              <a:off x="9001004" y="-1390393"/>
              <a:ext cx="846410" cy="5663579"/>
            </a:xfrm>
            <a:custGeom>
              <a:avLst/>
              <a:gdLst>
                <a:gd name="connsiteX0" fmla="*/ 927517 w 927517"/>
                <a:gd name="connsiteY0" fmla="*/ 5663579 h 5663579"/>
                <a:gd name="connsiteX1" fmla="*/ 0 w 927517"/>
                <a:gd name="connsiteY1" fmla="*/ 5577535 h 5663579"/>
                <a:gd name="connsiteX2" fmla="*/ 419317 w 927517"/>
                <a:gd name="connsiteY2" fmla="*/ 0 h 566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517" h="5663579">
                  <a:moveTo>
                    <a:pt x="927517" y="5663579"/>
                  </a:moveTo>
                  <a:lnTo>
                    <a:pt x="0" y="5577535"/>
                  </a:lnTo>
                  <a:lnTo>
                    <a:pt x="41931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</p:grpSp>
      <p:sp>
        <p:nvSpPr>
          <p:cNvPr id="12" name="等腰三角形 11"/>
          <p:cNvSpPr/>
          <p:nvPr userDrawn="1">
            <p:custDataLst>
              <p:tags r:id="rId7"/>
            </p:custDataLst>
          </p:nvPr>
        </p:nvSpPr>
        <p:spPr>
          <a:xfrm rot="16200000">
            <a:off x="3343278" y="5860568"/>
            <a:ext cx="997432" cy="5800725"/>
          </a:xfrm>
          <a:prstGeom prst="triangle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2047739" y="2842611"/>
            <a:ext cx="5338159" cy="83890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3715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047739" y="3971224"/>
            <a:ext cx="5338159" cy="507239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575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2722907" y="4733589"/>
            <a:ext cx="1892347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101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14"/>
            </p:custDataLst>
          </p:nvPr>
        </p:nvSpPr>
        <p:spPr>
          <a:xfrm>
            <a:off x="4801641" y="4733589"/>
            <a:ext cx="1892345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101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3001198" y="5613400"/>
            <a:ext cx="6142802" cy="1244600"/>
            <a:chOff x="4001597" y="5613400"/>
            <a:chExt cx="8190403" cy="1244600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  <p:sp>
          <p:nvSpPr>
            <p:cNvPr id="9" name="等腰三角形 8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0" name="组合 9"/>
          <p:cNvGrpSpPr/>
          <p:nvPr userDrawn="1">
            <p:custDataLst>
              <p:tags r:id="rId5"/>
            </p:custDataLst>
          </p:nvPr>
        </p:nvGrpSpPr>
        <p:grpSpPr>
          <a:xfrm>
            <a:off x="3890252" y="2465874"/>
            <a:ext cx="427628" cy="530915"/>
            <a:chOff x="10608342" y="5053054"/>
            <a:chExt cx="1583658" cy="1966165"/>
          </a:xfrm>
        </p:grpSpPr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  <p:sp>
          <p:nvSpPr>
            <p:cNvPr id="12" name="等腰三角形 11"/>
            <p:cNvSpPr/>
            <p:nvPr>
              <p:custDataLst>
                <p:tags r:id="rId7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4" name="组合 13"/>
          <p:cNvGrpSpPr/>
          <p:nvPr userDrawn="1">
            <p:custDataLst>
              <p:tags r:id="rId8"/>
            </p:custDataLst>
          </p:nvPr>
        </p:nvGrpSpPr>
        <p:grpSpPr>
          <a:xfrm rot="10800000">
            <a:off x="-1" y="0"/>
            <a:ext cx="9144000" cy="1244600"/>
            <a:chOff x="4001597" y="5613400"/>
            <a:chExt cx="8190403" cy="1244600"/>
          </a:xfrm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  <p:sp>
          <p:nvSpPr>
            <p:cNvPr id="16" name="等腰三角形 15"/>
            <p:cNvSpPr/>
            <p:nvPr>
              <p:custDataLst>
                <p:tags r:id="rId10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2625680" y="3182635"/>
            <a:ext cx="3892639" cy="555545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225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2625680" y="4067741"/>
            <a:ext cx="3892639" cy="1107770"/>
          </a:xfrm>
        </p:spPr>
        <p:txBody>
          <a:bodyPr lIns="90170" tIns="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12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659807" y="6389433"/>
            <a:ext cx="2025000" cy="237600"/>
          </a:xfrm>
        </p:spPr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3087000" y="6389433"/>
            <a:ext cx="2970000" cy="237600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6457950" y="6389433"/>
            <a:ext cx="2025000" cy="237600"/>
          </a:xfrm>
        </p:spPr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1626121"/>
            <a:ext cx="3962432" cy="4041680"/>
          </a:xfrm>
        </p:spPr>
        <p:txBody>
          <a:bodyPr lIns="90170" tIns="46990" rIns="90170" bIns="46990">
            <a:normAutofit/>
          </a:bodyPr>
          <a:lstStyle>
            <a:lvl1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5" Type="http://schemas.openxmlformats.org/officeDocument/2006/relationships/theme" Target="../theme/theme2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slideLayout" Target="../slideLayouts/slideLayout7.xml"/><Relationship Id="rId19" Type="http://schemas.openxmlformats.org/officeDocument/2006/relationships/tags" Target="../tags/tag155.xml"/><Relationship Id="rId18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内页标题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8724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b="1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Rectangle 6"/>
          <p:cNvSpPr/>
          <p:nvPr/>
        </p:nvSpPr>
        <p:spPr>
          <a:xfrm>
            <a:off x="0" y="0"/>
            <a:ext cx="9144000" cy="9810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alpha val="37999"/>
                </a:schemeClr>
              </a:gs>
            </a:gsLst>
            <a:path path="rect">
              <a:fillToRect l="100000" t="10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9" name="Rectangle 7"/>
          <p:cNvSpPr>
            <a:spLocks noGrp="1"/>
          </p:cNvSpPr>
          <p:nvPr>
            <p:ph type="title"/>
          </p:nvPr>
        </p:nvSpPr>
        <p:spPr>
          <a:xfrm>
            <a:off x="228600" y="44450"/>
            <a:ext cx="8763000" cy="6397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0" name="Rectangle 8"/>
          <p:cNvSpPr/>
          <p:nvPr/>
        </p:nvSpPr>
        <p:spPr>
          <a:xfrm>
            <a:off x="0" y="765175"/>
            <a:ext cx="9144000" cy="142875"/>
          </a:xfrm>
          <a:prstGeom prst="rect">
            <a:avLst/>
          </a:prstGeom>
          <a:gradFill rotWithShape="1">
            <a:gsLst>
              <a:gs pos="0">
                <a:srgbClr val="182F47"/>
              </a:gs>
              <a:gs pos="100000">
                <a:srgbClr val="336699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31" name="Rectangle 11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32" name="文本占位符 18"/>
          <p:cNvSpPr>
            <a:spLocks noGrp="1"/>
          </p:cNvSpPr>
          <p:nvPr>
            <p:ph type="body"/>
          </p:nvPr>
        </p:nvSpPr>
        <p:spPr>
          <a:xfrm>
            <a:off x="214313" y="1143000"/>
            <a:ext cx="8501062" cy="50720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ts val="3000"/>
        </a:lnSpc>
        <a:spcBef>
          <a:spcPts val="475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 b="1">
          <a:solidFill>
            <a:schemeClr val="tx2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lr>
          <a:schemeClr val="tx1"/>
        </a:buClr>
        <a:buChar char="•"/>
        <a:defRPr sz="2000" b="1">
          <a:solidFill>
            <a:schemeClr val="tx2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  <p:sldLayoutId id="2147483667" r:id="rId13"/>
    <p:sldLayoutId id="2147483668" r:id="rId14"/>
    <p:sldLayoutId id="2147483669" r:id="rId15"/>
    <p:sldLayoutId id="2147483670" r:id="rId16"/>
    <p:sldLayoutId id="2147483671" r:id="rId17"/>
    <p:sldLayoutId id="2147483672" r:id="rId18"/>
  </p:sldLayoutIdLst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135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289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8608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905510" algn="l"/>
        </a:tabLst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64325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90043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1576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30.xml"/><Relationship Id="rId4" Type="http://schemas.openxmlformats.org/officeDocument/2006/relationships/image" Target="../media/image7.png"/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" Type="http://schemas.openxmlformats.org/officeDocument/2006/relationships/tags" Target="../tags/tag227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3" Type="http://schemas.openxmlformats.org/officeDocument/2006/relationships/tags" Target="../tags/tag165.xml"/><Relationship Id="rId2" Type="http://schemas.openxmlformats.org/officeDocument/2006/relationships/tags" Target="../tags/tag164.xml"/><Relationship Id="rId1" Type="http://schemas.openxmlformats.org/officeDocument/2006/relationships/tags" Target="../tags/tag16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76.xml"/><Relationship Id="rId8" Type="http://schemas.openxmlformats.org/officeDocument/2006/relationships/tags" Target="../tags/tag175.xml"/><Relationship Id="rId7" Type="http://schemas.openxmlformats.org/officeDocument/2006/relationships/tags" Target="../tags/tag174.xml"/><Relationship Id="rId6" Type="http://schemas.openxmlformats.org/officeDocument/2006/relationships/tags" Target="../tags/tag173.xml"/><Relationship Id="rId5" Type="http://schemas.openxmlformats.org/officeDocument/2006/relationships/tags" Target="../tags/tag172.xml"/><Relationship Id="rId4" Type="http://schemas.openxmlformats.org/officeDocument/2006/relationships/tags" Target="../tags/tag171.xml"/><Relationship Id="rId3" Type="http://schemas.openxmlformats.org/officeDocument/2006/relationships/tags" Target="../tags/tag170.xml"/><Relationship Id="rId24" Type="http://schemas.openxmlformats.org/officeDocument/2006/relationships/slideLayout" Target="../slideLayouts/slideLayout12.xml"/><Relationship Id="rId23" Type="http://schemas.openxmlformats.org/officeDocument/2006/relationships/tags" Target="../tags/tag190.xml"/><Relationship Id="rId22" Type="http://schemas.openxmlformats.org/officeDocument/2006/relationships/tags" Target="../tags/tag189.xml"/><Relationship Id="rId21" Type="http://schemas.openxmlformats.org/officeDocument/2006/relationships/tags" Target="../tags/tag188.xml"/><Relationship Id="rId20" Type="http://schemas.openxmlformats.org/officeDocument/2006/relationships/tags" Target="../tags/tag187.xml"/><Relationship Id="rId2" Type="http://schemas.openxmlformats.org/officeDocument/2006/relationships/tags" Target="../tags/tag169.xml"/><Relationship Id="rId19" Type="http://schemas.openxmlformats.org/officeDocument/2006/relationships/tags" Target="../tags/tag186.xml"/><Relationship Id="rId18" Type="http://schemas.openxmlformats.org/officeDocument/2006/relationships/tags" Target="../tags/tag185.xml"/><Relationship Id="rId17" Type="http://schemas.openxmlformats.org/officeDocument/2006/relationships/tags" Target="../tags/tag184.xml"/><Relationship Id="rId16" Type="http://schemas.openxmlformats.org/officeDocument/2006/relationships/tags" Target="../tags/tag183.xml"/><Relationship Id="rId15" Type="http://schemas.openxmlformats.org/officeDocument/2006/relationships/tags" Target="../tags/tag182.xml"/><Relationship Id="rId14" Type="http://schemas.openxmlformats.org/officeDocument/2006/relationships/tags" Target="../tags/tag181.xml"/><Relationship Id="rId13" Type="http://schemas.openxmlformats.org/officeDocument/2006/relationships/tags" Target="../tags/tag180.xml"/><Relationship Id="rId12" Type="http://schemas.openxmlformats.org/officeDocument/2006/relationships/tags" Target="../tags/tag179.xml"/><Relationship Id="rId11" Type="http://schemas.openxmlformats.org/officeDocument/2006/relationships/tags" Target="../tags/tag178.xml"/><Relationship Id="rId10" Type="http://schemas.openxmlformats.org/officeDocument/2006/relationships/tags" Target="../tags/tag177.xml"/><Relationship Id="rId1" Type="http://schemas.openxmlformats.org/officeDocument/2006/relationships/tags" Target="../tags/tag168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94.xml"/><Relationship Id="rId3" Type="http://schemas.openxmlformats.org/officeDocument/2006/relationships/tags" Target="../tags/tag193.xml"/><Relationship Id="rId2" Type="http://schemas.openxmlformats.org/officeDocument/2006/relationships/tags" Target="../tags/tag192.xml"/><Relationship Id="rId1" Type="http://schemas.openxmlformats.org/officeDocument/2006/relationships/tags" Target="../tags/tag19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01.xml"/><Relationship Id="rId8" Type="http://schemas.openxmlformats.org/officeDocument/2006/relationships/image" Target="../media/image5.png"/><Relationship Id="rId7" Type="http://schemas.openxmlformats.org/officeDocument/2006/relationships/image" Target="../media/image4.png"/><Relationship Id="rId6" Type="http://schemas.openxmlformats.org/officeDocument/2006/relationships/tags" Target="../tags/tag200.xml"/><Relationship Id="rId5" Type="http://schemas.openxmlformats.org/officeDocument/2006/relationships/tags" Target="../tags/tag199.xml"/><Relationship Id="rId4" Type="http://schemas.openxmlformats.org/officeDocument/2006/relationships/tags" Target="../tags/tag198.xml"/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0" Type="http://schemas.openxmlformats.org/officeDocument/2006/relationships/slideLayout" Target="../slideLayouts/slideLayout12.xml"/><Relationship Id="rId1" Type="http://schemas.openxmlformats.org/officeDocument/2006/relationships/tags" Target="../tags/tag19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08.xml"/><Relationship Id="rId8" Type="http://schemas.openxmlformats.org/officeDocument/2006/relationships/tags" Target="../tags/tag207.xml"/><Relationship Id="rId7" Type="http://schemas.openxmlformats.org/officeDocument/2006/relationships/image" Target="../media/image5.png"/><Relationship Id="rId6" Type="http://schemas.openxmlformats.org/officeDocument/2006/relationships/tags" Target="../tags/tag206.xml"/><Relationship Id="rId5" Type="http://schemas.openxmlformats.org/officeDocument/2006/relationships/tags" Target="../tags/tag205.xml"/><Relationship Id="rId4" Type="http://schemas.openxmlformats.org/officeDocument/2006/relationships/image" Target="../media/image4.png"/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0" Type="http://schemas.openxmlformats.org/officeDocument/2006/relationships/slideLayout" Target="../slideLayouts/slideLayout12.xml"/><Relationship Id="rId1" Type="http://schemas.openxmlformats.org/officeDocument/2006/relationships/tags" Target="../tags/tag20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tags" Target="../tags/tag214.xml"/><Relationship Id="rId7" Type="http://schemas.openxmlformats.org/officeDocument/2006/relationships/image" Target="../media/image5.png"/><Relationship Id="rId6" Type="http://schemas.openxmlformats.org/officeDocument/2006/relationships/tags" Target="../tags/tag213.xml"/><Relationship Id="rId5" Type="http://schemas.openxmlformats.org/officeDocument/2006/relationships/tags" Target="../tags/tag212.xml"/><Relationship Id="rId4" Type="http://schemas.openxmlformats.org/officeDocument/2006/relationships/image" Target="../media/image4.png"/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0" Type="http://schemas.openxmlformats.org/officeDocument/2006/relationships/slideLayout" Target="../slideLayouts/slideLayout12.xml"/><Relationship Id="rId1" Type="http://schemas.openxmlformats.org/officeDocument/2006/relationships/tags" Target="../tags/tag20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22.xml"/><Relationship Id="rId8" Type="http://schemas.openxmlformats.org/officeDocument/2006/relationships/image" Target="../media/image5.png"/><Relationship Id="rId7" Type="http://schemas.openxmlformats.org/officeDocument/2006/relationships/tags" Target="../tags/tag221.xml"/><Relationship Id="rId6" Type="http://schemas.openxmlformats.org/officeDocument/2006/relationships/tags" Target="../tags/tag220.xml"/><Relationship Id="rId5" Type="http://schemas.openxmlformats.org/officeDocument/2006/relationships/tags" Target="../tags/tag219.xml"/><Relationship Id="rId4" Type="http://schemas.openxmlformats.org/officeDocument/2006/relationships/image" Target="../media/image4.png"/><Relationship Id="rId3" Type="http://schemas.openxmlformats.org/officeDocument/2006/relationships/tags" Target="../tags/tag218.xml"/><Relationship Id="rId2" Type="http://schemas.openxmlformats.org/officeDocument/2006/relationships/tags" Target="../tags/tag217.xml"/><Relationship Id="rId10" Type="http://schemas.openxmlformats.org/officeDocument/2006/relationships/slideLayout" Target="../slideLayouts/slideLayout12.xml"/><Relationship Id="rId1" Type="http://schemas.openxmlformats.org/officeDocument/2006/relationships/tags" Target="../tags/tag216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26.xml"/><Relationship Id="rId4" Type="http://schemas.openxmlformats.org/officeDocument/2006/relationships/image" Target="../media/image6.png"/><Relationship Id="rId3" Type="http://schemas.openxmlformats.org/officeDocument/2006/relationships/tags" Target="../tags/tag225.xml"/><Relationship Id="rId2" Type="http://schemas.openxmlformats.org/officeDocument/2006/relationships/tags" Target="../tags/tag224.xml"/><Relationship Id="rId1" Type="http://schemas.openxmlformats.org/officeDocument/2006/relationships/tags" Target="../tags/tag2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047739" y="2842611"/>
            <a:ext cx="5338159" cy="838901"/>
          </a:xfrm>
        </p:spPr>
        <p:txBody>
          <a:bodyPr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700" dirty="0">
                <a:solidFill>
                  <a:schemeClr val="accent1"/>
                </a:solidFill>
              </a:rPr>
              <a:t>RAID5技术与应用</a:t>
            </a:r>
            <a:endParaRPr lang="en-US" altLang="zh-CN" sz="3700" dirty="0">
              <a:solidFill>
                <a:schemeClr val="accent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386" name="标题 1"/>
          <p:cNvSpPr>
            <a:spLocks noGrp="1"/>
          </p:cNvSpPr>
          <p:nvPr>
            <p:ph type="title" idx="4294967295"/>
          </p:nvPr>
        </p:nvSpPr>
        <p:spPr>
          <a:xfrm>
            <a:off x="1433513" y="0"/>
            <a:ext cx="7745412" cy="8683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案例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Linux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实现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Raid 5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16387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8175" y="2024063"/>
            <a:ext cx="5067300" cy="21050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194" name="Rectangle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RAID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概念与实现方式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8195" name="Text Box 3"/>
          <p:cNvSpPr/>
          <p:nvPr/>
        </p:nvSpPr>
        <p:spPr>
          <a:xfrm>
            <a:off x="665163" y="1333500"/>
            <a:ext cx="7920037" cy="1614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71780" indent="-271780" algn="just">
              <a:spcBef>
                <a:spcPts val="600"/>
              </a:spcBef>
              <a:buClr>
                <a:srgbClr val="7F7F7F"/>
              </a:buClr>
              <a:buFont typeface="Wingdings" panose="05000000000000000000" pitchFamily="2" charset="2"/>
              <a:buChar char="l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FrutigerNext LT Regular"/>
              </a:rPr>
              <a:t>RAID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FrutigerNext LT Regular"/>
              </a:rPr>
              <a:t>（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FrutigerNext LT Regular"/>
              </a:rPr>
              <a:t>Redundant Array of Independent Disks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FrutigerNext LT Regular"/>
              </a:rPr>
              <a:t>）：独立冗余磁盘阵列，简称磁盘阵列。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FrutigerNext LT Regular"/>
              </a:rPr>
              <a:t>RAID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FrutigerNext LT Regular"/>
              </a:rPr>
              <a:t>是按照一定的形式和方案组织起来的存储设备，它比单个存储设备在速度、稳定性和存储能力上都有很大提高，并且具备一定的数据安全保护能力。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FrutigerNext LT Regular"/>
            </a:endParaRPr>
          </a:p>
          <a:p>
            <a:pPr marL="271780" indent="-271780">
              <a:spcBef>
                <a:spcPct val="50000"/>
              </a:spcBef>
            </a:pP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FrutigerNext LT Regular"/>
            </a:endParaRPr>
          </a:p>
        </p:txBody>
      </p:sp>
      <p:sp>
        <p:nvSpPr>
          <p:cNvPr id="8196" name="AutoShape 4"/>
          <p:cNvSpPr/>
          <p:nvPr/>
        </p:nvSpPr>
        <p:spPr>
          <a:xfrm>
            <a:off x="1071563" y="2924175"/>
            <a:ext cx="2600325" cy="996950"/>
          </a:xfrm>
          <a:prstGeom prst="rightArrow">
            <a:avLst>
              <a:gd name="adj1" fmla="val 59935"/>
              <a:gd name="adj2" fmla="val 51404"/>
            </a:avLst>
          </a:prstGeom>
          <a:gradFill rotWithShape="1">
            <a:gsLst>
              <a:gs pos="0">
                <a:srgbClr val="B21A0E"/>
              </a:gs>
              <a:gs pos="50000">
                <a:srgbClr val="CE9E9E"/>
              </a:gs>
              <a:gs pos="100000">
                <a:srgbClr val="B21A0E"/>
              </a:gs>
            </a:gsLst>
            <a:lin ang="0" scaled="1"/>
            <a:tileRect/>
          </a:gradFill>
          <a:ln w="9525">
            <a:noFill/>
          </a:ln>
        </p:spPr>
        <p:txBody>
          <a:bodyPr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197" name="AutoShape 5"/>
          <p:cNvSpPr/>
          <p:nvPr/>
        </p:nvSpPr>
        <p:spPr>
          <a:xfrm rot="-1053615" flipH="1">
            <a:off x="5640388" y="2820988"/>
            <a:ext cx="2822575" cy="1128712"/>
          </a:xfrm>
          <a:prstGeom prst="rightArrow">
            <a:avLst>
              <a:gd name="adj1" fmla="val 59935"/>
              <a:gd name="adj2" fmla="val 50627"/>
            </a:avLst>
          </a:prstGeom>
          <a:gradFill rotWithShape="1">
            <a:gsLst>
              <a:gs pos="0">
                <a:srgbClr val="B21A0E"/>
              </a:gs>
              <a:gs pos="50000">
                <a:srgbClr val="CE9E9E"/>
              </a:gs>
              <a:gs pos="100000">
                <a:srgbClr val="B21A0E"/>
              </a:gs>
            </a:gsLst>
            <a:lin ang="0" scaled="1"/>
            <a:tileRect/>
          </a:gradFill>
          <a:ln w="9525">
            <a:noFill/>
          </a:ln>
        </p:spPr>
        <p:txBody>
          <a:bodyPr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198" name="Oval 7"/>
          <p:cNvSpPr/>
          <p:nvPr>
            <p:custDataLst>
              <p:tags r:id="rId4"/>
            </p:custDataLst>
          </p:nvPr>
        </p:nvSpPr>
        <p:spPr>
          <a:xfrm>
            <a:off x="3879850" y="2800350"/>
            <a:ext cx="1335088" cy="1331913"/>
          </a:xfrm>
          <a:prstGeom prst="ellipse">
            <a:avLst/>
          </a:prstGeom>
          <a:solidFill>
            <a:schemeClr val="accent2"/>
          </a:solidFill>
          <a:ln w="6350" cap="flat" cmpd="sng">
            <a:solidFill>
              <a:schemeClr val="accent2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lIns="72000" tIns="0" rIns="0" bIns="0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199" name="Oval 8"/>
          <p:cNvSpPr/>
          <p:nvPr/>
        </p:nvSpPr>
        <p:spPr>
          <a:xfrm>
            <a:off x="3851275" y="2782888"/>
            <a:ext cx="1357313" cy="1349375"/>
          </a:xfrm>
          <a:prstGeom prst="ellipse">
            <a:avLst/>
          </a:prstGeom>
          <a:gradFill rotWithShape="1">
            <a:gsLst>
              <a:gs pos="0">
                <a:srgbClr val="636869"/>
              </a:gs>
              <a:gs pos="100000">
                <a:srgbClr val="D6E1E2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200" name="Oval 9"/>
          <p:cNvSpPr/>
          <p:nvPr/>
        </p:nvSpPr>
        <p:spPr>
          <a:xfrm>
            <a:off x="3868738" y="2789238"/>
            <a:ext cx="1323975" cy="1317625"/>
          </a:xfrm>
          <a:prstGeom prst="ellipse">
            <a:avLst/>
          </a:prstGeom>
          <a:gradFill rotWithShape="1">
            <a:gsLst>
              <a:gs pos="0">
                <a:srgbClr val="D6E1E2"/>
              </a:gs>
              <a:gs pos="100000">
                <a:srgbClr val="F1F5F5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201" name="Oval 10"/>
          <p:cNvSpPr/>
          <p:nvPr/>
        </p:nvSpPr>
        <p:spPr>
          <a:xfrm>
            <a:off x="3929063" y="2903538"/>
            <a:ext cx="1260475" cy="1228725"/>
          </a:xfrm>
          <a:prstGeom prst="ellipse">
            <a:avLst/>
          </a:prstGeom>
          <a:gradFill rotWithShape="1">
            <a:gsLst>
              <a:gs pos="0">
                <a:srgbClr val="AAB2B3"/>
              </a:gs>
              <a:gs pos="100000">
                <a:srgbClr val="D6E1E2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202" name="Oval 11"/>
          <p:cNvSpPr/>
          <p:nvPr/>
        </p:nvSpPr>
        <p:spPr>
          <a:xfrm>
            <a:off x="3929063" y="2774950"/>
            <a:ext cx="1123950" cy="99695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D6E1E2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203" name="Text Box 12"/>
          <p:cNvSpPr/>
          <p:nvPr/>
        </p:nvSpPr>
        <p:spPr>
          <a:xfrm>
            <a:off x="3941763" y="3133725"/>
            <a:ext cx="12604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RAID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204" name="Text Box 13"/>
          <p:cNvSpPr/>
          <p:nvPr/>
        </p:nvSpPr>
        <p:spPr>
          <a:xfrm rot="600000">
            <a:off x="968375" y="3041650"/>
            <a:ext cx="23114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更有效的数据组织－条带、并行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205" name="Text Box 14"/>
          <p:cNvSpPr/>
          <p:nvPr/>
        </p:nvSpPr>
        <p:spPr>
          <a:xfrm rot="-453615">
            <a:off x="5964238" y="3090863"/>
            <a:ext cx="2147887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数据安全保护功能－校验、热备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206" name="矩形 21"/>
          <p:cNvSpPr/>
          <p:nvPr/>
        </p:nvSpPr>
        <p:spPr>
          <a:xfrm>
            <a:off x="684213" y="4076700"/>
            <a:ext cx="7920037" cy="1599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71780" indent="-271780" algn="just">
              <a:spcBef>
                <a:spcPts val="600"/>
              </a:spcBef>
              <a:buClr>
                <a:srgbClr val="7F7F7F"/>
              </a:buClr>
              <a:buFont typeface="Wingdings" panose="05000000000000000000" pitchFamily="2" charset="2"/>
              <a:buChar char="l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FrutigerNext LT Regular"/>
              </a:rPr>
              <a:t>RAID 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细黑" panose="02010600040101010101" pitchFamily="2" charset="-122"/>
              </a:rPr>
              <a:t>的主要实现方式分为硬件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FrutigerNext LT Regular"/>
              </a:rPr>
              <a:t>RAID 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FrutigerNext LT Regular"/>
              </a:rPr>
              <a:t>方式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细黑" panose="02010600040101010101" pitchFamily="2" charset="-122"/>
              </a:rPr>
              <a:t>和软件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FrutigerNext LT Regular"/>
              </a:rPr>
              <a:t>RAID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细黑" panose="02010600040101010101" pitchFamily="2" charset="-122"/>
              </a:rPr>
              <a:t> 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细黑" panose="02010600040101010101" pitchFamily="2" charset="-122"/>
              </a:rPr>
              <a:t>方式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华文细黑" panose="02010600040101010101" pitchFamily="2" charset="-122"/>
            </a:endParaRPr>
          </a:p>
          <a:p>
            <a:pPr marL="271780" indent="-271780" algn="just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硬件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FrutigerNext LT Regular"/>
              </a:rPr>
              <a:t>RAID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：利用集成了处理器的硬件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FrutigerNext LT Regular"/>
              </a:rPr>
              <a:t>RAID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适配卡来对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FrutigerNext LT Regular"/>
              </a:rPr>
              <a:t>RAID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任务进行处理，无须占用主机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FrutigerNext LT Regular"/>
              </a:rPr>
              <a:t>CPU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资源。</a:t>
            </a:r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71780" indent="-271780" algn="just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软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FrutigerNext LT Regular"/>
              </a:rPr>
              <a:t>RAID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：通过软件技术实现，需要操作系统支持，一般不能对系统磁盘实现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FrutigerNext LT Regular"/>
              </a:rPr>
              <a:t>RAID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功能。</a:t>
            </a:r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华文细黑" panose="0201060004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218" name="标题 1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RAID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数据保护机制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---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热备与重构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1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9219" name="Text Box 3"/>
          <p:cNvSpPr/>
          <p:nvPr/>
        </p:nvSpPr>
        <p:spPr>
          <a:xfrm>
            <a:off x="665163" y="1339850"/>
            <a:ext cx="7920037" cy="1414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01625" indent="-301625" algn="just">
              <a:spcBef>
                <a:spcPct val="30000"/>
              </a:spcBef>
              <a:buClr>
                <a:srgbClr val="808080"/>
              </a:buClr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FrutigerNext LT Regular"/>
              </a:rPr>
              <a:t>热备（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FrutigerNext LT Regular"/>
              </a:rPr>
              <a:t>Hot Spare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FrutigerNext LT Regular"/>
              </a:rPr>
              <a:t>）：当冗余的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FrutigerNext LT Regular"/>
              </a:rPr>
              <a:t>RAID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FrutigerNext LT Regular"/>
              </a:rPr>
              <a:t>阵列中某个磁盘失效时，在不干扰当前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FrutigerNext LT Regular"/>
              </a:rPr>
              <a:t>RAID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FrutigerNext LT Regular"/>
              </a:rPr>
              <a:t>系统正常使用的情况下，用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FrutigerNext LT Regular"/>
              </a:rPr>
              <a:t>RAID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FrutigerNext LT Regular"/>
              </a:rPr>
              <a:t>系统中另外一个正常的备用磁盘顶替失效磁盘。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FrutigerNext LT Regular"/>
            </a:endParaRPr>
          </a:p>
          <a:p>
            <a:pPr marL="301625" indent="-301625" algn="just">
              <a:spcBef>
                <a:spcPct val="30000"/>
              </a:spcBef>
              <a:buClr>
                <a:srgbClr val="808080"/>
              </a:buClr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FrutigerNext LT Regular"/>
              </a:rPr>
              <a:t>热备通过配置热备盘实现，热备盘分为全局热备盘和局部热备盘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FrutigerNext LT Regular"/>
            </a:endParaRPr>
          </a:p>
        </p:txBody>
      </p:sp>
      <p:sp>
        <p:nvSpPr>
          <p:cNvPr id="9221" name="AutoShape 8"/>
          <p:cNvSpPr/>
          <p:nvPr>
            <p:custDataLst>
              <p:tags r:id="rId4"/>
            </p:custDataLst>
          </p:nvPr>
        </p:nvSpPr>
        <p:spPr>
          <a:xfrm>
            <a:off x="5974080" y="4580255"/>
            <a:ext cx="784225" cy="934720"/>
          </a:xfrm>
          <a:prstGeom prst="can">
            <a:avLst>
              <a:gd name="adj" fmla="val 17806"/>
            </a:avLst>
          </a:prstGeom>
          <a:solidFill>
            <a:schemeClr val="accent3"/>
          </a:solidFill>
          <a:ln w="9525" cap="flat" cmpd="sng">
            <a:solidFill>
              <a:schemeClr val="dk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lIns="80127" tIns="40065" rIns="80127" bIns="40065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rutigerNext LT Regular"/>
            </a:endParaRPr>
          </a:p>
        </p:txBody>
      </p:sp>
      <p:sp>
        <p:nvSpPr>
          <p:cNvPr id="9222" name="Text Box 10"/>
          <p:cNvSpPr/>
          <p:nvPr/>
        </p:nvSpPr>
        <p:spPr>
          <a:xfrm>
            <a:off x="1214755" y="4148455"/>
            <a:ext cx="845185" cy="356870"/>
          </a:xfrm>
          <a:prstGeom prst="rect">
            <a:avLst/>
          </a:prstGeom>
          <a:noFill/>
          <a:ln w="9525">
            <a:noFill/>
          </a:ln>
        </p:spPr>
        <p:txBody>
          <a:bodyPr wrap="none" lIns="80127" tIns="40065" rIns="80127" bIns="40065">
            <a:spAutoFit/>
          </a:bodyPr>
          <a:p>
            <a:pPr marL="300355" indent="-300355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rutigerNext LT Regular"/>
              </a:rPr>
              <a:t>RAID5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rutigerNext LT Regular"/>
            </a:endParaRPr>
          </a:p>
        </p:txBody>
      </p:sp>
      <p:sp>
        <p:nvSpPr>
          <p:cNvPr id="9240" name="AutoShape 5"/>
          <p:cNvSpPr/>
          <p:nvPr>
            <p:custDataLst>
              <p:tags r:id="rId5"/>
            </p:custDataLst>
          </p:nvPr>
        </p:nvSpPr>
        <p:spPr>
          <a:xfrm>
            <a:off x="2367280" y="4106545"/>
            <a:ext cx="784225" cy="442595"/>
          </a:xfrm>
          <a:prstGeom prst="can">
            <a:avLst>
              <a:gd name="adj" fmla="val 17806"/>
            </a:avLst>
          </a:prstGeom>
          <a:solidFill>
            <a:schemeClr val="accent3"/>
          </a:solidFill>
          <a:ln w="9525" cap="flat" cmpd="sng">
            <a:solidFill>
              <a:schemeClr val="dk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lIns="80127" tIns="40065" rIns="80127" bIns="40065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rutigerNext LT Regular"/>
            </a:endParaRPr>
          </a:p>
        </p:txBody>
      </p:sp>
      <p:sp>
        <p:nvSpPr>
          <p:cNvPr id="9241" name="AutoShape 6"/>
          <p:cNvSpPr/>
          <p:nvPr>
            <p:custDataLst>
              <p:tags r:id="rId6"/>
            </p:custDataLst>
          </p:nvPr>
        </p:nvSpPr>
        <p:spPr>
          <a:xfrm>
            <a:off x="3375025" y="4105910"/>
            <a:ext cx="784225" cy="442595"/>
          </a:xfrm>
          <a:prstGeom prst="can">
            <a:avLst>
              <a:gd name="adj" fmla="val 17806"/>
            </a:avLst>
          </a:prstGeom>
          <a:solidFill>
            <a:schemeClr val="accent3"/>
          </a:solidFill>
          <a:ln w="9525" cap="flat" cmpd="sng">
            <a:solidFill>
              <a:schemeClr val="dk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lIns="80127" tIns="40065" rIns="80127" bIns="40065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rutigerNext LT Regular"/>
            </a:endParaRPr>
          </a:p>
        </p:txBody>
      </p:sp>
      <p:sp>
        <p:nvSpPr>
          <p:cNvPr id="9242" name="AutoShape 7"/>
          <p:cNvSpPr/>
          <p:nvPr>
            <p:custDataLst>
              <p:tags r:id="rId7"/>
            </p:custDataLst>
          </p:nvPr>
        </p:nvSpPr>
        <p:spPr>
          <a:xfrm>
            <a:off x="4383405" y="4105910"/>
            <a:ext cx="784225" cy="442595"/>
          </a:xfrm>
          <a:prstGeom prst="can">
            <a:avLst>
              <a:gd name="adj" fmla="val 17806"/>
            </a:avLst>
          </a:prstGeom>
          <a:solidFill>
            <a:schemeClr val="accent3"/>
          </a:solidFill>
          <a:ln w="9525" cap="flat" cmpd="sng">
            <a:solidFill>
              <a:schemeClr val="dk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lIns="80127" tIns="40065" rIns="80127" bIns="40065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rutigerNext LT Regular"/>
            </a:endParaRPr>
          </a:p>
        </p:txBody>
      </p:sp>
      <p:sp>
        <p:nvSpPr>
          <p:cNvPr id="9243" name="AutoShape 9"/>
          <p:cNvSpPr/>
          <p:nvPr>
            <p:custDataLst>
              <p:tags r:id="rId8"/>
            </p:custDataLst>
          </p:nvPr>
        </p:nvSpPr>
        <p:spPr>
          <a:xfrm>
            <a:off x="2149475" y="4003675"/>
            <a:ext cx="3313430" cy="6477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1"/>
            </a:solidFill>
            <a:prstDash val="dash"/>
            <a:bevel/>
            <a:headEnd type="none" w="med" len="med"/>
            <a:tailEnd type="none" w="med" len="med"/>
          </a:ln>
        </p:spPr>
        <p:txBody>
          <a:bodyPr wrap="none" lIns="80127" tIns="40065" rIns="80127" bIns="40065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rutigerNext LT Regular"/>
            </a:endParaRPr>
          </a:p>
        </p:txBody>
      </p:sp>
      <p:sp>
        <p:nvSpPr>
          <p:cNvPr id="9244" name="Line 11"/>
          <p:cNvSpPr/>
          <p:nvPr>
            <p:custDataLst>
              <p:tags r:id="rId9"/>
            </p:custDataLst>
          </p:nvPr>
        </p:nvSpPr>
        <p:spPr>
          <a:xfrm>
            <a:off x="2367280" y="4141470"/>
            <a:ext cx="792480" cy="374650"/>
          </a:xfrm>
          <a:prstGeom prst="line">
            <a:avLst/>
          </a:prstGeom>
          <a:ln w="9525" cap="flat" cmpd="sng">
            <a:solidFill>
              <a:schemeClr val="dk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9245" name="Line 12"/>
          <p:cNvSpPr/>
          <p:nvPr>
            <p:custDataLst>
              <p:tags r:id="rId10"/>
            </p:custDataLst>
          </p:nvPr>
        </p:nvSpPr>
        <p:spPr>
          <a:xfrm flipH="1">
            <a:off x="2367280" y="4141470"/>
            <a:ext cx="792480" cy="374650"/>
          </a:xfrm>
          <a:prstGeom prst="line">
            <a:avLst/>
          </a:prstGeom>
          <a:ln w="9525" cap="flat" cmpd="sng">
            <a:solidFill>
              <a:schemeClr val="dk1"/>
            </a:solidFill>
            <a:prstDash val="solid"/>
            <a:bevel/>
            <a:headEnd type="none" w="med" len="med"/>
            <a:tailEnd type="none" w="med" len="med"/>
          </a:ln>
        </p:spPr>
      </p:sp>
      <p:cxnSp>
        <p:nvCxnSpPr>
          <p:cNvPr id="9224" name="AutoShape 14"/>
          <p:cNvCxnSpPr>
            <a:stCxn id="9221" idx="1"/>
            <a:endCxn id="9240" idx="1"/>
          </p:cNvCxnSpPr>
          <p:nvPr>
            <p:custDataLst>
              <p:tags r:id="rId11"/>
            </p:custDataLst>
          </p:nvPr>
        </p:nvCxnSpPr>
        <p:spPr>
          <a:xfrm rot="5400000" flipH="1">
            <a:off x="4326255" y="2540000"/>
            <a:ext cx="473075" cy="3606800"/>
          </a:xfrm>
          <a:prstGeom prst="bentConnector3">
            <a:avLst>
              <a:gd name="adj1" fmla="val 148319"/>
            </a:avLst>
          </a:prstGeom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triangle" w="med" len="med"/>
          </a:ln>
        </p:spPr>
      </p:cxnSp>
      <p:sp>
        <p:nvSpPr>
          <p:cNvPr id="9225" name="Text Box 15"/>
          <p:cNvSpPr/>
          <p:nvPr/>
        </p:nvSpPr>
        <p:spPr>
          <a:xfrm>
            <a:off x="5967730" y="5629275"/>
            <a:ext cx="845820" cy="356870"/>
          </a:xfrm>
          <a:prstGeom prst="rect">
            <a:avLst/>
          </a:prstGeom>
          <a:noFill/>
          <a:ln w="9525">
            <a:noFill/>
          </a:ln>
        </p:spPr>
        <p:txBody>
          <a:bodyPr wrap="none" lIns="80127" tIns="40065" rIns="80127" bIns="40065">
            <a:spAutoFit/>
          </a:bodyPr>
          <a:p>
            <a:pPr marL="300355" indent="-300355"/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热备盘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6" name="Text Box 16"/>
          <p:cNvSpPr/>
          <p:nvPr/>
        </p:nvSpPr>
        <p:spPr>
          <a:xfrm>
            <a:off x="3806825" y="3395980"/>
            <a:ext cx="1531620" cy="356870"/>
          </a:xfrm>
          <a:prstGeom prst="rect">
            <a:avLst/>
          </a:prstGeom>
          <a:noFill/>
          <a:ln w="9525">
            <a:noFill/>
          </a:ln>
        </p:spPr>
        <p:txBody>
          <a:bodyPr wrap="none" lIns="80127" tIns="40065" rIns="80127" bIns="40065">
            <a:spAutoFit/>
          </a:bodyPr>
          <a:p>
            <a:pPr marL="300355" indent="-300355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替换失效磁盘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7" name="Text Box 19"/>
          <p:cNvSpPr/>
          <p:nvPr/>
        </p:nvSpPr>
        <p:spPr>
          <a:xfrm>
            <a:off x="1214755" y="4869180"/>
            <a:ext cx="845185" cy="356870"/>
          </a:xfrm>
          <a:prstGeom prst="rect">
            <a:avLst/>
          </a:prstGeom>
          <a:noFill/>
          <a:ln w="9525">
            <a:noFill/>
          </a:ln>
        </p:spPr>
        <p:txBody>
          <a:bodyPr wrap="none" lIns="80127" tIns="40065" rIns="80127" bIns="40065">
            <a:spAutoFit/>
          </a:bodyPr>
          <a:p>
            <a:pPr marL="300355" indent="-300355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rutigerNext LT Regular"/>
              </a:rPr>
              <a:t>RAID3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rutigerNext LT Regular"/>
            </a:endParaRPr>
          </a:p>
        </p:txBody>
      </p:sp>
      <p:sp>
        <p:nvSpPr>
          <p:cNvPr id="9228" name="AutoShape 21"/>
          <p:cNvSpPr/>
          <p:nvPr>
            <p:custDataLst>
              <p:tags r:id="rId12"/>
            </p:custDataLst>
          </p:nvPr>
        </p:nvSpPr>
        <p:spPr>
          <a:xfrm>
            <a:off x="2367280" y="4827905"/>
            <a:ext cx="784225" cy="442595"/>
          </a:xfrm>
          <a:prstGeom prst="can">
            <a:avLst>
              <a:gd name="adj" fmla="val 14940"/>
            </a:avLst>
          </a:prstGeom>
          <a:solidFill>
            <a:schemeClr val="accent3"/>
          </a:solidFill>
          <a:ln w="9525" cap="flat" cmpd="sng">
            <a:solidFill>
              <a:schemeClr val="dk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lIns="80127" tIns="40065" rIns="80127" bIns="40065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rutigerNext LT Regular"/>
            </a:endParaRPr>
          </a:p>
        </p:txBody>
      </p:sp>
      <p:sp>
        <p:nvSpPr>
          <p:cNvPr id="9229" name="AutoShape 22"/>
          <p:cNvSpPr/>
          <p:nvPr>
            <p:custDataLst>
              <p:tags r:id="rId13"/>
            </p:custDataLst>
          </p:nvPr>
        </p:nvSpPr>
        <p:spPr>
          <a:xfrm>
            <a:off x="3375025" y="4826000"/>
            <a:ext cx="784225" cy="442595"/>
          </a:xfrm>
          <a:prstGeom prst="can">
            <a:avLst>
              <a:gd name="adj" fmla="val 14940"/>
            </a:avLst>
          </a:prstGeom>
          <a:solidFill>
            <a:schemeClr val="accent3"/>
          </a:solidFill>
          <a:ln w="9525" cap="flat" cmpd="sng">
            <a:solidFill>
              <a:schemeClr val="dk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lIns="80127" tIns="40065" rIns="80127" bIns="40065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rutigerNext LT Regular"/>
            </a:endParaRPr>
          </a:p>
        </p:txBody>
      </p:sp>
      <p:sp>
        <p:nvSpPr>
          <p:cNvPr id="9230" name="AutoShape 23"/>
          <p:cNvSpPr/>
          <p:nvPr>
            <p:custDataLst>
              <p:tags r:id="rId14"/>
            </p:custDataLst>
          </p:nvPr>
        </p:nvSpPr>
        <p:spPr>
          <a:xfrm>
            <a:off x="4383405" y="4826000"/>
            <a:ext cx="784225" cy="442595"/>
          </a:xfrm>
          <a:prstGeom prst="can">
            <a:avLst>
              <a:gd name="adj" fmla="val 14940"/>
            </a:avLst>
          </a:prstGeom>
          <a:solidFill>
            <a:schemeClr val="accent3"/>
          </a:solidFill>
          <a:ln w="9525" cap="flat" cmpd="sng">
            <a:solidFill>
              <a:schemeClr val="dk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lIns="80127" tIns="40065" rIns="80127" bIns="40065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rutigerNext LT Regular"/>
            </a:endParaRPr>
          </a:p>
        </p:txBody>
      </p:sp>
      <p:sp>
        <p:nvSpPr>
          <p:cNvPr id="9231" name="AutoShape 24"/>
          <p:cNvSpPr/>
          <p:nvPr>
            <p:custDataLst>
              <p:tags r:id="rId15"/>
            </p:custDataLst>
          </p:nvPr>
        </p:nvSpPr>
        <p:spPr>
          <a:xfrm>
            <a:off x="2149475" y="4724400"/>
            <a:ext cx="3313430" cy="6477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1"/>
            </a:solidFill>
            <a:prstDash val="dash"/>
            <a:bevel/>
            <a:headEnd type="none" w="med" len="med"/>
            <a:tailEnd type="none" w="med" len="med"/>
          </a:ln>
        </p:spPr>
        <p:txBody>
          <a:bodyPr wrap="none" lIns="80127" tIns="40065" rIns="80127" bIns="40065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rutigerNext LT Regular"/>
            </a:endParaRPr>
          </a:p>
        </p:txBody>
      </p:sp>
      <p:sp>
        <p:nvSpPr>
          <p:cNvPr id="9232" name="Text Box 27"/>
          <p:cNvSpPr/>
          <p:nvPr/>
        </p:nvSpPr>
        <p:spPr>
          <a:xfrm>
            <a:off x="1214755" y="5589905"/>
            <a:ext cx="845185" cy="356870"/>
          </a:xfrm>
          <a:prstGeom prst="rect">
            <a:avLst/>
          </a:prstGeom>
          <a:noFill/>
          <a:ln w="9525">
            <a:noFill/>
          </a:ln>
        </p:spPr>
        <p:txBody>
          <a:bodyPr wrap="none" lIns="80127" tIns="40065" rIns="80127" bIns="40065">
            <a:spAutoFit/>
          </a:bodyPr>
          <a:p>
            <a:pPr marL="300355" indent="-300355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rutigerNext LT Regular"/>
              </a:rPr>
              <a:t>RAID1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rutigerNext LT Regular"/>
            </a:endParaRPr>
          </a:p>
        </p:txBody>
      </p:sp>
      <p:sp>
        <p:nvSpPr>
          <p:cNvPr id="9233" name="AutoShape 29"/>
          <p:cNvSpPr/>
          <p:nvPr>
            <p:custDataLst>
              <p:tags r:id="rId16"/>
            </p:custDataLst>
          </p:nvPr>
        </p:nvSpPr>
        <p:spPr>
          <a:xfrm>
            <a:off x="2367280" y="5548630"/>
            <a:ext cx="784225" cy="442595"/>
          </a:xfrm>
          <a:prstGeom prst="can">
            <a:avLst>
              <a:gd name="adj" fmla="val 14940"/>
            </a:avLst>
          </a:prstGeom>
          <a:solidFill>
            <a:schemeClr val="accent3"/>
          </a:solidFill>
          <a:ln w="9525" cap="flat" cmpd="sng">
            <a:solidFill>
              <a:schemeClr val="dk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lIns="80127" tIns="40065" rIns="80127" bIns="40065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rutigerNext LT Regular"/>
            </a:endParaRPr>
          </a:p>
        </p:txBody>
      </p:sp>
      <p:sp>
        <p:nvSpPr>
          <p:cNvPr id="9234" name="AutoShape 30"/>
          <p:cNvSpPr/>
          <p:nvPr>
            <p:custDataLst>
              <p:tags r:id="rId17"/>
            </p:custDataLst>
          </p:nvPr>
        </p:nvSpPr>
        <p:spPr>
          <a:xfrm>
            <a:off x="3375025" y="5546725"/>
            <a:ext cx="784225" cy="442595"/>
          </a:xfrm>
          <a:prstGeom prst="can">
            <a:avLst>
              <a:gd name="adj" fmla="val 14940"/>
            </a:avLst>
          </a:prstGeom>
          <a:solidFill>
            <a:schemeClr val="accent3"/>
          </a:solidFill>
          <a:ln w="9525" cap="flat" cmpd="sng">
            <a:solidFill>
              <a:schemeClr val="dk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lIns="80127" tIns="40065" rIns="80127" bIns="40065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rutigerNext LT Regular"/>
            </a:endParaRPr>
          </a:p>
        </p:txBody>
      </p:sp>
      <p:sp>
        <p:nvSpPr>
          <p:cNvPr id="9235" name="AutoShape 31"/>
          <p:cNvSpPr/>
          <p:nvPr>
            <p:custDataLst>
              <p:tags r:id="rId18"/>
            </p:custDataLst>
          </p:nvPr>
        </p:nvSpPr>
        <p:spPr>
          <a:xfrm>
            <a:off x="4383405" y="5546725"/>
            <a:ext cx="784225" cy="442595"/>
          </a:xfrm>
          <a:prstGeom prst="can">
            <a:avLst>
              <a:gd name="adj" fmla="val 14940"/>
            </a:avLst>
          </a:prstGeom>
          <a:solidFill>
            <a:schemeClr val="accent3"/>
          </a:solidFill>
          <a:ln w="9525" cap="flat" cmpd="sng">
            <a:solidFill>
              <a:schemeClr val="dk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lIns="80127" tIns="40065" rIns="80127" bIns="40065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rutigerNext LT Regular"/>
            </a:endParaRPr>
          </a:p>
        </p:txBody>
      </p:sp>
      <p:sp>
        <p:nvSpPr>
          <p:cNvPr id="9236" name="AutoShape 32"/>
          <p:cNvSpPr/>
          <p:nvPr>
            <p:custDataLst>
              <p:tags r:id="rId19"/>
            </p:custDataLst>
          </p:nvPr>
        </p:nvSpPr>
        <p:spPr>
          <a:xfrm>
            <a:off x="2149475" y="5445125"/>
            <a:ext cx="3313430" cy="6477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1"/>
            </a:solidFill>
            <a:prstDash val="dash"/>
            <a:bevel/>
            <a:headEnd type="none" w="med" len="med"/>
            <a:tailEnd type="none" w="med" len="med"/>
          </a:ln>
        </p:spPr>
        <p:txBody>
          <a:bodyPr wrap="none" lIns="80127" tIns="40065" rIns="80127" bIns="40065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rutigerNext LT Regular"/>
            </a:endParaRPr>
          </a:p>
        </p:txBody>
      </p:sp>
      <p:sp>
        <p:nvSpPr>
          <p:cNvPr id="9237" name="Line 35"/>
          <p:cNvSpPr/>
          <p:nvPr>
            <p:custDataLst>
              <p:tags r:id="rId20"/>
            </p:custDataLst>
          </p:nvPr>
        </p:nvSpPr>
        <p:spPr>
          <a:xfrm flipH="1" flipV="1">
            <a:off x="5516880" y="4364355"/>
            <a:ext cx="431800" cy="720725"/>
          </a:xfrm>
          <a:prstGeom prst="line">
            <a:avLst/>
          </a:prstGeom>
          <a:ln w="9525" cap="flat" cmpd="sng">
            <a:solidFill>
              <a:schemeClr val="dk1"/>
            </a:solidFill>
            <a:prstDash val="lgDash"/>
            <a:bevel/>
            <a:headEnd type="none" w="med" len="med"/>
            <a:tailEnd type="triangle" w="med" len="med"/>
          </a:ln>
        </p:spPr>
      </p:sp>
      <p:sp>
        <p:nvSpPr>
          <p:cNvPr id="9238" name="Line 36"/>
          <p:cNvSpPr/>
          <p:nvPr>
            <p:custDataLst>
              <p:tags r:id="rId21"/>
            </p:custDataLst>
          </p:nvPr>
        </p:nvSpPr>
        <p:spPr>
          <a:xfrm flipH="1">
            <a:off x="5516880" y="5085080"/>
            <a:ext cx="431800" cy="718820"/>
          </a:xfrm>
          <a:prstGeom prst="line">
            <a:avLst/>
          </a:prstGeom>
          <a:ln w="9525" cap="flat" cmpd="sng">
            <a:solidFill>
              <a:schemeClr val="dk1"/>
            </a:solidFill>
            <a:prstDash val="lgDash"/>
            <a:bevel/>
            <a:headEnd type="none" w="med" len="med"/>
            <a:tailEnd type="triangle" w="med" len="med"/>
          </a:ln>
        </p:spPr>
      </p:sp>
      <p:sp>
        <p:nvSpPr>
          <p:cNvPr id="9239" name="Line 37"/>
          <p:cNvSpPr/>
          <p:nvPr>
            <p:custDataLst>
              <p:tags r:id="rId22"/>
            </p:custDataLst>
          </p:nvPr>
        </p:nvSpPr>
        <p:spPr>
          <a:xfrm flipH="1">
            <a:off x="5516880" y="5085080"/>
            <a:ext cx="431800" cy="1270"/>
          </a:xfrm>
          <a:prstGeom prst="line">
            <a:avLst/>
          </a:prstGeom>
          <a:ln w="9525" cap="flat" cmpd="sng">
            <a:solidFill>
              <a:schemeClr val="dk1"/>
            </a:solidFill>
            <a:prstDash val="lgDash"/>
            <a:bevel/>
            <a:headEnd type="none" w="med" len="med"/>
            <a:tailEnd type="triangle" w="med" len="med"/>
          </a:ln>
        </p:spPr>
      </p:sp>
    </p:spTree>
    <p:custDataLst>
      <p:tags r:id="rId2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242" name="标题 1"/>
          <p:cNvSpPr>
            <a:spLocks noGrp="1"/>
          </p:cNvSpPr>
          <p:nvPr>
            <p:ph type="title" idx="4294967295"/>
          </p:nvPr>
        </p:nvSpPr>
        <p:spPr>
          <a:xfrm>
            <a:off x="1398588" y="-100012"/>
            <a:ext cx="7745412" cy="868362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RAID 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分类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10243" name="矩形 2"/>
          <p:cNvSpPr/>
          <p:nvPr/>
        </p:nvSpPr>
        <p:spPr>
          <a:xfrm>
            <a:off x="719138" y="1268413"/>
            <a:ext cx="6840537" cy="3538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Raid0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把连续的数据分散到多个磁盘上存取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使用率为硬盘容量之和，但没有冗余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buClrTx/>
              <a:buSzTx/>
              <a:buFontTx/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Raid1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两块硬盘以上，使用率为硬盘总容量的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50%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buClrTx/>
              <a:buSzTx/>
              <a:buFontTx/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Raid5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三块硬盘以上，使用率为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N-1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66" name="Rectangle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RAID 5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的工作原理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11267" name="Text Box 3"/>
          <p:cNvSpPr/>
          <p:nvPr/>
        </p:nvSpPr>
        <p:spPr>
          <a:xfrm>
            <a:off x="2195513" y="5637213"/>
            <a:ext cx="4321175" cy="386080"/>
          </a:xfrm>
          <a:prstGeom prst="rect">
            <a:avLst/>
          </a:prstGeom>
          <a:noFill/>
          <a:ln w="9525">
            <a:noFill/>
          </a:ln>
        </p:spPr>
        <p:txBody>
          <a:bodyPr lIns="79200" tIns="39600" rIns="79200" bIns="39600"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分布式奇偶校验码的独立磁盘结构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8" name="AutoShape 4"/>
          <p:cNvSpPr/>
          <p:nvPr/>
        </p:nvSpPr>
        <p:spPr>
          <a:xfrm rot="5400000">
            <a:off x="3851275" y="2273300"/>
            <a:ext cx="720725" cy="280988"/>
          </a:xfrm>
          <a:prstGeom prst="rightArrow">
            <a:avLst>
              <a:gd name="adj1" fmla="val 50000"/>
              <a:gd name="adj2" fmla="val 64041"/>
            </a:avLst>
          </a:prstGeom>
          <a:gradFill rotWithShape="0">
            <a:gsLst>
              <a:gs pos="0">
                <a:srgbClr val="EAEAEA"/>
              </a:gs>
              <a:gs pos="100000">
                <a:srgbClr val="777777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69" name="AutoShape 5"/>
          <p:cNvSpPr/>
          <p:nvPr/>
        </p:nvSpPr>
        <p:spPr>
          <a:xfrm rot="5400000">
            <a:off x="2266950" y="3209925"/>
            <a:ext cx="720725" cy="280988"/>
          </a:xfrm>
          <a:prstGeom prst="rightArrow">
            <a:avLst>
              <a:gd name="adj1" fmla="val 50000"/>
              <a:gd name="adj2" fmla="val 64041"/>
            </a:avLst>
          </a:prstGeom>
          <a:gradFill rotWithShape="0">
            <a:gsLst>
              <a:gs pos="0">
                <a:srgbClr val="EAEAEA"/>
              </a:gs>
              <a:gs pos="100000">
                <a:srgbClr val="777777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70" name="AutoShape 6"/>
          <p:cNvSpPr/>
          <p:nvPr/>
        </p:nvSpPr>
        <p:spPr>
          <a:xfrm rot="5400000">
            <a:off x="3922713" y="3209925"/>
            <a:ext cx="720725" cy="280988"/>
          </a:xfrm>
          <a:prstGeom prst="rightArrow">
            <a:avLst>
              <a:gd name="adj1" fmla="val 50000"/>
              <a:gd name="adj2" fmla="val 64195"/>
            </a:avLst>
          </a:prstGeom>
          <a:gradFill rotWithShape="0">
            <a:gsLst>
              <a:gs pos="0">
                <a:srgbClr val="EAEAEA"/>
              </a:gs>
              <a:gs pos="100000">
                <a:srgbClr val="777777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71" name="AutoShape 7"/>
          <p:cNvSpPr/>
          <p:nvPr/>
        </p:nvSpPr>
        <p:spPr>
          <a:xfrm rot="5400000">
            <a:off x="5578475" y="3209925"/>
            <a:ext cx="720725" cy="280988"/>
          </a:xfrm>
          <a:prstGeom prst="rightArrow">
            <a:avLst>
              <a:gd name="adj1" fmla="val 50000"/>
              <a:gd name="adj2" fmla="val 64041"/>
            </a:avLst>
          </a:prstGeom>
          <a:gradFill rotWithShape="0">
            <a:gsLst>
              <a:gs pos="0">
                <a:srgbClr val="EAEAEA"/>
              </a:gs>
              <a:gs pos="100000">
                <a:srgbClr val="777777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72" name="AutoShape 8"/>
          <p:cNvSpPr/>
          <p:nvPr/>
        </p:nvSpPr>
        <p:spPr>
          <a:xfrm>
            <a:off x="3638550" y="4933950"/>
            <a:ext cx="1289050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73" name="AutoShape 9"/>
          <p:cNvSpPr/>
          <p:nvPr/>
        </p:nvSpPr>
        <p:spPr>
          <a:xfrm>
            <a:off x="3638550" y="4575175"/>
            <a:ext cx="1289050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74" name="AutoShape 10"/>
          <p:cNvSpPr/>
          <p:nvPr/>
        </p:nvSpPr>
        <p:spPr>
          <a:xfrm>
            <a:off x="3638550" y="4214813"/>
            <a:ext cx="1289050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75" name="Text Box 11"/>
          <p:cNvSpPr/>
          <p:nvPr/>
        </p:nvSpPr>
        <p:spPr>
          <a:xfrm>
            <a:off x="4067810" y="4286250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D4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76" name="Text Box 12"/>
          <p:cNvSpPr/>
          <p:nvPr/>
        </p:nvSpPr>
        <p:spPr>
          <a:xfrm>
            <a:off x="4076066" y="4646613"/>
            <a:ext cx="47434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P1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77" name="Text Box 13"/>
          <p:cNvSpPr/>
          <p:nvPr/>
        </p:nvSpPr>
        <p:spPr>
          <a:xfrm>
            <a:off x="4067810" y="5006975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D1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78" name="AutoShape 14"/>
          <p:cNvSpPr/>
          <p:nvPr/>
        </p:nvSpPr>
        <p:spPr>
          <a:xfrm>
            <a:off x="3565525" y="3854450"/>
            <a:ext cx="1439863" cy="393700"/>
          </a:xfrm>
          <a:prstGeom prst="can">
            <a:avLst>
              <a:gd name="adj" fmla="val 27866"/>
            </a:avLst>
          </a:prstGeom>
          <a:gradFill rotWithShape="1">
            <a:gsLst>
              <a:gs pos="0">
                <a:srgbClr val="004747"/>
              </a:gs>
              <a:gs pos="50000">
                <a:srgbClr val="009999"/>
              </a:gs>
              <a:gs pos="100000">
                <a:srgbClr val="004747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79" name="Text Box 15"/>
          <p:cNvSpPr/>
          <p:nvPr>
            <p:custDataLst>
              <p:tags r:id="rId4"/>
            </p:custDataLst>
          </p:nvPr>
        </p:nvSpPr>
        <p:spPr>
          <a:xfrm>
            <a:off x="3811906" y="3927475"/>
            <a:ext cx="100266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驱动器</a:t>
            </a:r>
            <a:r>
              <a:rPr lang="en-US" altLang="zh-CN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2</a:t>
            </a:r>
            <a:endParaRPr lang="en-US" altLang="zh-CN" sz="1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80" name="AutoShape 16"/>
          <p:cNvSpPr/>
          <p:nvPr/>
        </p:nvSpPr>
        <p:spPr>
          <a:xfrm>
            <a:off x="1981200" y="4933950"/>
            <a:ext cx="1289050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81" name="AutoShape 17"/>
          <p:cNvSpPr/>
          <p:nvPr/>
        </p:nvSpPr>
        <p:spPr>
          <a:xfrm>
            <a:off x="1981200" y="4575175"/>
            <a:ext cx="1289050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82" name="AutoShape 18"/>
          <p:cNvSpPr/>
          <p:nvPr/>
        </p:nvSpPr>
        <p:spPr>
          <a:xfrm>
            <a:off x="1981200" y="4214813"/>
            <a:ext cx="1289050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83" name="Text Box 19"/>
          <p:cNvSpPr/>
          <p:nvPr/>
        </p:nvSpPr>
        <p:spPr>
          <a:xfrm>
            <a:off x="2418716" y="4286250"/>
            <a:ext cx="47434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P2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84" name="Text Box 20"/>
          <p:cNvSpPr/>
          <p:nvPr/>
        </p:nvSpPr>
        <p:spPr>
          <a:xfrm>
            <a:off x="2410460" y="4646613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D2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85" name="Text Box 21"/>
          <p:cNvSpPr/>
          <p:nvPr/>
        </p:nvSpPr>
        <p:spPr>
          <a:xfrm>
            <a:off x="2410460" y="5006975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D0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86" name="AutoShape 22"/>
          <p:cNvSpPr/>
          <p:nvPr/>
        </p:nvSpPr>
        <p:spPr>
          <a:xfrm>
            <a:off x="1908175" y="3856038"/>
            <a:ext cx="1439863" cy="393700"/>
          </a:xfrm>
          <a:prstGeom prst="can">
            <a:avLst>
              <a:gd name="adj" fmla="val 27866"/>
            </a:avLst>
          </a:prstGeom>
          <a:gradFill rotWithShape="1">
            <a:gsLst>
              <a:gs pos="0">
                <a:srgbClr val="004747"/>
              </a:gs>
              <a:gs pos="50000">
                <a:srgbClr val="009999"/>
              </a:gs>
              <a:gs pos="100000">
                <a:srgbClr val="004747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87" name="Text Box 23"/>
          <p:cNvSpPr/>
          <p:nvPr>
            <p:custDataLst>
              <p:tags r:id="rId5"/>
            </p:custDataLst>
          </p:nvPr>
        </p:nvSpPr>
        <p:spPr>
          <a:xfrm>
            <a:off x="2154556" y="3927475"/>
            <a:ext cx="100266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驱动器</a:t>
            </a:r>
            <a:r>
              <a:rPr lang="en-US" altLang="zh-CN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1</a:t>
            </a:r>
            <a:endParaRPr lang="en-US" altLang="zh-CN" sz="1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88" name="AutoShape 24"/>
          <p:cNvSpPr/>
          <p:nvPr/>
        </p:nvSpPr>
        <p:spPr>
          <a:xfrm>
            <a:off x="5294313" y="4933950"/>
            <a:ext cx="1289050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89" name="AutoShape 25"/>
          <p:cNvSpPr/>
          <p:nvPr/>
        </p:nvSpPr>
        <p:spPr>
          <a:xfrm>
            <a:off x="5294313" y="4575175"/>
            <a:ext cx="1289050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90" name="AutoShape 26"/>
          <p:cNvSpPr/>
          <p:nvPr/>
        </p:nvSpPr>
        <p:spPr>
          <a:xfrm>
            <a:off x="5294313" y="4214813"/>
            <a:ext cx="1289050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91" name="Text Box 27"/>
          <p:cNvSpPr/>
          <p:nvPr/>
        </p:nvSpPr>
        <p:spPr>
          <a:xfrm>
            <a:off x="5723573" y="4286250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D5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92" name="Text Box 28"/>
          <p:cNvSpPr/>
          <p:nvPr/>
        </p:nvSpPr>
        <p:spPr>
          <a:xfrm>
            <a:off x="5723573" y="4646613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D3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93" name="Text Box 29"/>
          <p:cNvSpPr/>
          <p:nvPr/>
        </p:nvSpPr>
        <p:spPr>
          <a:xfrm>
            <a:off x="5731828" y="5006975"/>
            <a:ext cx="47434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P0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94" name="AutoShape 30"/>
          <p:cNvSpPr/>
          <p:nvPr/>
        </p:nvSpPr>
        <p:spPr>
          <a:xfrm>
            <a:off x="5221288" y="3854450"/>
            <a:ext cx="1439862" cy="393700"/>
          </a:xfrm>
          <a:prstGeom prst="can">
            <a:avLst>
              <a:gd name="adj" fmla="val 27866"/>
            </a:avLst>
          </a:prstGeom>
          <a:gradFill rotWithShape="1">
            <a:gsLst>
              <a:gs pos="0">
                <a:srgbClr val="004747"/>
              </a:gs>
              <a:gs pos="50000">
                <a:srgbClr val="009999"/>
              </a:gs>
              <a:gs pos="100000">
                <a:srgbClr val="004747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95" name="Text Box 31"/>
          <p:cNvSpPr/>
          <p:nvPr>
            <p:custDataLst>
              <p:tags r:id="rId6"/>
            </p:custDataLst>
          </p:nvPr>
        </p:nvSpPr>
        <p:spPr>
          <a:xfrm>
            <a:off x="5467668" y="3927475"/>
            <a:ext cx="100266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驱动器</a:t>
            </a:r>
            <a:r>
              <a:rPr lang="en-US" altLang="zh-CN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3</a:t>
            </a:r>
            <a:endParaRPr lang="en-US" altLang="zh-CN" sz="1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299" name="AutoShape 33"/>
          <p:cNvSpPr/>
          <p:nvPr/>
        </p:nvSpPr>
        <p:spPr>
          <a:xfrm>
            <a:off x="1911350" y="2797155"/>
            <a:ext cx="4658360" cy="427396"/>
          </a:xfrm>
          <a:prstGeom prst="roundRect">
            <a:avLst>
              <a:gd name="adj" fmla="val 22829"/>
            </a:avLst>
          </a:prstGeom>
          <a:gradFill rotWithShape="1">
            <a:gsLst>
              <a:gs pos="0">
                <a:srgbClr val="808080"/>
              </a:gs>
              <a:gs pos="100000">
                <a:srgbClr val="C0C0C0"/>
              </a:gs>
            </a:gsLst>
            <a:lin ang="5400000" scaled="1"/>
            <a:tileRect/>
          </a:gradFill>
          <a:ln w="28575" cap="flat" cmpd="sng">
            <a:solidFill>
              <a:srgbClr val="333333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300" name="Picture 34" descr="guang"/>
          <p:cNvPicPr>
            <a:picLocks noChangeAspect="1"/>
          </p:cNvPicPr>
          <p:nvPr/>
        </p:nvPicPr>
        <p:blipFill>
          <a:blip r:embed="rId7"/>
          <a:srcRect r="-882" b="38942"/>
          <a:stretch>
            <a:fillRect/>
          </a:stretch>
        </p:blipFill>
        <p:spPr>
          <a:xfrm>
            <a:off x="1951990" y="2863215"/>
            <a:ext cx="4639310" cy="12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97" name="Text Box 35"/>
          <p:cNvSpPr/>
          <p:nvPr/>
        </p:nvSpPr>
        <p:spPr>
          <a:xfrm>
            <a:off x="1911350" y="2847975"/>
            <a:ext cx="4608513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14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D0,D1,D2,D3,D4,D5</a:t>
            </a:r>
            <a:endParaRPr lang="en-US" altLang="zh-CN" sz="1400" b="1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298" name="Picture 36" descr="7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48038" y="1362075"/>
            <a:ext cx="1506537" cy="11969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90" name="Rectangle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RAID 5</a:t>
            </a:r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数据写入</a:t>
            </a:r>
            <a:endParaRPr lang="zh-CN" altLang="en-US" sz="2400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12291" name="AutoShape 3"/>
          <p:cNvSpPr/>
          <p:nvPr/>
        </p:nvSpPr>
        <p:spPr>
          <a:xfrm>
            <a:off x="1474788" y="5011738"/>
            <a:ext cx="1111250" cy="404812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292" name="AutoShape 4"/>
          <p:cNvSpPr/>
          <p:nvPr/>
        </p:nvSpPr>
        <p:spPr>
          <a:xfrm>
            <a:off x="1474788" y="4652963"/>
            <a:ext cx="1111250" cy="404812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293" name="AutoShape 5"/>
          <p:cNvSpPr/>
          <p:nvPr/>
        </p:nvSpPr>
        <p:spPr>
          <a:xfrm>
            <a:off x="1474788" y="4292600"/>
            <a:ext cx="1111250" cy="404813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294" name="AutoShape 6"/>
          <p:cNvSpPr/>
          <p:nvPr/>
        </p:nvSpPr>
        <p:spPr>
          <a:xfrm>
            <a:off x="1474788" y="3932238"/>
            <a:ext cx="1111250" cy="404812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295" name="AutoShape 7"/>
          <p:cNvSpPr/>
          <p:nvPr/>
        </p:nvSpPr>
        <p:spPr>
          <a:xfrm>
            <a:off x="1474788" y="3573463"/>
            <a:ext cx="1111250" cy="404812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296" name="AutoShape 8"/>
          <p:cNvSpPr/>
          <p:nvPr/>
        </p:nvSpPr>
        <p:spPr>
          <a:xfrm>
            <a:off x="1474788" y="3213100"/>
            <a:ext cx="1111250" cy="404813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9705" name="Text Box 9"/>
          <p:cNvSpPr/>
          <p:nvPr/>
        </p:nvSpPr>
        <p:spPr>
          <a:xfrm>
            <a:off x="1750060" y="4365625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D2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9706" name="Text Box 10"/>
          <p:cNvSpPr/>
          <p:nvPr/>
        </p:nvSpPr>
        <p:spPr>
          <a:xfrm>
            <a:off x="1750060" y="4725988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D1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9707" name="Text Box 11"/>
          <p:cNvSpPr/>
          <p:nvPr/>
        </p:nvSpPr>
        <p:spPr>
          <a:xfrm>
            <a:off x="1750060" y="5086350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D0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9708" name="Text Box 12"/>
          <p:cNvSpPr/>
          <p:nvPr/>
        </p:nvSpPr>
        <p:spPr>
          <a:xfrm>
            <a:off x="1750060" y="3286125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D5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9709" name="Text Box 13"/>
          <p:cNvSpPr/>
          <p:nvPr/>
        </p:nvSpPr>
        <p:spPr>
          <a:xfrm>
            <a:off x="1750060" y="3646488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D4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9710" name="Text Box 14"/>
          <p:cNvSpPr/>
          <p:nvPr/>
        </p:nvSpPr>
        <p:spPr>
          <a:xfrm>
            <a:off x="1750060" y="4006850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D3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303" name="Text Box 15"/>
          <p:cNvSpPr/>
          <p:nvPr/>
        </p:nvSpPr>
        <p:spPr>
          <a:xfrm>
            <a:off x="1042988" y="2619375"/>
            <a:ext cx="20875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逻辑磁盘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304" name="AutoShape 16"/>
          <p:cNvSpPr/>
          <p:nvPr/>
        </p:nvSpPr>
        <p:spPr>
          <a:xfrm rot="5400000">
            <a:off x="5222875" y="2889250"/>
            <a:ext cx="647700" cy="215900"/>
          </a:xfrm>
          <a:prstGeom prst="rightArrow">
            <a:avLst>
              <a:gd name="adj1" fmla="val 50000"/>
              <a:gd name="adj2" fmla="val 75000"/>
            </a:avLst>
          </a:prstGeom>
          <a:gradFill rotWithShape="0">
            <a:gsLst>
              <a:gs pos="0">
                <a:srgbClr val="EAEAEA"/>
              </a:gs>
              <a:gs pos="100000">
                <a:srgbClr val="777777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305" name="AutoShape 17"/>
          <p:cNvSpPr/>
          <p:nvPr/>
        </p:nvSpPr>
        <p:spPr>
          <a:xfrm rot="5400000">
            <a:off x="3924300" y="3895725"/>
            <a:ext cx="576263" cy="215900"/>
          </a:xfrm>
          <a:prstGeom prst="rightArrow">
            <a:avLst>
              <a:gd name="adj1" fmla="val 50000"/>
              <a:gd name="adj2" fmla="val 66752"/>
            </a:avLst>
          </a:prstGeom>
          <a:gradFill rotWithShape="0">
            <a:gsLst>
              <a:gs pos="0">
                <a:srgbClr val="EAEAEA"/>
              </a:gs>
              <a:gs pos="100000">
                <a:srgbClr val="777777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336" name="AutoShape 19"/>
          <p:cNvSpPr/>
          <p:nvPr/>
        </p:nvSpPr>
        <p:spPr>
          <a:xfrm>
            <a:off x="3457575" y="3371830"/>
            <a:ext cx="4336415" cy="427396"/>
          </a:xfrm>
          <a:prstGeom prst="roundRect">
            <a:avLst>
              <a:gd name="adj" fmla="val 22829"/>
            </a:avLst>
          </a:prstGeom>
          <a:gradFill rotWithShape="1">
            <a:gsLst>
              <a:gs pos="0">
                <a:srgbClr val="808080"/>
              </a:gs>
              <a:gs pos="100000">
                <a:srgbClr val="C0C0C0"/>
              </a:gs>
            </a:gsLst>
            <a:lin ang="5400000" scaled="1"/>
            <a:tileRect/>
          </a:gradFill>
          <a:ln w="28575" cap="flat" cmpd="sng">
            <a:solidFill>
              <a:srgbClr val="333333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337" name="Picture 20" descr="guang"/>
          <p:cNvPicPr>
            <a:picLocks noChangeAspect="1"/>
          </p:cNvPicPr>
          <p:nvPr/>
        </p:nvPicPr>
        <p:blipFill>
          <a:blip r:embed="rId4"/>
          <a:srcRect r="-882" b="38942"/>
          <a:stretch>
            <a:fillRect/>
          </a:stretch>
        </p:blipFill>
        <p:spPr>
          <a:xfrm>
            <a:off x="3495675" y="3437890"/>
            <a:ext cx="4318635" cy="12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07" name="Text Box 21"/>
          <p:cNvSpPr/>
          <p:nvPr/>
        </p:nvSpPr>
        <p:spPr>
          <a:xfrm>
            <a:off x="3222625" y="3429000"/>
            <a:ext cx="467995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14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D0,D1,D2,D3,D4,D5</a:t>
            </a:r>
            <a:endParaRPr lang="en-US" altLang="zh-CN" sz="1400" b="1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308" name="AutoShape 22"/>
          <p:cNvSpPr/>
          <p:nvPr/>
        </p:nvSpPr>
        <p:spPr>
          <a:xfrm>
            <a:off x="6305550" y="5514975"/>
            <a:ext cx="968375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309" name="AutoShape 23"/>
          <p:cNvSpPr/>
          <p:nvPr/>
        </p:nvSpPr>
        <p:spPr>
          <a:xfrm>
            <a:off x="6305550" y="5156200"/>
            <a:ext cx="968375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310" name="AutoShape 24"/>
          <p:cNvSpPr/>
          <p:nvPr/>
        </p:nvSpPr>
        <p:spPr>
          <a:xfrm>
            <a:off x="6305550" y="4795838"/>
            <a:ext cx="968375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9721" name="Text Box 25"/>
          <p:cNvSpPr/>
          <p:nvPr/>
        </p:nvSpPr>
        <p:spPr>
          <a:xfrm>
            <a:off x="6612573" y="4868863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D5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9722" name="Text Box 26"/>
          <p:cNvSpPr/>
          <p:nvPr/>
        </p:nvSpPr>
        <p:spPr>
          <a:xfrm>
            <a:off x="6612573" y="5229225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D3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9723" name="Text Box 27"/>
          <p:cNvSpPr/>
          <p:nvPr/>
        </p:nvSpPr>
        <p:spPr>
          <a:xfrm>
            <a:off x="6620828" y="5589588"/>
            <a:ext cx="47434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P0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314" name="AutoShape 28"/>
          <p:cNvSpPr/>
          <p:nvPr/>
        </p:nvSpPr>
        <p:spPr>
          <a:xfrm>
            <a:off x="6232525" y="4435475"/>
            <a:ext cx="1114425" cy="393700"/>
          </a:xfrm>
          <a:prstGeom prst="can">
            <a:avLst>
              <a:gd name="adj" fmla="val 27866"/>
            </a:avLst>
          </a:prstGeom>
          <a:gradFill rotWithShape="1">
            <a:gsLst>
              <a:gs pos="0">
                <a:srgbClr val="004747"/>
              </a:gs>
              <a:gs pos="50000">
                <a:srgbClr val="009999"/>
              </a:gs>
              <a:gs pos="100000">
                <a:srgbClr val="004747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315" name="Text Box 29"/>
          <p:cNvSpPr/>
          <p:nvPr>
            <p:custDataLst>
              <p:tags r:id="rId5"/>
            </p:custDataLst>
          </p:nvPr>
        </p:nvSpPr>
        <p:spPr>
          <a:xfrm>
            <a:off x="6264275" y="4508500"/>
            <a:ext cx="103028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驱动器</a:t>
            </a:r>
            <a:r>
              <a:rPr lang="en-US" altLang="zh-CN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3</a:t>
            </a:r>
            <a:endParaRPr lang="en-US" altLang="zh-CN" sz="1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316" name="AutoShape 30"/>
          <p:cNvSpPr/>
          <p:nvPr/>
        </p:nvSpPr>
        <p:spPr>
          <a:xfrm>
            <a:off x="3784600" y="5514975"/>
            <a:ext cx="968375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317" name="AutoShape 31"/>
          <p:cNvSpPr/>
          <p:nvPr/>
        </p:nvSpPr>
        <p:spPr>
          <a:xfrm>
            <a:off x="3784600" y="5156200"/>
            <a:ext cx="968375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318" name="AutoShape 32"/>
          <p:cNvSpPr/>
          <p:nvPr/>
        </p:nvSpPr>
        <p:spPr>
          <a:xfrm>
            <a:off x="3784600" y="4795838"/>
            <a:ext cx="968375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9729" name="Text Box 33"/>
          <p:cNvSpPr/>
          <p:nvPr/>
        </p:nvSpPr>
        <p:spPr>
          <a:xfrm>
            <a:off x="4099878" y="4868863"/>
            <a:ext cx="47434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P2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9730" name="Text Box 34"/>
          <p:cNvSpPr/>
          <p:nvPr/>
        </p:nvSpPr>
        <p:spPr>
          <a:xfrm>
            <a:off x="4091623" y="5229225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D2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9731" name="Text Box 35"/>
          <p:cNvSpPr/>
          <p:nvPr/>
        </p:nvSpPr>
        <p:spPr>
          <a:xfrm>
            <a:off x="4091623" y="5589588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D0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322" name="AutoShape 36"/>
          <p:cNvSpPr/>
          <p:nvPr/>
        </p:nvSpPr>
        <p:spPr>
          <a:xfrm>
            <a:off x="3711575" y="4435475"/>
            <a:ext cx="1114425" cy="393700"/>
          </a:xfrm>
          <a:prstGeom prst="can">
            <a:avLst>
              <a:gd name="adj" fmla="val 27866"/>
            </a:avLst>
          </a:prstGeom>
          <a:gradFill rotWithShape="1">
            <a:gsLst>
              <a:gs pos="0">
                <a:srgbClr val="004747"/>
              </a:gs>
              <a:gs pos="50000">
                <a:srgbClr val="009999"/>
              </a:gs>
              <a:gs pos="100000">
                <a:srgbClr val="004747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323" name="Text Box 37"/>
          <p:cNvSpPr/>
          <p:nvPr>
            <p:custDataLst>
              <p:tags r:id="rId6"/>
            </p:custDataLst>
          </p:nvPr>
        </p:nvSpPr>
        <p:spPr>
          <a:xfrm>
            <a:off x="3744913" y="4508500"/>
            <a:ext cx="10302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驱动器</a:t>
            </a:r>
            <a:r>
              <a:rPr lang="en-US" altLang="zh-CN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1</a:t>
            </a:r>
            <a:endParaRPr lang="en-US" altLang="zh-CN" sz="1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324" name="AutoShape 38"/>
          <p:cNvSpPr/>
          <p:nvPr/>
        </p:nvSpPr>
        <p:spPr>
          <a:xfrm rot="5400000">
            <a:off x="6443663" y="3932238"/>
            <a:ext cx="576262" cy="215900"/>
          </a:xfrm>
          <a:prstGeom prst="rightArrow">
            <a:avLst>
              <a:gd name="adj1" fmla="val 50000"/>
              <a:gd name="adj2" fmla="val 66690"/>
            </a:avLst>
          </a:prstGeom>
          <a:gradFill rotWithShape="0">
            <a:gsLst>
              <a:gs pos="0">
                <a:srgbClr val="EAEAEA"/>
              </a:gs>
              <a:gs pos="100000">
                <a:srgbClr val="777777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325" name="AutoShape 39"/>
          <p:cNvSpPr/>
          <p:nvPr/>
        </p:nvSpPr>
        <p:spPr>
          <a:xfrm rot="5400000">
            <a:off x="5219700" y="3932238"/>
            <a:ext cx="576263" cy="215900"/>
          </a:xfrm>
          <a:prstGeom prst="rightArrow">
            <a:avLst>
              <a:gd name="adj1" fmla="val 50000"/>
              <a:gd name="adj2" fmla="val 66690"/>
            </a:avLst>
          </a:prstGeom>
          <a:gradFill rotWithShape="0">
            <a:gsLst>
              <a:gs pos="0">
                <a:srgbClr val="EAEAEA"/>
              </a:gs>
              <a:gs pos="100000">
                <a:srgbClr val="777777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326" name="AutoShape 40"/>
          <p:cNvSpPr/>
          <p:nvPr/>
        </p:nvSpPr>
        <p:spPr>
          <a:xfrm>
            <a:off x="5080000" y="5514975"/>
            <a:ext cx="968375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327" name="AutoShape 41"/>
          <p:cNvSpPr/>
          <p:nvPr/>
        </p:nvSpPr>
        <p:spPr>
          <a:xfrm>
            <a:off x="5080000" y="5156200"/>
            <a:ext cx="968375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328" name="AutoShape 42"/>
          <p:cNvSpPr/>
          <p:nvPr/>
        </p:nvSpPr>
        <p:spPr>
          <a:xfrm>
            <a:off x="5080000" y="4795838"/>
            <a:ext cx="968375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9739" name="Text Box 43"/>
          <p:cNvSpPr/>
          <p:nvPr/>
        </p:nvSpPr>
        <p:spPr>
          <a:xfrm>
            <a:off x="5387023" y="4868863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D4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9740" name="Text Box 44"/>
          <p:cNvSpPr/>
          <p:nvPr/>
        </p:nvSpPr>
        <p:spPr>
          <a:xfrm>
            <a:off x="5395278" y="5229225"/>
            <a:ext cx="47434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P1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9741" name="Text Box 45"/>
          <p:cNvSpPr/>
          <p:nvPr/>
        </p:nvSpPr>
        <p:spPr>
          <a:xfrm>
            <a:off x="5387023" y="5589588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D1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332" name="Picture 46" descr="7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32363" y="1600200"/>
            <a:ext cx="1506537" cy="1198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33" name="AutoShape 47"/>
          <p:cNvSpPr/>
          <p:nvPr/>
        </p:nvSpPr>
        <p:spPr>
          <a:xfrm>
            <a:off x="5006975" y="4435475"/>
            <a:ext cx="1114425" cy="393700"/>
          </a:xfrm>
          <a:prstGeom prst="can">
            <a:avLst>
              <a:gd name="adj" fmla="val 27866"/>
            </a:avLst>
          </a:prstGeom>
          <a:gradFill rotWithShape="1">
            <a:gsLst>
              <a:gs pos="0">
                <a:srgbClr val="004747"/>
              </a:gs>
              <a:gs pos="50000">
                <a:srgbClr val="009999"/>
              </a:gs>
              <a:gs pos="100000">
                <a:srgbClr val="004747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334" name="Text Box 48"/>
          <p:cNvSpPr/>
          <p:nvPr>
            <p:custDataLst>
              <p:tags r:id="rId8"/>
            </p:custDataLst>
          </p:nvPr>
        </p:nvSpPr>
        <p:spPr>
          <a:xfrm>
            <a:off x="5072063" y="4502150"/>
            <a:ext cx="10302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驱动器</a:t>
            </a:r>
            <a:r>
              <a:rPr lang="en-US" altLang="zh-CN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2</a:t>
            </a:r>
            <a:endParaRPr lang="en-US" altLang="zh-CN" sz="1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99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99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26" dur="500" tmFilter="0, 0; .2, .5; .8, .5; 1, 0"/>
                                        <p:tgtEl>
                                          <p:spTgt spid="297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297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29" dur="500" tmFilter="0, 0; .2, .5; .8, .5; 1, 0"/>
                                        <p:tgtEl>
                                          <p:spTgt spid="297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297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35" dur="500"/>
                                        <p:tgtEl>
                                          <p:spTgt spid="29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99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99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59" dur="500" tmFilter="0, 0; .2, .5; .8, .5; 1, 0"/>
                                        <p:tgtEl>
                                          <p:spTgt spid="297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297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62" dur="500" tmFilter="0, 0; .2, .5; .8, .5; 1, 0"/>
                                        <p:tgtEl>
                                          <p:spTgt spid="297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297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68" dur="500"/>
                                        <p:tgtEl>
                                          <p:spTgt spid="29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99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99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92" dur="500" tmFilter="0, 0; .2, .5; .8, .5; 1, 0"/>
                                        <p:tgtEl>
                                          <p:spTgt spid="297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97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95" dur="500" tmFilter="0, 0; .2, .5; .8, .5; 1, 0"/>
                                        <p:tgtEl>
                                          <p:spTgt spid="297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297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101" dur="500"/>
                                        <p:tgtEl>
                                          <p:spTgt spid="29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5" grpId="0" bldLvl="0"/>
      <p:bldP spid="29706" grpId="0" bldLvl="0"/>
      <p:bldP spid="29707" grpId="0" bldLvl="0"/>
      <p:bldP spid="29708" grpId="0" bldLvl="0"/>
      <p:bldP spid="29709" grpId="0" bldLvl="0"/>
      <p:bldP spid="29710" grpId="0" bldLvl="0"/>
      <p:bldP spid="29721" grpId="0" bldLvl="0"/>
      <p:bldP spid="29721" grpId="1" bldLvl="0"/>
      <p:bldP spid="29722" grpId="0" bldLvl="0"/>
      <p:bldP spid="29722" grpId="1" bldLvl="0"/>
      <p:bldP spid="29723" grpId="0" bldLvl="0"/>
      <p:bldP spid="29729" grpId="0" bldLvl="0"/>
      <p:bldP spid="29730" grpId="0" bldLvl="0"/>
      <p:bldP spid="29730" grpId="1" bldLvl="0"/>
      <p:bldP spid="29731" grpId="0" bldLvl="0"/>
      <p:bldP spid="29731" grpId="1" bldLvl="0"/>
      <p:bldP spid="29739" grpId="0" bldLvl="0"/>
      <p:bldP spid="29739" grpId="1" bldLvl="0"/>
      <p:bldP spid="29740" grpId="0" bldLvl="0"/>
      <p:bldP spid="29741" grpId="0" bldLvl="0"/>
      <p:bldP spid="29741" grpId="1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314" name="Rectangle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RAID 5</a:t>
            </a:r>
            <a:r>
              <a:rPr lang="en-US" altLang="zh-CN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数据读取</a:t>
            </a:r>
            <a:endParaRPr lang="en-US" altLang="zh-CN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13315" name="AutoShape 3"/>
          <p:cNvSpPr/>
          <p:nvPr/>
        </p:nvSpPr>
        <p:spPr>
          <a:xfrm>
            <a:off x="1474788" y="5011738"/>
            <a:ext cx="1111250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16" name="AutoShape 4"/>
          <p:cNvSpPr/>
          <p:nvPr/>
        </p:nvSpPr>
        <p:spPr>
          <a:xfrm>
            <a:off x="1474788" y="4652963"/>
            <a:ext cx="1111250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17" name="AutoShape 5"/>
          <p:cNvSpPr/>
          <p:nvPr/>
        </p:nvSpPr>
        <p:spPr>
          <a:xfrm>
            <a:off x="1474788" y="4292600"/>
            <a:ext cx="1111250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18" name="AutoShape 6"/>
          <p:cNvSpPr/>
          <p:nvPr/>
        </p:nvSpPr>
        <p:spPr>
          <a:xfrm>
            <a:off x="1474788" y="3932238"/>
            <a:ext cx="1111250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19" name="AutoShape 7"/>
          <p:cNvSpPr/>
          <p:nvPr/>
        </p:nvSpPr>
        <p:spPr>
          <a:xfrm>
            <a:off x="1474788" y="3573463"/>
            <a:ext cx="1111250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20" name="AutoShape 8"/>
          <p:cNvSpPr/>
          <p:nvPr/>
        </p:nvSpPr>
        <p:spPr>
          <a:xfrm>
            <a:off x="1474788" y="3213100"/>
            <a:ext cx="1111250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0729" name="Text Box 9"/>
          <p:cNvSpPr/>
          <p:nvPr/>
        </p:nvSpPr>
        <p:spPr>
          <a:xfrm>
            <a:off x="1750060" y="4365625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D2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22" name="Text Box 10"/>
          <p:cNvSpPr/>
          <p:nvPr/>
        </p:nvSpPr>
        <p:spPr>
          <a:xfrm>
            <a:off x="1750060" y="4725988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D1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23" name="Text Box 11"/>
          <p:cNvSpPr/>
          <p:nvPr/>
        </p:nvSpPr>
        <p:spPr>
          <a:xfrm>
            <a:off x="1750060" y="5086350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D0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24" name="Text Box 12"/>
          <p:cNvSpPr/>
          <p:nvPr/>
        </p:nvSpPr>
        <p:spPr>
          <a:xfrm>
            <a:off x="1750060" y="3286125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D5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25" name="Text Box 13"/>
          <p:cNvSpPr/>
          <p:nvPr/>
        </p:nvSpPr>
        <p:spPr>
          <a:xfrm>
            <a:off x="1750060" y="3646488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D4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26" name="Text Box 14"/>
          <p:cNvSpPr/>
          <p:nvPr/>
        </p:nvSpPr>
        <p:spPr>
          <a:xfrm>
            <a:off x="1750060" y="4006850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D3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27" name="Text Box 15"/>
          <p:cNvSpPr/>
          <p:nvPr/>
        </p:nvSpPr>
        <p:spPr>
          <a:xfrm>
            <a:off x="1042988" y="2619375"/>
            <a:ext cx="20875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逻辑磁盘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28" name="AutoShape 16"/>
          <p:cNvSpPr/>
          <p:nvPr/>
        </p:nvSpPr>
        <p:spPr>
          <a:xfrm rot="5400000">
            <a:off x="5222875" y="2889250"/>
            <a:ext cx="647700" cy="215900"/>
          </a:xfrm>
          <a:prstGeom prst="rightArrow">
            <a:avLst>
              <a:gd name="adj1" fmla="val 50000"/>
              <a:gd name="adj2" fmla="val 75000"/>
            </a:avLst>
          </a:prstGeom>
          <a:gradFill rotWithShape="0">
            <a:gsLst>
              <a:gs pos="0">
                <a:srgbClr val="EAEAEA"/>
              </a:gs>
              <a:gs pos="100000">
                <a:srgbClr val="777777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29" name="AutoShape 17"/>
          <p:cNvSpPr/>
          <p:nvPr/>
        </p:nvSpPr>
        <p:spPr>
          <a:xfrm rot="5400000">
            <a:off x="3924300" y="3895725"/>
            <a:ext cx="576263" cy="215900"/>
          </a:xfrm>
          <a:prstGeom prst="rightArrow">
            <a:avLst>
              <a:gd name="adj1" fmla="val 50000"/>
              <a:gd name="adj2" fmla="val 66752"/>
            </a:avLst>
          </a:prstGeom>
          <a:gradFill rotWithShape="0">
            <a:gsLst>
              <a:gs pos="0">
                <a:srgbClr val="EAEAEA"/>
              </a:gs>
              <a:gs pos="100000">
                <a:srgbClr val="777777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60" name="AutoShape 19"/>
          <p:cNvSpPr/>
          <p:nvPr/>
        </p:nvSpPr>
        <p:spPr>
          <a:xfrm>
            <a:off x="3457575" y="3371830"/>
            <a:ext cx="4336415" cy="427396"/>
          </a:xfrm>
          <a:prstGeom prst="roundRect">
            <a:avLst>
              <a:gd name="adj" fmla="val 22829"/>
            </a:avLst>
          </a:prstGeom>
          <a:gradFill rotWithShape="1">
            <a:gsLst>
              <a:gs pos="0">
                <a:srgbClr val="808080"/>
              </a:gs>
              <a:gs pos="100000">
                <a:srgbClr val="C0C0C0"/>
              </a:gs>
            </a:gsLst>
            <a:lin ang="5400000" scaled="1"/>
            <a:tileRect/>
          </a:gradFill>
          <a:ln w="28575" cap="flat" cmpd="sng">
            <a:solidFill>
              <a:srgbClr val="333333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3361" name="Picture 20" descr="guang"/>
          <p:cNvPicPr>
            <a:picLocks noChangeAspect="1"/>
          </p:cNvPicPr>
          <p:nvPr/>
        </p:nvPicPr>
        <p:blipFill>
          <a:blip r:embed="rId4"/>
          <a:srcRect r="-882" b="38942"/>
          <a:stretch>
            <a:fillRect/>
          </a:stretch>
        </p:blipFill>
        <p:spPr>
          <a:xfrm>
            <a:off x="3495675" y="3437890"/>
            <a:ext cx="4318635" cy="12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31" name="Text Box 21"/>
          <p:cNvSpPr/>
          <p:nvPr/>
        </p:nvSpPr>
        <p:spPr>
          <a:xfrm>
            <a:off x="3221038" y="3429000"/>
            <a:ext cx="467995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14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D0,D1,D2,D3,D4,D5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32" name="AutoShape 22"/>
          <p:cNvSpPr/>
          <p:nvPr/>
        </p:nvSpPr>
        <p:spPr>
          <a:xfrm>
            <a:off x="6305550" y="5514975"/>
            <a:ext cx="968375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33" name="AutoShape 23"/>
          <p:cNvSpPr/>
          <p:nvPr/>
        </p:nvSpPr>
        <p:spPr>
          <a:xfrm>
            <a:off x="6305550" y="5156200"/>
            <a:ext cx="968375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34" name="AutoShape 24"/>
          <p:cNvSpPr/>
          <p:nvPr/>
        </p:nvSpPr>
        <p:spPr>
          <a:xfrm>
            <a:off x="6305550" y="4795838"/>
            <a:ext cx="968375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35" name="Text Box 25"/>
          <p:cNvSpPr/>
          <p:nvPr/>
        </p:nvSpPr>
        <p:spPr>
          <a:xfrm>
            <a:off x="6612573" y="4868863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D5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36" name="Text Box 26"/>
          <p:cNvSpPr/>
          <p:nvPr/>
        </p:nvSpPr>
        <p:spPr>
          <a:xfrm>
            <a:off x="6612573" y="5229225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D3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37" name="Text Box 27"/>
          <p:cNvSpPr/>
          <p:nvPr/>
        </p:nvSpPr>
        <p:spPr>
          <a:xfrm>
            <a:off x="6620828" y="5589588"/>
            <a:ext cx="47434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P0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38" name="AutoShape 28"/>
          <p:cNvSpPr/>
          <p:nvPr/>
        </p:nvSpPr>
        <p:spPr>
          <a:xfrm>
            <a:off x="6232525" y="4435475"/>
            <a:ext cx="1114425" cy="393700"/>
          </a:xfrm>
          <a:prstGeom prst="can">
            <a:avLst>
              <a:gd name="adj" fmla="val 27866"/>
            </a:avLst>
          </a:prstGeom>
          <a:gradFill rotWithShape="1">
            <a:gsLst>
              <a:gs pos="0">
                <a:srgbClr val="004747"/>
              </a:gs>
              <a:gs pos="50000">
                <a:srgbClr val="009999"/>
              </a:gs>
              <a:gs pos="100000">
                <a:srgbClr val="004747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39" name="Text Box 29"/>
          <p:cNvSpPr/>
          <p:nvPr>
            <p:custDataLst>
              <p:tags r:id="rId5"/>
            </p:custDataLst>
          </p:nvPr>
        </p:nvSpPr>
        <p:spPr>
          <a:xfrm>
            <a:off x="6264275" y="4508500"/>
            <a:ext cx="103028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驱动器</a:t>
            </a:r>
            <a:r>
              <a:rPr lang="en-US" altLang="zh-CN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3</a:t>
            </a:r>
            <a:endParaRPr lang="en-US" altLang="zh-CN" sz="1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40" name="AutoShape 30"/>
          <p:cNvSpPr/>
          <p:nvPr/>
        </p:nvSpPr>
        <p:spPr>
          <a:xfrm>
            <a:off x="3784600" y="5514975"/>
            <a:ext cx="968375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41" name="AutoShape 31"/>
          <p:cNvSpPr/>
          <p:nvPr/>
        </p:nvSpPr>
        <p:spPr>
          <a:xfrm>
            <a:off x="3784600" y="5156200"/>
            <a:ext cx="968375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42" name="AutoShape 32"/>
          <p:cNvSpPr/>
          <p:nvPr/>
        </p:nvSpPr>
        <p:spPr>
          <a:xfrm>
            <a:off x="3784600" y="4795838"/>
            <a:ext cx="968375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43" name="Text Box 33"/>
          <p:cNvSpPr/>
          <p:nvPr/>
        </p:nvSpPr>
        <p:spPr>
          <a:xfrm>
            <a:off x="4099878" y="4868863"/>
            <a:ext cx="47434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P2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0754" name="Text Box 34"/>
          <p:cNvSpPr/>
          <p:nvPr/>
        </p:nvSpPr>
        <p:spPr>
          <a:xfrm>
            <a:off x="4091623" y="5229225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D2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45" name="Text Box 35"/>
          <p:cNvSpPr/>
          <p:nvPr/>
        </p:nvSpPr>
        <p:spPr>
          <a:xfrm>
            <a:off x="4091623" y="5589588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D0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46" name="AutoShape 36"/>
          <p:cNvSpPr/>
          <p:nvPr/>
        </p:nvSpPr>
        <p:spPr>
          <a:xfrm>
            <a:off x="3711575" y="4435475"/>
            <a:ext cx="1114425" cy="393700"/>
          </a:xfrm>
          <a:prstGeom prst="can">
            <a:avLst>
              <a:gd name="adj" fmla="val 27866"/>
            </a:avLst>
          </a:prstGeom>
          <a:gradFill rotWithShape="1">
            <a:gsLst>
              <a:gs pos="0">
                <a:srgbClr val="004747"/>
              </a:gs>
              <a:gs pos="50000">
                <a:srgbClr val="009999"/>
              </a:gs>
              <a:gs pos="100000">
                <a:srgbClr val="004747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47" name="Text Box 37"/>
          <p:cNvSpPr/>
          <p:nvPr>
            <p:custDataLst>
              <p:tags r:id="rId6"/>
            </p:custDataLst>
          </p:nvPr>
        </p:nvSpPr>
        <p:spPr>
          <a:xfrm>
            <a:off x="3744913" y="4508500"/>
            <a:ext cx="10302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驱动器</a:t>
            </a:r>
            <a:r>
              <a:rPr lang="en-US" altLang="zh-CN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1</a:t>
            </a:r>
            <a:endParaRPr lang="en-US" altLang="zh-CN" sz="1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48" name="AutoShape 38"/>
          <p:cNvSpPr/>
          <p:nvPr/>
        </p:nvSpPr>
        <p:spPr>
          <a:xfrm rot="5400000">
            <a:off x="6443663" y="3932238"/>
            <a:ext cx="576262" cy="215900"/>
          </a:xfrm>
          <a:prstGeom prst="rightArrow">
            <a:avLst>
              <a:gd name="adj1" fmla="val 50000"/>
              <a:gd name="adj2" fmla="val 66690"/>
            </a:avLst>
          </a:prstGeom>
          <a:gradFill rotWithShape="0">
            <a:gsLst>
              <a:gs pos="0">
                <a:srgbClr val="EAEAEA"/>
              </a:gs>
              <a:gs pos="100000">
                <a:srgbClr val="777777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49" name="AutoShape 39"/>
          <p:cNvSpPr/>
          <p:nvPr/>
        </p:nvSpPr>
        <p:spPr>
          <a:xfrm rot="5400000">
            <a:off x="5219700" y="3932238"/>
            <a:ext cx="576263" cy="215900"/>
          </a:xfrm>
          <a:prstGeom prst="rightArrow">
            <a:avLst>
              <a:gd name="adj1" fmla="val 50000"/>
              <a:gd name="adj2" fmla="val 66690"/>
            </a:avLst>
          </a:prstGeom>
          <a:gradFill rotWithShape="0">
            <a:gsLst>
              <a:gs pos="0">
                <a:srgbClr val="EAEAEA"/>
              </a:gs>
              <a:gs pos="100000">
                <a:srgbClr val="777777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50" name="AutoShape 40"/>
          <p:cNvSpPr/>
          <p:nvPr/>
        </p:nvSpPr>
        <p:spPr>
          <a:xfrm>
            <a:off x="5080000" y="5514975"/>
            <a:ext cx="968375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51" name="AutoShape 41"/>
          <p:cNvSpPr/>
          <p:nvPr/>
        </p:nvSpPr>
        <p:spPr>
          <a:xfrm>
            <a:off x="5080000" y="5156200"/>
            <a:ext cx="968375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52" name="AutoShape 42"/>
          <p:cNvSpPr/>
          <p:nvPr/>
        </p:nvSpPr>
        <p:spPr>
          <a:xfrm>
            <a:off x="5080000" y="4795838"/>
            <a:ext cx="968375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53" name="Text Box 43"/>
          <p:cNvSpPr/>
          <p:nvPr/>
        </p:nvSpPr>
        <p:spPr>
          <a:xfrm>
            <a:off x="5387023" y="4868863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D4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54" name="Text Box 44"/>
          <p:cNvSpPr/>
          <p:nvPr/>
        </p:nvSpPr>
        <p:spPr>
          <a:xfrm>
            <a:off x="5395278" y="5229225"/>
            <a:ext cx="47434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P1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55" name="Text Box 45"/>
          <p:cNvSpPr/>
          <p:nvPr/>
        </p:nvSpPr>
        <p:spPr>
          <a:xfrm>
            <a:off x="5387023" y="5589588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D1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3356" name="Picture 46" descr="7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32363" y="1600200"/>
            <a:ext cx="1506537" cy="1198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57" name="AutoShape 47"/>
          <p:cNvSpPr/>
          <p:nvPr/>
        </p:nvSpPr>
        <p:spPr>
          <a:xfrm>
            <a:off x="5006975" y="4435475"/>
            <a:ext cx="1114425" cy="393700"/>
          </a:xfrm>
          <a:prstGeom prst="can">
            <a:avLst>
              <a:gd name="adj" fmla="val 27866"/>
            </a:avLst>
          </a:prstGeom>
          <a:gradFill rotWithShape="1">
            <a:gsLst>
              <a:gs pos="0">
                <a:srgbClr val="004747"/>
              </a:gs>
              <a:gs pos="50000">
                <a:srgbClr val="009999"/>
              </a:gs>
              <a:gs pos="100000">
                <a:srgbClr val="004747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358" name="Text Box 48"/>
          <p:cNvSpPr/>
          <p:nvPr>
            <p:custDataLst>
              <p:tags r:id="rId8"/>
            </p:custDataLst>
          </p:nvPr>
        </p:nvSpPr>
        <p:spPr>
          <a:xfrm>
            <a:off x="5072063" y="4502150"/>
            <a:ext cx="10302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驱动器</a:t>
            </a:r>
            <a:r>
              <a:rPr lang="en-US" altLang="zh-CN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2</a:t>
            </a:r>
            <a:endParaRPr lang="en-US" altLang="zh-CN" sz="1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99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3075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9" grpId="0" bldLvl="0"/>
      <p:bldP spid="30754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338" name="AutoShape 2"/>
          <p:cNvSpPr/>
          <p:nvPr/>
        </p:nvSpPr>
        <p:spPr>
          <a:xfrm>
            <a:off x="3762375" y="5283200"/>
            <a:ext cx="968375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39" name="AutoShape 3"/>
          <p:cNvSpPr/>
          <p:nvPr/>
        </p:nvSpPr>
        <p:spPr>
          <a:xfrm>
            <a:off x="3762375" y="4922838"/>
            <a:ext cx="968375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40" name="AutoShape 4"/>
          <p:cNvSpPr/>
          <p:nvPr/>
        </p:nvSpPr>
        <p:spPr>
          <a:xfrm>
            <a:off x="3762375" y="4564063"/>
            <a:ext cx="968375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41" name="Rectangle 5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RAID 5</a:t>
            </a:r>
            <a:r>
              <a:rPr lang="zh-CN" altLang="en-US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数据恢复</a:t>
            </a:r>
            <a:endParaRPr lang="zh-CN" altLang="en-US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14342" name="AutoShape 6"/>
          <p:cNvSpPr/>
          <p:nvPr/>
        </p:nvSpPr>
        <p:spPr>
          <a:xfrm>
            <a:off x="1474788" y="4795838"/>
            <a:ext cx="1111250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43" name="AutoShape 7"/>
          <p:cNvSpPr/>
          <p:nvPr/>
        </p:nvSpPr>
        <p:spPr>
          <a:xfrm>
            <a:off x="1474788" y="4437063"/>
            <a:ext cx="1111250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44" name="AutoShape 8"/>
          <p:cNvSpPr/>
          <p:nvPr/>
        </p:nvSpPr>
        <p:spPr>
          <a:xfrm>
            <a:off x="1474788" y="4076700"/>
            <a:ext cx="1111250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45" name="AutoShape 9"/>
          <p:cNvSpPr/>
          <p:nvPr/>
        </p:nvSpPr>
        <p:spPr>
          <a:xfrm>
            <a:off x="1474788" y="3716338"/>
            <a:ext cx="1111250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46" name="AutoShape 10"/>
          <p:cNvSpPr/>
          <p:nvPr/>
        </p:nvSpPr>
        <p:spPr>
          <a:xfrm>
            <a:off x="1474788" y="3357563"/>
            <a:ext cx="1111250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47" name="AutoShape 11"/>
          <p:cNvSpPr/>
          <p:nvPr/>
        </p:nvSpPr>
        <p:spPr>
          <a:xfrm>
            <a:off x="1474788" y="2997200"/>
            <a:ext cx="1111250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48" name="Text Box 12"/>
          <p:cNvSpPr/>
          <p:nvPr/>
        </p:nvSpPr>
        <p:spPr>
          <a:xfrm>
            <a:off x="1750060" y="4149725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D2</a:t>
            </a:r>
            <a:endParaRPr lang="en-US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49" name="Text Box 13"/>
          <p:cNvSpPr/>
          <p:nvPr/>
        </p:nvSpPr>
        <p:spPr>
          <a:xfrm>
            <a:off x="1750060" y="4510088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D1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50" name="Text Box 14"/>
          <p:cNvSpPr/>
          <p:nvPr/>
        </p:nvSpPr>
        <p:spPr>
          <a:xfrm>
            <a:off x="1750060" y="4870450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D0</a:t>
            </a:r>
            <a:endParaRPr lang="en-US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51" name="Text Box 15"/>
          <p:cNvSpPr/>
          <p:nvPr/>
        </p:nvSpPr>
        <p:spPr>
          <a:xfrm>
            <a:off x="1750060" y="3070225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D5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52" name="Text Box 16"/>
          <p:cNvSpPr/>
          <p:nvPr/>
        </p:nvSpPr>
        <p:spPr>
          <a:xfrm>
            <a:off x="1750060" y="3430588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D4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53" name="Text Box 17"/>
          <p:cNvSpPr/>
          <p:nvPr/>
        </p:nvSpPr>
        <p:spPr>
          <a:xfrm>
            <a:off x="1750060" y="3790950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D3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54" name="Text Box 18"/>
          <p:cNvSpPr/>
          <p:nvPr/>
        </p:nvSpPr>
        <p:spPr>
          <a:xfrm>
            <a:off x="1042988" y="2403475"/>
            <a:ext cx="2087562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逻辑磁盘</a:t>
            </a:r>
            <a:endParaRPr lang="zh-CN" altLang="en-US" sz="1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55" name="AutoShape 19"/>
          <p:cNvSpPr/>
          <p:nvPr/>
        </p:nvSpPr>
        <p:spPr>
          <a:xfrm rot="5400000">
            <a:off x="5222875" y="2673350"/>
            <a:ext cx="647700" cy="215900"/>
          </a:xfrm>
          <a:prstGeom prst="rightArrow">
            <a:avLst>
              <a:gd name="adj1" fmla="val 50000"/>
              <a:gd name="adj2" fmla="val 75000"/>
            </a:avLst>
          </a:prstGeom>
          <a:gradFill rotWithShape="0">
            <a:gsLst>
              <a:gs pos="0">
                <a:srgbClr val="EAEAEA"/>
              </a:gs>
              <a:gs pos="100000">
                <a:srgbClr val="777777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56" name="AutoShape 20"/>
          <p:cNvSpPr/>
          <p:nvPr/>
        </p:nvSpPr>
        <p:spPr>
          <a:xfrm rot="5400000">
            <a:off x="3924300" y="3679825"/>
            <a:ext cx="576263" cy="215900"/>
          </a:xfrm>
          <a:prstGeom prst="rightArrow">
            <a:avLst>
              <a:gd name="adj1" fmla="val 50000"/>
              <a:gd name="adj2" fmla="val 66752"/>
            </a:avLst>
          </a:prstGeom>
          <a:gradFill rotWithShape="0">
            <a:gsLst>
              <a:gs pos="0">
                <a:srgbClr val="EAEAEA"/>
              </a:gs>
              <a:gs pos="100000">
                <a:srgbClr val="777777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95" name="AutoShape 22"/>
          <p:cNvSpPr/>
          <p:nvPr/>
        </p:nvSpPr>
        <p:spPr>
          <a:xfrm>
            <a:off x="3457575" y="3155930"/>
            <a:ext cx="4336415" cy="427396"/>
          </a:xfrm>
          <a:prstGeom prst="roundRect">
            <a:avLst>
              <a:gd name="adj" fmla="val 22829"/>
            </a:avLst>
          </a:prstGeom>
          <a:gradFill rotWithShape="1">
            <a:gsLst>
              <a:gs pos="0">
                <a:srgbClr val="808080"/>
              </a:gs>
              <a:gs pos="100000">
                <a:srgbClr val="C0C0C0"/>
              </a:gs>
            </a:gsLst>
            <a:lin ang="5400000" scaled="1"/>
            <a:tileRect/>
          </a:gradFill>
          <a:ln w="28575" cap="flat" cmpd="sng">
            <a:solidFill>
              <a:srgbClr val="333333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4396" name="Picture 23" descr="guang"/>
          <p:cNvPicPr>
            <a:picLocks noChangeAspect="1"/>
          </p:cNvPicPr>
          <p:nvPr/>
        </p:nvPicPr>
        <p:blipFill>
          <a:blip r:embed="rId4"/>
          <a:srcRect r="-882" b="38942"/>
          <a:stretch>
            <a:fillRect/>
          </a:stretch>
        </p:blipFill>
        <p:spPr>
          <a:xfrm>
            <a:off x="3495675" y="3221990"/>
            <a:ext cx="4318635" cy="12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58" name="Text Box 24"/>
          <p:cNvSpPr/>
          <p:nvPr/>
        </p:nvSpPr>
        <p:spPr>
          <a:xfrm>
            <a:off x="3222625" y="3213100"/>
            <a:ext cx="467995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1400" b="1" i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D0,D1,D2,D3,D4,D5</a:t>
            </a:r>
            <a:endParaRPr lang="en-US" altLang="zh-CN" sz="1400" b="1" i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59" name="AutoShape 25"/>
          <p:cNvSpPr/>
          <p:nvPr/>
        </p:nvSpPr>
        <p:spPr>
          <a:xfrm>
            <a:off x="6305550" y="5299075"/>
            <a:ext cx="968375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60" name="AutoShape 26"/>
          <p:cNvSpPr/>
          <p:nvPr/>
        </p:nvSpPr>
        <p:spPr>
          <a:xfrm>
            <a:off x="6305550" y="4940300"/>
            <a:ext cx="968375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61" name="AutoShape 27"/>
          <p:cNvSpPr/>
          <p:nvPr/>
        </p:nvSpPr>
        <p:spPr>
          <a:xfrm>
            <a:off x="6305550" y="4579938"/>
            <a:ext cx="968375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1772" name="Text Box 28"/>
          <p:cNvSpPr/>
          <p:nvPr/>
        </p:nvSpPr>
        <p:spPr>
          <a:xfrm>
            <a:off x="6612573" y="4652963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D5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1773" name="Text Box 29"/>
          <p:cNvSpPr/>
          <p:nvPr/>
        </p:nvSpPr>
        <p:spPr>
          <a:xfrm>
            <a:off x="6612573" y="5013325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D3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1774" name="Text Box 30"/>
          <p:cNvSpPr/>
          <p:nvPr/>
        </p:nvSpPr>
        <p:spPr>
          <a:xfrm>
            <a:off x="6620828" y="5373688"/>
            <a:ext cx="47434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P0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65" name="AutoShape 31"/>
          <p:cNvSpPr/>
          <p:nvPr/>
        </p:nvSpPr>
        <p:spPr>
          <a:xfrm>
            <a:off x="6232525" y="4219575"/>
            <a:ext cx="1114425" cy="393700"/>
          </a:xfrm>
          <a:prstGeom prst="can">
            <a:avLst>
              <a:gd name="adj" fmla="val 27866"/>
            </a:avLst>
          </a:prstGeom>
          <a:gradFill rotWithShape="1">
            <a:gsLst>
              <a:gs pos="0">
                <a:srgbClr val="004747"/>
              </a:gs>
              <a:gs pos="50000">
                <a:srgbClr val="009999"/>
              </a:gs>
              <a:gs pos="100000">
                <a:srgbClr val="004747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66" name="Text Box 32"/>
          <p:cNvSpPr/>
          <p:nvPr>
            <p:custDataLst>
              <p:tags r:id="rId5"/>
            </p:custDataLst>
          </p:nvPr>
        </p:nvSpPr>
        <p:spPr>
          <a:xfrm>
            <a:off x="6300788" y="4257675"/>
            <a:ext cx="10302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驱动器</a:t>
            </a:r>
            <a:r>
              <a:rPr lang="en-US" altLang="zh-CN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3</a:t>
            </a:r>
            <a:endParaRPr lang="en-US" altLang="zh-CN" sz="1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1777" name="Text Box 33"/>
          <p:cNvSpPr/>
          <p:nvPr/>
        </p:nvSpPr>
        <p:spPr>
          <a:xfrm>
            <a:off x="4026853" y="4652963"/>
            <a:ext cx="47434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P2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1778" name="Text Box 34"/>
          <p:cNvSpPr/>
          <p:nvPr/>
        </p:nvSpPr>
        <p:spPr>
          <a:xfrm>
            <a:off x="4024948" y="5013325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D2</a:t>
            </a:r>
            <a:endParaRPr lang="en-US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1779" name="Text Box 35"/>
          <p:cNvSpPr/>
          <p:nvPr/>
        </p:nvSpPr>
        <p:spPr>
          <a:xfrm>
            <a:off x="4024948" y="5373688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D0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70" name="AutoShape 36"/>
          <p:cNvSpPr/>
          <p:nvPr/>
        </p:nvSpPr>
        <p:spPr>
          <a:xfrm rot="5400000">
            <a:off x="6443663" y="3716338"/>
            <a:ext cx="576262" cy="215900"/>
          </a:xfrm>
          <a:prstGeom prst="rightArrow">
            <a:avLst>
              <a:gd name="adj1" fmla="val 50000"/>
              <a:gd name="adj2" fmla="val 66690"/>
            </a:avLst>
          </a:prstGeom>
          <a:gradFill rotWithShape="0">
            <a:gsLst>
              <a:gs pos="0">
                <a:srgbClr val="EAEAEA"/>
              </a:gs>
              <a:gs pos="100000">
                <a:srgbClr val="777777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71" name="AutoShape 37"/>
          <p:cNvSpPr/>
          <p:nvPr/>
        </p:nvSpPr>
        <p:spPr>
          <a:xfrm rot="5400000">
            <a:off x="5219700" y="3716338"/>
            <a:ext cx="576263" cy="215900"/>
          </a:xfrm>
          <a:prstGeom prst="rightArrow">
            <a:avLst>
              <a:gd name="adj1" fmla="val 50000"/>
              <a:gd name="adj2" fmla="val 66690"/>
            </a:avLst>
          </a:prstGeom>
          <a:gradFill rotWithShape="0">
            <a:gsLst>
              <a:gs pos="0">
                <a:srgbClr val="EAEAEA"/>
              </a:gs>
              <a:gs pos="100000">
                <a:srgbClr val="777777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72" name="AutoShape 38"/>
          <p:cNvSpPr/>
          <p:nvPr/>
        </p:nvSpPr>
        <p:spPr>
          <a:xfrm>
            <a:off x="5080000" y="5299075"/>
            <a:ext cx="968375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73" name="AutoShape 39"/>
          <p:cNvSpPr/>
          <p:nvPr/>
        </p:nvSpPr>
        <p:spPr>
          <a:xfrm>
            <a:off x="5080000" y="4940300"/>
            <a:ext cx="968375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74" name="AutoShape 40"/>
          <p:cNvSpPr/>
          <p:nvPr/>
        </p:nvSpPr>
        <p:spPr>
          <a:xfrm>
            <a:off x="5080000" y="4579938"/>
            <a:ext cx="968375" cy="393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4A5D62"/>
              </a:gs>
              <a:gs pos="50000">
                <a:srgbClr val="9FCAD3"/>
              </a:gs>
              <a:gs pos="100000">
                <a:srgbClr val="4A5D62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1785" name="Text Box 41"/>
          <p:cNvSpPr/>
          <p:nvPr/>
        </p:nvSpPr>
        <p:spPr>
          <a:xfrm>
            <a:off x="5387023" y="4652963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D4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1786" name="Text Box 42"/>
          <p:cNvSpPr/>
          <p:nvPr/>
        </p:nvSpPr>
        <p:spPr>
          <a:xfrm>
            <a:off x="5395278" y="5013325"/>
            <a:ext cx="47434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P1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1787" name="Text Box 43"/>
          <p:cNvSpPr/>
          <p:nvPr/>
        </p:nvSpPr>
        <p:spPr>
          <a:xfrm>
            <a:off x="5387023" y="5373688"/>
            <a:ext cx="49085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D1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93" name="Line 45"/>
          <p:cNvSpPr/>
          <p:nvPr/>
        </p:nvSpPr>
        <p:spPr>
          <a:xfrm flipH="1">
            <a:off x="3762375" y="4735830"/>
            <a:ext cx="936625" cy="908050"/>
          </a:xfrm>
          <a:prstGeom prst="line">
            <a:avLst/>
          </a:prstGeom>
          <a:ln w="76200" cap="flat" cmpd="sng">
            <a:solidFill>
              <a:srgbClr val="E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4394" name="Line 46"/>
          <p:cNvSpPr/>
          <p:nvPr/>
        </p:nvSpPr>
        <p:spPr>
          <a:xfrm>
            <a:off x="3762375" y="4635500"/>
            <a:ext cx="936625" cy="1008380"/>
          </a:xfrm>
          <a:prstGeom prst="line">
            <a:avLst/>
          </a:prstGeom>
          <a:ln w="76200" cap="flat" cmpd="sng">
            <a:solidFill>
              <a:srgbClr val="E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1791" name="Text Box 47"/>
          <p:cNvSpPr/>
          <p:nvPr/>
        </p:nvSpPr>
        <p:spPr>
          <a:xfrm>
            <a:off x="3779838" y="5876925"/>
            <a:ext cx="17272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rutigerNext LT Regular"/>
              </a:rPr>
              <a:t>磁盘失效</a:t>
            </a:r>
            <a:endParaRPr lang="zh-CN" altLang="en-US" sz="1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rutigerNext LT Regular"/>
            </a:endParaRPr>
          </a:p>
        </p:txBody>
      </p:sp>
      <p:sp>
        <p:nvSpPr>
          <p:cNvPr id="31792" name="Text Box 48"/>
          <p:cNvSpPr/>
          <p:nvPr/>
        </p:nvSpPr>
        <p:spPr>
          <a:xfrm>
            <a:off x="4645025" y="5876925"/>
            <a:ext cx="17272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FrutigerNext LT Regular"/>
              </a:rPr>
              <a:t>数据恢复</a:t>
            </a:r>
            <a:endParaRPr lang="zh-CN" altLang="en-US" sz="1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FrutigerNext LT Regular"/>
            </a:endParaRPr>
          </a:p>
        </p:txBody>
      </p:sp>
      <p:sp>
        <p:nvSpPr>
          <p:cNvPr id="14381" name="AutoShape 49"/>
          <p:cNvSpPr/>
          <p:nvPr/>
        </p:nvSpPr>
        <p:spPr>
          <a:xfrm>
            <a:off x="5006975" y="4219575"/>
            <a:ext cx="1114425" cy="393700"/>
          </a:xfrm>
          <a:prstGeom prst="can">
            <a:avLst>
              <a:gd name="adj" fmla="val 27866"/>
            </a:avLst>
          </a:prstGeom>
          <a:gradFill rotWithShape="1">
            <a:gsLst>
              <a:gs pos="0">
                <a:srgbClr val="004747"/>
              </a:gs>
              <a:gs pos="50000">
                <a:srgbClr val="009999"/>
              </a:gs>
              <a:gs pos="100000">
                <a:srgbClr val="004747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82" name="Text Box 50"/>
          <p:cNvSpPr/>
          <p:nvPr>
            <p:custDataLst>
              <p:tags r:id="rId6"/>
            </p:custDataLst>
          </p:nvPr>
        </p:nvSpPr>
        <p:spPr>
          <a:xfrm>
            <a:off x="5072063" y="4286250"/>
            <a:ext cx="10302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驱动器</a:t>
            </a:r>
            <a:r>
              <a:rPr lang="en-US" altLang="zh-CN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2</a:t>
            </a:r>
            <a:endParaRPr lang="en-US" altLang="zh-CN" sz="1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83" name="AutoShape 51"/>
          <p:cNvSpPr/>
          <p:nvPr/>
        </p:nvSpPr>
        <p:spPr>
          <a:xfrm>
            <a:off x="3711575" y="4219575"/>
            <a:ext cx="1114425" cy="393700"/>
          </a:xfrm>
          <a:prstGeom prst="can">
            <a:avLst>
              <a:gd name="adj" fmla="val 27866"/>
            </a:avLst>
          </a:prstGeom>
          <a:gradFill rotWithShape="1">
            <a:gsLst>
              <a:gs pos="0">
                <a:srgbClr val="004747"/>
              </a:gs>
              <a:gs pos="50000">
                <a:srgbClr val="009999"/>
              </a:gs>
              <a:gs pos="100000">
                <a:srgbClr val="004747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endParaRPr lang="zh-CN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84" name="Text Box 52"/>
          <p:cNvSpPr/>
          <p:nvPr>
            <p:custDataLst>
              <p:tags r:id="rId7"/>
            </p:custDataLst>
          </p:nvPr>
        </p:nvSpPr>
        <p:spPr>
          <a:xfrm>
            <a:off x="3811588" y="4286250"/>
            <a:ext cx="10302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驱动器</a:t>
            </a:r>
            <a:r>
              <a:rPr lang="en-US" altLang="zh-CN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1</a:t>
            </a:r>
            <a:endParaRPr lang="en-US" altLang="zh-CN" sz="1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391" name="Line 54"/>
          <p:cNvSpPr/>
          <p:nvPr/>
        </p:nvSpPr>
        <p:spPr>
          <a:xfrm flipH="1">
            <a:off x="1511300" y="4862195"/>
            <a:ext cx="1081405" cy="259080"/>
          </a:xfrm>
          <a:prstGeom prst="line">
            <a:avLst/>
          </a:prstGeom>
          <a:ln w="76200" cap="flat" cmpd="sng">
            <a:solidFill>
              <a:srgbClr val="E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4392" name="Line 55"/>
          <p:cNvSpPr/>
          <p:nvPr/>
        </p:nvSpPr>
        <p:spPr>
          <a:xfrm>
            <a:off x="1511300" y="4834255"/>
            <a:ext cx="1081405" cy="287020"/>
          </a:xfrm>
          <a:prstGeom prst="line">
            <a:avLst/>
          </a:prstGeom>
          <a:ln w="76200" cap="flat" cmpd="sng">
            <a:solidFill>
              <a:srgbClr val="E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4389" name="Line 57"/>
          <p:cNvSpPr/>
          <p:nvPr/>
        </p:nvSpPr>
        <p:spPr>
          <a:xfrm flipH="1">
            <a:off x="1511300" y="4141470"/>
            <a:ext cx="1081405" cy="259080"/>
          </a:xfrm>
          <a:prstGeom prst="line">
            <a:avLst/>
          </a:prstGeom>
          <a:ln w="76200" cap="flat" cmpd="sng">
            <a:solidFill>
              <a:srgbClr val="E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4390" name="Line 58"/>
          <p:cNvSpPr/>
          <p:nvPr/>
        </p:nvSpPr>
        <p:spPr>
          <a:xfrm>
            <a:off x="1511300" y="4113530"/>
            <a:ext cx="1081405" cy="287020"/>
          </a:xfrm>
          <a:prstGeom prst="line">
            <a:avLst/>
          </a:prstGeom>
          <a:ln w="76200" cap="flat" cmpd="sng">
            <a:solidFill>
              <a:srgbClr val="E00000"/>
            </a:solidFill>
            <a:prstDash val="solid"/>
            <a:bevel/>
            <a:headEnd type="none" w="med" len="med"/>
            <a:tailEnd type="none" w="med" len="med"/>
          </a:ln>
        </p:spPr>
      </p:sp>
      <p:pic>
        <p:nvPicPr>
          <p:cNvPr id="14387" name="Picture 59" descr="7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32363" y="1384300"/>
            <a:ext cx="1506537" cy="119856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10" dur="500"/>
                                        <p:tgtEl>
                                          <p:spTgt spid="31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4" dur="500" fill="hold"/>
                                        <p:tgtEl>
                                          <p:spTgt spid="31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fmla" valueType="str">
                                      <p:cBhvr>
                                        <p:cTn id="16" dur="500" fill="hold"/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21" dur="500"/>
                                        <p:tgtEl>
                                          <p:spTgt spid="31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fmla" valueType="str">
                                      <p:cBhvr>
                                        <p:cTn id="25" dur="500" fill="hold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fmla" valueType="str">
                                      <p:cBhvr>
                                        <p:cTn id="27" dur="500" fill="hold"/>
                                        <p:tgtEl>
                                          <p:spTgt spid="31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32" dur="500"/>
                                        <p:tgtEl>
                                          <p:spTgt spid="31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fmla" valueType="str">
                                      <p:cBhvr>
                                        <p:cTn id="36" dur="500" fill="hold"/>
                                        <p:tgtEl>
                                          <p:spTgt spid="31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fmla" valueType="str">
                                      <p:cBhvr>
                                        <p:cTn id="38" dur="500" fill="hold"/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43" dur="500"/>
                                        <p:tgtEl>
                                          <p:spTgt spid="31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72" grpId="0" bldLvl="0"/>
      <p:bldP spid="31773" grpId="0" bldLvl="0"/>
      <p:bldP spid="31774" grpId="0" bldLvl="0"/>
      <p:bldP spid="31777" grpId="0" bldLvl="0"/>
      <p:bldP spid="31778" grpId="0" bldLvl="0"/>
      <p:bldP spid="31779" grpId="0" bldLvl="0"/>
      <p:bldP spid="31785" grpId="0" bldLvl="0"/>
      <p:bldP spid="31786" grpId="0" bldLvl="0"/>
      <p:bldP spid="31787" grpId="0" bldLvl="0"/>
      <p:bldP spid="31791" grpId="0" bldLvl="0"/>
      <p:bldP spid="31792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362" name="标题 1"/>
          <p:cNvSpPr>
            <a:spLocks noGrp="1"/>
          </p:cNvSpPr>
          <p:nvPr>
            <p:ph type="title" idx="4294967295"/>
          </p:nvPr>
        </p:nvSpPr>
        <p:spPr>
          <a:xfrm>
            <a:off x="1398588" y="-4762"/>
            <a:ext cx="7745412" cy="868362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案例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WIN2003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实现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Raid 0,1,5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1536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7150" y="1833563"/>
            <a:ext cx="6467475" cy="31908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1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1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1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1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2"/>
</p:tagLst>
</file>

<file path=ppt/tags/tag14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1"/>
</p:tagLst>
</file>

<file path=ppt/tags/tag14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TEMPLATE_COLOR_TYPE" val="1"/>
  <p:tag name="KSO_WM_TEMPLATE_MASTER_THUMB_INDEX" val="12"/>
  <p:tag name="KSO_WM_UNIT_SHOW_EDIT_AREA_INDICATION" val="0"/>
  <p:tag name="KSO_WM_TEMPLATE_THUMBS_INDEX" val="1、2、3、11、14"/>
  <p:tag name="KSO_WM_TAG_VERSION" val="1.0"/>
  <p:tag name="KSO_WM_BEAUTIFY_FLAG" val="#wm#"/>
  <p:tag name="KSO_WM_TEMPLATE_CATEGORY" val="custom"/>
  <p:tag name="KSO_WM_TEMPLATE_INDEX" val="20202545"/>
  <p:tag name="KSO_WM_TEMPLATE_MASTER_TYPE" val="1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PRESET_TEXT" val="Add the title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1*a*1"/>
  <p:tag name="KSO_WM_TEMPLATE_CATEGORY" val="custom"/>
  <p:tag name="KSO_WM_TEMPLATE_INDEX" val="20202545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TEMPLATE_THUMBS_INDEX" val="1、2、6、7、9、11、14、15"/>
  <p:tag name="KSO_WM_SLIDE_ID" val="custom20202545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545"/>
  <p:tag name="KSO_WM_SLIDE_LAYOUT" val="a_b"/>
  <p:tag name="KSO_WM_SLIDE_LAYOUT_CNT" val="1_3"/>
</p:tagLst>
</file>

<file path=ppt/tags/tag1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eba72e7-1c98-4450-9abd-d00f1ea0c477}"/>
  <p:tag name="KSO_WM_UNIT_TYPE" val="i"/>
</p:tagLst>
</file>

<file path=ppt/tags/tag1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LINE_FORE_SCHEMECOLOR_INDEX_BRIGHTNESS" val="0"/>
  <p:tag name="KSO_WM_UNIT_LINE_FORE_SCHEMECOLOR_INDEX" val="6"/>
  <p:tag name="KSO_WM_UNIT_LINE_FILL_TYPE" val="2"/>
</p:tagLst>
</file>

<file path=ppt/tags/tag16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6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eba72e7-1c98-4450-9abd-d00f1ea0c477}"/>
  <p:tag name="KSO_WM_UNIT_TYPE" val="i"/>
</p:tagLst>
</file>

<file path=ppt/tags/tag1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1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13"/>
  <p:tag name="KSO_WM_UNIT_LINE_FILL_TYPE" val="2"/>
</p:tagLst>
</file>

<file path=ppt/tags/tag172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13"/>
  <p:tag name="KSO_WM_UNIT_LINE_FILL_TYPE" val="2"/>
</p:tagLst>
</file>

<file path=ppt/tags/tag173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13"/>
  <p:tag name="KSO_WM_UNIT_LINE_FILL_TYPE" val="2"/>
</p:tagLst>
</file>

<file path=ppt/tags/tag174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13"/>
  <p:tag name="KSO_WM_UNIT_LINE_FILL_TYPE" val="2"/>
</p:tagLst>
</file>

<file path=ppt/tags/tag175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</p:tagLst>
</file>

<file path=ppt/tags/tag176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</p:tagLst>
</file>

<file path=ppt/tags/tag177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</p:tagLst>
</file>

<file path=ppt/tags/tag178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</p:tagLst>
</file>

<file path=ppt/tags/tag179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13"/>
  <p:tag name="KSO_WM_UNIT_LINE_FILL_TYPE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13"/>
  <p:tag name="KSO_WM_UNIT_LINE_FILL_TYPE" val="2"/>
</p:tagLst>
</file>

<file path=ppt/tags/tag181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13"/>
  <p:tag name="KSO_WM_UNIT_LINE_FILL_TYPE" val="2"/>
</p:tagLst>
</file>

<file path=ppt/tags/tag182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</p:tagLst>
</file>

<file path=ppt/tags/tag183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13"/>
  <p:tag name="KSO_WM_UNIT_LINE_FILL_TYPE" val="2"/>
</p:tagLst>
</file>

<file path=ppt/tags/tag184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13"/>
  <p:tag name="KSO_WM_UNIT_LINE_FILL_TYPE" val="2"/>
</p:tagLst>
</file>

<file path=ppt/tags/tag185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13"/>
  <p:tag name="KSO_WM_UNIT_LINE_FILL_TYPE" val="2"/>
</p:tagLst>
</file>

<file path=ppt/tags/tag186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</p:tagLst>
</file>

<file path=ppt/tags/tag187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</p:tagLst>
</file>

<file path=ppt/tags/tag188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</p:tagLst>
</file>

<file path=ppt/tags/tag189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9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eba72e7-1c98-4450-9abd-d00f1ea0c477}"/>
  <p:tag name="KSO_WM_UNIT_TYPE" val="i"/>
</p:tagLst>
</file>

<file path=ppt/tags/tag19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eba72e7-1c98-4450-9abd-d00f1ea0c477}"/>
  <p:tag name="KSO_WM_UNIT_TYPE" val="i"/>
</p:tagLst>
</file>

<file path=ppt/tags/tag19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8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99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0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eba72e7-1c98-4450-9abd-d00f1ea0c477}"/>
  <p:tag name="KSO_WM_UNIT_TYPE" val="i"/>
</p:tagLst>
</file>

<file path=ppt/tags/tag20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5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06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07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0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0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eba72e7-1c98-4450-9abd-d00f1ea0c477}"/>
  <p:tag name="KSO_WM_UNIT_TYPE" val="i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2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13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14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1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1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eba72e7-1c98-4450-9abd-d00f1ea0c477}"/>
  <p:tag name="KSO_WM_UNIT_TYPE" val="i"/>
</p:tagLst>
</file>

<file path=ppt/tags/tag21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9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21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2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eba72e7-1c98-4450-9abd-d00f1ea0c477}"/>
  <p:tag name="KSO_WM_UNIT_TYPE" val="i"/>
</p:tagLst>
</file>

<file path=ppt/tags/tag22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2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eba72e7-1c98-4450-9abd-d00f1ea0c477}"/>
  <p:tag name="KSO_WM_UNIT_TYPE" val="i"/>
</p:tagLst>
</file>

<file path=ppt/tags/tag22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1.xml><?xml version="1.0" encoding="utf-8"?>
<p:tagLst xmlns:p="http://schemas.openxmlformats.org/presentationml/2006/main">
  <p:tag name="KSO_WPP_MARK_KEY" val="6ecc0610-2b50-465d-9fe5-1f03473a8ab8"/>
  <p:tag name="COMMONDATA" val="eyJoZGlkIjoiYzIwODc0ZjEzYjI3NGUzMDkzNzE5MDQ5MmNjMzcyNmQifQ==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6*i*6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beba72e7-1c98-4450-9abd-d00f1ea0c477}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c026TGp_business_diagram_v2">
  <a:themeElements>
    <a:clrScheme name="1_c026TGp_business_diagram_v2 3">
      <a:dk1>
        <a:srgbClr val="1D528D"/>
      </a:dk1>
      <a:lt1>
        <a:srgbClr val="FFFFFF"/>
      </a:lt1>
      <a:dk2>
        <a:srgbClr val="000000"/>
      </a:dk2>
      <a:lt2>
        <a:srgbClr val="C0C0C0"/>
      </a:lt2>
      <a:accent1>
        <a:srgbClr val="72B143"/>
      </a:accent1>
      <a:accent2>
        <a:srgbClr val="0099CC"/>
      </a:accent2>
      <a:accent3>
        <a:srgbClr val="FFFFFF"/>
      </a:accent3>
      <a:accent4>
        <a:srgbClr val="174578"/>
      </a:accent4>
      <a:accent5>
        <a:srgbClr val="BCD5B0"/>
      </a:accent5>
      <a:accent6>
        <a:srgbClr val="008AB9"/>
      </a:accent6>
      <a:hlink>
        <a:srgbClr val="6699FF"/>
      </a:hlink>
      <a:folHlink>
        <a:srgbClr val="AC7AD2"/>
      </a:folHlink>
    </a:clrScheme>
    <a:fontScheme name="1_c026TGp_business_diagram_v2">
      <a:majorFont>
        <a:latin typeface="微软雅黑"/>
        <a:ea typeface="微软雅黑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rotWithShape="1">
          <a:gsLst>
            <a:gs pos="0">
              <a:srgbClr val="CCFFFF"/>
            </a:gs>
            <a:gs pos="100000">
              <a:srgbClr val="FFFFFF"/>
            </a:gs>
          </a:gsLst>
          <a:lin ang="5400000" scaled="1"/>
        </a:gradFill>
        <a:ln w="9525" algn="ctr">
          <a:solidFill>
            <a:srgbClr val="008080"/>
          </a:solidFill>
          <a:round/>
        </a:ln>
      </a:spPr>
      <a:bodyPr wrap="square">
        <a:spAutoFit/>
      </a:bodyPr>
      <a:lstStyle>
        <a:defPPr marL="95250">
          <a:defRPr b="1" dirty="0" smtClean="0">
            <a:solidFill>
              <a:schemeClr val="tx2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026TGp_business_diagram_v2 1">
        <a:dk1>
          <a:srgbClr val="666699"/>
        </a:dk1>
        <a:lt1>
          <a:srgbClr val="FFFFFF"/>
        </a:lt1>
        <a:dk2>
          <a:srgbClr val="000000"/>
        </a:dk2>
        <a:lt2>
          <a:srgbClr val="C0C0C0"/>
        </a:lt2>
        <a:accent1>
          <a:srgbClr val="3F97D3"/>
        </a:accent1>
        <a:accent2>
          <a:srgbClr val="75AD94"/>
        </a:accent2>
        <a:accent3>
          <a:srgbClr val="FFFFFF"/>
        </a:accent3>
        <a:accent4>
          <a:srgbClr val="565682"/>
        </a:accent4>
        <a:accent5>
          <a:srgbClr val="AFC9E6"/>
        </a:accent5>
        <a:accent6>
          <a:srgbClr val="699C86"/>
        </a:accent6>
        <a:hlink>
          <a:srgbClr val="BAA2C8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026TGp_business_diagram_v2 2">
        <a:dk1>
          <a:srgbClr val="3E2787"/>
        </a:dk1>
        <a:lt1>
          <a:srgbClr val="FFFFFF"/>
        </a:lt1>
        <a:dk2>
          <a:srgbClr val="000000"/>
        </a:dk2>
        <a:lt2>
          <a:srgbClr val="C0C0C0"/>
        </a:lt2>
        <a:accent1>
          <a:srgbClr val="445DC6"/>
        </a:accent1>
        <a:accent2>
          <a:srgbClr val="6699FF"/>
        </a:accent2>
        <a:accent3>
          <a:srgbClr val="FFFFFF"/>
        </a:accent3>
        <a:accent4>
          <a:srgbClr val="342072"/>
        </a:accent4>
        <a:accent5>
          <a:srgbClr val="B0B6DF"/>
        </a:accent5>
        <a:accent6>
          <a:srgbClr val="5C8AE7"/>
        </a:accent6>
        <a:hlink>
          <a:srgbClr val="69BD97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026TGp_business_diagram_v2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72B143"/>
        </a:accent1>
        <a:accent2>
          <a:srgbClr val="0099CC"/>
        </a:accent2>
        <a:accent3>
          <a:srgbClr val="FFFFFF"/>
        </a:accent3>
        <a:accent4>
          <a:srgbClr val="174578"/>
        </a:accent4>
        <a:accent5>
          <a:srgbClr val="BCD5B0"/>
        </a:accent5>
        <a:accent6>
          <a:srgbClr val="008AB9"/>
        </a:accent6>
        <a:hlink>
          <a:srgbClr val="6699FF"/>
        </a:hlink>
        <a:folHlink>
          <a:srgbClr val="AC7AD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44">
      <a:dk1>
        <a:srgbClr val="000000"/>
      </a:dk1>
      <a:lt1>
        <a:srgbClr val="FFFFFF"/>
      </a:lt1>
      <a:dk2>
        <a:srgbClr val="333333"/>
      </a:dk2>
      <a:lt2>
        <a:srgbClr val="FFFFFF"/>
      </a:lt2>
      <a:accent1>
        <a:srgbClr val="5C8FC7"/>
      </a:accent1>
      <a:accent2>
        <a:srgbClr val="6E82BA"/>
      </a:accent2>
      <a:accent3>
        <a:srgbClr val="8376B0"/>
      </a:accent3>
      <a:accent4>
        <a:srgbClr val="9868A3"/>
      </a:accent4>
      <a:accent5>
        <a:srgbClr val="AE5B97"/>
      </a:accent5>
      <a:accent6>
        <a:srgbClr val="C44B8A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Benent_S1</Template>
  <TotalTime>0</TotalTime>
  <Words>885</Words>
  <Application>WPS 演示</Application>
  <PresentationFormat>全屏显示(4:3)</PresentationFormat>
  <Paragraphs>205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黑体</vt:lpstr>
      <vt:lpstr>Verdana</vt:lpstr>
      <vt:lpstr>FrutigerNext LT Regular</vt:lpstr>
      <vt:lpstr>Calibri</vt:lpstr>
      <vt:lpstr>华文细黑</vt:lpstr>
      <vt:lpstr>Arial Unicode MS</vt:lpstr>
      <vt:lpstr>汉仪旗黑-85S</vt:lpstr>
      <vt:lpstr>Viner Hand ITC</vt:lpstr>
      <vt:lpstr>汉仪旗黑-85S</vt:lpstr>
      <vt:lpstr>1_c026TGp_business_diagram_v2</vt:lpstr>
      <vt:lpstr>2_Office 主题​​</vt:lpstr>
      <vt:lpstr>RAID5技术与应用</vt:lpstr>
      <vt:lpstr>RAID概念与实现方式</vt:lpstr>
      <vt:lpstr>RAID数据保护机制---热备与重构1</vt:lpstr>
      <vt:lpstr>RAID 分类</vt:lpstr>
      <vt:lpstr>RAID 5的工作原理</vt:lpstr>
      <vt:lpstr>RAID 5数据写入</vt:lpstr>
      <vt:lpstr>RAID 5数据读取</vt:lpstr>
      <vt:lpstr>RAID 5数据恢复</vt:lpstr>
      <vt:lpstr>案例 WIN2003实现Raid 0,1,5</vt:lpstr>
      <vt:lpstr>案例 Linux实现Raid 5</vt:lpstr>
    </vt:vector>
  </TitlesOfParts>
  <Company>MS User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ye.zeng</dc:creator>
  <cp:lastModifiedBy>Lynch【殤∏煜】</cp:lastModifiedBy>
  <cp:revision>699</cp:revision>
  <dcterms:created xsi:type="dcterms:W3CDTF">2009-04-02T02:14:16Z</dcterms:created>
  <dcterms:modified xsi:type="dcterms:W3CDTF">2022-06-25T02:19:31Z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2052-11.1.0.11744</vt:lpwstr>
  </property>
  <property fmtid="{D5CDD505-2E9C-101B-9397-08002B2CF9AE}" pid="3" name="ICV">
    <vt:lpwstr>C6C842833CDC4D89A9BBFAEA9D6CEF83</vt:lpwstr>
  </property>
</Properties>
</file>