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8"/>
  </p:notesMasterIdLst>
  <p:sldIdLst>
    <p:sldId id="327" r:id="rId4"/>
    <p:sldId id="328" r:id="rId5"/>
    <p:sldId id="329" r:id="rId6"/>
    <p:sldId id="330" r:id="rId7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</p:sldIdLst>
  <p:sldSz cx="9144000" cy="6858000" type="screen4x3"/>
  <p:notesSz cx="6858000" cy="9144000"/>
  <p:custDataLst>
    <p:tags r:id="rId59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CC"/>
    <a:srgbClr val="99CCFF"/>
    <a:srgbClr val="0099CC"/>
    <a:srgbClr val="33CCCC"/>
    <a:srgbClr val="CCFFFF"/>
    <a:srgbClr val="33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5"/>
    <p:restoredTop sz="95386" autoAdjust="0"/>
  </p:normalViewPr>
  <p:slideViewPr>
    <p:cSldViewPr showGuides="1">
      <p:cViewPr varScale="1">
        <p:scale>
          <a:sx n="110" d="100"/>
          <a:sy n="110" d="100"/>
        </p:scale>
        <p:origin x="-1650" y="-96"/>
      </p:cViewPr>
      <p:guideLst>
        <p:guide orient="horz" pos="2144"/>
        <p:guide pos="2875"/>
      </p:guideLst>
    </p:cSldViewPr>
  </p:slideViewPr>
  <p:outlineViewPr>
    <p:cViewPr>
      <p:scale>
        <a:sx n="33" d="100"/>
        <a:sy n="33" d="100"/>
      </p:scale>
      <p:origin x="0" y="11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gs" Target="tags/tag552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0CFFF1-59C3-42A4-A63F-BD6736ED50A5}" type="doc">
      <dgm:prSet loTypeId="urn:microsoft.com/office/officeart/2005/8/layout/lProcess2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4A1E077F-9820-4D2D-9BFA-F2D8434ED84D}">
      <dgm:prSet phldrT="[文本]" custT="1"/>
      <dgm:spPr/>
      <dgm:t>
        <a:bodyPr/>
        <a:lstStyle/>
        <a:p>
          <a:r>
            <a:rPr lang="zh-CN" altLang="en-US" sz="2800" dirty="0" smtClean="0"/>
            <a:t>匿名访问</a:t>
          </a:r>
          <a:endParaRPr lang="zh-CN" altLang="en-US" sz="2800" dirty="0"/>
        </a:p>
      </dgm:t>
    </dgm:pt>
    <dgm:pt modelId="{54B36334-654D-48C1-90DB-F1CEA2BFA843}" cxnId="{F0C93A9E-3587-4B5E-A8D0-CE545CEE8EE7}" type="parTrans">
      <dgm:prSet/>
      <dgm:spPr/>
      <dgm:t>
        <a:bodyPr/>
        <a:lstStyle/>
        <a:p>
          <a:endParaRPr lang="zh-CN" altLang="en-US"/>
        </a:p>
      </dgm:t>
    </dgm:pt>
    <dgm:pt modelId="{21A92932-6C4D-4C33-A1BB-56F2246C712D}" cxnId="{F0C93A9E-3587-4B5E-A8D0-CE545CEE8EE7}" type="sibTrans">
      <dgm:prSet/>
      <dgm:spPr/>
      <dgm:t>
        <a:bodyPr/>
        <a:lstStyle/>
        <a:p>
          <a:endParaRPr lang="zh-CN" altLang="en-US"/>
        </a:p>
      </dgm:t>
    </dgm:pt>
    <dgm:pt modelId="{8BEFF290-166C-40C1-9FEF-3B4C0604C69E}">
      <dgm:prSet phldrT="[文本]" custT="1"/>
      <dgm:spPr/>
      <dgm:t>
        <a:bodyPr/>
        <a:lstStyle/>
        <a:p>
          <a:pPr algn="ctr"/>
          <a:r>
            <a:rPr lang="zh-CN" sz="2000" dirty="0" smtClean="0"/>
            <a:t>准备匿名</a:t>
          </a:r>
          <a:r>
            <a:rPr lang="en-US" altLang="zh-CN" sz="2000" dirty="0" smtClean="0"/>
            <a:t> </a:t>
          </a:r>
          <a:r>
            <a:rPr lang="en-US" sz="2000" dirty="0" smtClean="0"/>
            <a:t>FTP </a:t>
          </a:r>
          <a:r>
            <a:rPr lang="zh-CN" sz="2000" dirty="0" smtClean="0"/>
            <a:t>访问的目录</a:t>
          </a:r>
          <a:endParaRPr lang="zh-CN" altLang="en-US" sz="2000" dirty="0"/>
        </a:p>
      </dgm:t>
    </dgm:pt>
    <dgm:pt modelId="{D1EBF65F-13AF-4092-8526-D066A1E7A704}" cxnId="{CB760131-95E0-411C-B0CF-F81361D4C6EB}" type="parTrans">
      <dgm:prSet/>
      <dgm:spPr/>
      <dgm:t>
        <a:bodyPr/>
        <a:lstStyle/>
        <a:p>
          <a:endParaRPr lang="zh-CN" altLang="en-US"/>
        </a:p>
      </dgm:t>
    </dgm:pt>
    <dgm:pt modelId="{543CE299-3641-4206-9098-16879B7D9A95}" cxnId="{CB760131-95E0-411C-B0CF-F81361D4C6EB}" type="sibTrans">
      <dgm:prSet/>
      <dgm:spPr/>
      <dgm:t>
        <a:bodyPr/>
        <a:lstStyle/>
        <a:p>
          <a:endParaRPr lang="zh-CN" altLang="en-US"/>
        </a:p>
      </dgm:t>
    </dgm:pt>
    <dgm:pt modelId="{9B11E8C9-F5FA-461E-8048-6497F66890C7}">
      <dgm:prSet phldrT="[文本]" custT="1"/>
      <dgm:spPr/>
      <dgm:t>
        <a:bodyPr/>
        <a:lstStyle/>
        <a:p>
          <a:pPr algn="ctr"/>
          <a:r>
            <a:rPr lang="zh-CN" sz="2000" dirty="0" smtClean="0"/>
            <a:t>开放匿名用户配置</a:t>
          </a:r>
          <a:endParaRPr lang="en-US" altLang="zh-CN" sz="2000" dirty="0" smtClean="0"/>
        </a:p>
        <a:p>
          <a:pPr algn="ctr"/>
          <a:r>
            <a:rPr lang="zh-CN" sz="2000" dirty="0" smtClean="0"/>
            <a:t>并启动</a:t>
          </a:r>
          <a:r>
            <a:rPr lang="en-US" altLang="zh-CN" sz="2000" dirty="0" smtClean="0"/>
            <a:t> </a:t>
          </a:r>
          <a:r>
            <a:rPr lang="en-US" sz="2000" dirty="0" err="1" smtClean="0"/>
            <a:t>vsftpd</a:t>
          </a:r>
          <a:r>
            <a:rPr lang="en-US" sz="2000" dirty="0" smtClean="0"/>
            <a:t> </a:t>
          </a:r>
          <a:r>
            <a:rPr lang="zh-CN" sz="2000" dirty="0" smtClean="0"/>
            <a:t>服务</a:t>
          </a:r>
          <a:endParaRPr lang="zh-CN" altLang="en-US" sz="2000" dirty="0"/>
        </a:p>
      </dgm:t>
    </dgm:pt>
    <dgm:pt modelId="{5BD0885A-2093-4106-A904-615140886A45}" cxnId="{5AF8C174-471B-4D87-B276-A08B5F7B01F2}" type="parTrans">
      <dgm:prSet/>
      <dgm:spPr/>
      <dgm:t>
        <a:bodyPr/>
        <a:lstStyle/>
        <a:p>
          <a:endParaRPr lang="zh-CN" altLang="en-US"/>
        </a:p>
      </dgm:t>
    </dgm:pt>
    <dgm:pt modelId="{6D9FCB5B-9002-4D76-9B31-0E11843D32F2}" cxnId="{5AF8C174-471B-4D87-B276-A08B5F7B01F2}" type="sibTrans">
      <dgm:prSet/>
      <dgm:spPr/>
      <dgm:t>
        <a:bodyPr/>
        <a:lstStyle/>
        <a:p>
          <a:endParaRPr lang="zh-CN" altLang="en-US"/>
        </a:p>
      </dgm:t>
    </dgm:pt>
    <dgm:pt modelId="{508DD096-0298-4F7D-88E4-80935FC6CB6D}">
      <dgm:prSet phldrT="[文本]" custT="1"/>
      <dgm:spPr/>
      <dgm:t>
        <a:bodyPr/>
        <a:lstStyle/>
        <a:p>
          <a:pPr algn="ctr"/>
          <a:r>
            <a:rPr lang="zh-CN" altLang="en-US" sz="2000" dirty="0" smtClean="0"/>
            <a:t>基本的本地用户验证</a:t>
          </a:r>
          <a:endParaRPr lang="zh-CN" altLang="en-US" sz="2000" dirty="0"/>
        </a:p>
      </dgm:t>
    </dgm:pt>
    <dgm:pt modelId="{8E2D2198-8902-4886-BF8C-975832E92EA3}" cxnId="{6DA9F5C8-E236-4688-AF63-67AEC2B61A72}" type="parTrans">
      <dgm:prSet/>
      <dgm:spPr/>
      <dgm:t>
        <a:bodyPr/>
        <a:lstStyle/>
        <a:p>
          <a:endParaRPr lang="zh-CN" altLang="en-US"/>
        </a:p>
      </dgm:t>
    </dgm:pt>
    <dgm:pt modelId="{7C36C42C-AFEB-4F20-B10C-A62BFD478234}" cxnId="{6DA9F5C8-E236-4688-AF63-67AEC2B61A72}" type="sibTrans">
      <dgm:prSet/>
      <dgm:spPr/>
      <dgm:t>
        <a:bodyPr/>
        <a:lstStyle/>
        <a:p>
          <a:endParaRPr lang="zh-CN" altLang="en-US"/>
        </a:p>
      </dgm:t>
    </dgm:pt>
    <dgm:pt modelId="{568659FA-EED5-4A3D-8134-4FCC6A982127}">
      <dgm:prSet phldrT="[文本]" custT="1"/>
      <dgm:spPr/>
      <dgm:t>
        <a:bodyPr/>
        <a:lstStyle/>
        <a:p>
          <a:pPr algn="ctr"/>
          <a:r>
            <a:rPr lang="zh-CN" sz="2000" dirty="0" smtClean="0"/>
            <a:t>使用</a:t>
          </a:r>
          <a:r>
            <a:rPr lang="en-US" altLang="zh-CN" sz="2000" dirty="0" smtClean="0"/>
            <a:t> </a:t>
          </a:r>
          <a:r>
            <a:rPr lang="en-US" sz="2000" dirty="0" err="1" smtClean="0"/>
            <a:t>user_list</a:t>
          </a:r>
          <a:r>
            <a:rPr lang="en-US" sz="2000" dirty="0" smtClean="0"/>
            <a:t> </a:t>
          </a:r>
        </a:p>
        <a:p>
          <a:pPr algn="ctr"/>
          <a:r>
            <a:rPr lang="zh-CN" sz="2000" dirty="0" smtClean="0"/>
            <a:t>用户列表文件</a:t>
          </a:r>
          <a:endParaRPr lang="zh-CN" altLang="en-US" sz="2000" dirty="0"/>
        </a:p>
      </dgm:t>
    </dgm:pt>
    <dgm:pt modelId="{35672D92-4810-4D01-8A86-9615DD7423C8}" cxnId="{ABE8BB72-C9FD-4F1C-A922-8EF1E8E71FDF}" type="parTrans">
      <dgm:prSet/>
      <dgm:spPr/>
      <dgm:t>
        <a:bodyPr/>
        <a:lstStyle/>
        <a:p>
          <a:endParaRPr lang="zh-CN" altLang="en-US"/>
        </a:p>
      </dgm:t>
    </dgm:pt>
    <dgm:pt modelId="{9F011F05-5F7A-4CF4-8E65-6AC7A137B1E7}" cxnId="{ABE8BB72-C9FD-4F1C-A922-8EF1E8E71FDF}" type="sibTrans">
      <dgm:prSet/>
      <dgm:spPr/>
      <dgm:t>
        <a:bodyPr/>
        <a:lstStyle/>
        <a:p>
          <a:endParaRPr lang="zh-CN" altLang="en-US"/>
        </a:p>
      </dgm:t>
    </dgm:pt>
    <dgm:pt modelId="{070C59EE-5847-4A4A-A8FE-ED08DAB8571E}">
      <dgm:prSet phldrT="[文本]" custT="1"/>
      <dgm:spPr/>
      <dgm:t>
        <a:bodyPr/>
        <a:lstStyle/>
        <a:p>
          <a:pPr algn="ctr"/>
          <a:r>
            <a:rPr lang="zh-CN" sz="2000" dirty="0" smtClean="0"/>
            <a:t>测试匿名</a:t>
          </a:r>
          <a:r>
            <a:rPr lang="en-US" altLang="zh-CN" sz="2000" dirty="0" smtClean="0"/>
            <a:t> </a:t>
          </a:r>
          <a:r>
            <a:rPr lang="en-US" sz="2000" dirty="0" smtClean="0"/>
            <a:t>FTP </a:t>
          </a:r>
          <a:r>
            <a:rPr lang="zh-CN" sz="2000" dirty="0" smtClean="0"/>
            <a:t>服务器</a:t>
          </a:r>
          <a:endParaRPr lang="zh-CN" altLang="en-US" sz="2000" dirty="0"/>
        </a:p>
      </dgm:t>
    </dgm:pt>
    <dgm:pt modelId="{2E69F571-9DBF-47D8-A25B-CCA1A440CE3B}" cxnId="{6D00FE2A-E0E6-4D21-9A3C-2DF85C9AFD45}" type="parTrans">
      <dgm:prSet/>
      <dgm:spPr/>
      <dgm:t>
        <a:bodyPr/>
        <a:lstStyle/>
        <a:p>
          <a:endParaRPr lang="zh-CN" altLang="en-US"/>
        </a:p>
      </dgm:t>
    </dgm:pt>
    <dgm:pt modelId="{6EDFFA33-D9C6-4198-A1CB-776F06CC164C}" cxnId="{6D00FE2A-E0E6-4D21-9A3C-2DF85C9AFD45}" type="sibTrans">
      <dgm:prSet/>
      <dgm:spPr/>
      <dgm:t>
        <a:bodyPr/>
        <a:lstStyle/>
        <a:p>
          <a:endParaRPr lang="zh-CN" altLang="en-US"/>
        </a:p>
      </dgm:t>
    </dgm:pt>
    <dgm:pt modelId="{527EBFA9-3743-43AE-9132-66692F67BE3B}">
      <dgm:prSet phldrT="[文本]" custT="1"/>
      <dgm:spPr/>
      <dgm:t>
        <a:bodyPr/>
        <a:lstStyle/>
        <a:p>
          <a:pPr algn="ctr"/>
          <a:r>
            <a:rPr lang="zh-CN" altLang="en-US" sz="2800" dirty="0" smtClean="0"/>
            <a:t>用户验证</a:t>
          </a:r>
        </a:p>
      </dgm:t>
    </dgm:pt>
    <dgm:pt modelId="{CEA2A6A0-3932-4E04-8A01-B7D80F83452E}" cxnId="{D3A60308-A44B-484E-9745-A4AEE055F335}" type="parTrans">
      <dgm:prSet/>
      <dgm:spPr/>
      <dgm:t>
        <a:bodyPr/>
        <a:lstStyle/>
        <a:p>
          <a:endParaRPr lang="zh-CN" altLang="en-US"/>
        </a:p>
      </dgm:t>
    </dgm:pt>
    <dgm:pt modelId="{AB51D449-A620-4B2C-89BF-5B35656CBE1B}" cxnId="{D3A60308-A44B-484E-9745-A4AEE055F335}" type="sibTrans">
      <dgm:prSet/>
      <dgm:spPr/>
      <dgm:t>
        <a:bodyPr/>
        <a:lstStyle/>
        <a:p>
          <a:endParaRPr lang="zh-CN" altLang="en-US"/>
        </a:p>
      </dgm:t>
    </dgm:pt>
    <dgm:pt modelId="{5685559D-5163-47FC-8ABD-9FB12D26EC10}" type="pres">
      <dgm:prSet presAssocID="{B60CFFF1-59C3-42A4-A63F-BD6736ED50A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D1E7CFA-9F9F-4290-9985-D33870330CEA}" type="pres">
      <dgm:prSet presAssocID="{4A1E077F-9820-4D2D-9BFA-F2D8434ED84D}" presName="compNode" presStyleCnt="0"/>
      <dgm:spPr/>
    </dgm:pt>
    <dgm:pt modelId="{FD006FEF-DE11-4062-9EC7-2F3741F6C338}" type="pres">
      <dgm:prSet presAssocID="{4A1E077F-9820-4D2D-9BFA-F2D8434ED84D}" presName="aNode" presStyleLbl="bgShp" presStyleIdx="0" presStyleCnt="2"/>
      <dgm:spPr/>
      <dgm:t>
        <a:bodyPr/>
        <a:lstStyle/>
        <a:p>
          <a:endParaRPr lang="zh-CN" altLang="en-US"/>
        </a:p>
      </dgm:t>
    </dgm:pt>
    <dgm:pt modelId="{7D49C66D-1219-4AEA-B115-6A0EB693DC5D}" type="pres">
      <dgm:prSet presAssocID="{4A1E077F-9820-4D2D-9BFA-F2D8434ED84D}" presName="textNode" presStyleLbl="bgShp" presStyleIdx="0" presStyleCnt="2"/>
      <dgm:spPr/>
      <dgm:t>
        <a:bodyPr/>
        <a:lstStyle/>
        <a:p>
          <a:endParaRPr lang="zh-CN" altLang="en-US"/>
        </a:p>
      </dgm:t>
    </dgm:pt>
    <dgm:pt modelId="{4D9766EE-2A82-4147-AC88-E6C905C5BCEF}" type="pres">
      <dgm:prSet presAssocID="{4A1E077F-9820-4D2D-9BFA-F2D8434ED84D}" presName="compChildNode" presStyleCnt="0"/>
      <dgm:spPr/>
    </dgm:pt>
    <dgm:pt modelId="{874CA396-6377-4867-A96C-3B33A02E8FAF}" type="pres">
      <dgm:prSet presAssocID="{4A1E077F-9820-4D2D-9BFA-F2D8434ED84D}" presName="theInnerList" presStyleCnt="0"/>
      <dgm:spPr/>
    </dgm:pt>
    <dgm:pt modelId="{08C83254-B661-4D77-B3F4-AD170953B2A8}" type="pres">
      <dgm:prSet presAssocID="{8BEFF290-166C-40C1-9FEF-3B4C0604C69E}" presName="child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CB2125-4A29-4E20-AB21-13287B9F14EE}" type="pres">
      <dgm:prSet presAssocID="{8BEFF290-166C-40C1-9FEF-3B4C0604C69E}" presName="aSpace2" presStyleCnt="0"/>
      <dgm:spPr/>
    </dgm:pt>
    <dgm:pt modelId="{41D6D55B-0439-4BF6-9B90-636CE89E0B4E}" type="pres">
      <dgm:prSet presAssocID="{9B11E8C9-F5FA-461E-8048-6497F66890C7}" presName="child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84DBAE9-931B-4C12-90E1-54AE7B21B559}" type="pres">
      <dgm:prSet presAssocID="{9B11E8C9-F5FA-461E-8048-6497F66890C7}" presName="aSpace2" presStyleCnt="0"/>
      <dgm:spPr/>
    </dgm:pt>
    <dgm:pt modelId="{DCC6C316-B482-4BC1-87AB-7CFE7EBC2954}" type="pres">
      <dgm:prSet presAssocID="{070C59EE-5847-4A4A-A8FE-ED08DAB8571E}" presName="child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470C95D-5DB0-4109-A3ED-672E3A3DC960}" type="pres">
      <dgm:prSet presAssocID="{4A1E077F-9820-4D2D-9BFA-F2D8434ED84D}" presName="aSpace" presStyleCnt="0"/>
      <dgm:spPr/>
    </dgm:pt>
    <dgm:pt modelId="{833731D6-C904-4D34-8BA0-14F9A77AF94B}" type="pres">
      <dgm:prSet presAssocID="{527EBFA9-3743-43AE-9132-66692F67BE3B}" presName="compNode" presStyleCnt="0"/>
      <dgm:spPr/>
    </dgm:pt>
    <dgm:pt modelId="{564947D6-2464-4827-8767-1D5F5214DEF0}" type="pres">
      <dgm:prSet presAssocID="{527EBFA9-3743-43AE-9132-66692F67BE3B}" presName="aNode" presStyleLbl="bgShp" presStyleIdx="1" presStyleCnt="2"/>
      <dgm:spPr/>
      <dgm:t>
        <a:bodyPr/>
        <a:lstStyle/>
        <a:p>
          <a:endParaRPr lang="zh-CN" altLang="en-US"/>
        </a:p>
      </dgm:t>
    </dgm:pt>
    <dgm:pt modelId="{8DE6F055-1026-4962-AAFD-6A4890BB1068}" type="pres">
      <dgm:prSet presAssocID="{527EBFA9-3743-43AE-9132-66692F67BE3B}" presName="textNode" presStyleLbl="bgShp" presStyleIdx="1" presStyleCnt="2"/>
      <dgm:spPr/>
      <dgm:t>
        <a:bodyPr/>
        <a:lstStyle/>
        <a:p>
          <a:endParaRPr lang="zh-CN" altLang="en-US"/>
        </a:p>
      </dgm:t>
    </dgm:pt>
    <dgm:pt modelId="{78C91B97-42E5-4EA4-80F3-BFE57E7F5708}" type="pres">
      <dgm:prSet presAssocID="{527EBFA9-3743-43AE-9132-66692F67BE3B}" presName="compChildNode" presStyleCnt="0"/>
      <dgm:spPr/>
    </dgm:pt>
    <dgm:pt modelId="{7D48D3C9-EDCF-45AF-A97B-A44795A454CC}" type="pres">
      <dgm:prSet presAssocID="{527EBFA9-3743-43AE-9132-66692F67BE3B}" presName="theInnerList" presStyleCnt="0"/>
      <dgm:spPr/>
    </dgm:pt>
    <dgm:pt modelId="{78D19614-91A6-4EE4-A9E9-4A2AFF28C633}" type="pres">
      <dgm:prSet presAssocID="{508DD096-0298-4F7D-88E4-80935FC6CB6D}" presName="child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2BBB87-C086-431C-9487-60AC8084CEF3}" type="pres">
      <dgm:prSet presAssocID="{508DD096-0298-4F7D-88E4-80935FC6CB6D}" presName="aSpace2" presStyleCnt="0"/>
      <dgm:spPr/>
    </dgm:pt>
    <dgm:pt modelId="{677C489C-6402-40BA-BFF4-2CC3724290B7}" type="pres">
      <dgm:prSet presAssocID="{568659FA-EED5-4A3D-8134-4FCC6A982127}" presName="child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0C93A9E-3587-4B5E-A8D0-CE545CEE8EE7}" srcId="{B60CFFF1-59C3-42A4-A63F-BD6736ED50A5}" destId="{4A1E077F-9820-4D2D-9BFA-F2D8434ED84D}" srcOrd="0" destOrd="0" parTransId="{54B36334-654D-48C1-90DB-F1CEA2BFA843}" sibTransId="{21A92932-6C4D-4C33-A1BB-56F2246C712D}"/>
    <dgm:cxn modelId="{5AF8C174-471B-4D87-B276-A08B5F7B01F2}" srcId="{4A1E077F-9820-4D2D-9BFA-F2D8434ED84D}" destId="{9B11E8C9-F5FA-461E-8048-6497F66890C7}" srcOrd="1" destOrd="0" parTransId="{5BD0885A-2093-4106-A904-615140886A45}" sibTransId="{6D9FCB5B-9002-4D76-9B31-0E11843D32F2}"/>
    <dgm:cxn modelId="{01E0F650-B0B5-4E42-8F8D-E8F39129F37B}" type="presOf" srcId="{4A1E077F-9820-4D2D-9BFA-F2D8434ED84D}" destId="{FD006FEF-DE11-4062-9EC7-2F3741F6C338}" srcOrd="0" destOrd="0" presId="urn:microsoft.com/office/officeart/2005/8/layout/lProcess2"/>
    <dgm:cxn modelId="{D3A60308-A44B-484E-9745-A4AEE055F335}" srcId="{B60CFFF1-59C3-42A4-A63F-BD6736ED50A5}" destId="{527EBFA9-3743-43AE-9132-66692F67BE3B}" srcOrd="1" destOrd="0" parTransId="{CEA2A6A0-3932-4E04-8A01-B7D80F83452E}" sibTransId="{AB51D449-A620-4B2C-89BF-5B35656CBE1B}"/>
    <dgm:cxn modelId="{CB760131-95E0-411C-B0CF-F81361D4C6EB}" srcId="{4A1E077F-9820-4D2D-9BFA-F2D8434ED84D}" destId="{8BEFF290-166C-40C1-9FEF-3B4C0604C69E}" srcOrd="0" destOrd="0" parTransId="{D1EBF65F-13AF-4092-8526-D066A1E7A704}" sibTransId="{543CE299-3641-4206-9098-16879B7D9A95}"/>
    <dgm:cxn modelId="{B2BEB332-9580-4022-8A11-22DD744354FC}" type="presOf" srcId="{9B11E8C9-F5FA-461E-8048-6497F66890C7}" destId="{41D6D55B-0439-4BF6-9B90-636CE89E0B4E}" srcOrd="0" destOrd="0" presId="urn:microsoft.com/office/officeart/2005/8/layout/lProcess2"/>
    <dgm:cxn modelId="{A94B493B-D988-4A72-99A4-012AD7B25B11}" type="presOf" srcId="{527EBFA9-3743-43AE-9132-66692F67BE3B}" destId="{564947D6-2464-4827-8767-1D5F5214DEF0}" srcOrd="0" destOrd="0" presId="urn:microsoft.com/office/officeart/2005/8/layout/lProcess2"/>
    <dgm:cxn modelId="{2CF96DA1-BB27-4496-873F-102BEFFA6963}" type="presOf" srcId="{568659FA-EED5-4A3D-8134-4FCC6A982127}" destId="{677C489C-6402-40BA-BFF4-2CC3724290B7}" srcOrd="0" destOrd="0" presId="urn:microsoft.com/office/officeart/2005/8/layout/lProcess2"/>
    <dgm:cxn modelId="{5A1590DE-6CBF-4834-BF1F-ECD9085E71A1}" type="presOf" srcId="{B60CFFF1-59C3-42A4-A63F-BD6736ED50A5}" destId="{5685559D-5163-47FC-8ABD-9FB12D26EC10}" srcOrd="0" destOrd="0" presId="urn:microsoft.com/office/officeart/2005/8/layout/lProcess2"/>
    <dgm:cxn modelId="{DAF3BFED-227E-4C52-AC56-CB6189625DE9}" type="presOf" srcId="{4A1E077F-9820-4D2D-9BFA-F2D8434ED84D}" destId="{7D49C66D-1219-4AEA-B115-6A0EB693DC5D}" srcOrd="1" destOrd="0" presId="urn:microsoft.com/office/officeart/2005/8/layout/lProcess2"/>
    <dgm:cxn modelId="{6DA9F5C8-E236-4688-AF63-67AEC2B61A72}" srcId="{527EBFA9-3743-43AE-9132-66692F67BE3B}" destId="{508DD096-0298-4F7D-88E4-80935FC6CB6D}" srcOrd="0" destOrd="0" parTransId="{8E2D2198-8902-4886-BF8C-975832E92EA3}" sibTransId="{7C36C42C-AFEB-4F20-B10C-A62BFD478234}"/>
    <dgm:cxn modelId="{ABE8BB72-C9FD-4F1C-A922-8EF1E8E71FDF}" srcId="{527EBFA9-3743-43AE-9132-66692F67BE3B}" destId="{568659FA-EED5-4A3D-8134-4FCC6A982127}" srcOrd="1" destOrd="0" parTransId="{35672D92-4810-4D01-8A86-9615DD7423C8}" sibTransId="{9F011F05-5F7A-4CF4-8E65-6AC7A137B1E7}"/>
    <dgm:cxn modelId="{2F931651-7671-404D-BAD6-F46DDAF02D85}" type="presOf" srcId="{070C59EE-5847-4A4A-A8FE-ED08DAB8571E}" destId="{DCC6C316-B482-4BC1-87AB-7CFE7EBC2954}" srcOrd="0" destOrd="0" presId="urn:microsoft.com/office/officeart/2005/8/layout/lProcess2"/>
    <dgm:cxn modelId="{17DDC41C-1BD3-4DC9-95A0-31EC8FBB0D42}" type="presOf" srcId="{508DD096-0298-4F7D-88E4-80935FC6CB6D}" destId="{78D19614-91A6-4EE4-A9E9-4A2AFF28C633}" srcOrd="0" destOrd="0" presId="urn:microsoft.com/office/officeart/2005/8/layout/lProcess2"/>
    <dgm:cxn modelId="{E598D0AB-45F1-44A6-8C1A-ACC634889C71}" type="presOf" srcId="{527EBFA9-3743-43AE-9132-66692F67BE3B}" destId="{8DE6F055-1026-4962-AAFD-6A4890BB1068}" srcOrd="1" destOrd="0" presId="urn:microsoft.com/office/officeart/2005/8/layout/lProcess2"/>
    <dgm:cxn modelId="{6D00FE2A-E0E6-4D21-9A3C-2DF85C9AFD45}" srcId="{4A1E077F-9820-4D2D-9BFA-F2D8434ED84D}" destId="{070C59EE-5847-4A4A-A8FE-ED08DAB8571E}" srcOrd="2" destOrd="0" parTransId="{2E69F571-9DBF-47D8-A25B-CCA1A440CE3B}" sibTransId="{6EDFFA33-D9C6-4198-A1CB-776F06CC164C}"/>
    <dgm:cxn modelId="{4259EE2B-EEB0-4F90-A9AA-B575396C29FC}" type="presOf" srcId="{8BEFF290-166C-40C1-9FEF-3B4C0604C69E}" destId="{08C83254-B661-4D77-B3F4-AD170953B2A8}" srcOrd="0" destOrd="0" presId="urn:microsoft.com/office/officeart/2005/8/layout/lProcess2"/>
    <dgm:cxn modelId="{C6A48A44-8419-4F1B-970E-E01C97A50822}" type="presParOf" srcId="{5685559D-5163-47FC-8ABD-9FB12D26EC10}" destId="{0D1E7CFA-9F9F-4290-9985-D33870330CEA}" srcOrd="0" destOrd="0" presId="urn:microsoft.com/office/officeart/2005/8/layout/lProcess2"/>
    <dgm:cxn modelId="{06BB8FC8-F581-4195-BB67-E8353EEBE5BB}" type="presParOf" srcId="{0D1E7CFA-9F9F-4290-9985-D33870330CEA}" destId="{FD006FEF-DE11-4062-9EC7-2F3741F6C338}" srcOrd="0" destOrd="0" presId="urn:microsoft.com/office/officeart/2005/8/layout/lProcess2"/>
    <dgm:cxn modelId="{293721D8-F59F-4F16-A465-DB556217508E}" type="presParOf" srcId="{0D1E7CFA-9F9F-4290-9985-D33870330CEA}" destId="{7D49C66D-1219-4AEA-B115-6A0EB693DC5D}" srcOrd="1" destOrd="0" presId="urn:microsoft.com/office/officeart/2005/8/layout/lProcess2"/>
    <dgm:cxn modelId="{2007BF21-D830-4AF6-8C7C-76E0DAD950F1}" type="presParOf" srcId="{0D1E7CFA-9F9F-4290-9985-D33870330CEA}" destId="{4D9766EE-2A82-4147-AC88-E6C905C5BCEF}" srcOrd="2" destOrd="0" presId="urn:microsoft.com/office/officeart/2005/8/layout/lProcess2"/>
    <dgm:cxn modelId="{8EB9EA98-4C3F-420E-9E0B-1135C671074A}" type="presParOf" srcId="{4D9766EE-2A82-4147-AC88-E6C905C5BCEF}" destId="{874CA396-6377-4867-A96C-3B33A02E8FAF}" srcOrd="0" destOrd="0" presId="urn:microsoft.com/office/officeart/2005/8/layout/lProcess2"/>
    <dgm:cxn modelId="{243F3A26-5AF8-490A-A855-6CC126DF52E6}" type="presParOf" srcId="{874CA396-6377-4867-A96C-3B33A02E8FAF}" destId="{08C83254-B661-4D77-B3F4-AD170953B2A8}" srcOrd="0" destOrd="0" presId="urn:microsoft.com/office/officeart/2005/8/layout/lProcess2"/>
    <dgm:cxn modelId="{9B50F990-94AB-4E24-B8EE-96C746D56B9E}" type="presParOf" srcId="{874CA396-6377-4867-A96C-3B33A02E8FAF}" destId="{4BCB2125-4A29-4E20-AB21-13287B9F14EE}" srcOrd="1" destOrd="0" presId="urn:microsoft.com/office/officeart/2005/8/layout/lProcess2"/>
    <dgm:cxn modelId="{6673AB18-8A55-4341-8ECF-7FAD8A4684AA}" type="presParOf" srcId="{874CA396-6377-4867-A96C-3B33A02E8FAF}" destId="{41D6D55B-0439-4BF6-9B90-636CE89E0B4E}" srcOrd="2" destOrd="0" presId="urn:microsoft.com/office/officeart/2005/8/layout/lProcess2"/>
    <dgm:cxn modelId="{9B11059A-CA71-45A6-AB10-95723FACDC89}" type="presParOf" srcId="{874CA396-6377-4867-A96C-3B33A02E8FAF}" destId="{A84DBAE9-931B-4C12-90E1-54AE7B21B559}" srcOrd="3" destOrd="0" presId="urn:microsoft.com/office/officeart/2005/8/layout/lProcess2"/>
    <dgm:cxn modelId="{AE2C183E-D6D4-4F10-82A6-152073DAAA13}" type="presParOf" srcId="{874CA396-6377-4867-A96C-3B33A02E8FAF}" destId="{DCC6C316-B482-4BC1-87AB-7CFE7EBC2954}" srcOrd="4" destOrd="0" presId="urn:microsoft.com/office/officeart/2005/8/layout/lProcess2"/>
    <dgm:cxn modelId="{F484D8D3-A606-496F-A811-C1595F5FA582}" type="presParOf" srcId="{5685559D-5163-47FC-8ABD-9FB12D26EC10}" destId="{8470C95D-5DB0-4109-A3ED-672E3A3DC960}" srcOrd="1" destOrd="0" presId="urn:microsoft.com/office/officeart/2005/8/layout/lProcess2"/>
    <dgm:cxn modelId="{798126FF-9D0B-43AF-BD40-63D384DFC63F}" type="presParOf" srcId="{5685559D-5163-47FC-8ABD-9FB12D26EC10}" destId="{833731D6-C904-4D34-8BA0-14F9A77AF94B}" srcOrd="2" destOrd="0" presId="urn:microsoft.com/office/officeart/2005/8/layout/lProcess2"/>
    <dgm:cxn modelId="{E27C4C25-7964-425B-97B7-80CC40570FE0}" type="presParOf" srcId="{833731D6-C904-4D34-8BA0-14F9A77AF94B}" destId="{564947D6-2464-4827-8767-1D5F5214DEF0}" srcOrd="0" destOrd="0" presId="urn:microsoft.com/office/officeart/2005/8/layout/lProcess2"/>
    <dgm:cxn modelId="{636CC28D-AE9B-42FC-B771-1539A11C0C59}" type="presParOf" srcId="{833731D6-C904-4D34-8BA0-14F9A77AF94B}" destId="{8DE6F055-1026-4962-AAFD-6A4890BB1068}" srcOrd="1" destOrd="0" presId="urn:microsoft.com/office/officeart/2005/8/layout/lProcess2"/>
    <dgm:cxn modelId="{77473EC0-B882-4507-8301-14A6B17CABDF}" type="presParOf" srcId="{833731D6-C904-4D34-8BA0-14F9A77AF94B}" destId="{78C91B97-42E5-4EA4-80F3-BFE57E7F5708}" srcOrd="2" destOrd="0" presId="urn:microsoft.com/office/officeart/2005/8/layout/lProcess2"/>
    <dgm:cxn modelId="{18978728-C150-419A-AD0A-DAA5578750FE}" type="presParOf" srcId="{78C91B97-42E5-4EA4-80F3-BFE57E7F5708}" destId="{7D48D3C9-EDCF-45AF-A97B-A44795A454CC}" srcOrd="0" destOrd="0" presId="urn:microsoft.com/office/officeart/2005/8/layout/lProcess2"/>
    <dgm:cxn modelId="{214F3AD5-C355-4007-93F8-10168B24C4B0}" type="presParOf" srcId="{7D48D3C9-EDCF-45AF-A97B-A44795A454CC}" destId="{78D19614-91A6-4EE4-A9E9-4A2AFF28C633}" srcOrd="0" destOrd="0" presId="urn:microsoft.com/office/officeart/2005/8/layout/lProcess2"/>
    <dgm:cxn modelId="{9C5DA2EB-BB7B-481B-A08A-38801DF1BA47}" type="presParOf" srcId="{7D48D3C9-EDCF-45AF-A97B-A44795A454CC}" destId="{0D2BBB87-C086-431C-9487-60AC8084CEF3}" srcOrd="1" destOrd="0" presId="urn:microsoft.com/office/officeart/2005/8/layout/lProcess2"/>
    <dgm:cxn modelId="{EDC89800-8991-413F-A57C-E4084766CE81}" type="presParOf" srcId="{7D48D3C9-EDCF-45AF-A97B-A44795A454CC}" destId="{677C489C-6402-40BA-BFF4-2CC3724290B7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D3E279-A4A6-4139-AFF8-A5B3A10C92B4}" type="doc">
      <dgm:prSet loTypeId="urn:microsoft.com/office/officeart/2005/8/layout/list1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257A9840-B4C3-4E35-9928-00CD380AFE49}">
      <dgm:prSet phldrT="[文本]" custT="1"/>
      <dgm:spPr/>
      <dgm:t>
        <a:bodyPr/>
        <a:lstStyle/>
        <a:p>
          <a:r>
            <a:rPr lang="zh-CN" altLang="en-US" sz="2000" b="1" dirty="0" smtClean="0"/>
            <a:t>创建账号数据</a:t>
          </a:r>
          <a:endParaRPr lang="zh-CN" altLang="en-US" sz="2000" b="1" dirty="0"/>
        </a:p>
      </dgm:t>
    </dgm:pt>
    <dgm:pt modelId="{BFBA42B5-A017-42D8-9E28-76E75DEB426E}" cxnId="{4B8826B8-96A8-4CED-B4F7-43EE1DE27F3C}" type="parTrans">
      <dgm:prSet/>
      <dgm:spPr/>
      <dgm:t>
        <a:bodyPr/>
        <a:lstStyle/>
        <a:p>
          <a:endParaRPr lang="zh-CN" altLang="en-US"/>
        </a:p>
      </dgm:t>
    </dgm:pt>
    <dgm:pt modelId="{4C7C2F81-FDF8-48F0-B0E6-00096E7DD39A}" cxnId="{4B8826B8-96A8-4CED-B4F7-43EE1DE27F3C}" type="sibTrans">
      <dgm:prSet/>
      <dgm:spPr/>
      <dgm:t>
        <a:bodyPr/>
        <a:lstStyle/>
        <a:p>
          <a:endParaRPr lang="zh-CN" altLang="en-US"/>
        </a:p>
      </dgm:t>
    </dgm:pt>
    <dgm:pt modelId="{7340A4AB-26E5-4BB7-AE12-263733312433}">
      <dgm:prSet custT="1"/>
      <dgm:spPr/>
      <dgm:t>
        <a:bodyPr/>
        <a:lstStyle/>
        <a:p>
          <a:r>
            <a:rPr lang="en-US" altLang="zh-CN" sz="1800" b="1" dirty="0" smtClean="0"/>
            <a:t>1.</a:t>
          </a:r>
          <a:r>
            <a:rPr lang="zh-CN" altLang="en-US" sz="1800" b="1" dirty="0" smtClean="0"/>
            <a:t>建立虚拟 </a:t>
          </a:r>
          <a:r>
            <a:rPr lang="en-US" altLang="zh-CN" sz="1800" b="1" dirty="0" smtClean="0"/>
            <a:t>FTP </a:t>
          </a:r>
          <a:r>
            <a:rPr lang="zh-CN" altLang="en-US" sz="1800" b="1" dirty="0" smtClean="0"/>
            <a:t>用户的帐号数据库文件</a:t>
          </a:r>
        </a:p>
      </dgm:t>
    </dgm:pt>
    <dgm:pt modelId="{888835B2-D494-4F29-9415-A9D1B00FD180}" cxnId="{EE769824-0CA1-434A-A8A8-6C81A21212C7}" type="parTrans">
      <dgm:prSet/>
      <dgm:spPr/>
      <dgm:t>
        <a:bodyPr/>
        <a:lstStyle/>
        <a:p>
          <a:endParaRPr lang="zh-CN" altLang="en-US"/>
        </a:p>
      </dgm:t>
    </dgm:pt>
    <dgm:pt modelId="{31246B7C-3DE7-4223-BE48-FA5A33144F09}" cxnId="{EE769824-0CA1-434A-A8A8-6C81A21212C7}" type="sibTrans">
      <dgm:prSet/>
      <dgm:spPr/>
      <dgm:t>
        <a:bodyPr/>
        <a:lstStyle/>
        <a:p>
          <a:endParaRPr lang="zh-CN" altLang="en-US"/>
        </a:p>
      </dgm:t>
    </dgm:pt>
    <dgm:pt modelId="{1BB2A600-8A51-45C9-9315-F93758926FCE}">
      <dgm:prSet custT="1"/>
      <dgm:spPr/>
      <dgm:t>
        <a:bodyPr/>
        <a:lstStyle/>
        <a:p>
          <a:r>
            <a:rPr lang="en-US" altLang="zh-CN" sz="1800" b="1" dirty="0" smtClean="0"/>
            <a:t>2.</a:t>
          </a:r>
          <a:r>
            <a:rPr lang="zh-CN" altLang="en-US" sz="1800" b="1" dirty="0" smtClean="0"/>
            <a:t>创建 </a:t>
          </a:r>
          <a:r>
            <a:rPr lang="en-US" altLang="zh-CN" sz="1800" b="1" dirty="0" smtClean="0"/>
            <a:t>FTP </a:t>
          </a:r>
          <a:r>
            <a:rPr lang="zh-CN" altLang="en-US" sz="1800" b="1" dirty="0" smtClean="0"/>
            <a:t>根目录及虚拟用户映射的系统用户</a:t>
          </a:r>
        </a:p>
      </dgm:t>
    </dgm:pt>
    <dgm:pt modelId="{679B3DED-657B-4CF1-A8E3-6A6545226F83}" cxnId="{E23AED13-9C7C-4913-ADE3-A0CC601BEF40}" type="parTrans">
      <dgm:prSet/>
      <dgm:spPr/>
      <dgm:t>
        <a:bodyPr/>
        <a:lstStyle/>
        <a:p>
          <a:endParaRPr lang="zh-CN" altLang="en-US"/>
        </a:p>
      </dgm:t>
    </dgm:pt>
    <dgm:pt modelId="{2E7DC9AC-1C33-4BC8-A300-B960B42825EE}" cxnId="{E23AED13-9C7C-4913-ADE3-A0CC601BEF40}" type="sibTrans">
      <dgm:prSet/>
      <dgm:spPr/>
      <dgm:t>
        <a:bodyPr/>
        <a:lstStyle/>
        <a:p>
          <a:endParaRPr lang="zh-CN" altLang="en-US"/>
        </a:p>
      </dgm:t>
    </dgm:pt>
    <dgm:pt modelId="{D898C0B3-4DEE-48B9-B391-4664D7104996}">
      <dgm:prSet custT="1"/>
      <dgm:spPr/>
      <dgm:t>
        <a:bodyPr/>
        <a:lstStyle/>
        <a:p>
          <a:r>
            <a:rPr lang="en-US" altLang="zh-CN" sz="1800" b="1" dirty="0" smtClean="0"/>
            <a:t>3.</a:t>
          </a:r>
          <a:r>
            <a:rPr lang="zh-CN" altLang="en-US" sz="1800" b="1" dirty="0" smtClean="0"/>
            <a:t>建立支持虚拟用户的 </a:t>
          </a:r>
          <a:r>
            <a:rPr lang="en-US" altLang="zh-CN" sz="1800" b="1" dirty="0" smtClean="0"/>
            <a:t>PAM </a:t>
          </a:r>
          <a:r>
            <a:rPr lang="zh-CN" altLang="en-US" sz="1800" b="1" dirty="0" smtClean="0"/>
            <a:t>认证文件</a:t>
          </a:r>
        </a:p>
      </dgm:t>
    </dgm:pt>
    <dgm:pt modelId="{8EF35C95-0E02-4C53-8A13-3430DA9342FB}" cxnId="{34D4B56A-2ED2-40FB-8FD2-5496CE5A9370}" type="parTrans">
      <dgm:prSet/>
      <dgm:spPr/>
      <dgm:t>
        <a:bodyPr/>
        <a:lstStyle/>
        <a:p>
          <a:endParaRPr lang="zh-CN" altLang="en-US"/>
        </a:p>
      </dgm:t>
    </dgm:pt>
    <dgm:pt modelId="{BB05DBBA-2F56-4B2E-AD37-698EE9083E00}" cxnId="{34D4B56A-2ED2-40FB-8FD2-5496CE5A9370}" type="sibTrans">
      <dgm:prSet/>
      <dgm:spPr/>
      <dgm:t>
        <a:bodyPr/>
        <a:lstStyle/>
        <a:p>
          <a:endParaRPr lang="zh-CN" altLang="en-US"/>
        </a:p>
      </dgm:t>
    </dgm:pt>
    <dgm:pt modelId="{5B23588B-BAB6-4815-8ECF-41FD1A246EDE}">
      <dgm:prSet custT="1"/>
      <dgm:spPr/>
      <dgm:t>
        <a:bodyPr/>
        <a:lstStyle/>
        <a:p>
          <a:r>
            <a:rPr lang="zh-CN" altLang="en-US" sz="2000" b="1" dirty="0" smtClean="0"/>
            <a:t>添加虚拟用户支持</a:t>
          </a:r>
          <a:endParaRPr lang="en-US" altLang="zh-CN" sz="2000" b="1" dirty="0" smtClean="0"/>
        </a:p>
      </dgm:t>
    </dgm:pt>
    <dgm:pt modelId="{3BB40783-9FF7-4A00-8A6A-72F7EF56E25A}" cxnId="{9D80C6E7-285C-4B71-9235-7BEDB3831A99}" type="parTrans">
      <dgm:prSet/>
      <dgm:spPr/>
      <dgm:t>
        <a:bodyPr/>
        <a:lstStyle/>
        <a:p>
          <a:endParaRPr lang="zh-CN" altLang="en-US"/>
        </a:p>
      </dgm:t>
    </dgm:pt>
    <dgm:pt modelId="{1B74E75A-01C7-4D0A-97BF-2E810EB71093}" cxnId="{9D80C6E7-285C-4B71-9235-7BEDB3831A99}" type="sibTrans">
      <dgm:prSet/>
      <dgm:spPr/>
      <dgm:t>
        <a:bodyPr/>
        <a:lstStyle/>
        <a:p>
          <a:endParaRPr lang="zh-CN" altLang="en-US"/>
        </a:p>
      </dgm:t>
    </dgm:pt>
    <dgm:pt modelId="{DC83A001-0B2E-4A91-BCFB-1644FB6D5831}">
      <dgm:prSet custT="1"/>
      <dgm:spPr/>
      <dgm:t>
        <a:bodyPr/>
        <a:lstStyle/>
        <a:p>
          <a:r>
            <a:rPr lang="en-US" altLang="zh-CN" sz="1800" b="1" dirty="0" smtClean="0"/>
            <a:t>4.</a:t>
          </a:r>
          <a:r>
            <a:rPr lang="zh-CN" altLang="en-US" sz="1800" b="1" dirty="0" smtClean="0"/>
            <a:t>在</a:t>
          </a:r>
          <a:r>
            <a:rPr lang="en-US" altLang="zh-CN" sz="1800" b="1" dirty="0" err="1" smtClean="0"/>
            <a:t>vsftpd.conf</a:t>
          </a:r>
          <a:r>
            <a:rPr lang="en-US" altLang="zh-CN" sz="1800" b="1" dirty="0" smtClean="0"/>
            <a:t> </a:t>
          </a:r>
          <a:r>
            <a:rPr lang="zh-CN" altLang="en-US" sz="1800" b="1" dirty="0" smtClean="0"/>
            <a:t>文件中添加支持配置</a:t>
          </a:r>
        </a:p>
      </dgm:t>
    </dgm:pt>
    <dgm:pt modelId="{109176D9-5A63-44EF-9DF2-2FB94342BD35}" cxnId="{D9BF529B-C6BA-48A4-A01C-15D05497725F}" type="parTrans">
      <dgm:prSet/>
      <dgm:spPr/>
      <dgm:t>
        <a:bodyPr/>
        <a:lstStyle/>
        <a:p>
          <a:endParaRPr lang="zh-CN" altLang="en-US"/>
        </a:p>
      </dgm:t>
    </dgm:pt>
    <dgm:pt modelId="{B6374FC1-5143-4B59-9A54-90548B7BE8CF}" cxnId="{D9BF529B-C6BA-48A4-A01C-15D05497725F}" type="sibTrans">
      <dgm:prSet/>
      <dgm:spPr/>
      <dgm:t>
        <a:bodyPr/>
        <a:lstStyle/>
        <a:p>
          <a:endParaRPr lang="zh-CN" altLang="en-US"/>
        </a:p>
      </dgm:t>
    </dgm:pt>
    <dgm:pt modelId="{53D31354-5558-40CC-AD6B-7184732486A0}">
      <dgm:prSet custT="1"/>
      <dgm:spPr/>
      <dgm:t>
        <a:bodyPr/>
        <a:lstStyle/>
        <a:p>
          <a:r>
            <a:rPr lang="en-US" altLang="zh-CN" sz="1800" b="1" dirty="0" smtClean="0"/>
            <a:t>5.</a:t>
          </a:r>
          <a:r>
            <a:rPr lang="zh-CN" altLang="en-US" sz="1800" b="1" dirty="0" smtClean="0"/>
            <a:t>为个别虚拟用户建立独立的配置文件</a:t>
          </a:r>
        </a:p>
      </dgm:t>
    </dgm:pt>
    <dgm:pt modelId="{FE63FE05-1FA5-48FB-9BBF-C60CFD362D9F}" cxnId="{0A06F47B-FDA4-4081-8B30-45152D32CAFA}" type="parTrans">
      <dgm:prSet/>
      <dgm:spPr/>
      <dgm:t>
        <a:bodyPr/>
        <a:lstStyle/>
        <a:p>
          <a:endParaRPr lang="zh-CN" altLang="en-US"/>
        </a:p>
      </dgm:t>
    </dgm:pt>
    <dgm:pt modelId="{248292C9-1A0B-4892-A005-CBAA2FE6F229}" cxnId="{0A06F47B-FDA4-4081-8B30-45152D32CAFA}" type="sibTrans">
      <dgm:prSet/>
      <dgm:spPr/>
      <dgm:t>
        <a:bodyPr/>
        <a:lstStyle/>
        <a:p>
          <a:endParaRPr lang="zh-CN" altLang="en-US"/>
        </a:p>
      </dgm:t>
    </dgm:pt>
    <dgm:pt modelId="{9E570769-195F-4272-948D-E19DAD834BB5}">
      <dgm:prSet custT="1"/>
      <dgm:spPr/>
      <dgm:t>
        <a:bodyPr/>
        <a:lstStyle/>
        <a:p>
          <a:r>
            <a:rPr lang="zh-CN" altLang="en-US" sz="2000" b="1" dirty="0" smtClean="0"/>
            <a:t>启动服务并测试</a:t>
          </a:r>
          <a:endParaRPr lang="en-US" altLang="zh-CN" sz="2000" b="1" dirty="0" smtClean="0"/>
        </a:p>
      </dgm:t>
    </dgm:pt>
    <dgm:pt modelId="{26A1AB3E-4EE7-49B7-9159-9F928E2E080E}" cxnId="{E0B0C30B-131A-4D3C-9A89-9965BAFB34DF}" type="parTrans">
      <dgm:prSet/>
      <dgm:spPr/>
      <dgm:t>
        <a:bodyPr/>
        <a:lstStyle/>
        <a:p>
          <a:endParaRPr lang="zh-CN" altLang="en-US"/>
        </a:p>
      </dgm:t>
    </dgm:pt>
    <dgm:pt modelId="{6F0983DC-EA8D-485C-819D-EA5E749083B3}" cxnId="{E0B0C30B-131A-4D3C-9A89-9965BAFB34DF}" type="sibTrans">
      <dgm:prSet/>
      <dgm:spPr/>
      <dgm:t>
        <a:bodyPr/>
        <a:lstStyle/>
        <a:p>
          <a:endParaRPr lang="zh-CN" altLang="en-US"/>
        </a:p>
      </dgm:t>
    </dgm:pt>
    <dgm:pt modelId="{91128365-E18D-4D2F-B224-C3B2D2E088A9}">
      <dgm:prSet custT="1"/>
      <dgm:spPr/>
      <dgm:t>
        <a:bodyPr/>
        <a:lstStyle/>
        <a:p>
          <a:r>
            <a:rPr lang="en-US" altLang="zh-CN" sz="1800" b="1" dirty="0" smtClean="0"/>
            <a:t>6.</a:t>
          </a:r>
          <a:r>
            <a:rPr lang="zh-CN" altLang="en-US" sz="1800" b="1" dirty="0" smtClean="0"/>
            <a:t>重新加载 </a:t>
          </a:r>
          <a:r>
            <a:rPr lang="en-US" altLang="zh-CN" sz="1800" b="1" dirty="0" err="1" smtClean="0"/>
            <a:t>vsftpd</a:t>
          </a:r>
          <a:r>
            <a:rPr lang="en-US" altLang="zh-CN" sz="1800" b="1" dirty="0" smtClean="0"/>
            <a:t> </a:t>
          </a:r>
          <a:r>
            <a:rPr lang="zh-CN" altLang="en-US" sz="1800" b="1" dirty="0" smtClean="0"/>
            <a:t>配置</a:t>
          </a:r>
        </a:p>
      </dgm:t>
    </dgm:pt>
    <dgm:pt modelId="{9D7016ED-B843-4F14-99B6-9F8957DE365B}" cxnId="{600172CA-EDEE-4EEF-B731-9CFB58196DC9}" type="parTrans">
      <dgm:prSet/>
      <dgm:spPr/>
      <dgm:t>
        <a:bodyPr/>
        <a:lstStyle/>
        <a:p>
          <a:endParaRPr lang="zh-CN" altLang="en-US"/>
        </a:p>
      </dgm:t>
    </dgm:pt>
    <dgm:pt modelId="{1BEC22C5-CC6C-4FEA-90D0-3F4805172C90}" cxnId="{600172CA-EDEE-4EEF-B731-9CFB58196DC9}" type="sibTrans">
      <dgm:prSet/>
      <dgm:spPr/>
      <dgm:t>
        <a:bodyPr/>
        <a:lstStyle/>
        <a:p>
          <a:endParaRPr lang="zh-CN" altLang="en-US"/>
        </a:p>
      </dgm:t>
    </dgm:pt>
    <dgm:pt modelId="{C00B98FC-9B17-4138-95A6-752348FB2622}">
      <dgm:prSet custT="1"/>
      <dgm:spPr/>
      <dgm:t>
        <a:bodyPr/>
        <a:lstStyle/>
        <a:p>
          <a:r>
            <a:rPr lang="en-US" altLang="zh-CN" sz="1800" b="1" dirty="0" smtClean="0"/>
            <a:t>7.</a:t>
          </a:r>
          <a:r>
            <a:rPr lang="zh-CN" altLang="en-US" sz="1800" b="1" dirty="0" smtClean="0"/>
            <a:t>使用虚拟 </a:t>
          </a:r>
          <a:r>
            <a:rPr lang="en-US" altLang="zh-CN" sz="1800" b="1" dirty="0" smtClean="0"/>
            <a:t>FTP </a:t>
          </a:r>
          <a:r>
            <a:rPr lang="zh-CN" altLang="en-US" sz="1800" b="1" dirty="0" smtClean="0"/>
            <a:t>账户访问测试</a:t>
          </a:r>
        </a:p>
      </dgm:t>
    </dgm:pt>
    <dgm:pt modelId="{C326610A-EB24-4A54-B3D4-C2085CF79C67}" cxnId="{96131ECF-2999-4461-9D8F-D13DBBCEB2DC}" type="parTrans">
      <dgm:prSet/>
      <dgm:spPr/>
      <dgm:t>
        <a:bodyPr/>
        <a:lstStyle/>
        <a:p>
          <a:endParaRPr lang="zh-CN" altLang="en-US"/>
        </a:p>
      </dgm:t>
    </dgm:pt>
    <dgm:pt modelId="{3C3FB68D-9D66-4750-AED5-D8C66DBEC2C7}" cxnId="{96131ECF-2999-4461-9D8F-D13DBBCEB2DC}" type="sibTrans">
      <dgm:prSet/>
      <dgm:spPr/>
      <dgm:t>
        <a:bodyPr/>
        <a:lstStyle/>
        <a:p>
          <a:endParaRPr lang="zh-CN" altLang="en-US"/>
        </a:p>
      </dgm:t>
    </dgm:pt>
    <dgm:pt modelId="{2ADF272E-CCC4-4C3D-A840-1F0E54D786C6}" type="pres">
      <dgm:prSet presAssocID="{01D3E279-A4A6-4139-AFF8-A5B3A10C92B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932BC84-89DB-4B24-8978-B9CCF2A0003E}" type="pres">
      <dgm:prSet presAssocID="{257A9840-B4C3-4E35-9928-00CD380AFE49}" presName="parentLin" presStyleCnt="0"/>
      <dgm:spPr/>
      <dgm:t>
        <a:bodyPr/>
        <a:lstStyle/>
        <a:p>
          <a:endParaRPr lang="zh-CN" altLang="en-US"/>
        </a:p>
      </dgm:t>
    </dgm:pt>
    <dgm:pt modelId="{94F82CAE-60DE-4CB0-BEE0-529526F8E9F4}" type="pres">
      <dgm:prSet presAssocID="{257A9840-B4C3-4E35-9928-00CD380AFE49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B68858C5-6878-4099-BFFF-FA08E23D8994}" type="pres">
      <dgm:prSet presAssocID="{257A9840-B4C3-4E35-9928-00CD380AFE4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B166A9-CEE4-419F-AF02-2C5A1890119C}" type="pres">
      <dgm:prSet presAssocID="{257A9840-B4C3-4E35-9928-00CD380AFE49}" presName="negativeSpace" presStyleCnt="0"/>
      <dgm:spPr/>
      <dgm:t>
        <a:bodyPr/>
        <a:lstStyle/>
        <a:p>
          <a:endParaRPr lang="zh-CN" altLang="en-US"/>
        </a:p>
      </dgm:t>
    </dgm:pt>
    <dgm:pt modelId="{3453719B-34DD-4DDD-900C-8DC7E84C32DD}" type="pres">
      <dgm:prSet presAssocID="{257A9840-B4C3-4E35-9928-00CD380AFE49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3594AE-3FBC-4DA9-978A-5C35B1B9B612}" type="pres">
      <dgm:prSet presAssocID="{4C7C2F81-FDF8-48F0-B0E6-00096E7DD39A}" presName="spaceBetweenRectangles" presStyleCnt="0"/>
      <dgm:spPr/>
      <dgm:t>
        <a:bodyPr/>
        <a:lstStyle/>
        <a:p>
          <a:endParaRPr lang="zh-CN" altLang="en-US"/>
        </a:p>
      </dgm:t>
    </dgm:pt>
    <dgm:pt modelId="{7307B6EE-7B89-4300-927A-B1E63A90F506}" type="pres">
      <dgm:prSet presAssocID="{5B23588B-BAB6-4815-8ECF-41FD1A246EDE}" presName="parentLin" presStyleCnt="0"/>
      <dgm:spPr/>
      <dgm:t>
        <a:bodyPr/>
        <a:lstStyle/>
        <a:p>
          <a:endParaRPr lang="zh-CN" altLang="en-US"/>
        </a:p>
      </dgm:t>
    </dgm:pt>
    <dgm:pt modelId="{62F5BD14-C4EB-4E4D-80A9-A3D89C41EBF6}" type="pres">
      <dgm:prSet presAssocID="{5B23588B-BAB6-4815-8ECF-41FD1A246EDE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1BB0257C-5817-48B0-95FE-A93F37B5758A}" type="pres">
      <dgm:prSet presAssocID="{5B23588B-BAB6-4815-8ECF-41FD1A246ED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74B2CB-1304-4B02-8251-DD5832A3BF8F}" type="pres">
      <dgm:prSet presAssocID="{5B23588B-BAB6-4815-8ECF-41FD1A246EDE}" presName="negativeSpace" presStyleCnt="0"/>
      <dgm:spPr/>
      <dgm:t>
        <a:bodyPr/>
        <a:lstStyle/>
        <a:p>
          <a:endParaRPr lang="zh-CN" altLang="en-US"/>
        </a:p>
      </dgm:t>
    </dgm:pt>
    <dgm:pt modelId="{00B8D076-C223-427C-96DC-01677AB2A292}" type="pres">
      <dgm:prSet presAssocID="{5B23588B-BAB6-4815-8ECF-41FD1A246EDE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C30CBA-57C0-439A-8312-B1AF2AC121F6}" type="pres">
      <dgm:prSet presAssocID="{1B74E75A-01C7-4D0A-97BF-2E810EB71093}" presName="spaceBetweenRectangles" presStyleCnt="0"/>
      <dgm:spPr/>
      <dgm:t>
        <a:bodyPr/>
        <a:lstStyle/>
        <a:p>
          <a:endParaRPr lang="zh-CN" altLang="en-US"/>
        </a:p>
      </dgm:t>
    </dgm:pt>
    <dgm:pt modelId="{43C39782-E68C-4BCC-9253-65E2BC0C39F5}" type="pres">
      <dgm:prSet presAssocID="{9E570769-195F-4272-948D-E19DAD834BB5}" presName="parentLin" presStyleCnt="0"/>
      <dgm:spPr/>
      <dgm:t>
        <a:bodyPr/>
        <a:lstStyle/>
        <a:p>
          <a:endParaRPr lang="zh-CN" altLang="en-US"/>
        </a:p>
      </dgm:t>
    </dgm:pt>
    <dgm:pt modelId="{8028FB4F-6933-4D8E-A224-6666DD7A4D96}" type="pres">
      <dgm:prSet presAssocID="{9E570769-195F-4272-948D-E19DAD834BB5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487DFE52-3354-4A1E-9400-404E46735CBB}" type="pres">
      <dgm:prSet presAssocID="{9E570769-195F-4272-948D-E19DAD834BB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8A17C3-CAE2-4F02-8F16-190512F1C428}" type="pres">
      <dgm:prSet presAssocID="{9E570769-195F-4272-948D-E19DAD834BB5}" presName="negativeSpace" presStyleCnt="0"/>
      <dgm:spPr/>
      <dgm:t>
        <a:bodyPr/>
        <a:lstStyle/>
        <a:p>
          <a:endParaRPr lang="zh-CN" altLang="en-US"/>
        </a:p>
      </dgm:t>
    </dgm:pt>
    <dgm:pt modelId="{425C1DB3-C080-404B-9C7E-0FADFBD6395E}" type="pres">
      <dgm:prSet presAssocID="{9E570769-195F-4272-948D-E19DAD834BB5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4D4B56A-2ED2-40FB-8FD2-5496CE5A9370}" srcId="{257A9840-B4C3-4E35-9928-00CD380AFE49}" destId="{D898C0B3-4DEE-48B9-B391-4664D7104996}" srcOrd="2" destOrd="0" parTransId="{8EF35C95-0E02-4C53-8A13-3430DA9342FB}" sibTransId="{BB05DBBA-2F56-4B2E-AD37-698EE9083E00}"/>
    <dgm:cxn modelId="{F00B91C2-DEEF-4448-BB5B-77CBDC489FCB}" type="presOf" srcId="{01D3E279-A4A6-4139-AFF8-A5B3A10C92B4}" destId="{2ADF272E-CCC4-4C3D-A840-1F0E54D786C6}" srcOrd="0" destOrd="0" presId="urn:microsoft.com/office/officeart/2005/8/layout/list1"/>
    <dgm:cxn modelId="{DCC155DB-B7AA-47BE-B7A6-24A8F7B5F5CB}" type="presOf" srcId="{5B23588B-BAB6-4815-8ECF-41FD1A246EDE}" destId="{62F5BD14-C4EB-4E4D-80A9-A3D89C41EBF6}" srcOrd="0" destOrd="0" presId="urn:microsoft.com/office/officeart/2005/8/layout/list1"/>
    <dgm:cxn modelId="{7F0CA917-6D56-43E2-B105-DCB855BC12E3}" type="presOf" srcId="{5B23588B-BAB6-4815-8ECF-41FD1A246EDE}" destId="{1BB0257C-5817-48B0-95FE-A93F37B5758A}" srcOrd="1" destOrd="0" presId="urn:microsoft.com/office/officeart/2005/8/layout/list1"/>
    <dgm:cxn modelId="{D9BF529B-C6BA-48A4-A01C-15D05497725F}" srcId="{5B23588B-BAB6-4815-8ECF-41FD1A246EDE}" destId="{DC83A001-0B2E-4A91-BCFB-1644FB6D5831}" srcOrd="0" destOrd="0" parTransId="{109176D9-5A63-44EF-9DF2-2FB94342BD35}" sibTransId="{B6374FC1-5143-4B59-9A54-90548B7BE8CF}"/>
    <dgm:cxn modelId="{0A06F47B-FDA4-4081-8B30-45152D32CAFA}" srcId="{5B23588B-BAB6-4815-8ECF-41FD1A246EDE}" destId="{53D31354-5558-40CC-AD6B-7184732486A0}" srcOrd="1" destOrd="0" parTransId="{FE63FE05-1FA5-48FB-9BBF-C60CFD362D9F}" sibTransId="{248292C9-1A0B-4892-A005-CBAA2FE6F229}"/>
    <dgm:cxn modelId="{4B8826B8-96A8-4CED-B4F7-43EE1DE27F3C}" srcId="{01D3E279-A4A6-4139-AFF8-A5B3A10C92B4}" destId="{257A9840-B4C3-4E35-9928-00CD380AFE49}" srcOrd="0" destOrd="0" parTransId="{BFBA42B5-A017-42D8-9E28-76E75DEB426E}" sibTransId="{4C7C2F81-FDF8-48F0-B0E6-00096E7DD39A}"/>
    <dgm:cxn modelId="{97E596AC-FC67-4D71-9B03-040A44A3BC0C}" type="presOf" srcId="{91128365-E18D-4D2F-B224-C3B2D2E088A9}" destId="{425C1DB3-C080-404B-9C7E-0FADFBD6395E}" srcOrd="0" destOrd="0" presId="urn:microsoft.com/office/officeart/2005/8/layout/list1"/>
    <dgm:cxn modelId="{7CA42726-B9AF-4422-8127-45D8688C8F21}" type="presOf" srcId="{257A9840-B4C3-4E35-9928-00CD380AFE49}" destId="{B68858C5-6878-4099-BFFF-FA08E23D8994}" srcOrd="1" destOrd="0" presId="urn:microsoft.com/office/officeart/2005/8/layout/list1"/>
    <dgm:cxn modelId="{96131ECF-2999-4461-9D8F-D13DBBCEB2DC}" srcId="{9E570769-195F-4272-948D-E19DAD834BB5}" destId="{C00B98FC-9B17-4138-95A6-752348FB2622}" srcOrd="1" destOrd="0" parTransId="{C326610A-EB24-4A54-B3D4-C2085CF79C67}" sibTransId="{3C3FB68D-9D66-4750-AED5-D8C66DBEC2C7}"/>
    <dgm:cxn modelId="{885C5C65-965B-42AE-A660-C59A71B60949}" type="presOf" srcId="{DC83A001-0B2E-4A91-BCFB-1644FB6D5831}" destId="{00B8D076-C223-427C-96DC-01677AB2A292}" srcOrd="0" destOrd="0" presId="urn:microsoft.com/office/officeart/2005/8/layout/list1"/>
    <dgm:cxn modelId="{EE769824-0CA1-434A-A8A8-6C81A21212C7}" srcId="{257A9840-B4C3-4E35-9928-00CD380AFE49}" destId="{7340A4AB-26E5-4BB7-AE12-263733312433}" srcOrd="0" destOrd="0" parTransId="{888835B2-D494-4F29-9415-A9D1B00FD180}" sibTransId="{31246B7C-3DE7-4223-BE48-FA5A33144F09}"/>
    <dgm:cxn modelId="{CF44A0B1-35E9-4930-87AC-2004D2757981}" type="presOf" srcId="{C00B98FC-9B17-4138-95A6-752348FB2622}" destId="{425C1DB3-C080-404B-9C7E-0FADFBD6395E}" srcOrd="0" destOrd="1" presId="urn:microsoft.com/office/officeart/2005/8/layout/list1"/>
    <dgm:cxn modelId="{B6636654-C8A9-4D76-A27E-6C18E3DAA59F}" type="presOf" srcId="{7340A4AB-26E5-4BB7-AE12-263733312433}" destId="{3453719B-34DD-4DDD-900C-8DC7E84C32DD}" srcOrd="0" destOrd="0" presId="urn:microsoft.com/office/officeart/2005/8/layout/list1"/>
    <dgm:cxn modelId="{600172CA-EDEE-4EEF-B731-9CFB58196DC9}" srcId="{9E570769-195F-4272-948D-E19DAD834BB5}" destId="{91128365-E18D-4D2F-B224-C3B2D2E088A9}" srcOrd="0" destOrd="0" parTransId="{9D7016ED-B843-4F14-99B6-9F8957DE365B}" sibTransId="{1BEC22C5-CC6C-4FEA-90D0-3F4805172C90}"/>
    <dgm:cxn modelId="{86A8FC48-5905-428B-8AE1-944914365013}" type="presOf" srcId="{9E570769-195F-4272-948D-E19DAD834BB5}" destId="{487DFE52-3354-4A1E-9400-404E46735CBB}" srcOrd="1" destOrd="0" presId="urn:microsoft.com/office/officeart/2005/8/layout/list1"/>
    <dgm:cxn modelId="{18848E69-ADEC-4656-945F-9668A08C3F52}" type="presOf" srcId="{53D31354-5558-40CC-AD6B-7184732486A0}" destId="{00B8D076-C223-427C-96DC-01677AB2A292}" srcOrd="0" destOrd="1" presId="urn:microsoft.com/office/officeart/2005/8/layout/list1"/>
    <dgm:cxn modelId="{B1AA8658-2925-4767-A97C-A8AF36AB05E7}" type="presOf" srcId="{D898C0B3-4DEE-48B9-B391-4664D7104996}" destId="{3453719B-34DD-4DDD-900C-8DC7E84C32DD}" srcOrd="0" destOrd="2" presId="urn:microsoft.com/office/officeart/2005/8/layout/list1"/>
    <dgm:cxn modelId="{5469E535-13C9-4671-93CB-D5AD4107BAC3}" type="presOf" srcId="{9E570769-195F-4272-948D-E19DAD834BB5}" destId="{8028FB4F-6933-4D8E-A224-6666DD7A4D96}" srcOrd="0" destOrd="0" presId="urn:microsoft.com/office/officeart/2005/8/layout/list1"/>
    <dgm:cxn modelId="{3A7FB1D6-DC54-4100-95F0-77C340C90E10}" type="presOf" srcId="{257A9840-B4C3-4E35-9928-00CD380AFE49}" destId="{94F82CAE-60DE-4CB0-BEE0-529526F8E9F4}" srcOrd="0" destOrd="0" presId="urn:microsoft.com/office/officeart/2005/8/layout/list1"/>
    <dgm:cxn modelId="{E23AED13-9C7C-4913-ADE3-A0CC601BEF40}" srcId="{257A9840-B4C3-4E35-9928-00CD380AFE49}" destId="{1BB2A600-8A51-45C9-9315-F93758926FCE}" srcOrd="1" destOrd="0" parTransId="{679B3DED-657B-4CF1-A8E3-6A6545226F83}" sibTransId="{2E7DC9AC-1C33-4BC8-A300-B960B42825EE}"/>
    <dgm:cxn modelId="{9D80C6E7-285C-4B71-9235-7BEDB3831A99}" srcId="{01D3E279-A4A6-4139-AFF8-A5B3A10C92B4}" destId="{5B23588B-BAB6-4815-8ECF-41FD1A246EDE}" srcOrd="1" destOrd="0" parTransId="{3BB40783-9FF7-4A00-8A6A-72F7EF56E25A}" sibTransId="{1B74E75A-01C7-4D0A-97BF-2E810EB71093}"/>
    <dgm:cxn modelId="{E0B0C30B-131A-4D3C-9A89-9965BAFB34DF}" srcId="{01D3E279-A4A6-4139-AFF8-A5B3A10C92B4}" destId="{9E570769-195F-4272-948D-E19DAD834BB5}" srcOrd="2" destOrd="0" parTransId="{26A1AB3E-4EE7-49B7-9159-9F928E2E080E}" sibTransId="{6F0983DC-EA8D-485C-819D-EA5E749083B3}"/>
    <dgm:cxn modelId="{21F582E4-878B-4660-B696-C10577101EC5}" type="presOf" srcId="{1BB2A600-8A51-45C9-9315-F93758926FCE}" destId="{3453719B-34DD-4DDD-900C-8DC7E84C32DD}" srcOrd="0" destOrd="1" presId="urn:microsoft.com/office/officeart/2005/8/layout/list1"/>
    <dgm:cxn modelId="{A65E065F-A523-4715-A9ED-3B2421DA1D29}" type="presParOf" srcId="{2ADF272E-CCC4-4C3D-A840-1F0E54D786C6}" destId="{B932BC84-89DB-4B24-8978-B9CCF2A0003E}" srcOrd="0" destOrd="0" presId="urn:microsoft.com/office/officeart/2005/8/layout/list1"/>
    <dgm:cxn modelId="{BA9C536E-5017-48D8-85B6-62B187799235}" type="presParOf" srcId="{B932BC84-89DB-4B24-8978-B9CCF2A0003E}" destId="{94F82CAE-60DE-4CB0-BEE0-529526F8E9F4}" srcOrd="0" destOrd="0" presId="urn:microsoft.com/office/officeart/2005/8/layout/list1"/>
    <dgm:cxn modelId="{8E33F3D6-E395-41DD-9B67-B1C9B2EC1733}" type="presParOf" srcId="{B932BC84-89DB-4B24-8978-B9CCF2A0003E}" destId="{B68858C5-6878-4099-BFFF-FA08E23D8994}" srcOrd="1" destOrd="0" presId="urn:microsoft.com/office/officeart/2005/8/layout/list1"/>
    <dgm:cxn modelId="{28C69B2F-E708-48D8-A114-053AD071283D}" type="presParOf" srcId="{2ADF272E-CCC4-4C3D-A840-1F0E54D786C6}" destId="{89B166A9-CEE4-419F-AF02-2C5A1890119C}" srcOrd="1" destOrd="0" presId="urn:microsoft.com/office/officeart/2005/8/layout/list1"/>
    <dgm:cxn modelId="{0E9738EF-A787-4A38-90E8-47CA9D299EAA}" type="presParOf" srcId="{2ADF272E-CCC4-4C3D-A840-1F0E54D786C6}" destId="{3453719B-34DD-4DDD-900C-8DC7E84C32DD}" srcOrd="2" destOrd="0" presId="urn:microsoft.com/office/officeart/2005/8/layout/list1"/>
    <dgm:cxn modelId="{A43506B9-408F-402B-9096-43D0D9044E73}" type="presParOf" srcId="{2ADF272E-CCC4-4C3D-A840-1F0E54D786C6}" destId="{2F3594AE-3FBC-4DA9-978A-5C35B1B9B612}" srcOrd="3" destOrd="0" presId="urn:microsoft.com/office/officeart/2005/8/layout/list1"/>
    <dgm:cxn modelId="{62A92B89-8986-4BB0-91AC-C195006CAD62}" type="presParOf" srcId="{2ADF272E-CCC4-4C3D-A840-1F0E54D786C6}" destId="{7307B6EE-7B89-4300-927A-B1E63A90F506}" srcOrd="4" destOrd="0" presId="urn:microsoft.com/office/officeart/2005/8/layout/list1"/>
    <dgm:cxn modelId="{EC5AD8DF-8D10-4695-A626-D20227745618}" type="presParOf" srcId="{7307B6EE-7B89-4300-927A-B1E63A90F506}" destId="{62F5BD14-C4EB-4E4D-80A9-A3D89C41EBF6}" srcOrd="0" destOrd="0" presId="urn:microsoft.com/office/officeart/2005/8/layout/list1"/>
    <dgm:cxn modelId="{348EC87A-A6EC-423C-BA4A-B72EA515BE97}" type="presParOf" srcId="{7307B6EE-7B89-4300-927A-B1E63A90F506}" destId="{1BB0257C-5817-48B0-95FE-A93F37B5758A}" srcOrd="1" destOrd="0" presId="urn:microsoft.com/office/officeart/2005/8/layout/list1"/>
    <dgm:cxn modelId="{B7702E00-B5C5-4317-8D98-BAC75B8FD010}" type="presParOf" srcId="{2ADF272E-CCC4-4C3D-A840-1F0E54D786C6}" destId="{CA74B2CB-1304-4B02-8251-DD5832A3BF8F}" srcOrd="5" destOrd="0" presId="urn:microsoft.com/office/officeart/2005/8/layout/list1"/>
    <dgm:cxn modelId="{0A7D674B-6655-4A12-88A9-F762690B5BBC}" type="presParOf" srcId="{2ADF272E-CCC4-4C3D-A840-1F0E54D786C6}" destId="{00B8D076-C223-427C-96DC-01677AB2A292}" srcOrd="6" destOrd="0" presId="urn:microsoft.com/office/officeart/2005/8/layout/list1"/>
    <dgm:cxn modelId="{ABD92A94-1697-4376-8602-720AE45181D2}" type="presParOf" srcId="{2ADF272E-CCC4-4C3D-A840-1F0E54D786C6}" destId="{9DC30CBA-57C0-439A-8312-B1AF2AC121F6}" srcOrd="7" destOrd="0" presId="urn:microsoft.com/office/officeart/2005/8/layout/list1"/>
    <dgm:cxn modelId="{CB034299-1A1A-44A9-8F7F-8F347F35FFA2}" type="presParOf" srcId="{2ADF272E-CCC4-4C3D-A840-1F0E54D786C6}" destId="{43C39782-E68C-4BCC-9253-65E2BC0C39F5}" srcOrd="8" destOrd="0" presId="urn:microsoft.com/office/officeart/2005/8/layout/list1"/>
    <dgm:cxn modelId="{786EAF50-8E1F-40B4-B81B-3844EDF08B87}" type="presParOf" srcId="{43C39782-E68C-4BCC-9253-65E2BC0C39F5}" destId="{8028FB4F-6933-4D8E-A224-6666DD7A4D96}" srcOrd="0" destOrd="0" presId="urn:microsoft.com/office/officeart/2005/8/layout/list1"/>
    <dgm:cxn modelId="{7AAD495C-C37F-4A22-BFA3-D5558E82F4AF}" type="presParOf" srcId="{43C39782-E68C-4BCC-9253-65E2BC0C39F5}" destId="{487DFE52-3354-4A1E-9400-404E46735CBB}" srcOrd="1" destOrd="0" presId="urn:microsoft.com/office/officeart/2005/8/layout/list1"/>
    <dgm:cxn modelId="{E74E48AD-0471-4FC5-A833-095F173FCE44}" type="presParOf" srcId="{2ADF272E-CCC4-4C3D-A840-1F0E54D786C6}" destId="{018A17C3-CAE2-4F02-8F16-190512F1C428}" srcOrd="9" destOrd="0" presId="urn:microsoft.com/office/officeart/2005/8/layout/list1"/>
    <dgm:cxn modelId="{FA76E880-850A-4640-A300-BC52D0EF001A}" type="presParOf" srcId="{2ADF272E-CCC4-4C3D-A840-1F0E54D786C6}" destId="{425C1DB3-C080-404B-9C7E-0FADFBD6395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905652" cy="4603768"/>
        <a:chOff x="0" y="0"/>
        <a:chExt cx="6905652" cy="4603768"/>
      </a:xfrm>
    </dsp:grpSpPr>
    <dsp:sp modelId="{FD006FEF-DE11-4062-9EC7-2F3741F6C338}">
      <dsp:nvSpPr>
        <dsp:cNvPr id="3" name="圆角矩形 2"/>
        <dsp:cNvSpPr/>
      </dsp:nvSpPr>
      <dsp:spPr bwMode="white">
        <a:xfrm>
          <a:off x="0" y="0"/>
          <a:ext cx="3328025" cy="4603768"/>
        </a:xfrm>
        <a:prstGeom prst="roundRect">
          <a:avLst>
            <a:gd name="adj" fmla="val 10000"/>
          </a:avLst>
        </a:prstGeom>
      </dsp:spPr>
      <dsp:style>
        <a:lnRef idx="0">
          <a:schemeClr val="accent2"/>
        </a:lnRef>
        <a:fillRef idx="1">
          <a:schemeClr val="accent2">
            <a:tint val="40000"/>
          </a:schemeClr>
        </a:fillRef>
        <a:effectRef idx="2">
          <a:scrgbClr r="0" g="0" b="0"/>
        </a:effectRef>
        <a:fontRef idx="minor"/>
      </dsp:style>
      <dsp:txBody>
        <a:bodyPr lIns="106680" tIns="106680" rIns="106680" bIns="1066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 smtClean="0">
              <a:solidFill>
                <a:schemeClr val="dk1"/>
              </a:solidFill>
            </a:rPr>
            <a:t>匿名访问</a:t>
          </a:r>
          <a:endParaRPr lang="zh-CN" altLang="en-US" sz="2800" dirty="0">
            <a:solidFill>
              <a:schemeClr val="dk1"/>
            </a:solidFill>
          </a:endParaRPr>
        </a:p>
      </dsp:txBody>
      <dsp:txXfrm>
        <a:off x="0" y="0"/>
        <a:ext cx="3328025" cy="4603768"/>
      </dsp:txXfrm>
    </dsp:sp>
    <dsp:sp modelId="{08C83254-B661-4D77-B3F4-AD170953B2A8}">
      <dsp:nvSpPr>
        <dsp:cNvPr id="4" name="圆角矩形 3"/>
        <dsp:cNvSpPr/>
      </dsp:nvSpPr>
      <dsp:spPr bwMode="white">
        <a:xfrm>
          <a:off x="332803" y="1381130"/>
          <a:ext cx="2662420" cy="904694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2"/>
        </a:fillRef>
        <a:effectRef idx="3">
          <a:scrgbClr r="0" g="0" b="0"/>
        </a:effectRef>
        <a:fontRef idx="minor">
          <a:schemeClr val="lt1"/>
        </a:fontRef>
      </dsp:style>
      <dsp:txBody>
        <a:bodyPr lIns="50800" tIns="38100" rIns="508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dirty="0" smtClean="0"/>
            <a:t>准备匿名</a:t>
          </a:r>
          <a:r>
            <a:rPr lang="en-US" altLang="zh-CN" sz="2000" dirty="0" smtClean="0"/>
            <a:t> </a:t>
          </a:r>
          <a:r>
            <a:rPr lang="en-US" sz="2000" dirty="0" smtClean="0"/>
            <a:t>FTP </a:t>
          </a:r>
          <a:r>
            <a:rPr lang="zh-CN" sz="2000" dirty="0" smtClean="0"/>
            <a:t>访问的目录</a:t>
          </a:r>
          <a:endParaRPr lang="zh-CN" altLang="en-US" sz="2000" dirty="0"/>
        </a:p>
      </dsp:txBody>
      <dsp:txXfrm>
        <a:off x="332803" y="1381130"/>
        <a:ext cx="2662420" cy="904694"/>
      </dsp:txXfrm>
    </dsp:sp>
    <dsp:sp modelId="{41D6D55B-0439-4BF6-9B90-636CE89E0B4E}">
      <dsp:nvSpPr>
        <dsp:cNvPr id="5" name="圆角矩形 4"/>
        <dsp:cNvSpPr/>
      </dsp:nvSpPr>
      <dsp:spPr bwMode="white">
        <a:xfrm>
          <a:off x="332803" y="2425008"/>
          <a:ext cx="2662420" cy="904694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2"/>
        </a:fillRef>
        <a:effectRef idx="3">
          <a:scrgbClr r="0" g="0" b="0"/>
        </a:effectRef>
        <a:fontRef idx="minor">
          <a:schemeClr val="lt1"/>
        </a:fontRef>
      </dsp:style>
      <dsp:txBody>
        <a:bodyPr lIns="50800" tIns="38100" rIns="508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dirty="0" smtClean="0"/>
            <a:t>开放匿名用户配置</a:t>
          </a:r>
          <a:endParaRPr lang="en-US" altLang="zh-CN" sz="2000" dirty="0" smtClean="0"/>
        </a:p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dirty="0" smtClean="0"/>
            <a:t>并启动</a:t>
          </a:r>
          <a:r>
            <a:rPr lang="en-US" altLang="zh-CN" sz="2000" dirty="0" smtClean="0"/>
            <a:t> </a:t>
          </a:r>
          <a:r>
            <a:rPr lang="en-US" sz="2000" dirty="0" err="1" smtClean="0"/>
            <a:t>vsftpd</a:t>
          </a:r>
          <a:r>
            <a:rPr lang="en-US" sz="2000" dirty="0" smtClean="0"/>
            <a:t> </a:t>
          </a:r>
          <a:r>
            <a:rPr lang="zh-CN" sz="2000" dirty="0" smtClean="0"/>
            <a:t>服务</a:t>
          </a:r>
          <a:endParaRPr lang="zh-CN" altLang="en-US" sz="2000" dirty="0"/>
        </a:p>
      </dsp:txBody>
      <dsp:txXfrm>
        <a:off x="332803" y="2425008"/>
        <a:ext cx="2662420" cy="904694"/>
      </dsp:txXfrm>
    </dsp:sp>
    <dsp:sp modelId="{DCC6C316-B482-4BC1-87AB-7CFE7EBC2954}">
      <dsp:nvSpPr>
        <dsp:cNvPr id="6" name="圆角矩形 5"/>
        <dsp:cNvSpPr/>
      </dsp:nvSpPr>
      <dsp:spPr bwMode="white">
        <a:xfrm>
          <a:off x="332803" y="3468886"/>
          <a:ext cx="2662420" cy="904694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2"/>
        </a:fillRef>
        <a:effectRef idx="3">
          <a:scrgbClr r="0" g="0" b="0"/>
        </a:effectRef>
        <a:fontRef idx="minor">
          <a:schemeClr val="lt1"/>
        </a:fontRef>
      </dsp:style>
      <dsp:txBody>
        <a:bodyPr lIns="50800" tIns="38100" rIns="508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dirty="0" smtClean="0"/>
            <a:t>测试匿名</a:t>
          </a:r>
          <a:r>
            <a:rPr lang="en-US" altLang="zh-CN" sz="2000" dirty="0" smtClean="0"/>
            <a:t> </a:t>
          </a:r>
          <a:r>
            <a:rPr lang="en-US" sz="2000" dirty="0" smtClean="0"/>
            <a:t>FTP </a:t>
          </a:r>
          <a:r>
            <a:rPr lang="zh-CN" sz="2000" dirty="0" smtClean="0"/>
            <a:t>服务器</a:t>
          </a:r>
          <a:endParaRPr lang="zh-CN" altLang="en-US" sz="2000" dirty="0"/>
        </a:p>
      </dsp:txBody>
      <dsp:txXfrm>
        <a:off x="332803" y="3468886"/>
        <a:ext cx="2662420" cy="904694"/>
      </dsp:txXfrm>
    </dsp:sp>
    <dsp:sp modelId="{564947D6-2464-4827-8767-1D5F5214DEF0}">
      <dsp:nvSpPr>
        <dsp:cNvPr id="7" name="圆角矩形 6"/>
        <dsp:cNvSpPr/>
      </dsp:nvSpPr>
      <dsp:spPr bwMode="white">
        <a:xfrm>
          <a:off x="3577627" y="0"/>
          <a:ext cx="3328025" cy="4603768"/>
        </a:xfrm>
        <a:prstGeom prst="roundRect">
          <a:avLst>
            <a:gd name="adj" fmla="val 10000"/>
          </a:avLst>
        </a:prstGeom>
      </dsp:spPr>
      <dsp:style>
        <a:lnRef idx="0">
          <a:schemeClr val="accent2"/>
        </a:lnRef>
        <a:fillRef idx="1">
          <a:schemeClr val="accent2">
            <a:tint val="40000"/>
          </a:schemeClr>
        </a:fillRef>
        <a:effectRef idx="2">
          <a:scrgbClr r="0" g="0" b="0"/>
        </a:effectRef>
        <a:fontRef idx="minor"/>
      </dsp:style>
      <dsp:txBody>
        <a:bodyPr lIns="106680" tIns="106680" rIns="106680" bIns="1066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dirty="0" smtClean="0">
              <a:solidFill>
                <a:schemeClr val="dk1"/>
              </a:solidFill>
            </a:rPr>
            <a:t>用户验证</a:t>
          </a:r>
          <a:endParaRPr>
            <a:solidFill>
              <a:schemeClr val="dk1"/>
            </a:solidFill>
          </a:endParaRPr>
        </a:p>
      </dsp:txBody>
      <dsp:txXfrm>
        <a:off x="3577627" y="0"/>
        <a:ext cx="3328025" cy="4603768"/>
      </dsp:txXfrm>
    </dsp:sp>
    <dsp:sp modelId="{78D19614-91A6-4EE4-A9E9-4A2AFF28C633}">
      <dsp:nvSpPr>
        <dsp:cNvPr id="8" name="圆角矩形 7"/>
        <dsp:cNvSpPr/>
      </dsp:nvSpPr>
      <dsp:spPr bwMode="white">
        <a:xfrm>
          <a:off x="3910429" y="1381130"/>
          <a:ext cx="2662420" cy="1389351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2"/>
        </a:fillRef>
        <a:effectRef idx="3">
          <a:scrgbClr r="0" g="0" b="0"/>
        </a:effectRef>
        <a:fontRef idx="minor">
          <a:schemeClr val="lt1"/>
        </a:fontRef>
      </dsp:style>
      <dsp:txBody>
        <a:bodyPr lIns="50800" tIns="38100" rIns="508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dirty="0" smtClean="0"/>
            <a:t>基本的本地用户验证</a:t>
          </a:r>
          <a:endParaRPr lang="zh-CN" altLang="en-US" sz="2000" dirty="0"/>
        </a:p>
      </dsp:txBody>
      <dsp:txXfrm>
        <a:off x="3910429" y="1381130"/>
        <a:ext cx="2662420" cy="1389351"/>
      </dsp:txXfrm>
    </dsp:sp>
    <dsp:sp modelId="{677C489C-6402-40BA-BFF4-2CC3724290B7}">
      <dsp:nvSpPr>
        <dsp:cNvPr id="9" name="圆角矩形 8"/>
        <dsp:cNvSpPr/>
      </dsp:nvSpPr>
      <dsp:spPr bwMode="white">
        <a:xfrm>
          <a:off x="3910429" y="2984228"/>
          <a:ext cx="2662420" cy="1389351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2"/>
        </a:fillRef>
        <a:effectRef idx="3">
          <a:scrgbClr r="0" g="0" b="0"/>
        </a:effectRef>
        <a:fontRef idx="minor">
          <a:schemeClr val="lt1"/>
        </a:fontRef>
      </dsp:style>
      <dsp:txBody>
        <a:bodyPr lIns="50800" tIns="38100" rIns="508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dirty="0" smtClean="0"/>
            <a:t>使用</a:t>
          </a:r>
          <a:r>
            <a:rPr lang="en-US" altLang="zh-CN" sz="2000" dirty="0" smtClean="0"/>
            <a:t> </a:t>
          </a:r>
          <a:r>
            <a:rPr lang="en-US" sz="2000" dirty="0" err="1" smtClean="0"/>
            <a:t>user_list</a:t>
          </a:r>
          <a:r>
            <a:rPr lang="en-US" sz="2000" dirty="0" smtClean="0"/>
            <a:t> </a:t>
          </a:r>
          <a:endParaRPr lang="en-US" sz="2000" dirty="0" smtClean="0"/>
        </a:p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dirty="0" smtClean="0"/>
            <a:t>用户列表文件</a:t>
          </a:r>
          <a:endParaRPr lang="zh-CN" altLang="en-US" sz="2000" dirty="0"/>
        </a:p>
      </dsp:txBody>
      <dsp:txXfrm>
        <a:off x="3910429" y="2984228"/>
        <a:ext cx="2662420" cy="13893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072494" cy="5143536"/>
        <a:chOff x="0" y="0"/>
        <a:chExt cx="8072494" cy="5143536"/>
      </a:xfrm>
    </dsp:grpSpPr>
    <dsp:sp modelId="{3453719B-34DD-4DDD-900C-8DC7E84C32DD}">
      <dsp:nvSpPr>
        <dsp:cNvPr id="5" name="矩形 4"/>
        <dsp:cNvSpPr/>
      </dsp:nvSpPr>
      <dsp:spPr bwMode="white">
        <a:xfrm>
          <a:off x="0" y="355208"/>
          <a:ext cx="8072494" cy="1518920"/>
        </a:xfrm>
        <a:prstGeom prst="rect">
          <a:avLst/>
        </a:prstGeom>
        <a:sp3d z="190500" extrusionH="12700" prstMaterial="plastic">
          <a:bevelT w="50800" h="50800"/>
        </a:sp3d>
      </dsp:spPr>
      <dsp:style>
        <a:lnRef idx="1">
          <a:schemeClr val="accent2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626515" tIns="437388" rIns="626515" bIns="128016" anchor="t"/>
        <a:lstStyle>
          <a:lvl1pPr algn="l">
            <a:defRPr sz="21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800" b="1" dirty="0" smtClean="0">
              <a:solidFill>
                <a:schemeClr val="dk1"/>
              </a:solidFill>
            </a:rPr>
            <a:t>1.</a:t>
          </a:r>
          <a:r>
            <a:rPr lang="zh-CN" altLang="en-US" sz="1800" b="1" dirty="0" smtClean="0">
              <a:solidFill>
                <a:schemeClr val="dk1"/>
              </a:solidFill>
            </a:rPr>
            <a:t>建立虚拟 </a:t>
          </a:r>
          <a:r>
            <a:rPr lang="en-US" altLang="zh-CN" sz="1800" b="1" dirty="0" smtClean="0">
              <a:solidFill>
                <a:schemeClr val="dk1"/>
              </a:solidFill>
            </a:rPr>
            <a:t>FTP </a:t>
          </a:r>
          <a:r>
            <a:rPr lang="zh-CN" altLang="en-US" sz="1800" b="1" dirty="0" smtClean="0">
              <a:solidFill>
                <a:schemeClr val="dk1"/>
              </a:solidFill>
            </a:rPr>
            <a:t>用户的帐号数据库文件</a:t>
          </a:r>
          <a:endParaRPr lang="zh-CN" altLang="en-US" sz="1800" b="1" dirty="0" smtClean="0">
            <a:solidFill>
              <a:schemeClr val="dk1"/>
            </a:solidFill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800" b="1" dirty="0" smtClean="0">
              <a:solidFill>
                <a:schemeClr val="dk1"/>
              </a:solidFill>
            </a:rPr>
            <a:t>2.</a:t>
          </a:r>
          <a:r>
            <a:rPr lang="zh-CN" altLang="en-US" sz="1800" b="1" dirty="0" smtClean="0">
              <a:solidFill>
                <a:schemeClr val="dk1"/>
              </a:solidFill>
            </a:rPr>
            <a:t>创建 </a:t>
          </a:r>
          <a:r>
            <a:rPr lang="en-US" altLang="zh-CN" sz="1800" b="1" dirty="0" smtClean="0">
              <a:solidFill>
                <a:schemeClr val="dk1"/>
              </a:solidFill>
            </a:rPr>
            <a:t>FTP </a:t>
          </a:r>
          <a:r>
            <a:rPr lang="zh-CN" altLang="en-US" sz="1800" b="1" dirty="0" smtClean="0">
              <a:solidFill>
                <a:schemeClr val="dk1"/>
              </a:solidFill>
            </a:rPr>
            <a:t>根目录及虚拟用户映射的系统用户</a:t>
          </a:r>
          <a:endParaRPr lang="zh-CN" altLang="en-US" sz="1800" b="1" dirty="0" smtClean="0">
            <a:solidFill>
              <a:schemeClr val="dk1"/>
            </a:solidFill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800" b="1" dirty="0" smtClean="0">
              <a:solidFill>
                <a:schemeClr val="dk1"/>
              </a:solidFill>
            </a:rPr>
            <a:t>3.</a:t>
          </a:r>
          <a:r>
            <a:rPr lang="zh-CN" altLang="en-US" sz="1800" b="1" dirty="0" smtClean="0">
              <a:solidFill>
                <a:schemeClr val="dk1"/>
              </a:solidFill>
            </a:rPr>
            <a:t>建立支持虚拟用户的 </a:t>
          </a:r>
          <a:r>
            <a:rPr lang="en-US" altLang="zh-CN" sz="1800" b="1" dirty="0" smtClean="0">
              <a:solidFill>
                <a:schemeClr val="dk1"/>
              </a:solidFill>
            </a:rPr>
            <a:t>PAM </a:t>
          </a:r>
          <a:r>
            <a:rPr lang="zh-CN" altLang="en-US" sz="1800" b="1" dirty="0" smtClean="0">
              <a:solidFill>
                <a:schemeClr val="dk1"/>
              </a:solidFill>
            </a:rPr>
            <a:t>认证文件</a:t>
          </a:r>
          <a:endParaRPr>
            <a:solidFill>
              <a:schemeClr val="dk1"/>
            </a:solidFill>
          </a:endParaRPr>
        </a:p>
      </dsp:txBody>
      <dsp:txXfrm>
        <a:off x="0" y="355208"/>
        <a:ext cx="8072494" cy="1518920"/>
      </dsp:txXfrm>
    </dsp:sp>
    <dsp:sp modelId="{B68858C5-6878-4099-BFFF-FA08E23D8994}">
      <dsp:nvSpPr>
        <dsp:cNvPr id="4" name="圆角矩形 3"/>
        <dsp:cNvSpPr/>
      </dsp:nvSpPr>
      <dsp:spPr bwMode="white">
        <a:xfrm>
          <a:off x="403625" y="45248"/>
          <a:ext cx="5650746" cy="619920"/>
        </a:xfrm>
        <a:prstGeom prst="roundRect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213584" tIns="0" rIns="213584" bIns="0" anchor="ctr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 smtClean="0"/>
            <a:t>创建账号数据</a:t>
          </a:r>
          <a:endParaRPr lang="zh-CN" altLang="en-US" sz="2000" b="1" dirty="0"/>
        </a:p>
      </dsp:txBody>
      <dsp:txXfrm>
        <a:off x="403625" y="45248"/>
        <a:ext cx="5650746" cy="619920"/>
      </dsp:txXfrm>
    </dsp:sp>
    <dsp:sp modelId="{00B8D076-C223-427C-96DC-01677AB2A292}">
      <dsp:nvSpPr>
        <dsp:cNvPr id="8" name="矩形 7"/>
        <dsp:cNvSpPr/>
      </dsp:nvSpPr>
      <dsp:spPr bwMode="white">
        <a:xfrm>
          <a:off x="0" y="2297488"/>
          <a:ext cx="8072494" cy="1188720"/>
        </a:xfrm>
        <a:prstGeom prst="rect">
          <a:avLst/>
        </a:prstGeom>
        <a:sp3d z="190500" extrusionH="12700" prstMaterial="plastic">
          <a:bevelT w="50800" h="50800"/>
        </a:sp3d>
      </dsp:spPr>
      <dsp:style>
        <a:lnRef idx="1">
          <a:schemeClr val="accent2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626515" tIns="437388" rIns="626515" bIns="128016" anchor="t"/>
        <a:lstStyle>
          <a:lvl1pPr algn="l">
            <a:defRPr sz="21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800" b="1" dirty="0" smtClean="0">
              <a:solidFill>
                <a:schemeClr val="dk1"/>
              </a:solidFill>
            </a:rPr>
            <a:t>4.</a:t>
          </a:r>
          <a:r>
            <a:rPr lang="zh-CN" altLang="en-US" sz="1800" b="1" dirty="0" smtClean="0">
              <a:solidFill>
                <a:schemeClr val="dk1"/>
              </a:solidFill>
            </a:rPr>
            <a:t>在</a:t>
          </a:r>
          <a:r>
            <a:rPr lang="en-US" altLang="zh-CN" sz="1800" b="1" dirty="0" err="1" smtClean="0">
              <a:solidFill>
                <a:schemeClr val="dk1"/>
              </a:solidFill>
            </a:rPr>
            <a:t>vsftpd.conf</a:t>
          </a:r>
          <a:r>
            <a:rPr lang="en-US" altLang="zh-CN" sz="1800" b="1" dirty="0" smtClean="0">
              <a:solidFill>
                <a:schemeClr val="dk1"/>
              </a:solidFill>
            </a:rPr>
            <a:t> </a:t>
          </a:r>
          <a:r>
            <a:rPr lang="zh-CN" altLang="en-US" sz="1800" b="1" dirty="0" smtClean="0">
              <a:solidFill>
                <a:schemeClr val="dk1"/>
              </a:solidFill>
            </a:rPr>
            <a:t>文件中添加支持配置</a:t>
          </a:r>
          <a:endParaRPr lang="zh-CN" altLang="en-US" sz="1800" b="1" dirty="0" smtClean="0">
            <a:solidFill>
              <a:schemeClr val="dk1"/>
            </a:solidFill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800" b="1" dirty="0" smtClean="0">
              <a:solidFill>
                <a:schemeClr val="dk1"/>
              </a:solidFill>
            </a:rPr>
            <a:t>5.</a:t>
          </a:r>
          <a:r>
            <a:rPr lang="zh-CN" altLang="en-US" sz="1800" b="1" dirty="0" smtClean="0">
              <a:solidFill>
                <a:schemeClr val="dk1"/>
              </a:solidFill>
            </a:rPr>
            <a:t>为个别虚拟用户建立独立的配置文件</a:t>
          </a:r>
          <a:endParaRPr>
            <a:solidFill>
              <a:schemeClr val="dk1"/>
            </a:solidFill>
          </a:endParaRPr>
        </a:p>
      </dsp:txBody>
      <dsp:txXfrm>
        <a:off x="0" y="2297488"/>
        <a:ext cx="8072494" cy="1188720"/>
      </dsp:txXfrm>
    </dsp:sp>
    <dsp:sp modelId="{1BB0257C-5817-48B0-95FE-A93F37B5758A}">
      <dsp:nvSpPr>
        <dsp:cNvPr id="7" name="圆角矩形 6"/>
        <dsp:cNvSpPr/>
      </dsp:nvSpPr>
      <dsp:spPr bwMode="white">
        <a:xfrm>
          <a:off x="403625" y="1987528"/>
          <a:ext cx="5650746" cy="619920"/>
        </a:xfrm>
        <a:prstGeom prst="roundRect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213584" tIns="0" rIns="213584" bIns="0" anchor="ctr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 smtClean="0"/>
            <a:t>添加虚拟用户支持</a:t>
          </a:r>
          <a:endParaRPr lang="en-US" altLang="zh-CN" sz="2000" b="1" dirty="0" smtClean="0"/>
        </a:p>
      </dsp:txBody>
      <dsp:txXfrm>
        <a:off x="403625" y="1987528"/>
        <a:ext cx="5650746" cy="619920"/>
      </dsp:txXfrm>
    </dsp:sp>
    <dsp:sp modelId="{425C1DB3-C080-404B-9C7E-0FADFBD6395E}">
      <dsp:nvSpPr>
        <dsp:cNvPr id="11" name="矩形 10"/>
        <dsp:cNvSpPr/>
      </dsp:nvSpPr>
      <dsp:spPr bwMode="white">
        <a:xfrm>
          <a:off x="0" y="3909568"/>
          <a:ext cx="8072494" cy="1188720"/>
        </a:xfrm>
        <a:prstGeom prst="rect">
          <a:avLst/>
        </a:prstGeom>
        <a:sp3d z="190500" extrusionH="12700" prstMaterial="plastic">
          <a:bevelT w="50800" h="50800"/>
        </a:sp3d>
      </dsp:spPr>
      <dsp:style>
        <a:lnRef idx="1">
          <a:schemeClr val="accent2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626515" tIns="437388" rIns="626515" bIns="128016" anchor="t"/>
        <a:lstStyle>
          <a:lvl1pPr algn="l">
            <a:defRPr sz="21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800" b="1" dirty="0" smtClean="0">
              <a:solidFill>
                <a:schemeClr val="dk1"/>
              </a:solidFill>
            </a:rPr>
            <a:t>6.</a:t>
          </a:r>
          <a:r>
            <a:rPr lang="zh-CN" altLang="en-US" sz="1800" b="1" dirty="0" smtClean="0">
              <a:solidFill>
                <a:schemeClr val="dk1"/>
              </a:solidFill>
            </a:rPr>
            <a:t>重新加载 </a:t>
          </a:r>
          <a:r>
            <a:rPr lang="en-US" altLang="zh-CN" sz="1800" b="1" dirty="0" err="1" smtClean="0">
              <a:solidFill>
                <a:schemeClr val="dk1"/>
              </a:solidFill>
            </a:rPr>
            <a:t>vsftpd</a:t>
          </a:r>
          <a:r>
            <a:rPr lang="en-US" altLang="zh-CN" sz="1800" b="1" dirty="0" smtClean="0">
              <a:solidFill>
                <a:schemeClr val="dk1"/>
              </a:solidFill>
            </a:rPr>
            <a:t> </a:t>
          </a:r>
          <a:r>
            <a:rPr lang="zh-CN" altLang="en-US" sz="1800" b="1" dirty="0" smtClean="0">
              <a:solidFill>
                <a:schemeClr val="dk1"/>
              </a:solidFill>
            </a:rPr>
            <a:t>配置</a:t>
          </a:r>
          <a:endParaRPr lang="zh-CN" altLang="en-US" sz="1800" b="1" dirty="0" smtClean="0">
            <a:solidFill>
              <a:schemeClr val="dk1"/>
            </a:solidFill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800" b="1" dirty="0" smtClean="0">
              <a:solidFill>
                <a:schemeClr val="dk1"/>
              </a:solidFill>
            </a:rPr>
            <a:t>7.</a:t>
          </a:r>
          <a:r>
            <a:rPr lang="zh-CN" altLang="en-US" sz="1800" b="1" dirty="0" smtClean="0">
              <a:solidFill>
                <a:schemeClr val="dk1"/>
              </a:solidFill>
            </a:rPr>
            <a:t>使用虚拟 </a:t>
          </a:r>
          <a:r>
            <a:rPr lang="en-US" altLang="zh-CN" sz="1800" b="1" dirty="0" smtClean="0">
              <a:solidFill>
                <a:schemeClr val="dk1"/>
              </a:solidFill>
            </a:rPr>
            <a:t>FTP </a:t>
          </a:r>
          <a:r>
            <a:rPr lang="zh-CN" altLang="en-US" sz="1800" b="1" dirty="0" smtClean="0">
              <a:solidFill>
                <a:schemeClr val="dk1"/>
              </a:solidFill>
            </a:rPr>
            <a:t>账户访问测试</a:t>
          </a:r>
          <a:endParaRPr>
            <a:solidFill>
              <a:schemeClr val="dk1"/>
            </a:solidFill>
          </a:endParaRPr>
        </a:p>
      </dsp:txBody>
      <dsp:txXfrm>
        <a:off x="0" y="3909568"/>
        <a:ext cx="8072494" cy="1188720"/>
      </dsp:txXfrm>
    </dsp:sp>
    <dsp:sp modelId="{487DFE52-3354-4A1E-9400-404E46735CBB}">
      <dsp:nvSpPr>
        <dsp:cNvPr id="10" name="圆角矩形 9"/>
        <dsp:cNvSpPr/>
      </dsp:nvSpPr>
      <dsp:spPr bwMode="white">
        <a:xfrm>
          <a:off x="403625" y="3599608"/>
          <a:ext cx="5650746" cy="619920"/>
        </a:xfrm>
        <a:prstGeom prst="roundRect">
          <a:avLst/>
        </a:prstGeom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213584" tIns="0" rIns="213584" bIns="0" anchor="ctr"/>
        <a:lstStyle>
          <a:lvl1pPr algn="l">
            <a:defRPr sz="2100"/>
          </a:lvl1pPr>
          <a:lvl2pPr marL="171450" indent="-171450" algn="l">
            <a:defRPr sz="1600"/>
          </a:lvl2pPr>
          <a:lvl3pPr marL="342900" indent="-171450" algn="l">
            <a:defRPr sz="1600"/>
          </a:lvl3pPr>
          <a:lvl4pPr marL="514350" indent="-171450" algn="l">
            <a:defRPr sz="1600"/>
          </a:lvl4pPr>
          <a:lvl5pPr marL="685800" indent="-171450" algn="l">
            <a:defRPr sz="1600"/>
          </a:lvl5pPr>
          <a:lvl6pPr marL="857250" indent="-171450" algn="l">
            <a:defRPr sz="1600"/>
          </a:lvl6pPr>
          <a:lvl7pPr marL="1028700" indent="-171450" algn="l">
            <a:defRPr sz="1600"/>
          </a:lvl7pPr>
          <a:lvl8pPr marL="1200150" indent="-171450" algn="l">
            <a:defRPr sz="1600"/>
          </a:lvl8pPr>
          <a:lvl9pPr marL="1371600" indent="-171450" algn="l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 smtClean="0"/>
            <a:t>启动服务并测试</a:t>
          </a:r>
          <a:endParaRPr lang="en-US" altLang="zh-CN" sz="2000" b="1" dirty="0" smtClean="0"/>
        </a:p>
      </dsp:txBody>
      <dsp:txXfrm>
        <a:off x="403625" y="3599608"/>
        <a:ext cx="5650746" cy="619920"/>
      </dsp:txXfrm>
    </dsp:sp>
    <dsp:sp modelId="{94F82CAE-60DE-4CB0-BEE0-529526F8E9F4}">
      <dsp:nvSpPr>
        <dsp:cNvPr id="3" name="矩形 2" hidden="1"/>
        <dsp:cNvSpPr/>
      </dsp:nvSpPr>
      <dsp:spPr>
        <a:xfrm>
          <a:off x="0" y="45248"/>
          <a:ext cx="403625" cy="619920"/>
        </a:xfrm>
        <a:prstGeom prst="rect">
          <a:avLst/>
        </a:prstGeom>
      </dsp:spPr>
      <dsp:txXfrm>
        <a:off x="0" y="45248"/>
        <a:ext cx="403625" cy="619920"/>
      </dsp:txXfrm>
    </dsp:sp>
    <dsp:sp modelId="{62F5BD14-C4EB-4E4D-80A9-A3D89C41EBF6}">
      <dsp:nvSpPr>
        <dsp:cNvPr id="6" name="矩形 5" hidden="1"/>
        <dsp:cNvSpPr/>
      </dsp:nvSpPr>
      <dsp:spPr>
        <a:xfrm>
          <a:off x="0" y="1987528"/>
          <a:ext cx="403625" cy="619920"/>
        </a:xfrm>
        <a:prstGeom prst="rect">
          <a:avLst/>
        </a:prstGeom>
      </dsp:spPr>
      <dsp:txXfrm>
        <a:off x="0" y="1987528"/>
        <a:ext cx="403625" cy="619920"/>
      </dsp:txXfrm>
    </dsp:sp>
    <dsp:sp modelId="{8028FB4F-6933-4D8E-A224-6666DD7A4D96}">
      <dsp:nvSpPr>
        <dsp:cNvPr id="9" name="矩形 8" hidden="1"/>
        <dsp:cNvSpPr/>
      </dsp:nvSpPr>
      <dsp:spPr>
        <a:xfrm>
          <a:off x="0" y="3599608"/>
          <a:ext cx="403625" cy="619920"/>
        </a:xfrm>
        <a:prstGeom prst="rect">
          <a:avLst/>
        </a:prstGeom>
      </dsp:spPr>
      <dsp:txXfrm>
        <a:off x="0" y="3599608"/>
        <a:ext cx="403625" cy="619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29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8D2BEC-4511-4E21-BE7E-8D9470A4A87D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buFontTx/>
              <a:buChar char="•"/>
            </a:pPr>
            <a:r>
              <a:rPr lang="zh-CN" altLang="en-US" dirty="0" smtClean="0">
                <a:ea typeface="宋体" panose="02010600030101010101" pitchFamily="2" charset="-122"/>
              </a:rPr>
              <a:t> 注释其他所有内容</a:t>
            </a:r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BF65F5-6FDB-4647-8BF5-C76D78EE9820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教员演示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EDA820-D924-4A04-8E0E-82B9957ED43E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8D2BEC-4511-4E21-BE7E-8D9470A4A87D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72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教学指导：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en-US" altLang="zh-CN" smtClean="0">
                <a:ea typeface="宋体" panose="02010600030101010101" pitchFamily="2" charset="-122"/>
              </a:rPr>
              <a:t>xxxxxxx</a:t>
            </a:r>
            <a:endParaRPr lang="zh-CN" altLang="en-US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9728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8FA269-2FF8-4E8D-90EE-15773F9D8F26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93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教学指导：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教员备课时根据班级情况在此添加内容，应区分必做、选做内容，以满足不同层次学员的需求</a:t>
            </a:r>
            <a:endParaRPr lang="en-US" altLang="zh-CN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9933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50B6BC-5F38-4399-8A51-A49BAD7E3101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en-US" smtClean="0">
                <a:ea typeface="宋体" panose="02010600030101010101" pitchFamily="2" charset="-122"/>
              </a:rPr>
              <a:t>下次上课前的“课前小考”即为本页</a:t>
            </a:r>
            <a:r>
              <a:rPr lang="en-US" altLang="zh-CN" dirty="0" smtClean="0">
                <a:ea typeface="宋体" panose="02010600030101010101" pitchFamily="2" charset="-122"/>
              </a:rPr>
              <a:t>PPT</a:t>
            </a:r>
            <a:r>
              <a:rPr lang="zh-CN" altLang="en-US" dirty="0" smtClean="0">
                <a:ea typeface="宋体" panose="02010600030101010101" pitchFamily="2" charset="-122"/>
              </a:rPr>
              <a:t>的考题，需要学员课下准备。</a:t>
            </a:r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AB8C08-6574-4C24-A643-CD987DBDC9C3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ECF543B-78FE-48A9-8180-98AB84177F78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120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C6022C03-F23E-43C3-9B1C-AA6724B9F61D}" type="slidenum">
              <a:rPr lang="en-US" altLang="zh-CN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512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F3528FD-5A35-4436-8DB3-68831B693837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222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57D10020-A25A-4DC6-94F8-94F4B610BE05}" type="slidenum">
              <a:rPr lang="en-US" altLang="zh-CN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教学指导：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en-US" altLang="zh-CN" smtClean="0">
                <a:ea typeface="宋体" panose="02010600030101010101" pitchFamily="2" charset="-122"/>
              </a:rPr>
              <a:t>xxxxxxx</a:t>
            </a:r>
            <a:endParaRPr lang="zh-CN" altLang="en-US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05871D-24A3-4227-A00C-C50E84E0AB4A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D24714-6C6D-4534-9441-76355160C354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325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6CC1BD93-D221-4AA2-A03B-E73745F721C4}" type="slidenum">
              <a:rPr lang="en-US" altLang="zh-CN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532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993A34-FB15-44CE-A21F-0C1943F93E03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教学指导：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en-US" altLang="zh-CN" smtClean="0">
                <a:ea typeface="宋体" panose="02010600030101010101" pitchFamily="2" charset="-122"/>
              </a:rPr>
              <a:t>xxxxxxx</a:t>
            </a:r>
            <a:endParaRPr lang="zh-CN" altLang="en-US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05871D-24A3-4227-A00C-C50E84E0AB4A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教员演示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/>
            <a:fld id="{5CBD0F6C-0F94-45C0-9F40-A35BADCD8F10}" type="slidenum">
              <a:rPr lang="zh-CN" altLang="en-US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Char char="•"/>
            </a:pPr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/>
            <a:fld id="{CC5B9FB7-BD17-4358-AD0A-ADD7A0AD1346}" type="slidenum">
              <a:rPr lang="zh-CN" altLang="en-US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教员演示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/>
            <a:fld id="{BB5A1E7D-F8D5-4DA2-A26F-501358F0F6E9}" type="slidenum">
              <a:rPr lang="zh-CN" altLang="en-US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教员演示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2E85A25-FBCB-4423-B953-A7841DDD3A18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2FB71B-733B-46A3-BC1F-57742D5A779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buFontTx/>
              <a:buChar char="•"/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DC0EE68-DC04-4016-861A-6C394D95AE5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buFontTx/>
              <a:buChar char="•"/>
            </a:pPr>
            <a:r>
              <a:rPr lang="zh-CN" altLang="en-US" dirty="0" smtClean="0">
                <a:ea typeface="宋体" panose="02010600030101010101" pitchFamily="2" charset="-122"/>
              </a:rPr>
              <a:t> </a:t>
            </a:r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5440F6-63CD-4315-90B2-067F284DBD7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教员演示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7DEAB3A-4977-45BF-B3A9-B89086D42E6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3956B8-0C56-4953-A201-E6658919B06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538D41-D65A-4675-91BF-798B675D666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/19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6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" Type="http://schemas.openxmlformats.org/officeDocument/2006/relationships/tags" Target="../tags/tag23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/Relationships>
</file>

<file path=ppt/slides/_rels/slide12.xml.rels><?xml version="1.0" encoding="UTF-8" standalone="yes"?>
<Relationships xmlns="http://schemas.openxmlformats.org/package/2006/relationships"><Relationship Id="rId9" Type="http://schemas.microsoft.com/office/2007/relationships/diagramDrawing" Target="../diagrams/drawing1.xml"/><Relationship Id="rId8" Type="http://schemas.openxmlformats.org/officeDocument/2006/relationships/diagramColors" Target="../diagrams/colors1.xml"/><Relationship Id="rId7" Type="http://schemas.openxmlformats.org/officeDocument/2006/relationships/diagramQuickStyle" Target="../diagrams/quickStyle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tags" Target="../tags/tag251.xml"/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253.xml"/><Relationship Id="rId10" Type="http://schemas.openxmlformats.org/officeDocument/2006/relationships/tags" Target="../tags/tag252.xml"/><Relationship Id="rId1" Type="http://schemas.openxmlformats.org/officeDocument/2006/relationships/tags" Target="../tags/tag24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61.xml"/><Relationship Id="rId8" Type="http://schemas.openxmlformats.org/officeDocument/2006/relationships/tags" Target="../tags/tag260.xml"/><Relationship Id="rId7" Type="http://schemas.openxmlformats.org/officeDocument/2006/relationships/image" Target="../media/image5.png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0" Type="http://schemas.openxmlformats.org/officeDocument/2006/relationships/slideLayout" Target="../slideLayouts/slideLayout11.xml"/><Relationship Id="rId1" Type="http://schemas.openxmlformats.org/officeDocument/2006/relationships/tags" Target="../tags/tag25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76.xml"/><Relationship Id="rId8" Type="http://schemas.openxmlformats.org/officeDocument/2006/relationships/image" Target="../media/image5.png"/><Relationship Id="rId7" Type="http://schemas.openxmlformats.org/officeDocument/2006/relationships/tags" Target="../tags/tag275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1" Type="http://schemas.openxmlformats.org/officeDocument/2006/relationships/slideLayout" Target="../slideLayouts/slideLayout11.xml"/><Relationship Id="rId10" Type="http://schemas.openxmlformats.org/officeDocument/2006/relationships/tags" Target="../tags/tag277.xml"/><Relationship Id="rId1" Type="http://schemas.openxmlformats.org/officeDocument/2006/relationships/tags" Target="../tags/tag26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image" Target="../media/image5.png"/><Relationship Id="rId7" Type="http://schemas.openxmlformats.org/officeDocument/2006/relationships/tags" Target="../tags/tag284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1" Type="http://schemas.openxmlformats.org/officeDocument/2006/relationships/slideLayout" Target="../slideLayouts/slideLayout11.xml"/><Relationship Id="rId10" Type="http://schemas.openxmlformats.org/officeDocument/2006/relationships/tags" Target="../tags/tag286.xml"/><Relationship Id="rId1" Type="http://schemas.openxmlformats.org/officeDocument/2006/relationships/tags" Target="../tags/tag27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294.xml"/><Relationship Id="rId7" Type="http://schemas.openxmlformats.org/officeDocument/2006/relationships/tags" Target="../tags/tag293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" Type="http://schemas.openxmlformats.org/officeDocument/2006/relationships/tags" Target="../tags/tag290.xml"/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" Type="http://schemas.openxmlformats.org/officeDocument/2006/relationships/tags" Target="../tags/tag287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00.xml"/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tags" Target="../tags/tag29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microsoft.com/office/2007/relationships/diagramDrawing" Target="../diagrams/drawing2.xml"/><Relationship Id="rId7" Type="http://schemas.openxmlformats.org/officeDocument/2006/relationships/diagramColors" Target="../diagrams/colors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11.xml"/><Relationship Id="rId10" Type="http://schemas.openxmlformats.org/officeDocument/2006/relationships/tags" Target="../tags/tag305.xml"/><Relationship Id="rId1" Type="http://schemas.openxmlformats.org/officeDocument/2006/relationships/tags" Target="../tags/tag30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image" Target="../media/image4.png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312.xml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" Type="http://schemas.openxmlformats.org/officeDocument/2006/relationships/tags" Target="../tags/tag30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320.xml"/><Relationship Id="rId7" Type="http://schemas.openxmlformats.org/officeDocument/2006/relationships/tags" Target="../tags/tag319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0" Type="http://schemas.openxmlformats.org/officeDocument/2006/relationships/notesSlide" Target="../notesSlides/notesSlide10.xml"/><Relationship Id="rId1" Type="http://schemas.openxmlformats.org/officeDocument/2006/relationships/tags" Target="../tags/tag31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328.xml"/><Relationship Id="rId7" Type="http://schemas.openxmlformats.org/officeDocument/2006/relationships/tags" Target="../tags/tag327.xml"/><Relationship Id="rId6" Type="http://schemas.openxmlformats.org/officeDocument/2006/relationships/tags" Target="../tags/tag326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3" Type="http://schemas.openxmlformats.org/officeDocument/2006/relationships/tags" Target="../tags/tag323.xml"/><Relationship Id="rId2" Type="http://schemas.openxmlformats.org/officeDocument/2006/relationships/tags" Target="../tags/tag322.xml"/><Relationship Id="rId1" Type="http://schemas.openxmlformats.org/officeDocument/2006/relationships/tags" Target="../tags/tag32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36.xml"/><Relationship Id="rId8" Type="http://schemas.openxmlformats.org/officeDocument/2006/relationships/tags" Target="../tags/tag335.xml"/><Relationship Id="rId7" Type="http://schemas.openxmlformats.org/officeDocument/2006/relationships/tags" Target="../tags/tag334.xml"/><Relationship Id="rId6" Type="http://schemas.openxmlformats.org/officeDocument/2006/relationships/image" Target="../media/image5.png"/><Relationship Id="rId5" Type="http://schemas.openxmlformats.org/officeDocument/2006/relationships/tags" Target="../tags/tag333.xml"/><Relationship Id="rId4" Type="http://schemas.openxmlformats.org/officeDocument/2006/relationships/tags" Target="../tags/tag332.xml"/><Relationship Id="rId3" Type="http://schemas.openxmlformats.org/officeDocument/2006/relationships/tags" Target="../tags/tag331.xml"/><Relationship Id="rId2" Type="http://schemas.openxmlformats.org/officeDocument/2006/relationships/tags" Target="../tags/tag330.xml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11.xml"/><Relationship Id="rId1" Type="http://schemas.openxmlformats.org/officeDocument/2006/relationships/tags" Target="../tags/tag32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tags" Target="../tags/tag343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" Type="http://schemas.openxmlformats.org/officeDocument/2006/relationships/tags" Target="../tags/tag337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52.xml"/><Relationship Id="rId8" Type="http://schemas.openxmlformats.org/officeDocument/2006/relationships/tags" Target="../tags/tag351.xml"/><Relationship Id="rId7" Type="http://schemas.openxmlformats.org/officeDocument/2006/relationships/tags" Target="../tags/tag350.xml"/><Relationship Id="rId6" Type="http://schemas.openxmlformats.org/officeDocument/2006/relationships/tags" Target="../tags/tag349.xml"/><Relationship Id="rId5" Type="http://schemas.openxmlformats.org/officeDocument/2006/relationships/tags" Target="../tags/tag348.xml"/><Relationship Id="rId4" Type="http://schemas.openxmlformats.org/officeDocument/2006/relationships/tags" Target="../tags/tag347.xml"/><Relationship Id="rId33" Type="http://schemas.openxmlformats.org/officeDocument/2006/relationships/notesSlide" Target="../notesSlides/notesSlide12.xml"/><Relationship Id="rId32" Type="http://schemas.openxmlformats.org/officeDocument/2006/relationships/slideLayout" Target="../slideLayouts/slideLayout11.xml"/><Relationship Id="rId31" Type="http://schemas.openxmlformats.org/officeDocument/2006/relationships/tags" Target="../tags/tag374.xml"/><Relationship Id="rId30" Type="http://schemas.openxmlformats.org/officeDocument/2006/relationships/tags" Target="../tags/tag373.xml"/><Relationship Id="rId3" Type="http://schemas.openxmlformats.org/officeDocument/2006/relationships/tags" Target="../tags/tag346.xml"/><Relationship Id="rId29" Type="http://schemas.openxmlformats.org/officeDocument/2006/relationships/tags" Target="../tags/tag372.xml"/><Relationship Id="rId28" Type="http://schemas.openxmlformats.org/officeDocument/2006/relationships/tags" Target="../tags/tag371.xml"/><Relationship Id="rId27" Type="http://schemas.openxmlformats.org/officeDocument/2006/relationships/tags" Target="../tags/tag370.xml"/><Relationship Id="rId26" Type="http://schemas.openxmlformats.org/officeDocument/2006/relationships/tags" Target="../tags/tag369.xml"/><Relationship Id="rId25" Type="http://schemas.openxmlformats.org/officeDocument/2006/relationships/tags" Target="../tags/tag368.xml"/><Relationship Id="rId24" Type="http://schemas.openxmlformats.org/officeDocument/2006/relationships/tags" Target="../tags/tag367.xml"/><Relationship Id="rId23" Type="http://schemas.openxmlformats.org/officeDocument/2006/relationships/tags" Target="../tags/tag366.xml"/><Relationship Id="rId22" Type="http://schemas.openxmlformats.org/officeDocument/2006/relationships/tags" Target="../tags/tag365.xml"/><Relationship Id="rId21" Type="http://schemas.openxmlformats.org/officeDocument/2006/relationships/tags" Target="../tags/tag364.xml"/><Relationship Id="rId20" Type="http://schemas.openxmlformats.org/officeDocument/2006/relationships/tags" Target="../tags/tag363.xml"/><Relationship Id="rId2" Type="http://schemas.openxmlformats.org/officeDocument/2006/relationships/tags" Target="../tags/tag345.xml"/><Relationship Id="rId19" Type="http://schemas.openxmlformats.org/officeDocument/2006/relationships/tags" Target="../tags/tag362.xml"/><Relationship Id="rId18" Type="http://schemas.openxmlformats.org/officeDocument/2006/relationships/tags" Target="../tags/tag361.xml"/><Relationship Id="rId17" Type="http://schemas.openxmlformats.org/officeDocument/2006/relationships/tags" Target="../tags/tag360.xml"/><Relationship Id="rId16" Type="http://schemas.openxmlformats.org/officeDocument/2006/relationships/tags" Target="../tags/tag359.xml"/><Relationship Id="rId15" Type="http://schemas.openxmlformats.org/officeDocument/2006/relationships/tags" Target="../tags/tag358.xml"/><Relationship Id="rId14" Type="http://schemas.openxmlformats.org/officeDocument/2006/relationships/tags" Target="../tags/tag357.xml"/><Relationship Id="rId13" Type="http://schemas.openxmlformats.org/officeDocument/2006/relationships/tags" Target="../tags/tag356.xml"/><Relationship Id="rId12" Type="http://schemas.openxmlformats.org/officeDocument/2006/relationships/tags" Target="../tags/tag355.xml"/><Relationship Id="rId11" Type="http://schemas.openxmlformats.org/officeDocument/2006/relationships/tags" Target="../tags/tag354.xml"/><Relationship Id="rId10" Type="http://schemas.openxmlformats.org/officeDocument/2006/relationships/tags" Target="../tags/tag353.xml"/><Relationship Id="rId1" Type="http://schemas.openxmlformats.org/officeDocument/2006/relationships/tags" Target="../tags/tag34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" Type="http://schemas.openxmlformats.org/officeDocument/2006/relationships/tags" Target="../tags/tag375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85.xml"/><Relationship Id="rId4" Type="http://schemas.openxmlformats.org/officeDocument/2006/relationships/tags" Target="../tags/tag384.xml"/><Relationship Id="rId3" Type="http://schemas.openxmlformats.org/officeDocument/2006/relationships/tags" Target="../tags/tag383.xml"/><Relationship Id="rId2" Type="http://schemas.openxmlformats.org/officeDocument/2006/relationships/tags" Target="../tags/tag382.xml"/><Relationship Id="rId1" Type="http://schemas.openxmlformats.org/officeDocument/2006/relationships/tags" Target="../tags/tag381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91.xml"/><Relationship Id="rId5" Type="http://schemas.openxmlformats.org/officeDocument/2006/relationships/tags" Target="../tags/tag390.xml"/><Relationship Id="rId4" Type="http://schemas.openxmlformats.org/officeDocument/2006/relationships/tags" Target="../tags/tag389.xml"/><Relationship Id="rId3" Type="http://schemas.openxmlformats.org/officeDocument/2006/relationships/tags" Target="../tags/tag388.xml"/><Relationship Id="rId2" Type="http://schemas.openxmlformats.org/officeDocument/2006/relationships/tags" Target="../tags/tag387.xml"/><Relationship Id="rId1" Type="http://schemas.openxmlformats.org/officeDocument/2006/relationships/tags" Target="../tags/tag38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97.xml"/><Relationship Id="rId5" Type="http://schemas.openxmlformats.org/officeDocument/2006/relationships/tags" Target="../tags/tag396.xml"/><Relationship Id="rId4" Type="http://schemas.openxmlformats.org/officeDocument/2006/relationships/tags" Target="../tags/tag395.xml"/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" Type="http://schemas.openxmlformats.org/officeDocument/2006/relationships/tags" Target="../tags/tag39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403.xml"/><Relationship Id="rId5" Type="http://schemas.openxmlformats.org/officeDocument/2006/relationships/tags" Target="../tags/tag402.xml"/><Relationship Id="rId4" Type="http://schemas.openxmlformats.org/officeDocument/2006/relationships/tags" Target="../tags/tag401.xml"/><Relationship Id="rId3" Type="http://schemas.openxmlformats.org/officeDocument/2006/relationships/tags" Target="../tags/tag400.xml"/><Relationship Id="rId2" Type="http://schemas.openxmlformats.org/officeDocument/2006/relationships/tags" Target="../tags/tag399.xml"/><Relationship Id="rId1" Type="http://schemas.openxmlformats.org/officeDocument/2006/relationships/tags" Target="../tags/tag39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409.xml"/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3" Type="http://schemas.openxmlformats.org/officeDocument/2006/relationships/tags" Target="../tags/tag406.xml"/><Relationship Id="rId2" Type="http://schemas.openxmlformats.org/officeDocument/2006/relationships/tags" Target="../tags/tag405.xml"/><Relationship Id="rId1" Type="http://schemas.openxmlformats.org/officeDocument/2006/relationships/tags" Target="../tags/tag404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415.xml"/><Relationship Id="rId6" Type="http://schemas.openxmlformats.org/officeDocument/2006/relationships/tags" Target="../tags/tag414.xml"/><Relationship Id="rId5" Type="http://schemas.openxmlformats.org/officeDocument/2006/relationships/image" Target="../media/image6.png"/><Relationship Id="rId4" Type="http://schemas.openxmlformats.org/officeDocument/2006/relationships/tags" Target="../tags/tag413.xml"/><Relationship Id="rId3" Type="http://schemas.openxmlformats.org/officeDocument/2006/relationships/tags" Target="../tags/tag412.xml"/><Relationship Id="rId2" Type="http://schemas.openxmlformats.org/officeDocument/2006/relationships/tags" Target="../tags/tag411.xml"/><Relationship Id="rId1" Type="http://schemas.openxmlformats.org/officeDocument/2006/relationships/tags" Target="../tags/tag410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422.xml"/><Relationship Id="rId6" Type="http://schemas.openxmlformats.org/officeDocument/2006/relationships/tags" Target="../tags/tag421.xml"/><Relationship Id="rId5" Type="http://schemas.openxmlformats.org/officeDocument/2006/relationships/tags" Target="../tags/tag420.xml"/><Relationship Id="rId4" Type="http://schemas.openxmlformats.org/officeDocument/2006/relationships/tags" Target="../tags/tag419.xml"/><Relationship Id="rId3" Type="http://schemas.openxmlformats.org/officeDocument/2006/relationships/tags" Target="../tags/tag418.xml"/><Relationship Id="rId2" Type="http://schemas.openxmlformats.org/officeDocument/2006/relationships/tags" Target="../tags/tag417.xml"/><Relationship Id="rId1" Type="http://schemas.openxmlformats.org/officeDocument/2006/relationships/tags" Target="../tags/tag416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428.xml"/><Relationship Id="rId6" Type="http://schemas.openxmlformats.org/officeDocument/2006/relationships/tags" Target="../tags/tag427.xml"/><Relationship Id="rId5" Type="http://schemas.openxmlformats.org/officeDocument/2006/relationships/image" Target="../media/image6.png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" Type="http://schemas.openxmlformats.org/officeDocument/2006/relationships/tags" Target="../tags/tag423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435.xml"/><Relationship Id="rId6" Type="http://schemas.openxmlformats.org/officeDocument/2006/relationships/tags" Target="../tags/tag434.xml"/><Relationship Id="rId5" Type="http://schemas.openxmlformats.org/officeDocument/2006/relationships/tags" Target="../tags/tag433.xml"/><Relationship Id="rId4" Type="http://schemas.openxmlformats.org/officeDocument/2006/relationships/tags" Target="../tags/tag432.xml"/><Relationship Id="rId3" Type="http://schemas.openxmlformats.org/officeDocument/2006/relationships/tags" Target="../tags/tag431.xml"/><Relationship Id="rId2" Type="http://schemas.openxmlformats.org/officeDocument/2006/relationships/tags" Target="../tags/tag430.xml"/><Relationship Id="rId1" Type="http://schemas.openxmlformats.org/officeDocument/2006/relationships/tags" Target="../tags/tag429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444.xml"/><Relationship Id="rId8" Type="http://schemas.openxmlformats.org/officeDocument/2006/relationships/tags" Target="../tags/tag443.xml"/><Relationship Id="rId7" Type="http://schemas.openxmlformats.org/officeDocument/2006/relationships/tags" Target="../tags/tag442.xml"/><Relationship Id="rId6" Type="http://schemas.openxmlformats.org/officeDocument/2006/relationships/tags" Target="../tags/tag441.xml"/><Relationship Id="rId5" Type="http://schemas.openxmlformats.org/officeDocument/2006/relationships/tags" Target="../tags/tag440.xml"/><Relationship Id="rId4" Type="http://schemas.openxmlformats.org/officeDocument/2006/relationships/tags" Target="../tags/tag439.xml"/><Relationship Id="rId3" Type="http://schemas.openxmlformats.org/officeDocument/2006/relationships/tags" Target="../tags/tag438.xml"/><Relationship Id="rId2" Type="http://schemas.openxmlformats.org/officeDocument/2006/relationships/tags" Target="../tags/tag437.xml"/><Relationship Id="rId19" Type="http://schemas.openxmlformats.org/officeDocument/2006/relationships/slideLayout" Target="../slideLayouts/slideLayout10.xml"/><Relationship Id="rId18" Type="http://schemas.openxmlformats.org/officeDocument/2006/relationships/tags" Target="../tags/tag453.xml"/><Relationship Id="rId17" Type="http://schemas.openxmlformats.org/officeDocument/2006/relationships/tags" Target="../tags/tag452.xml"/><Relationship Id="rId16" Type="http://schemas.openxmlformats.org/officeDocument/2006/relationships/tags" Target="../tags/tag451.xml"/><Relationship Id="rId15" Type="http://schemas.openxmlformats.org/officeDocument/2006/relationships/tags" Target="../tags/tag450.xml"/><Relationship Id="rId14" Type="http://schemas.openxmlformats.org/officeDocument/2006/relationships/tags" Target="../tags/tag449.xml"/><Relationship Id="rId13" Type="http://schemas.openxmlformats.org/officeDocument/2006/relationships/tags" Target="../tags/tag448.xml"/><Relationship Id="rId12" Type="http://schemas.openxmlformats.org/officeDocument/2006/relationships/tags" Target="../tags/tag447.xml"/><Relationship Id="rId11" Type="http://schemas.openxmlformats.org/officeDocument/2006/relationships/tags" Target="../tags/tag446.xml"/><Relationship Id="rId10" Type="http://schemas.openxmlformats.org/officeDocument/2006/relationships/tags" Target="../tags/tag445.xml"/><Relationship Id="rId1" Type="http://schemas.openxmlformats.org/officeDocument/2006/relationships/tags" Target="../tags/tag436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458.xml"/><Relationship Id="rId4" Type="http://schemas.openxmlformats.org/officeDocument/2006/relationships/tags" Target="../tags/tag457.xml"/><Relationship Id="rId3" Type="http://schemas.openxmlformats.org/officeDocument/2006/relationships/tags" Target="../tags/tag456.xml"/><Relationship Id="rId2" Type="http://schemas.openxmlformats.org/officeDocument/2006/relationships/tags" Target="../tags/tag455.xml"/><Relationship Id="rId1" Type="http://schemas.openxmlformats.org/officeDocument/2006/relationships/tags" Target="../tags/tag454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466.xml"/><Relationship Id="rId8" Type="http://schemas.openxmlformats.org/officeDocument/2006/relationships/image" Target="../media/image7.png"/><Relationship Id="rId7" Type="http://schemas.openxmlformats.org/officeDocument/2006/relationships/tags" Target="../tags/tag465.xml"/><Relationship Id="rId6" Type="http://schemas.openxmlformats.org/officeDocument/2006/relationships/tags" Target="../tags/tag464.xml"/><Relationship Id="rId5" Type="http://schemas.openxmlformats.org/officeDocument/2006/relationships/tags" Target="../tags/tag463.xml"/><Relationship Id="rId4" Type="http://schemas.openxmlformats.org/officeDocument/2006/relationships/tags" Target="../tags/tag462.xml"/><Relationship Id="rId35" Type="http://schemas.openxmlformats.org/officeDocument/2006/relationships/slideLayout" Target="../slideLayouts/slideLayout11.xml"/><Relationship Id="rId34" Type="http://schemas.openxmlformats.org/officeDocument/2006/relationships/tags" Target="../tags/tag481.xml"/><Relationship Id="rId33" Type="http://schemas.openxmlformats.org/officeDocument/2006/relationships/image" Target="../media/image17.png"/><Relationship Id="rId32" Type="http://schemas.openxmlformats.org/officeDocument/2006/relationships/tags" Target="../tags/tag480.xml"/><Relationship Id="rId31" Type="http://schemas.openxmlformats.org/officeDocument/2006/relationships/tags" Target="../tags/tag479.xml"/><Relationship Id="rId30" Type="http://schemas.openxmlformats.org/officeDocument/2006/relationships/image" Target="../media/image16.png"/><Relationship Id="rId3" Type="http://schemas.openxmlformats.org/officeDocument/2006/relationships/tags" Target="../tags/tag461.xml"/><Relationship Id="rId29" Type="http://schemas.openxmlformats.org/officeDocument/2006/relationships/tags" Target="../tags/tag478.xml"/><Relationship Id="rId28" Type="http://schemas.openxmlformats.org/officeDocument/2006/relationships/image" Target="../media/image15.png"/><Relationship Id="rId27" Type="http://schemas.openxmlformats.org/officeDocument/2006/relationships/tags" Target="../tags/tag477.xml"/><Relationship Id="rId26" Type="http://schemas.openxmlformats.org/officeDocument/2006/relationships/image" Target="../media/image14.png"/><Relationship Id="rId25" Type="http://schemas.openxmlformats.org/officeDocument/2006/relationships/tags" Target="../tags/tag476.xml"/><Relationship Id="rId24" Type="http://schemas.openxmlformats.org/officeDocument/2006/relationships/image" Target="../media/image13.png"/><Relationship Id="rId23" Type="http://schemas.openxmlformats.org/officeDocument/2006/relationships/tags" Target="../tags/tag475.xml"/><Relationship Id="rId22" Type="http://schemas.openxmlformats.org/officeDocument/2006/relationships/image" Target="../media/image12.png"/><Relationship Id="rId21" Type="http://schemas.openxmlformats.org/officeDocument/2006/relationships/image" Target="../media/image11.png"/><Relationship Id="rId20" Type="http://schemas.openxmlformats.org/officeDocument/2006/relationships/tags" Target="../tags/tag474.xml"/><Relationship Id="rId2" Type="http://schemas.openxmlformats.org/officeDocument/2006/relationships/tags" Target="../tags/tag460.xml"/><Relationship Id="rId19" Type="http://schemas.openxmlformats.org/officeDocument/2006/relationships/image" Target="../media/image10.png"/><Relationship Id="rId18" Type="http://schemas.openxmlformats.org/officeDocument/2006/relationships/tags" Target="../tags/tag473.xml"/><Relationship Id="rId17" Type="http://schemas.openxmlformats.org/officeDocument/2006/relationships/image" Target="../media/image9.png"/><Relationship Id="rId16" Type="http://schemas.openxmlformats.org/officeDocument/2006/relationships/image" Target="../media/image8.png"/><Relationship Id="rId15" Type="http://schemas.openxmlformats.org/officeDocument/2006/relationships/tags" Target="../tags/tag472.xml"/><Relationship Id="rId14" Type="http://schemas.openxmlformats.org/officeDocument/2006/relationships/tags" Target="../tags/tag471.xml"/><Relationship Id="rId13" Type="http://schemas.openxmlformats.org/officeDocument/2006/relationships/tags" Target="../tags/tag470.xml"/><Relationship Id="rId12" Type="http://schemas.openxmlformats.org/officeDocument/2006/relationships/tags" Target="../tags/tag469.xml"/><Relationship Id="rId11" Type="http://schemas.openxmlformats.org/officeDocument/2006/relationships/tags" Target="../tags/tag468.xml"/><Relationship Id="rId10" Type="http://schemas.openxmlformats.org/officeDocument/2006/relationships/tags" Target="../tags/tag467.xml"/><Relationship Id="rId1" Type="http://schemas.openxmlformats.org/officeDocument/2006/relationships/tags" Target="../tags/tag459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486.xml"/><Relationship Id="rId4" Type="http://schemas.openxmlformats.org/officeDocument/2006/relationships/tags" Target="../tags/tag485.xml"/><Relationship Id="rId3" Type="http://schemas.openxmlformats.org/officeDocument/2006/relationships/tags" Target="../tags/tag484.xml"/><Relationship Id="rId2" Type="http://schemas.openxmlformats.org/officeDocument/2006/relationships/tags" Target="../tags/tag483.xml"/><Relationship Id="rId1" Type="http://schemas.openxmlformats.org/officeDocument/2006/relationships/tags" Target="../tags/tag48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3" Type="http://schemas.openxmlformats.org/officeDocument/2006/relationships/notesSlide" Target="../notesSlides/notesSlide1.xml"/><Relationship Id="rId32" Type="http://schemas.openxmlformats.org/officeDocument/2006/relationships/slideLayout" Target="../slideLayouts/slideLayout11.xml"/><Relationship Id="rId31" Type="http://schemas.openxmlformats.org/officeDocument/2006/relationships/tags" Target="../tags/tag205.xml"/><Relationship Id="rId30" Type="http://schemas.openxmlformats.org/officeDocument/2006/relationships/tags" Target="../tags/tag204.xml"/><Relationship Id="rId3" Type="http://schemas.openxmlformats.org/officeDocument/2006/relationships/tags" Target="../tags/tag177.xml"/><Relationship Id="rId29" Type="http://schemas.openxmlformats.org/officeDocument/2006/relationships/tags" Target="../tags/tag203.xml"/><Relationship Id="rId28" Type="http://schemas.openxmlformats.org/officeDocument/2006/relationships/tags" Target="../tags/tag202.xml"/><Relationship Id="rId27" Type="http://schemas.openxmlformats.org/officeDocument/2006/relationships/tags" Target="../tags/tag201.xml"/><Relationship Id="rId26" Type="http://schemas.openxmlformats.org/officeDocument/2006/relationships/tags" Target="../tags/tag200.xml"/><Relationship Id="rId25" Type="http://schemas.openxmlformats.org/officeDocument/2006/relationships/tags" Target="../tags/tag199.xml"/><Relationship Id="rId24" Type="http://schemas.openxmlformats.org/officeDocument/2006/relationships/tags" Target="../tags/tag198.xml"/><Relationship Id="rId23" Type="http://schemas.openxmlformats.org/officeDocument/2006/relationships/tags" Target="../tags/tag197.xml"/><Relationship Id="rId22" Type="http://schemas.openxmlformats.org/officeDocument/2006/relationships/tags" Target="../tags/tag196.xml"/><Relationship Id="rId21" Type="http://schemas.openxmlformats.org/officeDocument/2006/relationships/tags" Target="../tags/tag195.xml"/><Relationship Id="rId20" Type="http://schemas.openxmlformats.org/officeDocument/2006/relationships/tags" Target="../tags/tag194.xml"/><Relationship Id="rId2" Type="http://schemas.openxmlformats.org/officeDocument/2006/relationships/tags" Target="../tags/tag176.xml"/><Relationship Id="rId19" Type="http://schemas.openxmlformats.org/officeDocument/2006/relationships/tags" Target="../tags/tag193.xml"/><Relationship Id="rId18" Type="http://schemas.openxmlformats.org/officeDocument/2006/relationships/tags" Target="../tags/tag192.xml"/><Relationship Id="rId17" Type="http://schemas.openxmlformats.org/officeDocument/2006/relationships/tags" Target="../tags/tag191.xml"/><Relationship Id="rId16" Type="http://schemas.openxmlformats.org/officeDocument/2006/relationships/tags" Target="../tags/tag190.xml"/><Relationship Id="rId15" Type="http://schemas.openxmlformats.org/officeDocument/2006/relationships/tags" Target="../tags/tag189.xml"/><Relationship Id="rId14" Type="http://schemas.openxmlformats.org/officeDocument/2006/relationships/tags" Target="../tags/tag188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tags" Target="../tags/tag175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491.xml"/><Relationship Id="rId4" Type="http://schemas.openxmlformats.org/officeDocument/2006/relationships/tags" Target="../tags/tag490.xml"/><Relationship Id="rId3" Type="http://schemas.openxmlformats.org/officeDocument/2006/relationships/tags" Target="../tags/tag489.xml"/><Relationship Id="rId2" Type="http://schemas.openxmlformats.org/officeDocument/2006/relationships/tags" Target="../tags/tag488.xml"/><Relationship Id="rId1" Type="http://schemas.openxmlformats.org/officeDocument/2006/relationships/tags" Target="../tags/tag487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496.xml"/><Relationship Id="rId4" Type="http://schemas.openxmlformats.org/officeDocument/2006/relationships/tags" Target="../tags/tag495.xml"/><Relationship Id="rId3" Type="http://schemas.openxmlformats.org/officeDocument/2006/relationships/tags" Target="../tags/tag494.xml"/><Relationship Id="rId2" Type="http://schemas.openxmlformats.org/officeDocument/2006/relationships/tags" Target="../tags/tag493.xml"/><Relationship Id="rId1" Type="http://schemas.openxmlformats.org/officeDocument/2006/relationships/tags" Target="../tags/tag492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501.xml"/><Relationship Id="rId4" Type="http://schemas.openxmlformats.org/officeDocument/2006/relationships/tags" Target="../tags/tag500.xml"/><Relationship Id="rId3" Type="http://schemas.openxmlformats.org/officeDocument/2006/relationships/tags" Target="../tags/tag499.xml"/><Relationship Id="rId2" Type="http://schemas.openxmlformats.org/officeDocument/2006/relationships/tags" Target="../tags/tag498.xml"/><Relationship Id="rId1" Type="http://schemas.openxmlformats.org/officeDocument/2006/relationships/tags" Target="../tags/tag497.xml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506.xml"/><Relationship Id="rId4" Type="http://schemas.openxmlformats.org/officeDocument/2006/relationships/tags" Target="../tags/tag505.xml"/><Relationship Id="rId3" Type="http://schemas.openxmlformats.org/officeDocument/2006/relationships/tags" Target="../tags/tag504.xml"/><Relationship Id="rId2" Type="http://schemas.openxmlformats.org/officeDocument/2006/relationships/tags" Target="../tags/tag503.xml"/><Relationship Id="rId1" Type="http://schemas.openxmlformats.org/officeDocument/2006/relationships/tags" Target="../tags/tag502.xml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511.xml"/><Relationship Id="rId4" Type="http://schemas.openxmlformats.org/officeDocument/2006/relationships/tags" Target="../tags/tag510.xml"/><Relationship Id="rId3" Type="http://schemas.openxmlformats.org/officeDocument/2006/relationships/tags" Target="../tags/tag509.xml"/><Relationship Id="rId2" Type="http://schemas.openxmlformats.org/officeDocument/2006/relationships/tags" Target="../tags/tag508.xml"/><Relationship Id="rId1" Type="http://schemas.openxmlformats.org/officeDocument/2006/relationships/tags" Target="../tags/tag507.xml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516.xml"/><Relationship Id="rId4" Type="http://schemas.openxmlformats.org/officeDocument/2006/relationships/tags" Target="../tags/tag515.xml"/><Relationship Id="rId3" Type="http://schemas.openxmlformats.org/officeDocument/2006/relationships/tags" Target="../tags/tag514.xml"/><Relationship Id="rId2" Type="http://schemas.openxmlformats.org/officeDocument/2006/relationships/tags" Target="../tags/tag513.xml"/><Relationship Id="rId1" Type="http://schemas.openxmlformats.org/officeDocument/2006/relationships/tags" Target="../tags/tag512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522.xml"/><Relationship Id="rId5" Type="http://schemas.openxmlformats.org/officeDocument/2006/relationships/tags" Target="../tags/tag521.xml"/><Relationship Id="rId4" Type="http://schemas.openxmlformats.org/officeDocument/2006/relationships/tags" Target="../tags/tag520.xml"/><Relationship Id="rId3" Type="http://schemas.openxmlformats.org/officeDocument/2006/relationships/tags" Target="../tags/tag519.xml"/><Relationship Id="rId2" Type="http://schemas.openxmlformats.org/officeDocument/2006/relationships/tags" Target="../tags/tag518.xml"/><Relationship Id="rId1" Type="http://schemas.openxmlformats.org/officeDocument/2006/relationships/tags" Target="../tags/tag517.xml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527.xml"/><Relationship Id="rId4" Type="http://schemas.openxmlformats.org/officeDocument/2006/relationships/tags" Target="../tags/tag526.xml"/><Relationship Id="rId3" Type="http://schemas.openxmlformats.org/officeDocument/2006/relationships/tags" Target="../tags/tag525.xml"/><Relationship Id="rId2" Type="http://schemas.openxmlformats.org/officeDocument/2006/relationships/tags" Target="../tags/tag524.xml"/><Relationship Id="rId1" Type="http://schemas.openxmlformats.org/officeDocument/2006/relationships/tags" Target="../tags/tag523.xml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533.xml"/><Relationship Id="rId5" Type="http://schemas.openxmlformats.org/officeDocument/2006/relationships/tags" Target="../tags/tag532.xml"/><Relationship Id="rId4" Type="http://schemas.openxmlformats.org/officeDocument/2006/relationships/tags" Target="../tags/tag531.xml"/><Relationship Id="rId3" Type="http://schemas.openxmlformats.org/officeDocument/2006/relationships/tags" Target="../tags/tag530.xml"/><Relationship Id="rId2" Type="http://schemas.openxmlformats.org/officeDocument/2006/relationships/tags" Target="../tags/tag529.xml"/><Relationship Id="rId1" Type="http://schemas.openxmlformats.org/officeDocument/2006/relationships/tags" Target="../tags/tag528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tags" Target="../tags/tag540.xml"/><Relationship Id="rId6" Type="http://schemas.openxmlformats.org/officeDocument/2006/relationships/tags" Target="../tags/tag539.xml"/><Relationship Id="rId5" Type="http://schemas.openxmlformats.org/officeDocument/2006/relationships/tags" Target="../tags/tag538.xml"/><Relationship Id="rId4" Type="http://schemas.openxmlformats.org/officeDocument/2006/relationships/tags" Target="../tags/tag537.xml"/><Relationship Id="rId3" Type="http://schemas.openxmlformats.org/officeDocument/2006/relationships/tags" Target="../tags/tag536.xml"/><Relationship Id="rId2" Type="http://schemas.openxmlformats.org/officeDocument/2006/relationships/tags" Target="../tags/tag535.xml"/><Relationship Id="rId1" Type="http://schemas.openxmlformats.org/officeDocument/2006/relationships/tags" Target="../tags/tag53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546.xml"/><Relationship Id="rId5" Type="http://schemas.openxmlformats.org/officeDocument/2006/relationships/tags" Target="../tags/tag545.xml"/><Relationship Id="rId4" Type="http://schemas.openxmlformats.org/officeDocument/2006/relationships/tags" Target="../tags/tag544.xml"/><Relationship Id="rId3" Type="http://schemas.openxmlformats.org/officeDocument/2006/relationships/tags" Target="../tags/tag543.xml"/><Relationship Id="rId2" Type="http://schemas.openxmlformats.org/officeDocument/2006/relationships/tags" Target="../tags/tag542.xml"/><Relationship Id="rId1" Type="http://schemas.openxmlformats.org/officeDocument/2006/relationships/tags" Target="../tags/tag541.xml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551.xml"/><Relationship Id="rId4" Type="http://schemas.openxmlformats.org/officeDocument/2006/relationships/tags" Target="../tags/tag550.xml"/><Relationship Id="rId3" Type="http://schemas.openxmlformats.org/officeDocument/2006/relationships/tags" Target="../tags/tag549.xml"/><Relationship Id="rId2" Type="http://schemas.openxmlformats.org/officeDocument/2006/relationships/tags" Target="../tags/tag548.xml"/><Relationship Id="rId1" Type="http://schemas.openxmlformats.org/officeDocument/2006/relationships/tags" Target="../tags/tag54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17.xml"/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47875" y="2842895"/>
            <a:ext cx="5993130" cy="838835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700">
                <a:solidFill>
                  <a:schemeClr val="accent1"/>
                </a:solidFill>
              </a:rPr>
              <a:t>第三章 FTP文件传输服务</a:t>
            </a:r>
            <a:endParaRPr lang="zh-CN" altLang="en-US" sz="3700">
              <a:solidFill>
                <a:schemeClr val="accent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47739" y="3971224"/>
            <a:ext cx="5338159" cy="507239"/>
          </a:xfrm>
        </p:spPr>
        <p:txBody>
          <a:bodyPr>
            <a:no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800">
                <a:solidFill>
                  <a:schemeClr val="dk1">
                    <a:lumMod val="85000"/>
                    <a:lumOff val="15000"/>
                  </a:schemeClr>
                </a:solidFill>
              </a:rPr>
              <a:t>—— 理论部分</a:t>
            </a:r>
            <a:endParaRPr lang="en-US" altLang="zh-CN" sz="280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常用的匿名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配置项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anonymous_enable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=YES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：启用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匿名访问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anon_umask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=022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：匿名用户所上传文件的权限掩码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anon_root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=/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var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/ftp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匿名用户的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FTP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根目录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anon_upload_enable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=YES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允许上传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anon_mkdir_write_enable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=YES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允许创建目录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anon_other_write_enable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=YES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：开放其他写入权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anon_max_rate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=0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限制最大传输速率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字节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秒）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主配置文件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vsftpd.conf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 3-2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常用的本地用户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配置项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local_enable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=YES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：是否启用本地系统用户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local_umask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=022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：本地用户所上传文件的权限掩码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local_root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=/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var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/ftp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设置本地用户的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FTP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根目录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chroot_local_user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=YES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是否将用户禁锢在主目录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local_max_rate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=0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限制最大传输速率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字节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秒）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41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主配置文件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vsftpd.conf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 3-3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0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282" y="1142984"/>
            <a:ext cx="8501122" cy="5143536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构建方法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基于系统用户的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1428728" y="1785926"/>
          <a:ext cx="6905652" cy="4603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8C83254-B661-4D77-B3F4-AD170953B2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08C83254-B661-4D77-B3F4-AD170953B2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1D6D55B-0439-4BF6-9B90-636CE89E0B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dgm id="{41D6D55B-0439-4BF6-9B90-636CE89E0B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CC6C316-B482-4BC1-87AB-7CFE7EBC29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DCC6C316-B482-4BC1-87AB-7CFE7EBC29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8D19614-91A6-4EE4-A9E9-4A2AFF28C6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78D19614-91A6-4EE4-A9E9-4A2AFF28C6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77C489C-6402-40BA-BFF4-2CC372429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graphicEl>
                                              <a:dgm id="{677C489C-6402-40BA-BFF4-2CC3724290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准备匿名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访问的目录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使匿名用户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对该目录有写入权限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开放匿名用户配置，并启动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43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构建可匿名上传的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服务器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8436" name="AutoShape 16"/>
          <p:cNvSpPr>
            <a:spLocks noChangeArrowheads="1"/>
          </p:cNvSpPr>
          <p:nvPr/>
        </p:nvSpPr>
        <p:spPr bwMode="auto">
          <a:xfrm>
            <a:off x="642910" y="2204720"/>
            <a:ext cx="7972453" cy="966592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~]# </a:t>
            </a:r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chown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ftp /</a:t>
            </a:r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var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/ftp/pub/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~]# 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ls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-ld 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var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/ftp/pub/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drwxr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xr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-x. 2 ftp root 4096 2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 /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var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/ftp/pub/</a:t>
            </a:r>
            <a:endParaRPr 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437" name="AutoShape 16"/>
          <p:cNvSpPr>
            <a:spLocks noChangeArrowheads="1"/>
          </p:cNvSpPr>
          <p:nvPr/>
        </p:nvSpPr>
        <p:spPr bwMode="auto">
          <a:xfrm>
            <a:off x="510830" y="4177348"/>
            <a:ext cx="7972453" cy="2418475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vsftpd.conf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anonymous_enable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=YES        	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local_enable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=NO              	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write_enable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=YES             	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anon_umask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=022              	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anon_upload_enable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=YES       	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anon_mkdir_write_enable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=YES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	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dirmessage_enable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=YES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auto">
          <a:xfrm>
            <a:off x="5429250" y="4000500"/>
            <a:ext cx="1857375" cy="428625"/>
          </a:xfrm>
          <a:prstGeom prst="wedgeRoundRectCallout">
            <a:avLst>
              <a:gd name="adj1" fmla="val -40403"/>
              <a:gd name="adj2" fmla="val 78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允许匿名访问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3286125" y="4572000"/>
            <a:ext cx="2357438" cy="428625"/>
          </a:xfrm>
          <a:prstGeom prst="wedgeRoundRectCallout">
            <a:avLst>
              <a:gd name="adj1" fmla="val -40403"/>
              <a:gd name="adj2" fmla="val 78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开放服务器的写权限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auto">
          <a:xfrm>
            <a:off x="3348038" y="5372735"/>
            <a:ext cx="1785937" cy="428625"/>
          </a:xfrm>
          <a:prstGeom prst="wedgeRoundRectCallout">
            <a:avLst>
              <a:gd name="adj1" fmla="val -40403"/>
              <a:gd name="adj2" fmla="val 78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允许匿名上传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71938" y="6072188"/>
            <a:ext cx="2643187" cy="428625"/>
          </a:xfrm>
          <a:prstGeom prst="wedgeRoundRectCallout">
            <a:avLst>
              <a:gd name="adj1" fmla="val -43421"/>
              <a:gd name="adj2" fmla="val -7827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允许匿名用户创建目录</a:t>
            </a:r>
            <a:endParaRPr lang="zh-CN" altLang="en-US" sz="18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585734" y="4076437"/>
            <a:ext cx="7972453" cy="1256836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vsftpd]# 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service vsftpd start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                                   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vsftpd]# 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netstat -anpt | grep "vsftpd"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      0      0 0.0.0.0:21        0.0.0.0:*          LISTEN      8989/vsftpd</a:t>
            </a:r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Text Box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140200" y="6626860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Picture 8" descr="示例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2" y="3662371"/>
            <a:ext cx="108108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灯片编号占位符 21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nimBg="1"/>
      <p:bldP spid="6" grpId="0" bldLvl="0" animBg="1"/>
      <p:bldP spid="7" grpId="0" bldLvl="0" animBg="1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客户端程序访问测试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测试匿名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服务器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9460" name="AutoShape 16"/>
          <p:cNvSpPr>
            <a:spLocks noChangeArrowheads="1"/>
          </p:cNvSpPr>
          <p:nvPr/>
        </p:nvSpPr>
        <p:spPr bwMode="auto">
          <a:xfrm>
            <a:off x="683868" y="2132336"/>
            <a:ext cx="7901015" cy="2999628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ftp 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192.168.202.110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Connected to 192.168.202.110   192.168.202.110.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220 (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2.2.2)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 (192.168.202.110:root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ftp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331 Please specify the password.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Password: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230 Login successful.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Remote system type is UNIX.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binary mode to transfer files.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ftp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9"/>
          <p:cNvSpPr>
            <a:spLocks noChangeArrowheads="1"/>
          </p:cNvSpPr>
          <p:nvPr/>
        </p:nvSpPr>
        <p:spPr bwMode="auto">
          <a:xfrm>
            <a:off x="4572314" y="2852736"/>
            <a:ext cx="2071687" cy="428625"/>
          </a:xfrm>
          <a:prstGeom prst="wedgeRoundRectCallout">
            <a:avLst>
              <a:gd name="adj1" fmla="val -56226"/>
              <a:gd name="adj2" fmla="val 66095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匿名访问的用户名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1285852" y="5000639"/>
            <a:ext cx="2357437" cy="428625"/>
          </a:xfrm>
          <a:prstGeom prst="wedgeRoundRectCallout">
            <a:avLst>
              <a:gd name="adj1" fmla="val -45389"/>
              <a:gd name="adj2" fmla="val -8269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登录后的操作提示符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37965" y="626427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等腰三角形 15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vsftpd.conf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配置文件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启用本地用户访问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结合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user_list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文件灵活控制用户访问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重新加载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构建本地用户验证的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服务器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85786" y="3214688"/>
            <a:ext cx="7829577" cy="2685392"/>
          </a:xfrm>
          <a:prstGeom prst="roundRect">
            <a:avLst>
              <a:gd name="adj" fmla="val 6417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 /etc/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vsftpd.conf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local_enable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=YES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write_enable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=YES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local_umask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=077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chroot_local_user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=YES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service 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reload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                                              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 </a:t>
            </a:r>
            <a:r>
              <a:rPr lang="zh-CN" altLang="en-US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AutoShape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85786" y="3214686"/>
            <a:ext cx="7829577" cy="2685392"/>
          </a:xfrm>
          <a:prstGeom prst="roundRect">
            <a:avLst>
              <a:gd name="adj" fmla="val 6417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user_list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laya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vanko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hunter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vsftpd.conf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userlist_enable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=YES                                    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userlist_deny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=NO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reload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auto">
          <a:xfrm>
            <a:off x="3428992" y="4786322"/>
            <a:ext cx="2692711" cy="428625"/>
          </a:xfrm>
          <a:prstGeom prst="wedgeRoundRectCallout">
            <a:avLst>
              <a:gd name="adj1" fmla="val -55780"/>
              <a:gd name="adj2" fmla="val 2986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user_list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用户列表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37965" y="6299200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8" descr="示例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857496"/>
            <a:ext cx="108108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灯片编号占位符 12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6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服务的监听地址、端口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允许使用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服务器的被动模式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150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 err="1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vsftpd</a:t>
            </a:r>
            <a:r>
              <a:rPr lang="en-US" altLang="zh-CN" kern="1200" dirty="0" err="1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 </a:t>
            </a:r>
            <a:r>
              <a:rPr lang="en-US" altLang="zh-CN" kern="1200" dirty="0" err="1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服务的其他常用配置</a:t>
            </a:r>
            <a:r>
              <a:rPr lang="en-US" altLang="zh-CN" kern="1200" dirty="0" err="1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en-US" altLang="zh-CN" kern="1200" dirty="0" err="1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21508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14348" y="1822450"/>
            <a:ext cx="7901015" cy="1547747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vsftpd.conf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listen=YES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listen_address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=192.168.202.110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listen_port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=2121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9" name="AutoShape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14348" y="4357688"/>
            <a:ext cx="7901015" cy="1547747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/etc/vsftpd/vsftpd.conf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pasv_enable=YES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pasv_min_port=24500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pasv_max_port=24600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4581525" y="2564765"/>
            <a:ext cx="2287270" cy="428625"/>
          </a:xfrm>
          <a:prstGeom prst="wedgeRoundRectCallout">
            <a:avLst>
              <a:gd name="adj1" fmla="val -43120"/>
              <a:gd name="adj2" fmla="val 7537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设置监听地址和端口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9"/>
          <p:cNvSpPr>
            <a:spLocks noChangeArrowheads="1"/>
          </p:cNvSpPr>
          <p:nvPr/>
        </p:nvSpPr>
        <p:spPr bwMode="auto">
          <a:xfrm>
            <a:off x="3221038" y="4800600"/>
            <a:ext cx="2214562" cy="428625"/>
          </a:xfrm>
          <a:prstGeom prst="wedgeRoundRectCallout">
            <a:avLst>
              <a:gd name="adj1" fmla="val -43120"/>
              <a:gd name="adj2" fmla="val 7537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启用被动模式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37965" y="626427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8" descr="示例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3929066"/>
            <a:ext cx="108108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灯片编号占位符 1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1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限制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连接的并发数、传输速率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53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 err="1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vsftpd</a:t>
            </a:r>
            <a:r>
              <a:rPr lang="en-US" altLang="zh-CN" kern="1200" dirty="0" err="1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 </a:t>
            </a:r>
            <a:r>
              <a:rPr lang="en-US" altLang="zh-CN" kern="1200" dirty="0" err="1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服务的其他常用配置</a:t>
            </a:r>
            <a:r>
              <a:rPr lang="en-US" altLang="zh-CN" kern="1200" dirty="0" err="1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en-US" altLang="zh-CN" kern="1200" dirty="0" err="1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22532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2910" y="1857375"/>
            <a:ext cx="7972453" cy="1547747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/etc/vsftpd/vsftpd.conf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max_clients=20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max_per_ip=2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anan_max_rate=50000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local_max_rate=200000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9"/>
          <p:cNvSpPr>
            <a:spLocks noChangeArrowheads="1"/>
          </p:cNvSpPr>
          <p:nvPr/>
        </p:nvSpPr>
        <p:spPr bwMode="auto">
          <a:xfrm>
            <a:off x="3286125" y="3286125"/>
            <a:ext cx="2214563" cy="428625"/>
          </a:xfrm>
          <a:prstGeom prst="wedgeRoundRectCallout">
            <a:avLst>
              <a:gd name="adj1" fmla="val -42343"/>
              <a:gd name="adj2" fmla="val -101736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单位是字节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37965" y="608520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请思考：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服务使用的端口号是多少？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服务器时，如何禁用本地系统用户？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如何限制用户通过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下载的最大速率？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小结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构建基于虚拟用户的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571472" y="1142984"/>
          <a:ext cx="8072494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</a:t>
            </a:r>
            <a:r>
              <a:rPr lang="en-US" altLang="zh-CN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有几种验证类型？</a:t>
            </a:r>
            <a:endParaRPr lang="en-US" altLang="zh-CN" kern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如何对</a:t>
            </a:r>
            <a:r>
              <a:rPr lang="en-US" altLang="zh-CN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</a:t>
            </a:r>
            <a:r>
              <a:rPr lang="en-US" altLang="zh-CN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客户端进行访问限制？</a:t>
            </a:r>
            <a:endParaRPr lang="en-US" altLang="zh-CN" kern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访问</a:t>
            </a:r>
            <a:r>
              <a:rPr lang="en-US" altLang="zh-CN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</a:t>
            </a:r>
            <a:r>
              <a:rPr lang="en-US" altLang="zh-CN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服务器的方式有哪些？</a:t>
            </a:r>
            <a:endParaRPr lang="en-US" altLang="zh-CN" kern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lvl="2" indent="-342900" algn="l" defTabSz="914400">
              <a:lnSpc>
                <a:spcPct val="100000"/>
              </a:lnSpc>
              <a:spcBef>
                <a:spcPts val="675"/>
              </a:spcBef>
              <a:buSzTx/>
              <a:buFontTx/>
              <a:buBlip>
                <a:blip r:embed="rId4"/>
              </a:buBlip>
            </a:pPr>
            <a:r>
              <a:rPr lang="en-US" altLang="zh-CN" sz="2800" kern="1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ftp有哪几种工作模式？</a:t>
            </a:r>
            <a:endParaRPr lang="en-US" altLang="zh-CN" sz="2800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sz="2800" kern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1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课前小考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60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建立虚拟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用户的帐号数据库文件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建立虚拟用户的账户名、密码列表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奇数行为帐号名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偶数行为上一行中帐号的密码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转化为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Berkeley DB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格式的数据文件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db_load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转换工具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需安装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db4-utils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软件包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 rpm -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ivh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/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media/RHEL_6.5/Packages/db4-utils-4.7.25-18.el6_4.x86_64.rpm 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560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创建账号数据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0" name="AutoShape 16"/>
          <p:cNvSpPr>
            <a:spLocks noChangeArrowheads="1"/>
          </p:cNvSpPr>
          <p:nvPr/>
        </p:nvSpPr>
        <p:spPr bwMode="auto">
          <a:xfrm>
            <a:off x="514508" y="2594286"/>
            <a:ext cx="7901015" cy="3795121"/>
          </a:xfrm>
          <a:prstGeom prst="roundRect">
            <a:avLst>
              <a:gd name="adj" fmla="val 461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 /etc/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vusers.list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mike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123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john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456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]# 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cd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/etc/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]# </a:t>
            </a:r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db_load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-T -t hash -f </a:t>
            </a:r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vusers.list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vusers.db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file 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vusers.db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vusers.db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 Berkeley DB (Hash, version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9,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native byte-order)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]# </a:t>
            </a:r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chmod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600 /etc/</a:t>
            </a:r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/vusers.*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]# 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ls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-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lh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/etc/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/vusers.*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rw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------- 1 root 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12K 6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27 08:51 /etc/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vusers.db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rw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------- 1 root 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18 6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27 08:48 /etc/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vusers.list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51910" y="659701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0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62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根目录及虚拟用户映射的系统用户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建立支持虚拟用户的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PAM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认证文件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662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创建账号数据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2910" y="1714500"/>
            <a:ext cx="7972453" cy="676350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useradd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-d 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ftproot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-s 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sbin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nologin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virtual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chmod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755 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ftproot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6"/>
          <p:cNvSpPr>
            <a:spLocks noChangeArrowheads="1"/>
          </p:cNvSpPr>
          <p:nvPr/>
        </p:nvSpPr>
        <p:spPr bwMode="auto">
          <a:xfrm>
            <a:off x="642910" y="3716655"/>
            <a:ext cx="7972453" cy="1256836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</a:t>
            </a:r>
            <a:r>
              <a:rPr lang="en-US" altLang="zh-CN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pam.d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#%PAM-1.0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auth      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required   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pam_userdb.so db=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</a:t>
            </a:r>
            <a:r>
              <a:rPr lang="en-US" altLang="zh-CN" sz="18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vusers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account    required     pam_userdb.so db=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</a:t>
            </a:r>
            <a:r>
              <a:rPr lang="en-US" altLang="zh-CN" sz="18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vusers</a:t>
            </a:r>
            <a:endParaRPr lang="en-US" altLang="zh-CN" sz="1800" dirty="0" err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auto">
          <a:xfrm>
            <a:off x="6196965" y="5228590"/>
            <a:ext cx="2286000" cy="715963"/>
          </a:xfrm>
          <a:prstGeom prst="wedgeRoundRectCallout">
            <a:avLst>
              <a:gd name="adj1" fmla="val -45787"/>
              <a:gd name="adj2" fmla="val -88185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对应第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步建立的</a:t>
            </a:r>
            <a:r>
              <a:rPr lang="en-US" altLang="zh-CN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vusers.db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endParaRPr lang="zh-CN" altLang="en-US" sz="1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Text Box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37965" y="615632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0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5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vsftpd.conf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文件中添加支持配置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65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添加虚拟用户支持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27652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29" y="2000260"/>
            <a:ext cx="8101013" cy="2683758"/>
          </a:xfrm>
          <a:prstGeom prst="roundRect">
            <a:avLst>
              <a:gd name="adj" fmla="val 6319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vsftpd.conf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local_enable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=YES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write_enable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=YES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anon_umask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=022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guest_enable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=YES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guest_username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=virtual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pam_service_name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auto">
          <a:xfrm>
            <a:off x="2886104" y="3071822"/>
            <a:ext cx="2286000" cy="428625"/>
          </a:xfrm>
          <a:prstGeom prst="wedgeRoundRectCallout">
            <a:avLst>
              <a:gd name="adj1" fmla="val -44454"/>
              <a:gd name="adj2" fmla="val 72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启用用户映射功能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3314729" y="3429010"/>
            <a:ext cx="2786063" cy="428625"/>
          </a:xfrm>
          <a:prstGeom prst="wedgeRoundRectCallout">
            <a:avLst>
              <a:gd name="adj1" fmla="val -44454"/>
              <a:gd name="adj2" fmla="val 72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指定映射的系统用户名称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9"/>
          <p:cNvSpPr>
            <a:spLocks noChangeArrowheads="1"/>
          </p:cNvSpPr>
          <p:nvPr/>
        </p:nvSpPr>
        <p:spPr bwMode="auto">
          <a:xfrm>
            <a:off x="3957667" y="4429135"/>
            <a:ext cx="2500312" cy="428625"/>
          </a:xfrm>
          <a:prstGeom prst="wedgeRoundRectCallout">
            <a:avLst>
              <a:gd name="adj1" fmla="val -46231"/>
              <a:gd name="adj2" fmla="val -7724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指定新的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PAM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认证文件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Text Box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37965" y="608520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674" name="Rectangle 3"/>
          <p:cNvSpPr>
            <a:spLocks noGrp="1" noChangeArrowheads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为不同的虚拟用户建立独立的配置文件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vsftpd.conf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文件中添加用户配置目录支持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user_config_dir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=/etc/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vusers_dir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为用户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mike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john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建立独立的配置目录及文件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配置文件名与用户名相同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添加虚拟用户支持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28677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85786" y="3479819"/>
            <a:ext cx="7758139" cy="966592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/etc/vsftpd/vsftpd.conf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user_config_dir=/etc/vsftpd/vusers_dir 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6"/>
          <p:cNvSpPr>
            <a:spLocks noChangeArrowheads="1"/>
          </p:cNvSpPr>
          <p:nvPr/>
        </p:nvSpPr>
        <p:spPr bwMode="auto">
          <a:xfrm>
            <a:off x="785786" y="3408381"/>
            <a:ext cx="7829577" cy="1837989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 /etc/vsftpd/vusers_dir/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 /etc/vsftpd/vusers_dir/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vusers_dir]# 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john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anon_upload_enable=YES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anon_mkdir_write_enable=YES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vusers_dir]# 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touch mike</a:t>
            </a:r>
            <a:endParaRPr lang="en-US" altLang="zh-CN" sz="1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云形标注 9"/>
          <p:cNvSpPr>
            <a:spLocks noChangeArrowheads="1"/>
          </p:cNvSpPr>
          <p:nvPr/>
        </p:nvSpPr>
        <p:spPr bwMode="auto">
          <a:xfrm>
            <a:off x="5292725" y="5085394"/>
            <a:ext cx="2844800" cy="989375"/>
          </a:xfrm>
          <a:prstGeom prst="cloudCallout">
            <a:avLst>
              <a:gd name="adj1" fmla="val -43324"/>
              <a:gd name="adj2" fmla="val -76907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anchor="ctr">
            <a:spAutoFit/>
          </a:bodyPr>
          <a:lstStyle/>
          <a:p>
            <a:pPr marL="95250" algn="ctr"/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配置文件名与用户名相同</a:t>
            </a:r>
            <a:endParaRPr lang="zh-CN" altLang="en-US" sz="1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8" descr="示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643182"/>
            <a:ext cx="108108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37965" y="608520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bldLvl="0" animBg="1"/>
      <p:bldP spid="6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69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重新加载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service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reload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使用虚拟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账户访问测试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mike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用户可以登录，并可以浏览、下载，但无法上传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john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用户可以登录，并可以浏览、下载，也可以上传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匿名用户或其他系统用户将不能登录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969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启动服务并测试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7" name="Text Box 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37965" y="608520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本章总结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4" name="灯片编号占位符 3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3" name="Line 1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341627" y="228282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341627" y="1563688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Line 10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363788" y="3714750"/>
            <a:ext cx="360362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Line 14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352740" y="1563688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AutoShape 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8723" y="3554943"/>
            <a:ext cx="2132012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传输服务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2" name="Line 3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2643174" y="1908175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Line 1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288075" y="3714750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Line 16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288075" y="300037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Line 14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5299188" y="3000375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Line 16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330279" y="5999163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Line 16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330279" y="520382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Line 14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5341392" y="5207000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AutoShape 11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590144" y="1378456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概述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1" name="AutoShape 11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590144" y="2083979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配置文件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2" name="AutoShape 18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606932" y="5001084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建立虚拟用户的账号数据库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AutoShape 2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606932" y="5715464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 </a:t>
            </a:r>
            <a:r>
              <a:rPr lang="en-US" altLang="zh-CN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添加虚拟用户支持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4" name="Line 16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2643174" y="1928813"/>
            <a:ext cx="2700337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AutoShape 5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2857488" y="1714976"/>
            <a:ext cx="2179439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基础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Line 16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2735263" y="3714750"/>
            <a:ext cx="2700337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AutoShape 5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2868600" y="3402102"/>
            <a:ext cx="2179439" cy="64670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基于系统用户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 </a:t>
            </a: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Line 16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>
            <a:off x="2643174" y="5643563"/>
            <a:ext cx="2700337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AutoShape 5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2861175" y="5311719"/>
            <a:ext cx="2211039" cy="64670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基于虚拟用户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 </a:t>
            </a: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Line 16"/>
          <p:cNvSpPr>
            <a:spLocks noChangeShapeType="1"/>
          </p:cNvSpPr>
          <p:nvPr>
            <p:custDataLst>
              <p:tags r:id="rId27"/>
            </p:custDataLst>
          </p:nvPr>
        </p:nvSpPr>
        <p:spPr bwMode="auto">
          <a:xfrm>
            <a:off x="5295793" y="442912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AutoShape 18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5572132" y="2857944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匿名访问</a:t>
            </a: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 </a:t>
            </a:r>
            <a:r>
              <a:rPr lang="en-US" altLang="zh-CN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 </a:t>
            </a: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zh-CN" altLang="en-US" sz="16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3" name="AutoShape 28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5572132" y="3572324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用户验证的 </a:t>
            </a:r>
            <a:r>
              <a:rPr lang="en-US" altLang="zh-CN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 </a:t>
            </a:r>
            <a:r>
              <a:rPr lang="zh-CN" altLang="en-US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zh-CN" altLang="en-US" sz="1600" b="1" dirty="0" err="1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4" name="AutoShape 28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5572132" y="4269323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zh-CN" sz="1600" b="1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的其他常用配置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5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4" grpId="0" bldLvl="0" animBg="1"/>
      <p:bldP spid="46" grpId="0" bldLvl="0" animBg="1"/>
      <p:bldP spid="47" grpId="0" bldLvl="0" animBg="1"/>
      <p:bldP spid="55" grpId="0" bldLvl="0" animBg="1"/>
      <p:bldP spid="56" grpId="0" bldLvl="0" animBg="1"/>
      <p:bldP spid="57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2" grpId="0" bldLvl="0" animBg="1"/>
      <p:bldP spid="73" grpId="0" bldLvl="0" animBg="1"/>
      <p:bldP spid="7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1460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课堂练习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AutoShap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85984" y="2643189"/>
            <a:ext cx="4291013" cy="928687"/>
          </a:xfrm>
          <a:prstGeom prst="roundRect">
            <a:avLst>
              <a:gd name="adj" fmla="val 5982"/>
            </a:avLst>
          </a:prstGeom>
          <a:solidFill>
            <a:srgbClr val="FFB793"/>
          </a:solidFill>
          <a:ln w="9525" algn="ctr">
            <a:noFill/>
            <a:rou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1"/>
          <a:lstStyle/>
          <a:p>
            <a:pPr>
              <a:defRPr/>
            </a:pPr>
            <a:r>
              <a:rPr lang="zh-CN" altLang="en-US" sz="2800" b="1" dirty="0"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课堂练习提问与讲解</a:t>
            </a:r>
            <a:endParaRPr lang="zh-CN" altLang="en-US" sz="2800" b="1" dirty="0"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28600" y="146050"/>
            <a:ext cx="8763000" cy="639763"/>
          </a:xfrm>
          <a:ln>
            <a:noFill/>
          </a:ln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作业</a:t>
            </a:r>
            <a:endParaRPr lang="zh-CN" altLang="en-US" dirty="0" smtClean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  <p:sp>
        <p:nvSpPr>
          <p:cNvPr id="56323" name="内容占位符 2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zh-CN" altLang="en-US" sz="2400" b="1" smtClean="0">
                <a:solidFill>
                  <a:srgbClr val="000000"/>
                </a:solidFill>
                <a:latin typeface="微软雅黑" panose="020B0503020204020204" pitchFamily="34" charset="-122"/>
              </a:rPr>
              <a:t>课后作业</a:t>
            </a:r>
            <a:endParaRPr lang="zh-CN" altLang="en-US" sz="2400" b="1" smtClean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</a:rPr>
              <a:t>必做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lvl="2">
              <a:spcBef>
                <a:spcPts val="475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</a:rPr>
              <a:t>教员填写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sz="2400" b="1" smtClean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</a:rPr>
              <a:t>选做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lvl="2">
              <a:spcBef>
                <a:spcPts val="475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</a:rPr>
              <a:t>教员填写</a:t>
            </a:r>
            <a:endParaRPr lang="en-US" altLang="zh-CN" sz="2400" b="1" smtClean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lvl="2">
              <a:spcBef>
                <a:spcPts val="475"/>
              </a:spcBef>
            </a:pP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56324" name="矩形 3"/>
          <p:cNvSpPr>
            <a:spLocks noChangeArrowheads="1"/>
          </p:cNvSpPr>
          <p:nvPr/>
        </p:nvSpPr>
        <p:spPr bwMode="auto">
          <a:xfrm>
            <a:off x="785813" y="5072539"/>
            <a:ext cx="7500937" cy="64516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</a:ln>
        </p:spPr>
        <p:txBody>
          <a:bodyPr anchor="ctr">
            <a:spAutoFit/>
          </a:bodyPr>
          <a:lstStyle/>
          <a:p>
            <a:pPr lvl="1"/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教员备课时根据班级情况在此添加内容，应区分必做、选做内容，以满足不同层次学员的需求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/>
          <a:lstStyle/>
          <a:p>
            <a:pPr>
              <a:defRPr/>
            </a:pPr>
            <a:fld id="{68EE1CFA-4D44-49AF-822A-C1C3A9B0D435}" type="slidenum"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/37</a:t>
            </a:r>
            <a:endParaRPr lang="en-US" altLang="zh-CN" dirty="0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34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预习作业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预习目标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理解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服务器的类型与原理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掌握构建缓存域名服务器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掌握构建主、从域名服务器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预习下一章学生用书，完成预习作业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域名服务器有哪几种类型？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7347" name="标题 2"/>
          <p:cNvSpPr>
            <a:spLocks noGrp="1"/>
          </p:cNvSpPr>
          <p:nvPr>
            <p:ph type="title" idx="4294967295"/>
          </p:nvPr>
        </p:nvSpPr>
        <p:spPr>
          <a:xfrm>
            <a:off x="228600" y="1460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作业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86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72500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en-US" altLang="zh-CN" sz="24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ftpusers</a:t>
            </a:r>
            <a:r>
              <a:rPr lang="zh-CN" altLang="en-US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文件的作用是什么？</a:t>
            </a:r>
            <a:endParaRPr lang="en-US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如何开启匿名访问？</a:t>
            </a:r>
            <a:endParaRPr lang="en-US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如何开启本地用户访问？</a:t>
            </a:r>
            <a:endParaRPr lang="en-US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6867" name="标题 2"/>
          <p:cNvSpPr>
            <a:spLocks noGrp="1"/>
          </p:cNvSpPr>
          <p:nvPr>
            <p:ph type="title" idx="4294967295"/>
          </p:nvPr>
        </p:nvSpPr>
        <p:spPr>
          <a:xfrm>
            <a:off x="228600" y="146050"/>
            <a:ext cx="8763000" cy="639763"/>
          </a:xfrm>
          <a:ln>
            <a:noFill/>
          </a:ln>
        </p:spPr>
        <p:txBody>
          <a:bodyPr/>
          <a:lstStyle/>
          <a:p>
            <a:r>
              <a:rPr lang="zh-CN" altLang="en-US" sz="3600" smtClean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考题</a:t>
            </a:r>
            <a:endParaRPr lang="zh-CN" altLang="en-US" sz="3600" smtClean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/>
          <a:lstStyle/>
          <a:p>
            <a:pPr>
              <a:defRPr/>
            </a:pPr>
            <a:fld id="{68EE1CFA-4D44-49AF-822A-C1C3A9B0D435}" type="slidenum"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/37</a:t>
            </a:r>
            <a:endParaRPr lang="en-US" altLang="zh-CN" dirty="0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18" name="Rectangle 3"/>
          <p:cNvSpPr>
            <a:spLocks noGrp="1" noChangeArrowheads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熟悉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服务的工作原理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学会构建匿名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学会构建用户验证的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技能展示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282" y="1142984"/>
            <a:ext cx="8501122" cy="5143536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本次实验共完成如下实验案例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实验案例：构建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文件传输服务器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实验任务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794" name="内容占位符 4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需求描述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lnSpc>
                <a:spcPct val="120000"/>
              </a:lnSpc>
              <a:spcBef>
                <a:spcPts val="100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采用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虚拟用户的方式，添加三个用户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lnSpc>
                <a:spcPct val="120000"/>
              </a:lnSpc>
              <a:buSzTx/>
              <a:buFontTx/>
              <a:defRPr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devadm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sales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salesadm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lnSpc>
                <a:spcPct val="120000"/>
              </a:lnSpc>
              <a:spcBef>
                <a:spcPts val="100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用户访问及文件权限控制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lnSpc>
                <a:spcPct val="120000"/>
              </a:lnSpc>
              <a:buSzTx/>
              <a:buFontTx/>
              <a:defRPr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开放匿名访问，任何用户均可下载服务器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var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/ftp/soft/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目录中资料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lnSpc>
                <a:spcPct val="120000"/>
              </a:lnSpc>
              <a:buSzTx/>
              <a:buFontTx/>
              <a:defRPr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devadm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可对服务器的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var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/ftp/soft/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目录上传、删除操作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lnSpc>
                <a:spcPct val="120000"/>
              </a:lnSpc>
              <a:buSzTx/>
              <a:buFontTx/>
              <a:defRPr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sales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可下载服务器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var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/market/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目录中资料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lnSpc>
                <a:spcPct val="120000"/>
              </a:lnSpc>
              <a:buSzTx/>
              <a:buFontTx/>
              <a:defRPr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salesadm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可对服务器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var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/market/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目录进行上传、删除操作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lnSpc>
                <a:spcPct val="120000"/>
              </a:lnSpc>
              <a:buSzTx/>
              <a:buFontTx/>
              <a:defRPr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所有通过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上传的文件，均去除非属主位的写权限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lnSpc>
                <a:spcPct val="120000"/>
              </a:lnSpc>
              <a:buSzTx/>
              <a:buFontTx/>
              <a:defRPr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对服务器中没有明确授权的其他目录，禁止任何用户访问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lnSpc>
                <a:spcPct val="120000"/>
              </a:lnSpc>
              <a:spcBef>
                <a:spcPts val="100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传输速率和并发连接控制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lnSpc>
                <a:spcPct val="120000"/>
              </a:lnSpc>
              <a:buSzTx/>
              <a:buFontTx/>
              <a:defRPr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最多允许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150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个并发用户连接，每个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并发连接数不超过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lnSpc>
                <a:spcPct val="120000"/>
              </a:lnSpc>
              <a:buSzTx/>
              <a:buFontTx/>
              <a:defRPr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匿名用户及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sales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用户的下载带宽限制为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100KB/s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lnSpc>
                <a:spcPct val="120000"/>
              </a:lnSpc>
              <a:buSzTx/>
              <a:buFontTx/>
              <a:defRPr/>
            </a:pP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Salesadm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用户的下载、上传带宽限制为 </a:t>
            </a:r>
            <a:r>
              <a:rPr lang="en-US" altLang="en-US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200KB/s</a:t>
            </a:r>
            <a:endParaRPr lang="en-US" altLang="en-US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实验：构建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文件传输服务器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6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794" name="内容占位符 5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3286125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实现思路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建立虚拟用户基础文件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vsftpd.conf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配置文件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实验：构建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文件传输服务器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3797" name="Picture 4" descr="练习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3705" y="5372100"/>
            <a:ext cx="100838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5"/>
          <p:cNvSpPr>
            <a:spLocks noChangeArrowheads="1"/>
          </p:cNvSpPr>
          <p:nvPr/>
        </p:nvSpPr>
        <p:spPr bwMode="auto">
          <a:xfrm>
            <a:off x="3837305" y="5568950"/>
            <a:ext cx="2734945" cy="503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0659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282" y="1142984"/>
            <a:ext cx="8501122" cy="5143536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ct val="50000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常见问题及解决办法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实验案例小结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共性问题集中讲解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85984" y="3857628"/>
            <a:ext cx="4291013" cy="928687"/>
          </a:xfrm>
          <a:prstGeom prst="roundRect">
            <a:avLst>
              <a:gd name="adj" fmla="val 5982"/>
            </a:avLst>
          </a:prstGeom>
          <a:solidFill>
            <a:srgbClr val="FFB793"/>
          </a:solidFill>
          <a:ln w="9525" algn="ctr">
            <a:noFill/>
            <a:rou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1"/>
          <a:lstStyle/>
          <a:p>
            <a:pPr>
              <a:defRPr/>
            </a:pPr>
            <a:r>
              <a:rPr lang="zh-CN" altLang="en-US" sz="2800" b="1" dirty="0"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共性问题集中讲解</a:t>
            </a:r>
            <a:endParaRPr lang="zh-CN" altLang="en-US" sz="2800" b="1" dirty="0"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6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818" name="内容占位符 5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4500578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实现思路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为虚拟用户建立独立的配置文件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启动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服务程序，并验证实验结果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  <a:defRPr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实验：构建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文件传输服务器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3-3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4821" name="Picture 4" descr="练习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3705" y="5501005"/>
            <a:ext cx="100838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Rectangle 5"/>
          <p:cNvSpPr>
            <a:spLocks noChangeArrowheads="1"/>
          </p:cNvSpPr>
          <p:nvPr/>
        </p:nvSpPr>
        <p:spPr bwMode="auto">
          <a:xfrm>
            <a:off x="3837305" y="5697855"/>
            <a:ext cx="2734945" cy="503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0659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282" y="1142984"/>
            <a:ext cx="8501122" cy="5143536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ct val="50000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常见问题及解决办法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实验案例小结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共性问题集中讲解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85984" y="3857628"/>
            <a:ext cx="4291013" cy="928687"/>
          </a:xfrm>
          <a:prstGeom prst="roundRect">
            <a:avLst>
              <a:gd name="adj" fmla="val 5982"/>
            </a:avLst>
          </a:prstGeom>
          <a:solidFill>
            <a:srgbClr val="FFB793"/>
          </a:solidFill>
          <a:ln w="9525" algn="ctr">
            <a:noFill/>
            <a:rou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1"/>
          <a:lstStyle/>
          <a:p>
            <a:pPr>
              <a:defRPr/>
            </a:pPr>
            <a:r>
              <a:rPr lang="zh-CN" altLang="en-US" sz="2800" b="1" dirty="0"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共性问题集中讲解</a:t>
            </a:r>
            <a:endParaRPr lang="zh-CN" altLang="en-US" sz="2800" b="1" dirty="0"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5"/>
          <p:cNvSpPr/>
          <p:nvPr userDrawn="1">
            <p:custDataLst>
              <p:tags r:id="rId1"/>
            </p:custDataLst>
          </p:nvPr>
        </p:nvSpPr>
        <p:spPr>
          <a:xfrm rot="10800000" flipH="1">
            <a:off x="-1" y="-1"/>
            <a:ext cx="2481943" cy="6858001"/>
          </a:xfrm>
          <a:custGeom>
            <a:avLst/>
            <a:gdLst>
              <a:gd name="connsiteX0" fmla="*/ 0 w 3309257"/>
              <a:gd name="connsiteY0" fmla="*/ 6858001 h 6858001"/>
              <a:gd name="connsiteX1" fmla="*/ 3309257 w 3309257"/>
              <a:gd name="connsiteY1" fmla="*/ 6858001 h 6858001"/>
              <a:gd name="connsiteX2" fmla="*/ 1718889 w 3309257"/>
              <a:gd name="connsiteY2" fmla="*/ 0 h 6858001"/>
              <a:gd name="connsiteX3" fmla="*/ 0 w 330925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6858001">
                <a:moveTo>
                  <a:pt x="0" y="6858001"/>
                </a:moveTo>
                <a:lnTo>
                  <a:pt x="3309257" y="6858001"/>
                </a:lnTo>
                <a:lnTo>
                  <a:pt x="1718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 dirty="0">
              <a:solidFill>
                <a:schemeClr val="lt1"/>
              </a:solidFill>
            </a:endParaRPr>
          </a:p>
        </p:txBody>
      </p:sp>
      <p:sp>
        <p:nvSpPr>
          <p:cNvPr id="8" name="任意多边形: 形状 6"/>
          <p:cNvSpPr/>
          <p:nvPr userDrawn="1">
            <p:custDataLst>
              <p:tags r:id="rId2"/>
            </p:custDataLst>
          </p:nvPr>
        </p:nvSpPr>
        <p:spPr>
          <a:xfrm rot="11574254">
            <a:off x="1882214" y="707144"/>
            <a:ext cx="728651" cy="5443707"/>
          </a:xfrm>
          <a:custGeom>
            <a:avLst/>
            <a:gdLst>
              <a:gd name="connsiteX0" fmla="*/ 0 w 971535"/>
              <a:gd name="connsiteY0" fmla="*/ 7258276 h 7258276"/>
              <a:gd name="connsiteX1" fmla="*/ 932891 w 971535"/>
              <a:gd name="connsiteY1" fmla="*/ 8853 h 7258276"/>
              <a:gd name="connsiteX2" fmla="*/ 971535 w 971535"/>
              <a:gd name="connsiteY2" fmla="*/ 0 h 7258276"/>
              <a:gd name="connsiteX3" fmla="*/ 971535 w 971535"/>
              <a:gd name="connsiteY3" fmla="*/ 7035689 h 7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35" h="7258276">
                <a:moveTo>
                  <a:pt x="0" y="7258276"/>
                </a:moveTo>
                <a:lnTo>
                  <a:pt x="932891" y="8853"/>
                </a:lnTo>
                <a:lnTo>
                  <a:pt x="971535" y="0"/>
                </a:lnTo>
                <a:lnTo>
                  <a:pt x="971535" y="7035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9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1307488" y="3937000"/>
            <a:ext cx="1044752" cy="2921000"/>
          </a:xfrm>
          <a:custGeom>
            <a:avLst/>
            <a:gdLst>
              <a:gd name="connsiteX0" fmla="*/ 1089482 w 1393003"/>
              <a:gd name="connsiteY0" fmla="*/ 0 h 2921000"/>
              <a:gd name="connsiteX1" fmla="*/ 1393003 w 1393003"/>
              <a:gd name="connsiteY1" fmla="*/ 2921000 h 2921000"/>
              <a:gd name="connsiteX2" fmla="*/ 0 w 1393003"/>
              <a:gd name="connsiteY2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003" h="2921000">
                <a:moveTo>
                  <a:pt x="1089482" y="0"/>
                </a:moveTo>
                <a:lnTo>
                  <a:pt x="1393003" y="2921000"/>
                </a:lnTo>
                <a:lnTo>
                  <a:pt x="0" y="292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4701302" y="2330768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任意多边形: 形状 33"/>
          <p:cNvSpPr/>
          <p:nvPr>
            <p:custDataLst>
              <p:tags r:id="rId5"/>
            </p:custDataLst>
          </p:nvPr>
        </p:nvSpPr>
        <p:spPr>
          <a:xfrm rot="697528">
            <a:off x="4320540" y="2485390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5" name="等腰三角形 34"/>
          <p:cNvSpPr/>
          <p:nvPr>
            <p:custDataLst>
              <p:tags r:id="rId6"/>
            </p:custDataLst>
          </p:nvPr>
        </p:nvSpPr>
        <p:spPr>
          <a:xfrm>
            <a:off x="4367530" y="2506345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7"/>
            </p:custDataLst>
          </p:nvPr>
        </p:nvSpPr>
        <p:spPr>
          <a:xfrm>
            <a:off x="4701302" y="3216593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任意多边形: 形状 36"/>
          <p:cNvSpPr/>
          <p:nvPr>
            <p:custDataLst>
              <p:tags r:id="rId8"/>
            </p:custDataLst>
          </p:nvPr>
        </p:nvSpPr>
        <p:spPr>
          <a:xfrm rot="697528">
            <a:off x="4320540" y="3397885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38" name="等腰三角形 37"/>
          <p:cNvSpPr/>
          <p:nvPr>
            <p:custDataLst>
              <p:tags r:id="rId9"/>
            </p:custDataLst>
          </p:nvPr>
        </p:nvSpPr>
        <p:spPr>
          <a:xfrm>
            <a:off x="4367530" y="3418840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0"/>
            </p:custDataLst>
          </p:nvPr>
        </p:nvSpPr>
        <p:spPr>
          <a:xfrm>
            <a:off x="4701302" y="4101942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任意多边形: 形状 39"/>
          <p:cNvSpPr/>
          <p:nvPr>
            <p:custDataLst>
              <p:tags r:id="rId11"/>
            </p:custDataLst>
          </p:nvPr>
        </p:nvSpPr>
        <p:spPr>
          <a:xfrm rot="697528">
            <a:off x="4320540" y="4283710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41" name="等腰三角形 40"/>
          <p:cNvSpPr/>
          <p:nvPr>
            <p:custDataLst>
              <p:tags r:id="rId12"/>
            </p:custDataLst>
          </p:nvPr>
        </p:nvSpPr>
        <p:spPr>
          <a:xfrm>
            <a:off x="4367530" y="4304030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5278040" y="2334738"/>
            <a:ext cx="2159794" cy="62341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2000" b="1" spc="15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Samba的安全级别有哪几种，作用分别是什么？</a:t>
            </a:r>
            <a:endParaRPr lang="en-US" altLang="zh-CN" sz="2000" b="1" spc="15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14"/>
            </p:custDataLst>
          </p:nvPr>
        </p:nvSpPr>
        <p:spPr>
          <a:xfrm>
            <a:off x="5267880" y="3303113"/>
            <a:ext cx="2159794" cy="62341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marL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sz="1900" b="1" spc="15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在Linux中如何访问其他主机的共享资源？</a:t>
            </a:r>
            <a:endParaRPr lang="zh-CN" altLang="en-US" sz="1900" b="1" spc="15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15"/>
            </p:custDataLst>
          </p:nvPr>
        </p:nvSpPr>
        <p:spPr>
          <a:xfrm>
            <a:off x="5267880" y="4271488"/>
            <a:ext cx="2159794" cy="62341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pc="15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如何使共享目录只允许特定的用户才能访问？</a:t>
            </a:r>
            <a:endParaRPr lang="zh-CN" altLang="en-US" sz="2000" b="1" spc="15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6"/>
            </p:custDataLst>
          </p:nvPr>
        </p:nvSpPr>
        <p:spPr>
          <a:xfrm>
            <a:off x="436721" y="560943"/>
            <a:ext cx="1051560" cy="62245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课程回顾</a:t>
            </a:r>
            <a:endParaRPr lang="zh-CN" altLang="en-US" sz="360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7"/>
            </p:custDataLst>
          </p:nvPr>
        </p:nvSpPr>
        <p:spPr>
          <a:xfrm>
            <a:off x="484346" y="1274921"/>
            <a:ext cx="1198721" cy="300038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15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en-US" altLang="zh-CN" sz="15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Rectangle 3"/>
          <p:cNvSpPr>
            <a:spLocks noGrp="1" noChangeArrowheads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熟悉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服务的工作原理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学会构建匿名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学会构建用户验证的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技能展示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18" name="Line 1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435600" y="2282825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9" name="Line 1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435600" y="1563688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363788" y="3714750"/>
            <a:ext cx="360362" cy="368300"/>
          </a:xfrm>
          <a:prstGeom prst="line">
            <a:avLst/>
          </a:prstGeom>
          <a:noFill/>
          <a:ln w="28575" cmpd="sng">
            <a:solidFill>
              <a:srgbClr val="C2F0FF"/>
            </a:solidFill>
            <a:round/>
          </a:ln>
          <a:effectLst>
            <a:outerShdw sy="23000" kx="1199993" algn="br" rotWithShape="0">
              <a:srgbClr val="000000">
                <a:alpha val="17999"/>
              </a:srgb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pPr eaLnBrk="1" hangingPunct="1"/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本章结构</a:t>
            </a:r>
            <a:endParaRPr lang="zh-CN" altLang="en-US" sz="2400" smtClean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  <p:sp>
        <p:nvSpPr>
          <p:cNvPr id="9222" name="Line 1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446713" y="1563688"/>
            <a:ext cx="0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65" name="AutoShape 4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" y="3535680"/>
            <a:ext cx="2407920" cy="48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66" name="Text Box 9"/>
          <p:cNvSpPr txBox="1">
            <a:spLocks noChangeArrowheads="1"/>
          </p:cNvSpPr>
          <p:nvPr/>
        </p:nvSpPr>
        <p:spPr bwMode="auto">
          <a:xfrm>
            <a:off x="327025" y="3573463"/>
            <a:ext cx="209550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文件传输服务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24" name="Line 36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725738" y="1908175"/>
            <a:ext cx="0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5" name="Line 1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5435600" y="3714750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6" name="Line 1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435600" y="3000375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7" name="Line 1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446713" y="3000375"/>
            <a:ext cx="0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8" name="Line 16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5435600" y="5999163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9" name="Line 16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435600" y="5203825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30" name="Line 14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446713" y="5207000"/>
            <a:ext cx="0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63" name="AutoShape 18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2840355"/>
            <a:ext cx="298005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64" name="Text Box 19"/>
          <p:cNvSpPr txBox="1">
            <a:spLocks noChangeArrowheads="1"/>
          </p:cNvSpPr>
          <p:nvPr/>
        </p:nvSpPr>
        <p:spPr bwMode="auto">
          <a:xfrm>
            <a:off x="5730875" y="2876233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匿名访问的</a:t>
            </a:r>
            <a:r>
              <a:rPr lang="en-US" altLang="zh-CN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zh-CN" altLang="en-US" sz="1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261" name="AutoShape 28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3554730"/>
            <a:ext cx="2980055" cy="480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62" name="Text Box 22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730875" y="3590608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用户验证的</a:t>
            </a:r>
            <a:r>
              <a:rPr lang="en-US" altLang="zh-CN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zh-CN" altLang="en-US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259" name="AutoShape 11"/>
          <p:cNvPicPr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1390650"/>
            <a:ext cx="298005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60" name="Text Box 25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730875" y="1424940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服务概述</a:t>
            </a:r>
            <a:endParaRPr lang="zh-CN" altLang="en-US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257" name="AutoShape 11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2110105"/>
            <a:ext cx="2980055" cy="480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58" name="Text Box 28"/>
          <p:cNvSpPr txBox="1">
            <a:spLocks noChangeArrowheads="1"/>
          </p:cNvSpPr>
          <p:nvPr/>
        </p:nvSpPr>
        <p:spPr bwMode="auto">
          <a:xfrm>
            <a:off x="5730875" y="2144713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的配置文件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255" name="AutoShape 18"/>
          <p:cNvPicPr>
            <a:picLocks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4980305"/>
            <a:ext cx="298005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56" name="Text Box 31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730875" y="5019358"/>
            <a:ext cx="26638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建立虚拟用户的账号数据库</a:t>
            </a:r>
            <a:endParaRPr lang="zh-CN" altLang="en-US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53" name="AutoShape 28"/>
          <p:cNvPicPr>
            <a:picLocks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75" y="5699125"/>
            <a:ext cx="3054350" cy="75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54" name="Text Box 34"/>
          <p:cNvSpPr txBox="1">
            <a:spLocks noChangeArrowheads="1"/>
          </p:cNvSpPr>
          <p:nvPr/>
        </p:nvSpPr>
        <p:spPr bwMode="auto">
          <a:xfrm>
            <a:off x="5743575" y="5747068"/>
            <a:ext cx="26371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</a:t>
            </a:r>
            <a:r>
              <a:rPr lang="en-US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服务添加虚拟用户支持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37" name="Line 16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>
            <a:off x="2735263" y="1928813"/>
            <a:ext cx="2700337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51" name="AutoShape 5"/>
          <p:cNvPicPr>
            <a:picLocks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730" y="1695450"/>
            <a:ext cx="2455545" cy="48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52" name="Text Box 38"/>
          <p:cNvSpPr txBox="1">
            <a:spLocks noChangeArrowheads="1"/>
          </p:cNvSpPr>
          <p:nvPr/>
        </p:nvSpPr>
        <p:spPr bwMode="auto">
          <a:xfrm>
            <a:off x="3022600" y="1733233"/>
            <a:ext cx="214312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服务基础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39" name="Line 16"/>
          <p:cNvSpPr>
            <a:spLocks noChangeShapeType="1"/>
          </p:cNvSpPr>
          <p:nvPr>
            <p:custDataLst>
              <p:tags r:id="rId27"/>
            </p:custDataLst>
          </p:nvPr>
        </p:nvSpPr>
        <p:spPr bwMode="auto">
          <a:xfrm>
            <a:off x="2735263" y="3714750"/>
            <a:ext cx="2700337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49" name="AutoShape 5"/>
          <p:cNvPicPr>
            <a:picLocks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705" y="3481705"/>
            <a:ext cx="252857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50" name="Text Box 42"/>
          <p:cNvSpPr txBox="1">
            <a:spLocks noChangeArrowheads="1"/>
          </p:cNvSpPr>
          <p:nvPr/>
        </p:nvSpPr>
        <p:spPr bwMode="auto">
          <a:xfrm>
            <a:off x="3048000" y="3532823"/>
            <a:ext cx="21158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基于系统用户的</a:t>
            </a:r>
            <a:r>
              <a:rPr lang="en-US" altLang="zh-CN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zh-CN" altLang="en-US" sz="1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41" name="Line 16"/>
          <p:cNvSpPr>
            <a:spLocks noChangeShapeType="1"/>
          </p:cNvSpPr>
          <p:nvPr>
            <p:custDataLst>
              <p:tags r:id="rId29"/>
            </p:custDataLst>
          </p:nvPr>
        </p:nvSpPr>
        <p:spPr bwMode="auto">
          <a:xfrm>
            <a:off x="2735263" y="5643563"/>
            <a:ext cx="2700337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47" name="AutoShape 5"/>
          <p:cNvPicPr>
            <a:picLocks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355" y="5334000"/>
            <a:ext cx="256032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8" name="Text Box 46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3040380" y="5385118"/>
            <a:ext cx="21475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基于虚拟用户的</a:t>
            </a:r>
            <a:r>
              <a:rPr lang="en-US" altLang="zh-CN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16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zh-CN" altLang="en-US" sz="16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43" name="Line 16"/>
          <p:cNvSpPr>
            <a:spLocks noChangeShapeType="1"/>
          </p:cNvSpPr>
          <p:nvPr>
            <p:custDataLst>
              <p:tags r:id="rId32"/>
            </p:custDataLst>
          </p:nvPr>
        </p:nvSpPr>
        <p:spPr bwMode="auto">
          <a:xfrm>
            <a:off x="5429250" y="4429125"/>
            <a:ext cx="358775" cy="368300"/>
          </a:xfrm>
          <a:prstGeom prst="line">
            <a:avLst/>
          </a:prstGeom>
          <a:noFill/>
          <a:ln w="28575">
            <a:solidFill>
              <a:srgbClr val="C2F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45" name="AutoShape 28"/>
          <p:cNvPicPr>
            <a:picLocks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4248150"/>
            <a:ext cx="298005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6" name="Text Box 50"/>
          <p:cNvSpPr txBox="1">
            <a:spLocks noChangeArrowheads="1"/>
          </p:cNvSpPr>
          <p:nvPr/>
        </p:nvSpPr>
        <p:spPr bwMode="auto">
          <a:xfrm>
            <a:off x="5730875" y="4164648"/>
            <a:ext cx="26638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1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服务的其他常用配置</a:t>
            </a:r>
            <a:endParaRPr lang="zh-CN" altLang="en-US" sz="1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4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连接及传输模式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控制连接：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TCP 21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，用于发送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命令信息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数据连接：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TCP 20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，用于上传、下载数据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数据连接的建立类型：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主动模式：服务端从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端口主动向客户端发起连接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被动模式：服务端在指定范围内某个端口被动等待客户端连接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传输模式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文本模式：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ASCII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模式，以文本序列传输数据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二进制模式：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Binary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模式，以二进制序列传输数据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24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</a:t>
            </a: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服务概述</a:t>
            </a: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en-US" altLang="zh-CN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Line 1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341627" y="228282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Line 1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341627" y="1563688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0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363788" y="3714750"/>
            <a:ext cx="360362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本章结构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307" name="Line 1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352740" y="1563688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1" name="AutoShape 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8723" y="3554943"/>
            <a:ext cx="2132012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传输服务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14" name="Line 36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643174" y="1908175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Line 1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5288075" y="3714750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Line 1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288075" y="300037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Line 1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299188" y="3000375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Line 16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5330279" y="5999163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Line 16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330279" y="520382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Line 14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341392" y="5207000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7" name="AutoShape 1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590144" y="1406592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概述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18" name="AutoShape 11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576076" y="2126183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配置文件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" name="AutoShape 1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606932" y="5001084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建立虚拟用户的账号数据库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AutoShape 28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606932" y="5799872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 </a:t>
            </a:r>
            <a:r>
              <a:rPr lang="en-US" altLang="zh-CN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添加虚拟用户支持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Line 16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2643174" y="1928813"/>
            <a:ext cx="2700337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20" name="AutoShape 5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2857488" y="1714976"/>
            <a:ext cx="2179439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基础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3" name="Line 16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2735263" y="3714750"/>
            <a:ext cx="2700337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3" name="AutoShape 5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868600" y="3402102"/>
            <a:ext cx="2179439" cy="64670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基于系统用户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 </a:t>
            </a: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4" name="Line 16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>
            <a:off x="2643174" y="5643563"/>
            <a:ext cx="2700337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9" name="AutoShape 5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2861175" y="5311719"/>
            <a:ext cx="2211039" cy="64670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基于虚拟用户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 </a:t>
            </a: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Line 16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>
            <a:off x="5295793" y="442912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AutoShape 18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572132" y="2857944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匿名访问</a:t>
            </a: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 </a:t>
            </a:r>
            <a:r>
              <a:rPr lang="en-US" altLang="zh-CN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 </a:t>
            </a: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zh-CN" altLang="en-US" sz="16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AutoShape 28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5572132" y="3572324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用户验证的 </a:t>
            </a:r>
            <a:r>
              <a:rPr lang="en-US" altLang="zh-CN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 </a:t>
            </a:r>
            <a:r>
              <a:rPr lang="zh-CN" altLang="en-US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zh-CN" altLang="en-US" sz="1600" b="1" dirty="0" err="1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AutoShape 28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5572132" y="4269323"/>
            <a:ext cx="324000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zh-CN" sz="1600" b="1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en-US" altLang="zh-CN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的其他常用配置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" name="灯片编号占位符 33"/>
          <p:cNvSpPr>
            <a:spLocks noGrp="1"/>
          </p:cNvSpPr>
          <p:nvPr>
            <p:ph type="sldNum" sz="quarter" idx="12"/>
            <p:custDataLst>
              <p:tags r:id="rId30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3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1" grpId="0" bldLvl="0" animBg="1"/>
      <p:bldP spid="12317" grpId="0" bldLvl="0" animBg="1"/>
      <p:bldP spid="12318" grpId="0" bldLvl="0" animBg="1"/>
      <p:bldP spid="43" grpId="0" bldLvl="0" animBg="1"/>
      <p:bldP spid="45" grpId="0" bldLvl="0" animBg="1"/>
      <p:bldP spid="12320" grpId="0" bldLvl="0" animBg="1"/>
      <p:bldP spid="12303" grpId="0" bldLvl="0" animBg="1"/>
      <p:bldP spid="12319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>
            <a:noAutofit/>
          </a:bodyPr>
          <a:lstStyle/>
          <a:p>
            <a:pPr>
              <a:spcBef>
                <a:spcPts val="675"/>
              </a:spcBef>
            </a:pPr>
            <a:r>
              <a:rPr lang="en-US" altLang="zh-CN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用户的类型</a:t>
            </a:r>
            <a:endParaRPr lang="zh-CN" altLang="en-US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匿名用户：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anonymous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endParaRPr lang="en-US" altLang="zh-CN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本地用户：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帐号名称、密码等信息保存在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passwd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shadow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文件中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虚拟用户：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使用独立的帐号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密码数据文件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常见的</a:t>
            </a:r>
            <a:r>
              <a:rPr lang="en-US" altLang="zh-CN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服务器程序</a:t>
            </a:r>
            <a:endParaRPr lang="zh-CN" altLang="en-US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IIS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Serv-U</a:t>
            </a:r>
            <a:endParaRPr lang="en-US" altLang="zh-CN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wu-ftpd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Proftpd</a:t>
            </a:r>
            <a:endParaRPr lang="en-US" altLang="zh-CN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Very Secure FTP Daemon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FTP</a:t>
            </a:r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服务概述</a:t>
            </a:r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3-2</a:t>
            </a:r>
            <a:endParaRPr lang="en-US" altLang="zh-CN" sz="240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常见的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客户端程序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CuteFTP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FlashFXP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LeapFTP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Filezilla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gftp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kuftp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29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</a:t>
            </a: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服务概述</a:t>
            </a:r>
            <a:r>
              <a:rPr lang="en-US" altLang="zh-CN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3-3</a:t>
            </a:r>
            <a:endParaRPr lang="en-US" altLang="zh-CN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en-US" altLang="zh-CN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软件包</a:t>
            </a:r>
            <a:endParaRPr lang="zh-CN" altLang="en-US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官方站点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:http://vsftpd.beasts.org/</a:t>
            </a:r>
            <a:endParaRPr lang="en-US" altLang="zh-CN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主程序：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/usr/sbin/vsftpd</a:t>
            </a:r>
            <a:endParaRPr lang="en-US" altLang="zh-CN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服务名：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endParaRPr lang="en-US" altLang="zh-CN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用户控制列表文件</a:t>
            </a:r>
            <a:endParaRPr lang="zh-CN" altLang="en-US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/etc/vsftpd/ftpusers</a:t>
            </a:r>
            <a:endParaRPr lang="en-US" altLang="zh-CN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/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/etc/vsftpd/user_list</a:t>
            </a:r>
            <a:endParaRPr lang="en-US" altLang="zh-CN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主配置文件</a:t>
            </a:r>
            <a:endParaRPr lang="zh-CN" altLang="en-US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/etc/vsftpd/vsftpd.conf</a:t>
            </a:r>
            <a:endParaRPr lang="en-US" altLang="zh-CN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3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vsftpd</a:t>
            </a:r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服务基础</a:t>
            </a:r>
            <a:endParaRPr lang="zh-CN" altLang="en-US" sz="240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常用的全局配置项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listen=YES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：是否以独立运行的方式监听服务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listen_address=192.168.4.1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：设置监听的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listen_port=21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：设置监听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服务的端口号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write_enable=YES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：是否启用写入权限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download_enable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＝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YES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：是否允许下载文件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userlist_enable=YES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：是否启用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user_list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列表文件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userlist_deny=YES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：是否禁用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user_list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中的用户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max_clients=0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：限制并发客户端连接数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max_per_ip=0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：限制同一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地址的并发连接数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33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主配置文件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vsftpd.conf3-1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常用的匿名</a:t>
            </a:r>
            <a:r>
              <a:rPr lang="en-US" altLang="zh-CN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配置项</a:t>
            </a:r>
            <a:endParaRPr lang="zh-CN" altLang="en-US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anonymous_enable=YES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：启用匿名访问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anon_umask=022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：匿名用户所上传文件的权限掩码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anon_root=/var/ftp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：匿名用户的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根目录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anon_upload_enable=YES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：允许上传文件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anon_mkdir_write_enable=YES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：允许创建目录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anon_other_write_enable=YES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：开放其他写入权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anon_max_rate=0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：限制最大传输速率（字节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秒）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36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主配置文件</a:t>
            </a:r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vsftpd.conf3-2</a:t>
            </a:r>
            <a:endParaRPr lang="en-US" altLang="zh-CN" sz="240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常用的本地用户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配置项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local_enable=YES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：是否启用本地系统用户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local_umask=022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：本地用户所上传文件的权限掩码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local_root=/var/ftp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：设置本地用户的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根目录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chroot_local_user=YES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：是否将用户禁锢在主目录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local_max_rate=0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：限制最大传输速率（字节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秒）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主配置文件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vsftpd.conf3-3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en-US" altLang="zh-CN" sz="240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准备匿名</a:t>
            </a:r>
            <a:r>
              <a:rPr lang="en-US" altLang="zh-CN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访问的目录</a:t>
            </a:r>
            <a:endParaRPr lang="zh-CN" altLang="en-US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使匿名用户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对该目录有写入权限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endParaRPr lang="zh-CN" altLang="en-US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endParaRPr lang="zh-CN" altLang="en-US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endParaRPr lang="zh-CN" altLang="en-US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en-US" altLang="zh-CN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开放匿名用户配置，并启动</a:t>
            </a:r>
            <a:r>
              <a:rPr lang="en-US" altLang="zh-CN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endParaRPr lang="zh-CN" altLang="en-US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endParaRPr lang="zh-CN" altLang="en-US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endParaRPr lang="zh-CN" altLang="en-US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41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构建可匿名上传的</a:t>
            </a:r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FTP</a:t>
            </a:r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服务器</a:t>
            </a:r>
            <a:endParaRPr lang="zh-CN" altLang="en-US" sz="240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17412" name="AutoShape 16"/>
          <p:cNvSpPr>
            <a:spLocks noChangeArrowheads="1"/>
          </p:cNvSpPr>
          <p:nvPr/>
        </p:nvSpPr>
        <p:spPr bwMode="auto">
          <a:xfrm>
            <a:off x="514350" y="2204720"/>
            <a:ext cx="8101013" cy="966250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chown ftp /var/ftp/pub/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-ld /var/ftp/pub/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drwxr-xr-x 4 ftp root 4096 02-24 10:36 /var/ftp/pub/</a:t>
            </a:r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3" name="AutoShape 16"/>
          <p:cNvSpPr>
            <a:spLocks noChangeArrowheads="1"/>
          </p:cNvSpPr>
          <p:nvPr/>
        </p:nvSpPr>
        <p:spPr bwMode="auto">
          <a:xfrm>
            <a:off x="514350" y="4071938"/>
            <a:ext cx="8101013" cy="2417533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[root@localhost]# 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/etc/vsftpd/vsftpd.conf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anonymous_enable=YES        	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local_enable=NO              	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write_enable=YES             	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anon_umask=022              	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anon_upload_enable=YES       	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anon_mkdir_write_enable=YES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	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dirmessage_enable=YES</a:t>
            </a:r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0" name="AutoShape 19"/>
          <p:cNvSpPr>
            <a:spLocks noChangeArrowheads="1"/>
          </p:cNvSpPr>
          <p:nvPr/>
        </p:nvSpPr>
        <p:spPr bwMode="auto">
          <a:xfrm>
            <a:off x="5429250" y="4000500"/>
            <a:ext cx="1857375" cy="428625"/>
          </a:xfrm>
          <a:prstGeom prst="wedgeRoundRectCallout">
            <a:avLst>
              <a:gd name="adj1" fmla="val -40403"/>
              <a:gd name="adj2" fmla="val 78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允许匿名访问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1" name="AutoShape 19"/>
          <p:cNvSpPr>
            <a:spLocks noChangeArrowheads="1"/>
          </p:cNvSpPr>
          <p:nvPr/>
        </p:nvSpPr>
        <p:spPr bwMode="auto">
          <a:xfrm>
            <a:off x="3286125" y="4572000"/>
            <a:ext cx="2357438" cy="428625"/>
          </a:xfrm>
          <a:prstGeom prst="wedgeRoundRectCallout">
            <a:avLst>
              <a:gd name="adj1" fmla="val -40403"/>
              <a:gd name="adj2" fmla="val 78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开放服务器的写权限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2" name="AutoShape 19"/>
          <p:cNvSpPr>
            <a:spLocks noChangeArrowheads="1"/>
          </p:cNvSpPr>
          <p:nvPr/>
        </p:nvSpPr>
        <p:spPr bwMode="auto">
          <a:xfrm>
            <a:off x="3419793" y="5228590"/>
            <a:ext cx="1785937" cy="428625"/>
          </a:xfrm>
          <a:prstGeom prst="wedgeRoundRectCallout">
            <a:avLst>
              <a:gd name="adj1" fmla="val -40403"/>
              <a:gd name="adj2" fmla="val 78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允许匿名上传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3" name="AutoShape 1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71938" y="6072188"/>
            <a:ext cx="2643187" cy="428625"/>
          </a:xfrm>
          <a:prstGeom prst="wedgeRoundRectCallout">
            <a:avLst>
              <a:gd name="adj1" fmla="val -43421"/>
              <a:gd name="adj2" fmla="val -7827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允许匿名用户创建目录</a:t>
            </a:r>
            <a:endParaRPr lang="zh-CN" altLang="en-US" sz="18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4" name="AutoShape 16"/>
          <p:cNvSpPr>
            <a:spLocks noChangeArrowheads="1"/>
          </p:cNvSpPr>
          <p:nvPr/>
        </p:nvSpPr>
        <p:spPr bwMode="auto">
          <a:xfrm>
            <a:off x="514350" y="4040188"/>
            <a:ext cx="8101013" cy="1256366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vsftpd]# 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service vsftpd start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                                   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vsftpd]# 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netstat -anpt | grep "vsftpd"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      0      0 0.0.0.0:21        0.0.0.0:*          LISTEN      8989/vsftpd</a:t>
            </a:r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nimBg="1" autoUpdateAnimBg="0"/>
      <p:bldP spid="21511" grpId="0" bldLvl="0" animBg="1" autoUpdateAnimBg="0"/>
      <p:bldP spid="21512" grpId="0" bldLvl="0" animBg="1" autoUpdateAnimBg="0"/>
      <p:bldP spid="21513" grpId="0" bldLvl="0" animBg="1" autoUpdateAnimBg="0"/>
      <p:bldP spid="21514" grpId="0" bldLvl="0" animBg="1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客户端程序访问测试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43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测试匿名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服务器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8436" name="AutoShape 16"/>
          <p:cNvSpPr>
            <a:spLocks noChangeArrowheads="1"/>
          </p:cNvSpPr>
          <p:nvPr/>
        </p:nvSpPr>
        <p:spPr bwMode="auto">
          <a:xfrm>
            <a:off x="514350" y="1714500"/>
            <a:ext cx="8101013" cy="4159639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ftp 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192.168.202.110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Connected to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192.168.202.110.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220 (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2.0.5)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530 Please login with USER and PASS.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530 Please login with USER and PASS.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KERBEROS_V4 rejected as an authentication type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(192.168.202.110:root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ftp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331 Please specify the password.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Password: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230 Login successful.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Remote system type is UNIX.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binary mode to transfer files.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ftp&gt;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AutoShape 19"/>
          <p:cNvSpPr>
            <a:spLocks noChangeArrowheads="1"/>
          </p:cNvSpPr>
          <p:nvPr/>
        </p:nvSpPr>
        <p:spPr bwMode="auto">
          <a:xfrm>
            <a:off x="4214813" y="3071813"/>
            <a:ext cx="2071687" cy="428625"/>
          </a:xfrm>
          <a:prstGeom prst="wedgeRoundRectCallout">
            <a:avLst>
              <a:gd name="adj1" fmla="val -40403"/>
              <a:gd name="adj2" fmla="val 78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匿名访问的用户名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AutoShape 19"/>
          <p:cNvSpPr>
            <a:spLocks noChangeArrowheads="1"/>
          </p:cNvSpPr>
          <p:nvPr/>
        </p:nvSpPr>
        <p:spPr bwMode="auto">
          <a:xfrm>
            <a:off x="1214438" y="5500688"/>
            <a:ext cx="2357437" cy="428625"/>
          </a:xfrm>
          <a:prstGeom prst="wedgeRoundRectCallout">
            <a:avLst>
              <a:gd name="adj1" fmla="val -45389"/>
              <a:gd name="adj2" fmla="val -8269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登录后的操作提示符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nimBg="1" autoUpdateAnimBg="0"/>
      <p:bldP spid="22534" grpId="0" bldLvl="0" animBg="1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 algn="l">
              <a:spcBef>
                <a:spcPts val="675"/>
              </a:spcBef>
              <a:buClrTx/>
              <a:buSzTx/>
            </a:pPr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1.修改vsftpd.conf配置文件</a:t>
            </a:r>
            <a:endParaRPr lang="zh-CN" altLang="en-US" sz="2400" b="1" smtClean="0"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启用本地用户访问</a:t>
            </a:r>
            <a:endParaRPr lang="zh-CN" altLang="en-US" sz="2000" b="1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结合</a:t>
            </a:r>
            <a:r>
              <a:rPr lang="en-US" altLang="zh-CN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user_list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文件灵活控制用户访问</a:t>
            </a:r>
            <a:endParaRPr lang="zh-CN" altLang="en-US" sz="2000" b="1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删除 </a:t>
            </a:r>
            <a:r>
              <a:rPr lang="en-US" altLang="zh-CN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/etc/vsftpd/ftpusers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文件内容（黑名单）</a:t>
            </a:r>
            <a:endParaRPr lang="zh-CN" altLang="en-US" sz="2000" b="1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2.重新加载</a:t>
            </a:r>
            <a:r>
              <a:rPr lang="en-US" altLang="zh-CN" sz="2400" b="1" smtClean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2400" b="1" smtClean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配置</a:t>
            </a:r>
            <a:endParaRPr lang="zh-CN" altLang="en-US" sz="2400" b="1" smtClean="0"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构建本地用户验证的</a:t>
            </a:r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FTP</a:t>
            </a:r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服务器</a:t>
            </a:r>
            <a:endParaRPr lang="zh-CN" altLang="en-US" sz="240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24580" name="AutoShape 1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1778" y="4004628"/>
            <a:ext cx="8101012" cy="2684820"/>
          </a:xfrm>
          <a:prstGeom prst="roundRect">
            <a:avLst>
              <a:gd name="adj" fmla="val 6417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 /etc/vsftpd/vsftpd.conf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local_enable=YES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write_enable=YES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local_umask=077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chroot_local_user=YES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service vsftpd reload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</a:t>
            </a:r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                                              </a:t>
            </a:r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 </a:t>
            </a:r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 </a:t>
            </a:r>
            <a:r>
              <a:rPr lang="zh-CN" altLang="en-US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 </a:t>
            </a:r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vsftpd</a:t>
            </a:r>
            <a:r>
              <a:rPr lang="zh-CN" altLang="en-US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                                    </a:t>
            </a:r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581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1460" y="4004945"/>
            <a:ext cx="8101013" cy="2684820"/>
          </a:xfrm>
          <a:prstGeom prst="roundRect">
            <a:avLst>
              <a:gd name="adj" fmla="val 6417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/etc/vsftpd/user_list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laya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vanko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hunter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/etc/vsftpd/vsftpd.conf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userlist_enable=YES                                    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userlist_deny=NO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vsftpd reload</a:t>
            </a:r>
            <a:endParaRPr lang="en-US" altLang="zh-CN" sz="18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2" name="AutoShape 19"/>
          <p:cNvSpPr>
            <a:spLocks noChangeArrowheads="1"/>
          </p:cNvSpPr>
          <p:nvPr/>
        </p:nvSpPr>
        <p:spPr bwMode="auto">
          <a:xfrm>
            <a:off x="3071813" y="4580573"/>
            <a:ext cx="2786062" cy="428625"/>
          </a:xfrm>
          <a:prstGeom prst="wedgeRoundRectCallout">
            <a:avLst>
              <a:gd name="adj1" fmla="val -40403"/>
              <a:gd name="adj2" fmla="val 78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user_list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用户列表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 animBg="1" autoUpdateAnimBg="0"/>
      <p:bldP spid="24581" grpId="0" bldLvl="0" animBg="1" autoUpdateAnimBg="0"/>
      <p:bldP spid="24582" grpId="0" bldLvl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服务的监听地址、端口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允许使用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服务器的被动模式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vsftpd</a:t>
            </a:r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服务的其他常用配置</a:t>
            </a:r>
            <a:endParaRPr lang="zh-CN" altLang="en-US" sz="240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20484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1335" y="1772285"/>
            <a:ext cx="8101013" cy="1547189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vsftpd.conf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listen=YES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listen_address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=192.168.202.110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listen_port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=2121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5" name="AutoShape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67995" y="4887278"/>
            <a:ext cx="8101013" cy="1547189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/etc/vsftpd/vsftpd.conf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pasv_enable=YES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pasv_min_port=24500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pasv_max_port=24600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6" name="AutoShape 19"/>
          <p:cNvSpPr>
            <a:spLocks noChangeArrowheads="1"/>
          </p:cNvSpPr>
          <p:nvPr/>
        </p:nvSpPr>
        <p:spPr bwMode="auto">
          <a:xfrm>
            <a:off x="4139883" y="2636520"/>
            <a:ext cx="2513012" cy="428625"/>
          </a:xfrm>
          <a:prstGeom prst="wedgeRoundRectCallout">
            <a:avLst>
              <a:gd name="adj1" fmla="val -43120"/>
              <a:gd name="adj2" fmla="val 7537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设置监听地址和端口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7" name="AutoShape 19"/>
          <p:cNvSpPr>
            <a:spLocks noChangeArrowheads="1"/>
          </p:cNvSpPr>
          <p:nvPr/>
        </p:nvSpPr>
        <p:spPr bwMode="auto">
          <a:xfrm>
            <a:off x="2627948" y="5228590"/>
            <a:ext cx="2214562" cy="428625"/>
          </a:xfrm>
          <a:prstGeom prst="wedgeRoundRectCallout">
            <a:avLst>
              <a:gd name="adj1" fmla="val -43120"/>
              <a:gd name="adj2" fmla="val 7537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启用被动模式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bldLvl="0" animBg="1" autoUpdateAnimBg="0"/>
      <p:bldP spid="25607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连接及传输模式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控制连接：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TCP 21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，用于发送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命令信息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数据连接：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TCP 20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，用于上传、下载数据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数据连接的建立类型：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主动模式：服务端从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端口主动向客户端发起连接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被动模式：服务端在指定范围内某个端口被动等待客户端连接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传输模式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文本模式：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ASCII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模式，以文本序列传输数据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二进制模式：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Binary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模式，以二进制序列传输数据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26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服务概述</a:t>
            </a:r>
            <a:r>
              <a:rPr lang="en-US" altLang="zh-CN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en-US" altLang="zh-CN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28283" y="1124585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限制</a:t>
            </a:r>
            <a:r>
              <a:rPr lang="en-US" altLang="zh-CN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24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连接的并发数、传输速率</a:t>
            </a:r>
            <a:endParaRPr lang="zh-CN" altLang="en-US" sz="24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50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vsftpd</a:t>
            </a:r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服务的其他常用配置</a:t>
            </a:r>
            <a:endParaRPr lang="zh-CN" altLang="en-US" sz="240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21508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350" y="1857375"/>
            <a:ext cx="8101013" cy="1547189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/etc/vsftpd/vsftpd.conf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max_clients=20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max_per_ip=2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anan_max_rate=50000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local_max_rate=200000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9" name="AutoShape 19"/>
          <p:cNvSpPr>
            <a:spLocks noChangeArrowheads="1"/>
          </p:cNvSpPr>
          <p:nvPr/>
        </p:nvSpPr>
        <p:spPr bwMode="auto">
          <a:xfrm>
            <a:off x="3286125" y="3286125"/>
            <a:ext cx="2214563" cy="428625"/>
          </a:xfrm>
          <a:prstGeom prst="wedgeRoundRectCallout">
            <a:avLst>
              <a:gd name="adj1" fmla="val -42343"/>
              <a:gd name="adj2" fmla="val -101736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单位是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kB/s</a:t>
            </a:r>
            <a:endParaRPr lang="en-US" altLang="zh-CN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bldLvl="0" animBg="1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请思考：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服务使用的端口号是多少？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服务器时，如何禁用本地系统用户？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如何限制用户通过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下载的最大速率？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53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小结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用户的类型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匿名用户：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anonymous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本地用户：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帐号名称、密码等信息保存在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passwd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shadow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文件中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虚拟用户：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使用独立的帐号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密码数据文件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常见的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服务器程序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IIS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Serv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-U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wu-ftpd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Proftpd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Very Secure FTP Daemon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29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服务概述</a:t>
            </a:r>
            <a:r>
              <a:rPr lang="en-US" altLang="zh-CN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en-US" altLang="zh-CN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常见的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客户端程序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CuteFTP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FlashFXP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LeapFTP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Filezilla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gftp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kuftp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3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服务概述</a:t>
            </a:r>
            <a:r>
              <a:rPr lang="en-US" altLang="zh-CN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3-3</a:t>
            </a:r>
            <a:endParaRPr lang="en-US" altLang="zh-CN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en-US" altLang="zh-CN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软件包</a:t>
            </a:r>
            <a:endParaRPr lang="en-US" altLang="zh-CN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官方站点：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http://vsftpd.beasts.org/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主程序：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usr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sbin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服务名：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用户控制列表文件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ftpusers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/etc/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user_list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主配置文件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vsftpd.conf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33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 err="1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Vsftpd</a:t>
            </a:r>
            <a:r>
              <a:rPr lang="en-US" altLang="zh-CN" kern="1200" dirty="0" err="1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 </a:t>
            </a:r>
            <a:r>
              <a:rPr lang="en-US" altLang="zh-CN" kern="1200" dirty="0" err="1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服务基础</a:t>
            </a:r>
            <a:endParaRPr lang="en-US" altLang="zh-CN" kern="1200" dirty="0" err="1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常用的全局配置项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listen=YES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：是否以独立运行的方式监听服务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listen_address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=192.168.4.1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：设置监听的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listen_port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=21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：设置监听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服务的端口号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write_enable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=YES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：是否启用写入权限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download_enable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＝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YES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：是否允许下载文件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userlist_enable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=YES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：是否启用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user_list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列表文件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userlist_deny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=YES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：是否禁用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user_list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中的用户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max_clients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=0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：限制并发客户端连接数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max_per_ip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=0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：限制同一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地址的并发连接数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36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主配置文件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vsftpd.conf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 3-1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/37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1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183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19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19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19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194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95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196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97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19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0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20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0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2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9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6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5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4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2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3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3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3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8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3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6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3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4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3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41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3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3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1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53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4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5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6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7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6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6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6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64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65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66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67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6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6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37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7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37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3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8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3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3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3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3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5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3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3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4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4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4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4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4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33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4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02545_3*i*4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custom20202545_3*i*5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02545_3*i*6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545_3*l_h_i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2545_3*l_h_i*1_1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2545_3*l_h_i*1_1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545_3*l_h_i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2545_3*l_h_i*1_2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2545_3*l_h_i*1_2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2545_3*l_h_i*1_3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2545_3*l_h_i*1_3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545_3*l_h_i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48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545_3*l_h_f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49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545_3*l_h_f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545_3*l_h_f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451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545_3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452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2545_3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453.xml><?xml version="1.0" encoding="utf-8"?>
<p:tagLst xmlns:p="http://schemas.openxmlformats.org/presentationml/2006/main">
  <p:tag name="KSO_WM_SLIDE_ID" val="custom20202545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45"/>
  <p:tag name="KSO_WM_SLIDE_LAYOUT" val="a_b_l"/>
  <p:tag name="KSO_WM_SLIDE_LAYOUT_CNT" val="1_1_1"/>
</p:tagLst>
</file>

<file path=ppt/tags/tag4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4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5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7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7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4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8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4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4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4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4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50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5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50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5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51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5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51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5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52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52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5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52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5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53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53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5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53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53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5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4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54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54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  <p:tag name="KSO_WM_UNIT_TYPE" val="i"/>
</p:tagLst>
</file>

<file path=ppt/tags/tag5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5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52.xml><?xml version="1.0" encoding="utf-8"?>
<p:tagLst xmlns:p="http://schemas.openxmlformats.org/presentationml/2006/main">
  <p:tag name="COMMONDATA" val="eyJoZGlkIjoiYzIwODc0ZjEzYjI3NGUzMDkzNzE5MDQ5MmNjMzcyNmQifQ=="/>
  <p:tag name="KSO_WPP_MARK_KEY" val="d69be549-c1c5-4a65-ba9c-c307d37dd7d4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93d33c28-1452-4d9a-9b87-d2a67591795b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10488</Words>
  <Application>WPS 演示</Application>
  <PresentationFormat>全屏显示(4:3)</PresentationFormat>
  <Paragraphs>838</Paragraphs>
  <Slides>51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63" baseType="lpstr">
      <vt:lpstr>Arial</vt:lpstr>
      <vt:lpstr>宋体</vt:lpstr>
      <vt:lpstr>Wingdings</vt:lpstr>
      <vt:lpstr>黑体</vt:lpstr>
      <vt:lpstr>Verdana</vt:lpstr>
      <vt:lpstr>微软雅黑</vt:lpstr>
      <vt:lpstr>汉仪旗黑-85S</vt:lpstr>
      <vt:lpstr>Viner Hand ITC</vt:lpstr>
      <vt:lpstr>汉仪旗黑-85S</vt:lpstr>
      <vt:lpstr>Arial Unicode MS</vt:lpstr>
      <vt:lpstr>1_c026TGp_business_diagram_v2</vt:lpstr>
      <vt:lpstr>2_Office 主题​​</vt:lpstr>
      <vt:lpstr>第三章 FTP文件传输服务</vt:lpstr>
      <vt:lpstr>课前小考</vt:lpstr>
      <vt:lpstr>技能展示</vt:lpstr>
      <vt:lpstr>本章结构</vt:lpstr>
      <vt:lpstr>FTP 服务概述3-1</vt:lpstr>
      <vt:lpstr>FTP 服务概述3-2</vt:lpstr>
      <vt:lpstr>FTP 服务概述3-3</vt:lpstr>
      <vt:lpstr>Vsftpd 服务基础</vt:lpstr>
      <vt:lpstr>主配置文件 vsftpd.conf 3-1</vt:lpstr>
      <vt:lpstr>主配置文件 vsftpd.conf 3-2</vt:lpstr>
      <vt:lpstr>主配置文件 vsftpd.conf 3-3</vt:lpstr>
      <vt:lpstr>基于系统用户的 FTP 服务</vt:lpstr>
      <vt:lpstr>构建可匿名上传的 FTP 服务器</vt:lpstr>
      <vt:lpstr>测试匿名 FTP 服务器</vt:lpstr>
      <vt:lpstr>构建本地用户验证的 FTP 服务器</vt:lpstr>
      <vt:lpstr>vsftpd 服务的其他常用配置2-1</vt:lpstr>
      <vt:lpstr>vsftpd 服务的其他常用配置2-2</vt:lpstr>
      <vt:lpstr>小结</vt:lpstr>
      <vt:lpstr>构建基于虚拟用户的 FTP 服务</vt:lpstr>
      <vt:lpstr>创建账号数据2-1</vt:lpstr>
      <vt:lpstr>创建账号数据2-2</vt:lpstr>
      <vt:lpstr>添加虚拟用户支持2-1</vt:lpstr>
      <vt:lpstr>添加虚拟用户支持2-2</vt:lpstr>
      <vt:lpstr>启动服务并测试</vt:lpstr>
      <vt:lpstr>本章总结</vt:lpstr>
      <vt:lpstr>课堂练习</vt:lpstr>
      <vt:lpstr>作业</vt:lpstr>
      <vt:lpstr>作业</vt:lpstr>
      <vt:lpstr>考题</vt:lpstr>
      <vt:lpstr>实验任务</vt:lpstr>
      <vt:lpstr>实验：构建FTP文件传输服务器3-1</vt:lpstr>
      <vt:lpstr>实验：构建FTP文件传输服务器3-2</vt:lpstr>
      <vt:lpstr>共性问题集中讲解</vt:lpstr>
      <vt:lpstr>实验：构建FTP文件传输服务器3-3</vt:lpstr>
      <vt:lpstr>共性问题集中讲解</vt:lpstr>
      <vt:lpstr>PowerPoint 演示文稿</vt:lpstr>
      <vt:lpstr>技能展示</vt:lpstr>
      <vt:lpstr>本章结构</vt:lpstr>
      <vt:lpstr>FTP服务概述3-1</vt:lpstr>
      <vt:lpstr>FTP服务概述3-2</vt:lpstr>
      <vt:lpstr>FTP服务概述3-3</vt:lpstr>
      <vt:lpstr>vsftpd服务基础</vt:lpstr>
      <vt:lpstr>主配置文件vsftpd.conf3-1</vt:lpstr>
      <vt:lpstr>主配置文件vsftpd.conf3-2</vt:lpstr>
      <vt:lpstr>主配置文件vsftpd.conf3-3</vt:lpstr>
      <vt:lpstr>构建可匿名上传的FTP服务器</vt:lpstr>
      <vt:lpstr>测试匿名FTP服务器</vt:lpstr>
      <vt:lpstr>构建本地用户验证的FTP服务器</vt:lpstr>
      <vt:lpstr>vsftpd服务的其他常用配置</vt:lpstr>
      <vt:lpstr>vsftpd服务的其他常用配置</vt:lpstr>
      <vt:lpstr>小结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ye.zeng</dc:creator>
  <cp:lastModifiedBy>Lynch【殤∏煜】</cp:lastModifiedBy>
  <cp:revision>709</cp:revision>
  <dcterms:created xsi:type="dcterms:W3CDTF">2009-04-02T02:14:00Z</dcterms:created>
  <dcterms:modified xsi:type="dcterms:W3CDTF">2022-06-24T06:10:53Z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427E3D0B911A409DB7F16D7FAF710DBC</vt:lpwstr>
  </property>
</Properties>
</file>