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sldIdLst>
    <p:sldId id="307" r:id="rId4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</p:sldIdLst>
  <p:sldSz cx="9144000" cy="6858000" type="screen4x3"/>
  <p:notesSz cx="6858000" cy="9144000"/>
  <p:custDataLst>
    <p:tags r:id="rId21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00CC"/>
    <a:srgbClr val="99CCFF"/>
    <a:srgbClr val="0099CC"/>
    <a:srgbClr val="33CCCC"/>
    <a:srgbClr val="CCFFFF"/>
    <a:srgbClr val="3366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5"/>
    <p:restoredTop sz="83282"/>
  </p:normalViewPr>
  <p:slideViewPr>
    <p:cSldViewPr showGuides="1">
      <p:cViewPr varScale="1">
        <p:scale>
          <a:sx n="114" d="100"/>
          <a:sy n="114" d="100"/>
        </p:scale>
        <p:origin x="-1554" y="-108"/>
      </p:cViewPr>
      <p:guideLst>
        <p:guide orient="horz" pos="2160"/>
        <p:guide pos="2924"/>
      </p:guideLst>
    </p:cSldViewPr>
  </p:slideViewPr>
  <p:outlineViewPr>
    <p:cViewPr>
      <p:scale>
        <a:sx n="33" d="100"/>
        <a:sy n="33" d="100"/>
      </p:scale>
      <p:origin x="0" y="114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22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29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1291BA3-2D07-476A-B0A5-4AD944BE2228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教员演示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9514DA6-8AB9-41D7-AD83-F185F231610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教员演示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AA114B-DF38-4A5A-AEFA-E2BF3AB27DCE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 bwMode="ltGray">
      <p:bgPr>
        <a:blipFill dpi="0" rotWithShape="0">
          <a:blip r:embed="rId2" cstate="print"/>
          <a:srcRect/>
          <a:stretch>
            <a:fillRect r="-1386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斜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9138"/>
            <a:ext cx="9144000" cy="792162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chemeClr val="accent2">
                <a:alpha val="50000"/>
              </a:schemeClr>
            </a:prstShdw>
          </a:effectLst>
        </p:spPr>
      </p:pic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2071670" y="2074857"/>
            <a:ext cx="6919930" cy="639763"/>
          </a:xfrm>
        </p:spPr>
        <p:txBody>
          <a:bodyPr/>
          <a:lstStyle>
            <a:lvl1pPr algn="l"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4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514746" y="2890838"/>
            <a:ext cx="5629286" cy="609600"/>
          </a:xfrm>
        </p:spPr>
        <p:txBody>
          <a:bodyPr>
            <a:normAutofit/>
          </a:bodyPr>
          <a:lstStyle>
            <a:lvl1pPr marL="0" indent="0" algn="ctr">
              <a:buFont typeface="Wingdings" panose="05000000000000000000" pitchFamily="2" charset="2"/>
              <a:buNone/>
              <a:defRPr sz="2600"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24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/19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501122" cy="5143536"/>
          </a:xfrm>
          <a:prstGeom prst="rect">
            <a:avLst/>
          </a:prstGeom>
        </p:spPr>
        <p:txBody>
          <a:bodyPr/>
          <a:lstStyle>
            <a:lvl1pPr>
              <a:spcBef>
                <a:spcPts val="670"/>
              </a:spcBef>
              <a:defRPr/>
            </a:lvl1pPr>
            <a:lvl2pPr>
              <a:lnSpc>
                <a:spcPts val="3000"/>
              </a:lnSpc>
              <a:spcBef>
                <a:spcPts val="470"/>
              </a:spcBef>
              <a:defRPr>
                <a:solidFill>
                  <a:schemeClr val="tx2"/>
                </a:solidFill>
              </a:defRPr>
            </a:lvl2pPr>
            <a:lvl3pPr>
              <a:lnSpc>
                <a:spcPts val="3000"/>
              </a:lnSpc>
              <a:spcBef>
                <a:spcPts val="0"/>
              </a:spcBef>
              <a:defRPr/>
            </a:lvl3pPr>
            <a:lvl4pPr>
              <a:lnSpc>
                <a:spcPts val="3000"/>
              </a:lnSpc>
              <a:spcBef>
                <a:spcPts val="0"/>
              </a:spcBef>
              <a:defRPr/>
            </a:lvl4pPr>
            <a:lvl5pPr>
              <a:lnSpc>
                <a:spcPts val="3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015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35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715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7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225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12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6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内页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6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37999"/>
                </a:schemeClr>
              </a:gs>
            </a:gsLst>
            <a:path path="rect">
              <a:fillToRect l="100000" t="100000"/>
            </a:path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7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Rectangle 8"/>
          <p:cNvSpPr/>
          <p:nvPr/>
        </p:nvSpPr>
        <p:spPr>
          <a:xfrm>
            <a:off x="0" y="765175"/>
            <a:ext cx="9144000" cy="142875"/>
          </a:xfrm>
          <a:prstGeom prst="rect">
            <a:avLst/>
          </a:prstGeom>
          <a:gradFill rotWithShape="1">
            <a:gsLst>
              <a:gs pos="0">
                <a:srgbClr val="182F47"/>
              </a:gs>
              <a:gs pos="100000">
                <a:srgbClr val="336699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1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2" name="文本占位符 18"/>
          <p:cNvSpPr>
            <a:spLocks noGrp="1"/>
          </p:cNvSpPr>
          <p:nvPr>
            <p:ph type="body"/>
          </p:nvPr>
        </p:nvSpPr>
        <p:spPr>
          <a:xfrm>
            <a:off x="214313" y="1143000"/>
            <a:ext cx="8501062" cy="50720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3000"/>
        </a:lnSpc>
        <a:spcBef>
          <a:spcPts val="475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1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 b="1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tags" Target="../tags/tag219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tags" Target="../tags/tag178.xml"/><Relationship Id="rId6" Type="http://schemas.openxmlformats.org/officeDocument/2006/relationships/image" Target="../media/image4.png"/><Relationship Id="rId5" Type="http://schemas.openxmlformats.org/officeDocument/2006/relationships/hyperlink" Target="http://httpd.apache.org/" TargetMode="External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98.xml"/><Relationship Id="rId4" Type="http://schemas.openxmlformats.org/officeDocument/2006/relationships/tags" Target="../tags/tag197.xml"/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047739" y="2842611"/>
            <a:ext cx="5338159" cy="838901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sz="3700" dirty="0">
                <a:solidFill>
                  <a:schemeClr val="accent1"/>
                </a:solidFill>
              </a:rPr>
              <a:t>第五章 Web网站服务</a:t>
            </a:r>
            <a:endParaRPr sz="3700" dirty="0">
              <a:solidFill>
                <a:schemeClr val="accent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979159" y="3954079"/>
            <a:ext cx="5338159" cy="507239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</a:rPr>
              <a:t>—— 理论部分</a:t>
            </a:r>
            <a:endParaRPr lang="en-US" altLang="zh-CN" sz="240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3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etc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httpd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下建立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vhostconf.d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的子目录，存放配置文件，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var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/www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目录中，建立一个名为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website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的子目录，用于存放网站源文件；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website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目录下再建立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ipvhost1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33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案例：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Apache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服务器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_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虚拟主机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1143000"/>
            <a:ext cx="8642350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4)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创建网页文件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index.html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ipvhost1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文件夹内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）修改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/etc/httpd/conf/httpd.conf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，最后一行添加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include  /etc/httpd/vhostconf.d/*.conf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）在在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etc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httpd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vhostconf.d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创建文件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ipvports.conf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Listen 8000                      </a:t>
            </a:r>
            <a:endParaRPr lang="en-US" altLang="zh-CN" kern="1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&lt;VirtualHost 192.168.1.200:8000&gt;</a:t>
            </a:r>
            <a:endParaRPr lang="en-US" altLang="zh-CN" kern="1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Serveradmin   einsun@einsun.com  </a:t>
            </a:r>
            <a:endParaRPr lang="en-US" altLang="zh-CN" kern="1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DocumentRoot  /var/www/website/ipvhost1   </a:t>
            </a:r>
            <a:endParaRPr lang="en-US" altLang="zh-CN" kern="1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DirectoryIndex  index.html </a:t>
            </a:r>
            <a:endParaRPr lang="en-US" altLang="zh-CN" kern="1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ServerName    einsun.com </a:t>
            </a:r>
            <a:endParaRPr lang="en-US" altLang="zh-CN" kern="1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ErrorLog       einsun.com-error_log   </a:t>
            </a:r>
            <a:endParaRPr lang="en-US" altLang="zh-CN" kern="1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CustomLog     einsun.com-access_log common   </a:t>
            </a:r>
            <a:endParaRPr lang="en-US" altLang="zh-CN" kern="1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&lt;/VirtualHost&gt;</a:t>
            </a:r>
            <a:endParaRPr lang="en-US" altLang="zh-CN" kern="1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）重启服务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#service httpd restart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）客户端验证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http://192.168.1.116:8000/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缓存、主、从域名服务器的区别是什么？ 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MX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记录、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记录、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PTR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记录的作用是什么？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19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课程回顾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18" name="Rectangle 3"/>
          <p:cNvSpPr>
            <a:spLocks noGrp="1" noChangeArrowheads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学会安装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httpd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熟悉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httpd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服务的部署过程及常见配置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技能展示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Apache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起源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源于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 Patchy Server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，著名的开源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Web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服务软件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1995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年时，发布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Apache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服务程序的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1.0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版本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Apache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软件基金会（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ASF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）负责维护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最新的名称为 “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Apache HTTP Server” 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官方站点：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  <a:hlinkClick r:id="rId5"/>
              </a:rPr>
              <a:t>http://httpd.apache.org/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24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Apache</a:t>
            </a: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简介</a:t>
            </a:r>
            <a:endParaRPr lang="en-US" altLang="zh-CN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1714500"/>
            <a:ext cx="7920038" cy="47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主要特点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开放源代码、跨平台应用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支持多种网页编程语言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模块化设计 、运行稳定、良好的安全性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软件版本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1.X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目前最高版本是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1.3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，运行稳定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向下兼容性较好，但缺乏一些较新的功能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2.X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目前主要包括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2.0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2.2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两个版本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具有更多的功能特性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与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1.X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相比，配置管理风格存在较大差异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26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Apache</a:t>
            </a: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简介</a:t>
            </a:r>
            <a:endParaRPr lang="en-US" altLang="zh-CN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/>
          <a:lstStyle/>
          <a:p>
            <a:pPr>
              <a:spcBef>
                <a:spcPts val="475"/>
              </a:spcBef>
            </a:pPr>
            <a:r>
              <a:rPr lang="en-US" altLang="zh-CN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Web</a:t>
            </a: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站点部署过程</a:t>
            </a:r>
            <a:endParaRPr lang="en-US" altLang="zh-CN" sz="24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确定网站名称、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地址</a:t>
            </a:r>
            <a:endParaRPr lang="en-US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配置并启动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httpd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endParaRPr lang="en-US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部署网页文档</a:t>
            </a:r>
            <a:endParaRPr lang="en-US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在客户机中访问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Web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站点</a:t>
            </a:r>
            <a:endParaRPr lang="en-US" altLang="zh-CN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5.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查看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Web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站点的访问情况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29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en-US" altLang="zh-CN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httpd</a:t>
            </a:r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服务器的基本配置</a:t>
            </a:r>
            <a:endParaRPr lang="zh-CN" altLang="en-US" sz="240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案例：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Apache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服务器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_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默认页面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282" y="1142984"/>
            <a:ext cx="8501122" cy="5143536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）安装并检测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#rpm -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ivh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-*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检测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#rpm -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qa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httpd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 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）启动服务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#service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start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 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var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/www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目录中，建立一个名为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website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的子目录，用于存放网站源文件；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website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目录下再建立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ipvhost1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 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创建网页文件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index.html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ipvhost1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文件夹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内打开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所有权限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案例：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Apache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服务器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_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默认页面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282" y="1142984"/>
            <a:ext cx="8501122" cy="5143536"/>
          </a:xfrm>
          <a:ln>
            <a:noFill/>
          </a:ln>
        </p:spPr>
        <p:txBody>
          <a:bodyPr/>
          <a:lstStyle/>
          <a:p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）修改</a:t>
            </a: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en-US" altLang="zh-CN" sz="2400" b="1" dirty="0" err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etc</a:t>
            </a: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en-US" altLang="zh-CN" sz="2400" b="1" dirty="0" err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httpd</a:t>
            </a: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en-US" altLang="zh-CN" sz="2400" b="1" dirty="0" err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conf</a:t>
            </a: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en-US" altLang="zh-CN" sz="2400" b="1" dirty="0" err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httpd.conf</a:t>
            </a:r>
            <a:endParaRPr lang="zh-CN" altLang="zh-CN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en-US" altLang="zh-CN" sz="2400" b="1" dirty="0" err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DocumentRoot</a:t>
            </a: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/</a:t>
            </a:r>
            <a:r>
              <a:rPr lang="en-US" altLang="zh-CN" sz="2400" b="1" dirty="0" err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var</a:t>
            </a: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/www/website/ipvhost1   </a:t>
            </a:r>
            <a:endParaRPr lang="zh-CN" altLang="zh-CN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en-US" altLang="zh-CN" sz="2400" b="1" dirty="0" err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DirectoryIndex</a:t>
            </a: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index.html </a:t>
            </a:r>
            <a:endParaRPr lang="zh-CN" altLang="zh-CN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 7)</a:t>
            </a:r>
            <a:r>
              <a:rPr lang="zh-CN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关闭防火墙</a:t>
            </a:r>
            <a:endParaRPr lang="zh-CN" altLang="zh-CN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 8</a:t>
            </a:r>
            <a:r>
              <a:rPr lang="zh-CN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）重启服务</a:t>
            </a:r>
            <a:endParaRPr lang="zh-CN" altLang="zh-CN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#service </a:t>
            </a:r>
            <a:r>
              <a:rPr lang="en-US" altLang="zh-CN" sz="2400" b="1" dirty="0" err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httpd</a:t>
            </a: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restart</a:t>
            </a:r>
            <a:endParaRPr lang="zh-CN" altLang="zh-CN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9)</a:t>
            </a:r>
            <a:r>
              <a:rPr lang="zh-CN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测试</a:t>
            </a:r>
            <a:endParaRPr lang="zh-CN" altLang="zh-CN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用浏览器访问</a:t>
            </a: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http://192.168.1.200</a:t>
            </a:r>
            <a:endParaRPr lang="en-US" altLang="zh-CN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）安装并检测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#rpm -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ivh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-*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检测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#rpm -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qa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httpd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 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）启动服务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#service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start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 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31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案例：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Apache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服务器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_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虚拟主机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Add the titl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1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2a5c7d85-ae94-42a8-9883-f89194f7d677}"/>
  <p:tag name="KSO_WM_UNIT_TYPE" val="i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2a5c7d85-ae94-42a8-9883-f89194f7d677}"/>
  <p:tag name="KSO_WM_UNIT_TYPE" val="i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7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2a5c7d85-ae94-42a8-9883-f89194f7d677}"/>
  <p:tag name="KSO_WM_UNIT_TYPE" val="i"/>
</p:tagLst>
</file>

<file path=ppt/tags/tag1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7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2a5c7d85-ae94-42a8-9883-f89194f7d677}"/>
  <p:tag name="KSO_WM_UNIT_TYPE" val="i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8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2a5c7d85-ae94-42a8-9883-f89194f7d677}"/>
  <p:tag name="KSO_WM_UNIT_TYPE" val="i"/>
</p:tagLst>
</file>

<file path=ppt/tags/tag1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7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8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2a5c7d85-ae94-42a8-9883-f89194f7d677}"/>
  <p:tag name="KSO_WM_UNIT_TYPE" val="i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9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2a5c7d85-ae94-42a8-9883-f89194f7d677}"/>
  <p:tag name="KSO_WM_UNIT_TYPE" val="i"/>
</p:tagLst>
</file>

<file path=ppt/tags/tag1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7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9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2a5c7d85-ae94-42a8-9883-f89194f7d677}"/>
  <p:tag name="KSO_WM_UNIT_TYPE" val="i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2a5c7d85-ae94-42a8-9883-f89194f7d677}"/>
  <p:tag name="KSO_WM_UNIT_TYPE" val="i"/>
</p:tagLst>
</file>

<file path=ppt/tags/tag2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2a5c7d85-ae94-42a8-9883-f89194f7d677}"/>
  <p:tag name="KSO_WM_UNIT_TYPE" val="i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2a5c7d85-ae94-42a8-9883-f89194f7d677}"/>
  <p:tag name="KSO_WM_UNIT_TYPE" val="i"/>
</p:tagLst>
</file>

<file path=ppt/tags/tag2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2a5c7d85-ae94-42a8-9883-f89194f7d677}"/>
  <p:tag name="KSO_WM_UNIT_TYPE" val="i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4.xml><?xml version="1.0" encoding="utf-8"?>
<p:tagLst xmlns:p="http://schemas.openxmlformats.org/presentationml/2006/main">
  <p:tag name="COMMONDATA" val="eyJoZGlkIjoiYzIwODc0ZjEzYjI3NGUzMDkzNzE5MDQ5MmNjMzcyNmQifQ=="/>
  <p:tag name="KSO_WPP_MARK_KEY" val="73021cee-e2d0-4b33-9aad-60ad1cc3c026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2a5c7d85-ae94-42a8-9883-f89194f7d677}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c026TGp_business_diagram_v2">
  <a:themeElements>
    <a:clrScheme name="1_c026TGp_business_diagram_v2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1_c026TGp_business_diagram_v2">
      <a:majorFont>
        <a:latin typeface="微软雅黑"/>
        <a:ea typeface="微软雅黑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ln w="9525" algn="ctr">
          <a:solidFill>
            <a:srgbClr val="008080"/>
          </a:solidFill>
          <a:round/>
        </a:ln>
      </a:spPr>
      <a:bodyPr wrap="square">
        <a:spAutoFit/>
      </a:bodyPr>
      <a:lstStyle>
        <a:defPPr marL="95250">
          <a:defRPr b="1" dirty="0" smtClean="0">
            <a:solidFill>
              <a:schemeClr val="tx2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026TGp_business_diagram_v2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Benent_S1</Template>
  <TotalTime>0</TotalTime>
  <Words>1550</Words>
  <Application>WPS 演示</Application>
  <PresentationFormat>全屏显示(4:3)</PresentationFormat>
  <Paragraphs>112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黑体</vt:lpstr>
      <vt:lpstr>Verdana</vt:lpstr>
      <vt:lpstr>微软雅黑</vt:lpstr>
      <vt:lpstr>汉仪旗黑-85S</vt:lpstr>
      <vt:lpstr>Viner Hand ITC</vt:lpstr>
      <vt:lpstr>汉仪旗黑-85S</vt:lpstr>
      <vt:lpstr>Arial Unicode MS</vt:lpstr>
      <vt:lpstr>1_c026TGp_business_diagram_v2</vt:lpstr>
      <vt:lpstr>2_Office 主题​​</vt:lpstr>
      <vt:lpstr>第五章 Web网站服务</vt:lpstr>
      <vt:lpstr>课程回顾</vt:lpstr>
      <vt:lpstr>技能展示</vt:lpstr>
      <vt:lpstr>Apache简介</vt:lpstr>
      <vt:lpstr>Apache简介</vt:lpstr>
      <vt:lpstr>httpd服务器的基本配置</vt:lpstr>
      <vt:lpstr>案例：Apache服务器_默认页面</vt:lpstr>
      <vt:lpstr>案例：Apache服务器_默认页面</vt:lpstr>
      <vt:lpstr>案例：Apache服务器_虚拟主机</vt:lpstr>
      <vt:lpstr>案例：Apache服务器_虚拟主机</vt:lpstr>
      <vt:lpstr>PowerPoint 演示文稿</vt:lpstr>
      <vt:lpstr>PowerPoint 演示文稿</vt:lpstr>
      <vt:lpstr>PowerPoint 演示文稿</vt:lpstr>
    </vt:vector>
  </TitlesOfParts>
  <Company>MS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ye.zeng</dc:creator>
  <cp:lastModifiedBy>Lynch【殤∏煜】</cp:lastModifiedBy>
  <cp:revision>699</cp:revision>
  <dcterms:created xsi:type="dcterms:W3CDTF">2009-04-02T02:14:00Z</dcterms:created>
  <dcterms:modified xsi:type="dcterms:W3CDTF">2022-06-24T06:12:50Z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40A7CA05326147D5904B89F9F3ED6AEE</vt:lpwstr>
  </property>
</Properties>
</file>