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3"/>
  </p:sldMasterIdLst>
  <p:notesMasterIdLst>
    <p:notesMasterId r:id="rId5"/>
  </p:notesMasterIdLst>
  <p:handoutMasterIdLst>
    <p:handoutMasterId r:id="rId24"/>
  </p:handoutMasterIdLst>
  <p:sldIdLst>
    <p:sldId id="433" r:id="rId4"/>
    <p:sldId id="434" r:id="rId6"/>
    <p:sldId id="435" r:id="rId7"/>
    <p:sldId id="436" r:id="rId8"/>
    <p:sldId id="437" r:id="rId9"/>
    <p:sldId id="438" r:id="rId10"/>
    <p:sldId id="439" r:id="rId11"/>
    <p:sldId id="440" r:id="rId12"/>
    <p:sldId id="441" r:id="rId13"/>
    <p:sldId id="442" r:id="rId14"/>
    <p:sldId id="443" r:id="rId15"/>
    <p:sldId id="444" r:id="rId16"/>
    <p:sldId id="445" r:id="rId17"/>
    <p:sldId id="446" r:id="rId18"/>
    <p:sldId id="447" r:id="rId19"/>
    <p:sldId id="448" r:id="rId20"/>
    <p:sldId id="449" r:id="rId21"/>
    <p:sldId id="450" r:id="rId22"/>
    <p:sldId id="451" r:id="rId23"/>
  </p:sldIdLst>
  <p:sldSz cx="9144000" cy="6858000" type="screen4x3"/>
  <p:notesSz cx="6858000" cy="9144000"/>
  <p:custDataLst>
    <p:tags r:id="rId28"/>
  </p:custDataLst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33"/>
    <a:srgbClr val="4BACC6"/>
    <a:srgbClr val="99CCFF"/>
    <a:srgbClr val="0099CC"/>
    <a:srgbClr val="0AE624"/>
    <a:srgbClr val="0000CC"/>
    <a:srgbClr val="66CCFF"/>
    <a:srgbClr val="33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22561"/>
    <p:restoredTop sz="69952"/>
  </p:normalViewPr>
  <p:slideViewPr>
    <p:cSldViewPr showGuides="1">
      <p:cViewPr varScale="1">
        <p:scale>
          <a:sx n="66" d="100"/>
          <a:sy n="66" d="100"/>
        </p:scale>
        <p:origin x="-102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74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8" Type="http://schemas.openxmlformats.org/officeDocument/2006/relationships/tags" Target="tags/tag278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E8AD1FF-A1BE-45F5-BD69-A06D13B34E2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66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66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5604" name="Rectangle 4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66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6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l"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66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ea typeface="宋体" panose="02010600030101010101" pitchFamily="2" charset="-122"/>
              </a:rPr>
            </a:fld>
            <a:endParaRPr lang="zh-CN" altLang="en-US" sz="1200" dirty="0"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6627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40964" name="灯片编号占位符 3"/>
          <p:cNvSpPr txBox="1">
            <a:spLocks noGrp="1"/>
          </p:cNvSpPr>
          <p:nvPr>
            <p:ph type="sldNum" sz="quarter"/>
          </p:nvPr>
        </p:nvSpPr>
        <p:spPr bwMode="auto"/>
        <p:txBody>
          <a:bodyPr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en-US" altLang="zh-CN" sz="1200" dirty="0">
                <a:ea typeface="宋体" panose="02010600030101010101" pitchFamily="2" charset="-122"/>
              </a:rPr>
            </a:fld>
            <a:endParaRPr lang="en-US" altLang="zh-CN" sz="12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>
              <a:buChar char="•"/>
            </a:pPr>
            <a:r>
              <a:rPr lang="zh-CN" altLang="en-US" dirty="0"/>
              <a:t>着重讲解最常用的操作键（能够迅速提高文本编辑效率），其余的有个印象就可以了</a:t>
            </a:r>
            <a:endParaRPr lang="zh-CN" altLang="en-US" dirty="0"/>
          </a:p>
          <a:p>
            <a:pPr lvl="0">
              <a:buChar char="•"/>
            </a:pPr>
            <a:r>
              <a:rPr lang="zh-CN" altLang="en-US" dirty="0"/>
              <a:t>从本页开始，分</a:t>
            </a:r>
            <a:r>
              <a:rPr lang="en-US" altLang="zh-CN" dirty="0"/>
              <a:t>4</a:t>
            </a:r>
            <a:r>
              <a:rPr lang="zh-CN" altLang="en-US" dirty="0"/>
              <a:t>部分简单介绍命令模式中的常用操作，然后集中进行演示</a:t>
            </a:r>
            <a:endParaRPr lang="zh-CN" altLang="en-US" dirty="0"/>
          </a:p>
          <a:p>
            <a:pPr lvl="0"/>
            <a:endParaRPr lang="zh-CN" altLang="en-US" dirty="0"/>
          </a:p>
        </p:txBody>
      </p:sp>
      <p:sp>
        <p:nvSpPr>
          <p:cNvPr id="4" name="灯片编号占位符 3"/>
          <p:cNvSpPr txBox="1">
            <a:spLocks noGrp="1"/>
          </p:cNvSpPr>
          <p:nvPr>
            <p:ph type="sldNum" sz="quarter"/>
          </p:nvPr>
        </p:nvSpPr>
        <p:spPr bwMode="auto"/>
        <p:txBody>
          <a:bodyPr wrap="square" lIns="91440" tIns="45720" rIns="91440" bIns="45720" numCol="1" anchor="b" anchorCtr="0" compatLnSpc="1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ea typeface="宋体" panose="02010600030101010101" pitchFamily="2" charset="-122"/>
              </a:rPr>
            </a:fld>
            <a:endParaRPr lang="zh-CN" altLang="en-US" sz="12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>
              <a:buChar char="•"/>
            </a:pPr>
            <a:r>
              <a:rPr lang="zh-CN" altLang="en-US" dirty="0"/>
              <a:t>着重讲解最常用的操作键（能够迅速提高文本编辑效率），其余的有个印象就可以了</a:t>
            </a:r>
            <a:endParaRPr lang="zh-CN" altLang="en-US" dirty="0"/>
          </a:p>
          <a:p>
            <a:pPr lvl="0"/>
            <a:endParaRPr lang="en-US" altLang="zh-CN" dirty="0"/>
          </a:p>
        </p:txBody>
      </p:sp>
      <p:sp>
        <p:nvSpPr>
          <p:cNvPr id="4" name="灯片编号占位符 3"/>
          <p:cNvSpPr txBox="1">
            <a:spLocks noGrp="1"/>
          </p:cNvSpPr>
          <p:nvPr>
            <p:ph type="sldNum" sz="quarter"/>
          </p:nvPr>
        </p:nvSpPr>
        <p:spPr bwMode="auto"/>
        <p:txBody>
          <a:bodyPr wrap="square" lIns="91440" tIns="45720" rIns="91440" bIns="45720" numCol="1" anchor="b" anchorCtr="0" compatLnSpc="1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ea typeface="宋体" panose="02010600030101010101" pitchFamily="2" charset="-122"/>
              </a:rPr>
            </a:fld>
            <a:endParaRPr lang="zh-CN" altLang="en-US" sz="12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7891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>
              <a:buChar char="•"/>
            </a:pPr>
            <a:r>
              <a:rPr lang="zh-CN" altLang="en-US" dirty="0"/>
              <a:t>着重讲解最常用的操作键（能够迅速提高文本编辑效率），其余的有个印象就可以了</a:t>
            </a:r>
            <a:endParaRPr lang="zh-CN" altLang="en-US" dirty="0"/>
          </a:p>
        </p:txBody>
      </p:sp>
      <p:sp>
        <p:nvSpPr>
          <p:cNvPr id="4" name="灯片编号占位符 3"/>
          <p:cNvSpPr txBox="1">
            <a:spLocks noGrp="1"/>
          </p:cNvSpPr>
          <p:nvPr>
            <p:ph type="sldNum" sz="quarter"/>
          </p:nvPr>
        </p:nvSpPr>
        <p:spPr bwMode="auto"/>
        <p:txBody>
          <a:bodyPr wrap="square" lIns="91440" tIns="45720" rIns="91440" bIns="45720" numCol="1" anchor="b" anchorCtr="0" compatLnSpc="1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ea typeface="宋体" panose="02010600030101010101" pitchFamily="2" charset="-122"/>
              </a:rPr>
            </a:fld>
            <a:endParaRPr lang="zh-CN" altLang="en-US" sz="12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8915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教员演示</a:t>
            </a:r>
            <a:endParaRPr lang="en-US" altLang="zh-CN" dirty="0"/>
          </a:p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切换至虚拟机环境演示在命令模式中的最常用操作</a:t>
            </a:r>
            <a:r>
              <a:rPr lang="zh-CN" altLang="en-US" b="1" dirty="0"/>
              <a:t>（前面讲解过的</a:t>
            </a:r>
            <a:r>
              <a:rPr lang="en-US" altLang="zh-CN" b="1" dirty="0"/>
              <a:t>4</a:t>
            </a:r>
            <a:r>
              <a:rPr lang="zh-CN" altLang="en-US" b="1" dirty="0"/>
              <a:t>类操作方法）</a:t>
            </a:r>
            <a:endParaRPr lang="zh-CN" altLang="en-US" b="1" dirty="0"/>
          </a:p>
          <a:p>
            <a:pPr lvl="0">
              <a:buChar char="•"/>
            </a:pPr>
            <a:endParaRPr lang="zh-CN" altLang="en-US" dirty="0"/>
          </a:p>
        </p:txBody>
      </p:sp>
      <p:sp>
        <p:nvSpPr>
          <p:cNvPr id="4" name="灯片编号占位符 3"/>
          <p:cNvSpPr txBox="1">
            <a:spLocks noGrp="1"/>
          </p:cNvSpPr>
          <p:nvPr>
            <p:ph type="sldNum" sz="quarter"/>
          </p:nvPr>
        </p:nvSpPr>
        <p:spPr bwMode="auto"/>
        <p:txBody>
          <a:bodyPr wrap="square" lIns="91440" tIns="45720" rIns="91440" bIns="45720" numCol="1" anchor="b" anchorCtr="0" compatLnSpc="1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ea typeface="宋体" panose="02010600030101010101" pitchFamily="2" charset="-122"/>
              </a:rPr>
            </a:fld>
            <a:endParaRPr lang="zh-CN" altLang="en-US" sz="12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9939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>
              <a:buChar char="•"/>
            </a:pPr>
            <a:r>
              <a:rPr lang="zh-CN" altLang="en-US" dirty="0"/>
              <a:t>着重讲解最常用的操作键（能够迅速提高文本编辑效率），其余的有个印象就可以了</a:t>
            </a:r>
            <a:endParaRPr lang="zh-CN" altLang="en-US" dirty="0"/>
          </a:p>
          <a:p>
            <a:pPr lvl="0">
              <a:buChar char="•"/>
            </a:pPr>
            <a:r>
              <a:rPr lang="zh-CN" altLang="en-US" dirty="0"/>
              <a:t>从本页开始，分</a:t>
            </a:r>
            <a:r>
              <a:rPr lang="en-US" altLang="zh-CN" dirty="0"/>
              <a:t>3</a:t>
            </a:r>
            <a:r>
              <a:rPr lang="zh-CN" altLang="en-US" dirty="0"/>
              <a:t>部分简单介绍命令模式中的常用操作，然后集中进行演示</a:t>
            </a:r>
            <a:endParaRPr lang="zh-CN" altLang="en-US" dirty="0"/>
          </a:p>
          <a:p>
            <a:pPr lvl="0"/>
            <a:endParaRPr lang="zh-CN" altLang="en-US" dirty="0"/>
          </a:p>
        </p:txBody>
      </p:sp>
      <p:sp>
        <p:nvSpPr>
          <p:cNvPr id="4" name="灯片编号占位符 3"/>
          <p:cNvSpPr txBox="1">
            <a:spLocks noGrp="1"/>
          </p:cNvSpPr>
          <p:nvPr>
            <p:ph type="sldNum" sz="quarter"/>
          </p:nvPr>
        </p:nvSpPr>
        <p:spPr bwMode="auto"/>
        <p:txBody>
          <a:bodyPr wrap="square" lIns="91440" tIns="45720" rIns="91440" bIns="45720" numCol="1" anchor="b" anchorCtr="0" compatLnSpc="1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ea typeface="宋体" panose="02010600030101010101" pitchFamily="2" charset="-122"/>
              </a:rPr>
            </a:fld>
            <a:endParaRPr lang="zh-CN" altLang="en-US" sz="12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7651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>
              <a:buChar char="•"/>
            </a:pPr>
            <a:r>
              <a:rPr lang="zh-CN" altLang="en-US" dirty="0"/>
              <a:t>教员演示</a:t>
            </a:r>
            <a:endParaRPr lang="en-US" altLang="zh-CN" dirty="0"/>
          </a:p>
          <a:p>
            <a:pPr lvl="0">
              <a:buChar char="•"/>
            </a:pPr>
            <a:r>
              <a:rPr lang="zh-CN" altLang="en-US" dirty="0"/>
              <a:t>文件内容操作命令都需要使用文本文件的名称作为命令参数（或者通过管道操作获取文本内容）</a:t>
            </a:r>
            <a:endParaRPr lang="zh-CN" altLang="en-US" dirty="0"/>
          </a:p>
          <a:p>
            <a:pPr lvl="0">
              <a:buChar char="•"/>
            </a:pPr>
            <a:r>
              <a:rPr lang="en-US" altLang="zh-CN" dirty="0"/>
              <a:t>cat</a:t>
            </a:r>
            <a:r>
              <a:rPr lang="zh-CN" altLang="en-US" dirty="0"/>
              <a:t>命令本来用于连接多个文件的内容，但在实际使用中更多的用于查看文件内容</a:t>
            </a:r>
            <a:endParaRPr lang="zh-CN" altLang="en-US" dirty="0"/>
          </a:p>
          <a:p>
            <a:pPr lvl="0">
              <a:buChar char="•"/>
            </a:pPr>
            <a:r>
              <a:rPr lang="zh-CN" altLang="en-US" dirty="0"/>
              <a:t>当文件内容较多时，使用</a:t>
            </a:r>
            <a:r>
              <a:rPr lang="en-US" altLang="zh-CN" dirty="0"/>
              <a:t>cat</a:t>
            </a:r>
            <a:r>
              <a:rPr lang="zh-CN" altLang="en-US" dirty="0"/>
              <a:t>命令往往只能看到文件的最后一部分内容，而无法分页逐屏显示，若要分页显示，需要使用另外两个命令：</a:t>
            </a:r>
            <a:r>
              <a:rPr lang="en-US" altLang="zh-CN" dirty="0"/>
              <a:t>more</a:t>
            </a:r>
            <a:r>
              <a:rPr lang="zh-CN" altLang="en-US" dirty="0"/>
              <a:t>、</a:t>
            </a:r>
            <a:r>
              <a:rPr lang="en-US" altLang="zh-CN" dirty="0"/>
              <a:t>less</a:t>
            </a:r>
            <a:r>
              <a:rPr lang="zh-CN" altLang="en-US" dirty="0"/>
              <a:t>（见下页）</a:t>
            </a:r>
            <a:endParaRPr lang="zh-CN" altLang="en-US" dirty="0"/>
          </a:p>
        </p:txBody>
      </p:sp>
      <p:sp>
        <p:nvSpPr>
          <p:cNvPr id="4" name="灯片编号占位符 3"/>
          <p:cNvSpPr txBox="1">
            <a:spLocks noGrp="1"/>
          </p:cNvSpPr>
          <p:nvPr>
            <p:ph type="sldNum" sz="quarter"/>
          </p:nvPr>
        </p:nvSpPr>
        <p:spPr bwMode="auto"/>
        <p:txBody>
          <a:bodyPr wrap="square" lIns="91440" tIns="45720" rIns="91440" bIns="45720" numCol="1" anchor="b" anchorCtr="0" compatLnSpc="1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ea typeface="宋体" panose="02010600030101010101" pitchFamily="2" charset="-122"/>
              </a:rPr>
            </a:fld>
            <a:endParaRPr lang="zh-CN" altLang="en-US" sz="12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8675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>
              <a:buChar char="•"/>
            </a:pPr>
            <a:r>
              <a:rPr lang="zh-CN" altLang="en-US" dirty="0"/>
              <a:t>简单演示</a:t>
            </a:r>
            <a:r>
              <a:rPr lang="en-US" altLang="zh-CN" dirty="0"/>
              <a:t>cat</a:t>
            </a:r>
            <a:r>
              <a:rPr lang="zh-CN" altLang="en-US" dirty="0"/>
              <a:t>、</a:t>
            </a:r>
            <a:r>
              <a:rPr lang="en-US" altLang="zh-CN" dirty="0"/>
              <a:t>more</a:t>
            </a:r>
            <a:r>
              <a:rPr lang="zh-CN" altLang="en-US" dirty="0"/>
              <a:t>、</a:t>
            </a:r>
            <a:r>
              <a:rPr lang="en-US" altLang="zh-CN" dirty="0"/>
              <a:t>less</a:t>
            </a:r>
            <a:r>
              <a:rPr lang="zh-CN" altLang="en-US" dirty="0"/>
              <a:t>命令的用法</a:t>
            </a:r>
            <a:r>
              <a:rPr lang="en-US" altLang="zh-CN" dirty="0"/>
              <a:t>,</a:t>
            </a:r>
            <a:r>
              <a:rPr lang="zh-CN" altLang="en-US" dirty="0"/>
              <a:t>重点说明三个命令之间的区别</a:t>
            </a:r>
            <a:endParaRPr lang="zh-CN" altLang="en-US" dirty="0"/>
          </a:p>
          <a:p>
            <a:pPr lvl="0">
              <a:buChar char="•"/>
            </a:pPr>
            <a:r>
              <a:rPr lang="en-US" altLang="zh-CN" dirty="0"/>
              <a:t>more</a:t>
            </a:r>
            <a:r>
              <a:rPr lang="zh-CN" altLang="en-US" dirty="0"/>
              <a:t>命令结合管道操作使用时（例如：</a:t>
            </a:r>
            <a:r>
              <a:rPr lang="en-US" altLang="zh-CN" dirty="0"/>
              <a:t>ls -R /etc | more</a:t>
            </a:r>
            <a:r>
              <a:rPr lang="zh-CN" altLang="en-US" dirty="0"/>
              <a:t>）无法向上翻页，但</a:t>
            </a:r>
            <a:r>
              <a:rPr lang="en-US" altLang="zh-CN" dirty="0"/>
              <a:t>less</a:t>
            </a:r>
            <a:r>
              <a:rPr lang="zh-CN" altLang="en-US" dirty="0"/>
              <a:t>命令可以</a:t>
            </a:r>
            <a:endParaRPr lang="zh-CN" altLang="en-US" dirty="0"/>
          </a:p>
          <a:p>
            <a:pPr lvl="0">
              <a:buChar char="•"/>
            </a:pPr>
            <a:r>
              <a:rPr lang="zh-CN" altLang="en-US" dirty="0"/>
              <a:t>在分页阅读界面中，到文件末尾时</a:t>
            </a:r>
            <a:r>
              <a:rPr lang="en-US" altLang="zh-CN" dirty="0"/>
              <a:t>more</a:t>
            </a:r>
            <a:r>
              <a:rPr lang="zh-CN" altLang="en-US" dirty="0"/>
              <a:t>命令会自动退出，</a:t>
            </a:r>
            <a:r>
              <a:rPr lang="en-US" altLang="zh-CN" dirty="0"/>
              <a:t>less</a:t>
            </a:r>
            <a:r>
              <a:rPr lang="zh-CN" altLang="en-US" dirty="0"/>
              <a:t>命令不会</a:t>
            </a:r>
            <a:endParaRPr lang="en-US" altLang="zh-CN" dirty="0"/>
          </a:p>
          <a:p>
            <a:pPr lvl="0">
              <a:buChar char="•"/>
            </a:pPr>
            <a:r>
              <a:rPr lang="en-US" altLang="zh-CN" dirty="0"/>
              <a:t>less</a:t>
            </a:r>
            <a:r>
              <a:rPr lang="zh-CN" altLang="en-US" dirty="0"/>
              <a:t>可以通过↑和↓方向键实现上下逐行滚动</a:t>
            </a:r>
            <a:endParaRPr lang="zh-CN" altLang="en-US" dirty="0"/>
          </a:p>
          <a:p>
            <a:pPr lvl="0">
              <a:buChar char="•"/>
            </a:pPr>
            <a:r>
              <a:rPr lang="en-US" altLang="zh-CN" dirty="0"/>
              <a:t>more</a:t>
            </a:r>
            <a:r>
              <a:rPr lang="zh-CN" altLang="en-US" dirty="0"/>
              <a:t>和</a:t>
            </a:r>
            <a:r>
              <a:rPr lang="en-US" altLang="zh-CN" dirty="0"/>
              <a:t>less</a:t>
            </a:r>
            <a:r>
              <a:rPr lang="zh-CN" altLang="en-US" dirty="0"/>
              <a:t>都可以用于分页查看文本内容，具体使用哪一个看用户习惯</a:t>
            </a:r>
            <a:endParaRPr lang="zh-CN" altLang="en-US" dirty="0"/>
          </a:p>
        </p:txBody>
      </p:sp>
      <p:sp>
        <p:nvSpPr>
          <p:cNvPr id="4" name="灯片编号占位符 3"/>
          <p:cNvSpPr txBox="1">
            <a:spLocks noGrp="1"/>
          </p:cNvSpPr>
          <p:nvPr>
            <p:ph type="sldNum" sz="quarter"/>
          </p:nvPr>
        </p:nvSpPr>
        <p:spPr bwMode="auto"/>
        <p:txBody>
          <a:bodyPr wrap="square" lIns="91440" tIns="45720" rIns="91440" bIns="45720" numCol="1" anchor="b" anchorCtr="0" compatLnSpc="1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ea typeface="宋体" panose="02010600030101010101" pitchFamily="2" charset="-122"/>
              </a:rPr>
            </a:fld>
            <a:endParaRPr lang="zh-CN" altLang="en-US" sz="12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9699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/>
            <a:r>
              <a:rPr lang="zh-CN" altLang="en-US" dirty="0"/>
              <a:t>教员演示</a:t>
            </a:r>
            <a:endParaRPr lang="en-US" altLang="zh-CN" dirty="0"/>
          </a:p>
          <a:p>
            <a:pPr lvl="0">
              <a:buChar char="•"/>
            </a:pPr>
            <a:r>
              <a:rPr lang="zh-CN" altLang="en-US" dirty="0"/>
              <a:t>对比讲解</a:t>
            </a:r>
            <a:r>
              <a:rPr lang="en-US" altLang="zh-CN" dirty="0"/>
              <a:t>head</a:t>
            </a:r>
            <a:r>
              <a:rPr lang="zh-CN" altLang="en-US" dirty="0"/>
              <a:t>、</a:t>
            </a:r>
            <a:r>
              <a:rPr lang="en-US" altLang="zh-CN" dirty="0"/>
              <a:t>tail</a:t>
            </a:r>
            <a:r>
              <a:rPr lang="zh-CN" altLang="en-US" dirty="0"/>
              <a:t>的用法</a:t>
            </a:r>
            <a:endParaRPr lang="zh-CN" altLang="en-US" dirty="0"/>
          </a:p>
          <a:p>
            <a:pPr lvl="0">
              <a:buChar char="•"/>
            </a:pPr>
            <a:r>
              <a:rPr lang="en-US" altLang="zh-CN" dirty="0"/>
              <a:t>tail</a:t>
            </a:r>
            <a:r>
              <a:rPr lang="zh-CN" altLang="en-US" dirty="0"/>
              <a:t>命令结合“</a:t>
            </a:r>
            <a:r>
              <a:rPr lang="en-US" altLang="zh-CN" dirty="0"/>
              <a:t>-f”</a:t>
            </a:r>
            <a:r>
              <a:rPr lang="zh-CN" altLang="en-US" dirty="0"/>
              <a:t>选项使用时，可以用于跟踪日志文件末尾的内容变化，实时显示更新的日志内容</a:t>
            </a:r>
            <a:endParaRPr lang="zh-CN" altLang="en-US" dirty="0"/>
          </a:p>
        </p:txBody>
      </p:sp>
      <p:sp>
        <p:nvSpPr>
          <p:cNvPr id="4" name="灯片编号占位符 3"/>
          <p:cNvSpPr txBox="1">
            <a:spLocks noGrp="1"/>
          </p:cNvSpPr>
          <p:nvPr>
            <p:ph type="sldNum" sz="quarter"/>
          </p:nvPr>
        </p:nvSpPr>
        <p:spPr bwMode="auto"/>
        <p:txBody>
          <a:bodyPr wrap="square" lIns="91440" tIns="45720" rIns="91440" bIns="45720" numCol="1" anchor="b" anchorCtr="0" compatLnSpc="1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ea typeface="宋体" panose="02010600030101010101" pitchFamily="2" charset="-122"/>
              </a:rPr>
            </a:fld>
            <a:endParaRPr lang="zh-CN" altLang="en-US" sz="12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0723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>
              <a:buChar char="•"/>
            </a:pPr>
            <a:r>
              <a:rPr lang="en-US" altLang="zh-CN" dirty="0"/>
              <a:t>wc</a:t>
            </a:r>
            <a:r>
              <a:rPr lang="zh-CN" altLang="en-US" dirty="0"/>
              <a:t>命令未指定选项时，默认相当于”</a:t>
            </a:r>
            <a:r>
              <a:rPr lang="en-US" altLang="zh-CN" dirty="0"/>
              <a:t>-lwc“</a:t>
            </a:r>
            <a:r>
              <a:rPr lang="zh-CN" altLang="en-US" dirty="0"/>
              <a:t>，会同时统计行数、单词数、字节数（含空格、回车等符号）</a:t>
            </a:r>
            <a:endParaRPr lang="zh-CN" altLang="en-US" dirty="0"/>
          </a:p>
        </p:txBody>
      </p:sp>
      <p:sp>
        <p:nvSpPr>
          <p:cNvPr id="4" name="灯片编号占位符 3"/>
          <p:cNvSpPr txBox="1">
            <a:spLocks noGrp="1"/>
          </p:cNvSpPr>
          <p:nvPr>
            <p:ph type="sldNum" sz="quarter"/>
          </p:nvPr>
        </p:nvSpPr>
        <p:spPr bwMode="auto"/>
        <p:txBody>
          <a:bodyPr wrap="square" lIns="91440" tIns="45720" rIns="91440" bIns="45720" numCol="1" anchor="b" anchorCtr="0" compatLnSpc="1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ea typeface="宋体" panose="02010600030101010101" pitchFamily="2" charset="-122"/>
              </a:rPr>
            </a:fld>
            <a:endParaRPr lang="zh-CN" altLang="en-US" sz="12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>
              <a:buChar char="•"/>
            </a:pPr>
            <a:r>
              <a:rPr lang="zh-CN" altLang="en-US" dirty="0"/>
              <a:t>教员演示</a:t>
            </a:r>
            <a:endParaRPr lang="en-US" altLang="zh-CN" dirty="0"/>
          </a:p>
          <a:p>
            <a:pPr lvl="0">
              <a:buChar char="•"/>
            </a:pPr>
            <a:r>
              <a:rPr lang="zh-CN" altLang="en-US" dirty="0"/>
              <a:t>演示参考</a:t>
            </a:r>
            <a:r>
              <a:rPr lang="en-US" altLang="zh-CN" dirty="0"/>
              <a:t>1</a:t>
            </a:r>
            <a:r>
              <a:rPr lang="zh-CN" altLang="en-US" dirty="0"/>
              <a:t>：过滤出</a:t>
            </a:r>
            <a:r>
              <a:rPr lang="en-US" altLang="zh-CN" dirty="0"/>
              <a:t>hosts</a:t>
            </a:r>
            <a:r>
              <a:rPr lang="zh-CN" altLang="en-US" dirty="0"/>
              <a:t>文件中的非注释行（不以”</a:t>
            </a:r>
            <a:r>
              <a:rPr lang="en-US" altLang="zh-CN" dirty="0"/>
              <a:t>#“</a:t>
            </a:r>
            <a:r>
              <a:rPr lang="zh-CN" altLang="en-US" dirty="0"/>
              <a:t>号开头的行）</a:t>
            </a:r>
            <a:endParaRPr lang="zh-CN" altLang="en-US" dirty="0"/>
          </a:p>
          <a:p>
            <a:pPr lvl="0"/>
            <a:r>
              <a:rPr lang="en-US" altLang="zh-CN" dirty="0"/>
              <a:t>[root@localhost ~]# grep -v "^#" /etc/hosts</a:t>
            </a:r>
            <a:endParaRPr lang="en-US" altLang="zh-CN" dirty="0"/>
          </a:p>
          <a:p>
            <a:pPr lvl="0"/>
            <a:r>
              <a:rPr lang="en-US" altLang="zh-CN" dirty="0"/>
              <a:t>127.0.0.1       localhost.localdomain   localhost</a:t>
            </a:r>
            <a:endParaRPr lang="en-US" altLang="zh-CN" dirty="0"/>
          </a:p>
          <a:p>
            <a:pPr lvl="0"/>
            <a:r>
              <a:rPr lang="en-US" altLang="zh-CN" dirty="0"/>
              <a:t>::1     localhost6.localdomain6 localhost6</a:t>
            </a:r>
            <a:endParaRPr lang="en-US" altLang="zh-CN" dirty="0"/>
          </a:p>
          <a:p>
            <a:pPr lvl="0">
              <a:buChar char="•"/>
            </a:pPr>
            <a:r>
              <a:rPr lang="zh-CN" altLang="en-US" dirty="0"/>
              <a:t>演示参考</a:t>
            </a:r>
            <a:r>
              <a:rPr lang="en-US" altLang="zh-CN" dirty="0"/>
              <a:t>2</a:t>
            </a:r>
            <a:r>
              <a:rPr lang="zh-CN" altLang="en-US" dirty="0"/>
              <a:t>：查找系统启动时识别的</a:t>
            </a:r>
            <a:r>
              <a:rPr lang="en-US" altLang="zh-CN" dirty="0"/>
              <a:t>USB</a:t>
            </a:r>
            <a:r>
              <a:rPr lang="zh-CN" altLang="en-US" dirty="0"/>
              <a:t>总线信息</a:t>
            </a:r>
            <a:endParaRPr lang="zh-CN" altLang="en-US" dirty="0"/>
          </a:p>
          <a:p>
            <a:pPr lvl="0"/>
            <a:r>
              <a:rPr lang="en-US" altLang="zh-CN" dirty="0"/>
              <a:t>[root@localhost ~]# </a:t>
            </a:r>
            <a:r>
              <a:rPr lang="en-US" altLang="zh-CN" b="1" dirty="0"/>
              <a:t>dmesg | grep "USB"</a:t>
            </a:r>
            <a:endParaRPr lang="en-US" altLang="zh-CN" b="1" dirty="0"/>
          </a:p>
          <a:p>
            <a:pPr lvl="0"/>
            <a:r>
              <a:rPr lang="en-US" altLang="zh-CN" dirty="0"/>
              <a:t>drivers/usb/input/hid-core.c: v2.6:USB HID core driver</a:t>
            </a:r>
            <a:endParaRPr lang="en-US" altLang="zh-CN" dirty="0"/>
          </a:p>
          <a:p>
            <a:pPr lvl="0"/>
            <a:r>
              <a:rPr lang="en-US" altLang="zh-CN" dirty="0"/>
              <a:t>USB Universal Host Controller Interface driver v3.0</a:t>
            </a:r>
            <a:endParaRPr lang="en-US" altLang="zh-CN" dirty="0"/>
          </a:p>
          <a:p>
            <a:pPr lvl="0"/>
            <a:r>
              <a:rPr lang="en-US" altLang="zh-CN" dirty="0"/>
              <a:t>uhci_hcd 0000:02:00.0: new USB bus registered, assigned bus number 1</a:t>
            </a:r>
            <a:endParaRPr lang="en-US" altLang="zh-CN" dirty="0"/>
          </a:p>
          <a:p>
            <a:pPr lvl="0"/>
            <a:r>
              <a:rPr lang="en-US" altLang="zh-CN" dirty="0"/>
              <a:t>hub 1-0:1.0: USB hub found</a:t>
            </a:r>
            <a:endParaRPr lang="en-US" altLang="zh-CN" dirty="0"/>
          </a:p>
          <a:p>
            <a:pPr lvl="0"/>
            <a:r>
              <a:rPr lang="en-US" altLang="zh-CN" dirty="0"/>
              <a:t>ohci_hcd: 2005 April 22 USB 1.1 'Open' Host Controller (OHCI) Driver (PCI)</a:t>
            </a:r>
            <a:endParaRPr lang="en-US" altLang="zh-CN" dirty="0"/>
          </a:p>
          <a:p>
            <a:pPr lvl="0"/>
            <a:r>
              <a:rPr lang="en-US" altLang="zh-CN" dirty="0"/>
              <a:t>ehci_hcd 0000:02:03.0: new USB bus registered, assigned bus number 2</a:t>
            </a:r>
            <a:endParaRPr lang="en-US" altLang="zh-CN" dirty="0"/>
          </a:p>
          <a:p>
            <a:pPr lvl="0"/>
            <a:r>
              <a:rPr lang="en-US" altLang="zh-CN" dirty="0"/>
              <a:t>ehci_hcd 0000:02:03.0: USB 2.0 started, EHCI 1.00, driver 10 Dec 2004</a:t>
            </a:r>
            <a:endParaRPr lang="en-US" altLang="zh-CN" dirty="0"/>
          </a:p>
          <a:p>
            <a:pPr lvl="0"/>
            <a:r>
              <a:rPr lang="en-US" altLang="zh-CN" dirty="0"/>
              <a:t>hub 2-0:1.0: USB hub found</a:t>
            </a:r>
            <a:endParaRPr lang="zh-CN" altLang="en-US" dirty="0"/>
          </a:p>
        </p:txBody>
      </p:sp>
      <p:sp>
        <p:nvSpPr>
          <p:cNvPr id="4" name="灯片编号占位符 3"/>
          <p:cNvSpPr txBox="1">
            <a:spLocks noGrp="1"/>
          </p:cNvSpPr>
          <p:nvPr>
            <p:ph type="sldNum" sz="quarter"/>
          </p:nvPr>
        </p:nvSpPr>
        <p:spPr bwMode="auto"/>
        <p:txBody>
          <a:bodyPr wrap="square" lIns="91440" tIns="45720" rIns="91440" bIns="45720" numCol="1" anchor="b" anchorCtr="0" compatLnSpc="1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ea typeface="宋体" panose="02010600030101010101" pitchFamily="2" charset="-122"/>
              </a:rPr>
            </a:fld>
            <a:endParaRPr lang="zh-CN" altLang="en-US" sz="12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/>
            <a:r>
              <a:rPr lang="en-US" altLang="zh-CN" dirty="0"/>
              <a:t>1</a:t>
            </a:r>
            <a:r>
              <a:rPr lang="zh-CN" altLang="en-US" dirty="0"/>
              <a:t>、</a:t>
            </a:r>
            <a:r>
              <a:rPr lang="en-US" altLang="zh-CN" dirty="0"/>
              <a:t>less</a:t>
            </a:r>
            <a:endParaRPr lang="en-US" altLang="zh-CN" dirty="0"/>
          </a:p>
          <a:p>
            <a:pPr lvl="0"/>
            <a:r>
              <a:rPr lang="en-US" altLang="zh-CN" dirty="0"/>
              <a:t>2</a:t>
            </a:r>
            <a:r>
              <a:rPr lang="zh-CN" altLang="en-US" dirty="0"/>
              <a:t>、查看</a:t>
            </a:r>
            <a:r>
              <a:rPr lang="en-US" altLang="zh-CN" dirty="0"/>
              <a:t>/etc/passwd</a:t>
            </a:r>
            <a:r>
              <a:rPr lang="zh-CN" altLang="en-US" dirty="0"/>
              <a:t>文件中以</a:t>
            </a:r>
            <a:r>
              <a:rPr lang="en-US" altLang="zh-CN" dirty="0"/>
              <a:t>root</a:t>
            </a:r>
            <a:r>
              <a:rPr lang="zh-CN" altLang="en-US" dirty="0"/>
              <a:t>开头的行</a:t>
            </a:r>
            <a:endParaRPr lang="en-US" altLang="zh-CN" dirty="0"/>
          </a:p>
          <a:p>
            <a:pPr lvl="0"/>
            <a:r>
              <a:rPr lang="en-US" altLang="zh-CN" dirty="0"/>
              <a:t>3</a:t>
            </a:r>
            <a:r>
              <a:rPr lang="zh-CN" altLang="en-US" dirty="0"/>
              <a:t>、查看</a:t>
            </a:r>
            <a:r>
              <a:rPr lang="en-US" altLang="zh-CN" dirty="0"/>
              <a:t>test.tar.bz</a:t>
            </a:r>
            <a:r>
              <a:rPr lang="zh-CN" altLang="en-US" dirty="0"/>
              <a:t>压缩包文件的内容（查看但不释放）</a:t>
            </a:r>
            <a:endParaRPr lang="en-US" altLang="zh-CN" dirty="0"/>
          </a:p>
          <a:p>
            <a:pPr lvl="0"/>
            <a:endParaRPr lang="zh-CN" altLang="en-US" dirty="0"/>
          </a:p>
        </p:txBody>
      </p:sp>
      <p:sp>
        <p:nvSpPr>
          <p:cNvPr id="4" name="灯片编号占位符 3"/>
          <p:cNvSpPr txBox="1">
            <a:spLocks noGrp="1"/>
          </p:cNvSpPr>
          <p:nvPr>
            <p:ph type="sldNum" sz="quarter"/>
          </p:nvPr>
        </p:nvSpPr>
        <p:spPr bwMode="auto"/>
        <p:txBody>
          <a:bodyPr wrap="square" lIns="91440" tIns="45720" rIns="91440" bIns="45720" numCol="1" anchor="b" anchorCtr="0" compatLnSpc="1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ea typeface="宋体" panose="02010600030101010101" pitchFamily="2" charset="-122"/>
              </a:rPr>
            </a:fld>
            <a:endParaRPr lang="zh-CN" altLang="en-US" sz="12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3795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/>
            <a:endParaRPr lang="en-US" altLang="zh-CN" dirty="0"/>
          </a:p>
        </p:txBody>
      </p:sp>
      <p:sp>
        <p:nvSpPr>
          <p:cNvPr id="4" name="灯片编号占位符 3"/>
          <p:cNvSpPr txBox="1">
            <a:spLocks noGrp="1"/>
          </p:cNvSpPr>
          <p:nvPr>
            <p:ph type="sldNum" sz="quarter"/>
          </p:nvPr>
        </p:nvSpPr>
        <p:spPr bwMode="auto"/>
        <p:txBody>
          <a:bodyPr wrap="square" lIns="91440" tIns="45720" rIns="91440" bIns="45720" numCol="1" anchor="b" anchorCtr="0" compatLnSpc="1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ea typeface="宋体" panose="02010600030101010101" pitchFamily="2" charset="-122"/>
              </a:rPr>
            </a:fld>
            <a:endParaRPr lang="zh-CN" altLang="en-US" sz="12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4819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/>
            <a:r>
              <a:rPr lang="zh-CN" altLang="en-US" dirty="0"/>
              <a:t>教员演示</a:t>
            </a:r>
            <a:endParaRPr lang="en-US" altLang="zh-CN" dirty="0"/>
          </a:p>
          <a:p>
            <a:pPr lvl="0">
              <a:buChar char="•"/>
            </a:pPr>
            <a:r>
              <a:rPr lang="zh-CN" altLang="en-US" dirty="0"/>
              <a:t>通过“</a:t>
            </a:r>
            <a:r>
              <a:rPr lang="en-US" altLang="zh-CN" dirty="0"/>
              <a:t>vi </a:t>
            </a:r>
            <a:r>
              <a:rPr lang="zh-CN" altLang="en-US" dirty="0"/>
              <a:t>文件名”的形式打开（或新建）文件进行编辑</a:t>
            </a:r>
            <a:endParaRPr lang="zh-CN" altLang="en-US" dirty="0"/>
          </a:p>
          <a:p>
            <a:pPr lvl="0">
              <a:buChar char="•"/>
            </a:pPr>
            <a:r>
              <a:rPr lang="zh-CN" altLang="en-US" dirty="0"/>
              <a:t>结合图示介绍</a:t>
            </a:r>
            <a:r>
              <a:rPr lang="en-US" altLang="zh-CN" dirty="0"/>
              <a:t>vi</a:t>
            </a:r>
            <a:r>
              <a:rPr lang="zh-CN" altLang="en-US" dirty="0"/>
              <a:t>编辑器的三种工作模式，相当于图形软件窗口中的不同界面，不同的模式中能够对文件进行的操作也不相同</a:t>
            </a:r>
            <a:endParaRPr lang="zh-CN" altLang="en-US" dirty="0"/>
          </a:p>
          <a:p>
            <a:pPr lvl="0"/>
            <a:r>
              <a:rPr lang="zh-CN" altLang="en-US" b="1" dirty="0"/>
              <a:t>    </a:t>
            </a:r>
            <a:r>
              <a:rPr lang="en-US" altLang="zh-CN" b="1" dirty="0"/>
              <a:t>1</a:t>
            </a:r>
            <a:r>
              <a:rPr lang="zh-CN" altLang="en-US" b="1" dirty="0"/>
              <a:t>）命令模式</a:t>
            </a:r>
            <a:r>
              <a:rPr lang="zh-CN" altLang="en-US" dirty="0"/>
              <a:t>：启动</a:t>
            </a:r>
            <a:r>
              <a:rPr lang="en-US" altLang="zh-CN" dirty="0"/>
              <a:t>vi</a:t>
            </a:r>
            <a:r>
              <a:rPr lang="zh-CN" altLang="en-US" dirty="0"/>
              <a:t>编辑器后默认进入命令模式，该模式中主要完成如光标移动、字符串查找，以及删除、复制、粘贴文件内容等相关操作</a:t>
            </a:r>
            <a:endParaRPr lang="zh-CN" altLang="en-US" dirty="0"/>
          </a:p>
          <a:p>
            <a:pPr lvl="0"/>
            <a:r>
              <a:rPr lang="zh-CN" altLang="en-US" b="1" dirty="0"/>
              <a:t>    </a:t>
            </a:r>
            <a:r>
              <a:rPr lang="en-US" altLang="zh-CN" b="1" dirty="0"/>
              <a:t>2</a:t>
            </a:r>
            <a:r>
              <a:rPr lang="zh-CN" altLang="en-US" b="1" dirty="0"/>
              <a:t>）输入模式</a:t>
            </a:r>
            <a:r>
              <a:rPr lang="zh-CN" altLang="en-US" dirty="0"/>
              <a:t>：该模式中主要的操作就是录入文件内容，可以对文本文件正文进行修改、或者添加新的内容。处于输入模式时，</a:t>
            </a:r>
            <a:r>
              <a:rPr lang="en-US" altLang="zh-CN" dirty="0"/>
              <a:t>vi</a:t>
            </a:r>
            <a:r>
              <a:rPr lang="zh-CN" altLang="en-US" dirty="0"/>
              <a:t>编辑器的最后一行会出现“</a:t>
            </a:r>
            <a:r>
              <a:rPr lang="en-US" altLang="zh-CN" dirty="0"/>
              <a:t>-- INSERT --”</a:t>
            </a:r>
            <a:r>
              <a:rPr lang="zh-CN" altLang="en-US" dirty="0"/>
              <a:t>的状态提示信息</a:t>
            </a:r>
            <a:endParaRPr lang="zh-CN" altLang="en-US" dirty="0"/>
          </a:p>
          <a:p>
            <a:pPr lvl="0"/>
            <a:r>
              <a:rPr lang="zh-CN" altLang="en-US" b="1" dirty="0"/>
              <a:t>    </a:t>
            </a:r>
            <a:r>
              <a:rPr lang="en-US" altLang="zh-CN" b="1" dirty="0"/>
              <a:t>3</a:t>
            </a:r>
            <a:r>
              <a:rPr lang="zh-CN" altLang="en-US" b="1" dirty="0"/>
              <a:t>）末行模式</a:t>
            </a:r>
            <a:r>
              <a:rPr lang="zh-CN" altLang="en-US" dirty="0"/>
              <a:t>：该模式中可以设置</a:t>
            </a:r>
            <a:r>
              <a:rPr lang="en-US" altLang="zh-CN" dirty="0"/>
              <a:t>vi</a:t>
            </a:r>
            <a:r>
              <a:rPr lang="zh-CN" altLang="en-US" dirty="0"/>
              <a:t>编辑环境、保存文件、退出编辑器，以及对文件内容进行查找、替换等操作。处于末行模式时，</a:t>
            </a:r>
            <a:r>
              <a:rPr lang="en-US" altLang="zh-CN" dirty="0"/>
              <a:t>vi</a:t>
            </a:r>
            <a:r>
              <a:rPr lang="zh-CN" altLang="en-US" dirty="0"/>
              <a:t>编辑器的最后一行会出现冒号“</a:t>
            </a:r>
            <a:r>
              <a:rPr lang="en-US" altLang="zh-CN" b="1" dirty="0"/>
              <a:t>:</a:t>
            </a:r>
            <a:r>
              <a:rPr lang="en-US" altLang="zh-CN" dirty="0"/>
              <a:t>”</a:t>
            </a:r>
            <a:r>
              <a:rPr lang="zh-CN" altLang="en-US" dirty="0"/>
              <a:t>提示符</a:t>
            </a:r>
            <a:endParaRPr lang="zh-CN" altLang="en-US" dirty="0"/>
          </a:p>
        </p:txBody>
      </p:sp>
      <p:sp>
        <p:nvSpPr>
          <p:cNvPr id="4" name="灯片编号占位符 3"/>
          <p:cNvSpPr txBox="1">
            <a:spLocks noGrp="1"/>
          </p:cNvSpPr>
          <p:nvPr>
            <p:ph type="sldNum" sz="quarter"/>
          </p:nvPr>
        </p:nvSpPr>
        <p:spPr bwMode="auto"/>
        <p:txBody>
          <a:bodyPr wrap="square" lIns="91440" tIns="45720" rIns="91440" bIns="45720" numCol="1" anchor="b" anchorCtr="0" compatLnSpc="1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ea typeface="宋体" panose="02010600030101010101" pitchFamily="2" charset="-122"/>
              </a:rPr>
            </a:fld>
            <a:endParaRPr lang="zh-CN" altLang="en-US" sz="12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tags" Target="../tags/tag53.xml"/><Relationship Id="rId7" Type="http://schemas.openxmlformats.org/officeDocument/2006/relationships/tags" Target="../tags/tag52.xml"/><Relationship Id="rId6" Type="http://schemas.openxmlformats.org/officeDocument/2006/relationships/tags" Target="../tags/tag51.xml"/><Relationship Id="rId5" Type="http://schemas.openxmlformats.org/officeDocument/2006/relationships/tags" Target="../tags/tag50.xml"/><Relationship Id="rId4" Type="http://schemas.openxmlformats.org/officeDocument/2006/relationships/tags" Target="../tags/tag49.xml"/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4" Type="http://schemas.openxmlformats.org/officeDocument/2006/relationships/tags" Target="../tags/tag56.xml"/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7" Type="http://schemas.openxmlformats.org/officeDocument/2006/relationships/tags" Target="../tags/tag62.xml"/><Relationship Id="rId6" Type="http://schemas.openxmlformats.org/officeDocument/2006/relationships/tags" Target="../tags/tag61.xml"/><Relationship Id="rId5" Type="http://schemas.openxmlformats.org/officeDocument/2006/relationships/tags" Target="../tags/tag60.xml"/><Relationship Id="rId4" Type="http://schemas.openxmlformats.org/officeDocument/2006/relationships/tags" Target="../tags/tag59.xml"/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tags" Target="../tags/tag71.xml"/><Relationship Id="rId4" Type="http://schemas.openxmlformats.org/officeDocument/2006/relationships/tags" Target="../tags/tag70.xml"/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79.xml"/><Relationship Id="rId8" Type="http://schemas.openxmlformats.org/officeDocument/2006/relationships/tags" Target="../tags/tag78.xml"/><Relationship Id="rId7" Type="http://schemas.openxmlformats.org/officeDocument/2006/relationships/tags" Target="../tags/tag77.xml"/><Relationship Id="rId6" Type="http://schemas.openxmlformats.org/officeDocument/2006/relationships/tags" Target="../tags/tag76.xml"/><Relationship Id="rId5" Type="http://schemas.openxmlformats.org/officeDocument/2006/relationships/tags" Target="../tags/tag75.xml"/><Relationship Id="rId4" Type="http://schemas.openxmlformats.org/officeDocument/2006/relationships/tags" Target="../tags/tag74.xml"/><Relationship Id="rId3" Type="http://schemas.openxmlformats.org/officeDocument/2006/relationships/tags" Target="../tags/tag73.xml"/><Relationship Id="rId2" Type="http://schemas.openxmlformats.org/officeDocument/2006/relationships/tags" Target="../tags/tag72.xml"/><Relationship Id="rId11" Type="http://schemas.openxmlformats.org/officeDocument/2006/relationships/tags" Target="../tags/tag81.xml"/><Relationship Id="rId10" Type="http://schemas.openxmlformats.org/officeDocument/2006/relationships/tags" Target="../tags/tag80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tags" Target="../tags/tag88.xml"/><Relationship Id="rId7" Type="http://schemas.openxmlformats.org/officeDocument/2006/relationships/tags" Target="../tags/tag87.xml"/><Relationship Id="rId6" Type="http://schemas.openxmlformats.org/officeDocument/2006/relationships/tags" Target="../tags/tag86.xml"/><Relationship Id="rId5" Type="http://schemas.openxmlformats.org/officeDocument/2006/relationships/tags" Target="../tags/tag85.xml"/><Relationship Id="rId4" Type="http://schemas.openxmlformats.org/officeDocument/2006/relationships/tags" Target="../tags/tag84.xml"/><Relationship Id="rId3" Type="http://schemas.openxmlformats.org/officeDocument/2006/relationships/tags" Target="../tags/tag83.xml"/><Relationship Id="rId2" Type="http://schemas.openxmlformats.org/officeDocument/2006/relationships/tags" Target="../tags/tag82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96.xml"/><Relationship Id="rId8" Type="http://schemas.openxmlformats.org/officeDocument/2006/relationships/tags" Target="../tags/tag95.xml"/><Relationship Id="rId7" Type="http://schemas.openxmlformats.org/officeDocument/2006/relationships/tags" Target="../tags/tag94.xml"/><Relationship Id="rId6" Type="http://schemas.openxmlformats.org/officeDocument/2006/relationships/tags" Target="../tags/tag93.xml"/><Relationship Id="rId5" Type="http://schemas.openxmlformats.org/officeDocument/2006/relationships/tags" Target="../tags/tag92.xml"/><Relationship Id="rId4" Type="http://schemas.openxmlformats.org/officeDocument/2006/relationships/tags" Target="../tags/tag91.xml"/><Relationship Id="rId3" Type="http://schemas.openxmlformats.org/officeDocument/2006/relationships/tags" Target="../tags/tag90.xml"/><Relationship Id="rId2" Type="http://schemas.openxmlformats.org/officeDocument/2006/relationships/tags" Target="../tags/tag89.xml"/><Relationship Id="rId13" Type="http://schemas.openxmlformats.org/officeDocument/2006/relationships/tags" Target="../tags/tag100.xml"/><Relationship Id="rId12" Type="http://schemas.openxmlformats.org/officeDocument/2006/relationships/tags" Target="../tags/tag99.xml"/><Relationship Id="rId11" Type="http://schemas.openxmlformats.org/officeDocument/2006/relationships/tags" Target="../tags/tag98.xml"/><Relationship Id="rId10" Type="http://schemas.openxmlformats.org/officeDocument/2006/relationships/tags" Target="../tags/tag97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108.xml"/><Relationship Id="rId8" Type="http://schemas.openxmlformats.org/officeDocument/2006/relationships/tags" Target="../tags/tag107.xml"/><Relationship Id="rId7" Type="http://schemas.openxmlformats.org/officeDocument/2006/relationships/tags" Target="../tags/tag106.xml"/><Relationship Id="rId6" Type="http://schemas.openxmlformats.org/officeDocument/2006/relationships/tags" Target="../tags/tag105.xml"/><Relationship Id="rId5" Type="http://schemas.openxmlformats.org/officeDocument/2006/relationships/tags" Target="../tags/tag104.xml"/><Relationship Id="rId4" Type="http://schemas.openxmlformats.org/officeDocument/2006/relationships/tags" Target="../tags/tag103.xml"/><Relationship Id="rId3" Type="http://schemas.openxmlformats.org/officeDocument/2006/relationships/tags" Target="../tags/tag102.xml"/><Relationship Id="rId2" Type="http://schemas.openxmlformats.org/officeDocument/2006/relationships/tags" Target="../tags/tag101.xml"/><Relationship Id="rId11" Type="http://schemas.openxmlformats.org/officeDocument/2006/relationships/tags" Target="../tags/tag110.xml"/><Relationship Id="rId10" Type="http://schemas.openxmlformats.org/officeDocument/2006/relationships/tags" Target="../tags/tag109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9" Type="http://schemas.openxmlformats.org/officeDocument/2006/relationships/tags" Target="../tags/tag118.xml"/><Relationship Id="rId8" Type="http://schemas.openxmlformats.org/officeDocument/2006/relationships/tags" Target="../tags/tag117.xml"/><Relationship Id="rId7" Type="http://schemas.openxmlformats.org/officeDocument/2006/relationships/tags" Target="../tags/tag116.xml"/><Relationship Id="rId6" Type="http://schemas.openxmlformats.org/officeDocument/2006/relationships/tags" Target="../tags/tag115.xml"/><Relationship Id="rId5" Type="http://schemas.openxmlformats.org/officeDocument/2006/relationships/tags" Target="../tags/tag114.xml"/><Relationship Id="rId4" Type="http://schemas.openxmlformats.org/officeDocument/2006/relationships/tags" Target="../tags/tag113.xml"/><Relationship Id="rId3" Type="http://schemas.openxmlformats.org/officeDocument/2006/relationships/tags" Target="../tags/tag112.xml"/><Relationship Id="rId2" Type="http://schemas.openxmlformats.org/officeDocument/2006/relationships/tags" Target="../tags/tag111.xml"/><Relationship Id="rId11" Type="http://schemas.openxmlformats.org/officeDocument/2006/relationships/tags" Target="../tags/tag120.xml"/><Relationship Id="rId10" Type="http://schemas.openxmlformats.org/officeDocument/2006/relationships/tags" Target="../tags/tag119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128.xml"/><Relationship Id="rId8" Type="http://schemas.openxmlformats.org/officeDocument/2006/relationships/tags" Target="../tags/tag127.xml"/><Relationship Id="rId7" Type="http://schemas.openxmlformats.org/officeDocument/2006/relationships/tags" Target="../tags/tag126.xml"/><Relationship Id="rId6" Type="http://schemas.openxmlformats.org/officeDocument/2006/relationships/tags" Target="../tags/tag125.xml"/><Relationship Id="rId5" Type="http://schemas.openxmlformats.org/officeDocument/2006/relationships/tags" Target="../tags/tag124.xml"/><Relationship Id="rId4" Type="http://schemas.openxmlformats.org/officeDocument/2006/relationships/tags" Target="../tags/tag123.xml"/><Relationship Id="rId3" Type="http://schemas.openxmlformats.org/officeDocument/2006/relationships/tags" Target="../tags/tag122.xml"/><Relationship Id="rId2" Type="http://schemas.openxmlformats.org/officeDocument/2006/relationships/tags" Target="../tags/tag121.xml"/><Relationship Id="rId11" Type="http://schemas.openxmlformats.org/officeDocument/2006/relationships/tags" Target="../tags/tag130.xml"/><Relationship Id="rId10" Type="http://schemas.openxmlformats.org/officeDocument/2006/relationships/tags" Target="../tags/tag129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tags" Target="../tags/tag138.xml"/><Relationship Id="rId8" Type="http://schemas.openxmlformats.org/officeDocument/2006/relationships/tags" Target="../tags/tag137.xml"/><Relationship Id="rId7" Type="http://schemas.openxmlformats.org/officeDocument/2006/relationships/tags" Target="../tags/tag136.xml"/><Relationship Id="rId6" Type="http://schemas.openxmlformats.org/officeDocument/2006/relationships/tags" Target="../tags/tag135.xml"/><Relationship Id="rId5" Type="http://schemas.openxmlformats.org/officeDocument/2006/relationships/tags" Target="../tags/tag134.xml"/><Relationship Id="rId4" Type="http://schemas.openxmlformats.org/officeDocument/2006/relationships/tags" Target="../tags/tag133.xml"/><Relationship Id="rId3" Type="http://schemas.openxmlformats.org/officeDocument/2006/relationships/tags" Target="../tags/tag132.xml"/><Relationship Id="rId2" Type="http://schemas.openxmlformats.org/officeDocument/2006/relationships/tags" Target="../tags/tag131.xml"/><Relationship Id="rId13" Type="http://schemas.openxmlformats.org/officeDocument/2006/relationships/tags" Target="../tags/tag142.xml"/><Relationship Id="rId12" Type="http://schemas.openxmlformats.org/officeDocument/2006/relationships/tags" Target="../tags/tag141.xml"/><Relationship Id="rId11" Type="http://schemas.openxmlformats.org/officeDocument/2006/relationships/tags" Target="../tags/tag140.xml"/><Relationship Id="rId10" Type="http://schemas.openxmlformats.org/officeDocument/2006/relationships/tags" Target="../tags/tag139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150.xml"/><Relationship Id="rId8" Type="http://schemas.openxmlformats.org/officeDocument/2006/relationships/tags" Target="../tags/tag149.xml"/><Relationship Id="rId7" Type="http://schemas.openxmlformats.org/officeDocument/2006/relationships/tags" Target="../tags/tag148.xml"/><Relationship Id="rId6" Type="http://schemas.openxmlformats.org/officeDocument/2006/relationships/tags" Target="../tags/tag147.xml"/><Relationship Id="rId5" Type="http://schemas.openxmlformats.org/officeDocument/2006/relationships/tags" Target="../tags/tag146.xml"/><Relationship Id="rId4" Type="http://schemas.openxmlformats.org/officeDocument/2006/relationships/tags" Target="../tags/tag145.xml"/><Relationship Id="rId3" Type="http://schemas.openxmlformats.org/officeDocument/2006/relationships/tags" Target="../tags/tag144.xml"/><Relationship Id="rId2" Type="http://schemas.openxmlformats.org/officeDocument/2006/relationships/tags" Target="../tags/tag143.xml"/><Relationship Id="rId13" Type="http://schemas.openxmlformats.org/officeDocument/2006/relationships/tags" Target="../tags/tag154.xml"/><Relationship Id="rId12" Type="http://schemas.openxmlformats.org/officeDocument/2006/relationships/tags" Target="../tags/tag153.xml"/><Relationship Id="rId11" Type="http://schemas.openxmlformats.org/officeDocument/2006/relationships/tags" Target="../tags/tag152.xml"/><Relationship Id="rId10" Type="http://schemas.openxmlformats.org/officeDocument/2006/relationships/tags" Target="../tags/tag151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4" Type="http://schemas.openxmlformats.org/officeDocument/2006/relationships/tags" Target="../tags/tag13.xml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9" Type="http://schemas.openxmlformats.org/officeDocument/2006/relationships/tags" Target="../tags/tag26.xml"/><Relationship Id="rId8" Type="http://schemas.openxmlformats.org/officeDocument/2006/relationships/tags" Target="../tags/tag25.xml"/><Relationship Id="rId7" Type="http://schemas.openxmlformats.org/officeDocument/2006/relationships/tags" Target="../tags/tag24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5" Type="http://schemas.openxmlformats.org/officeDocument/2006/relationships/tags" Target="../tags/tag32.xml"/><Relationship Id="rId14" Type="http://schemas.openxmlformats.org/officeDocument/2006/relationships/tags" Target="../tags/tag31.xml"/><Relationship Id="rId13" Type="http://schemas.openxmlformats.org/officeDocument/2006/relationships/tags" Target="../tags/tag30.xml"/><Relationship Id="rId12" Type="http://schemas.openxmlformats.org/officeDocument/2006/relationships/tags" Target="../tags/tag29.xml"/><Relationship Id="rId11" Type="http://schemas.openxmlformats.org/officeDocument/2006/relationships/tags" Target="../tags/tag28.xml"/><Relationship Id="rId10" Type="http://schemas.openxmlformats.org/officeDocument/2006/relationships/tags" Target="../tags/tag27.xml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38.xml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tags" Target="../tags/tag35.xml"/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9" Type="http://schemas.openxmlformats.org/officeDocument/2006/relationships/tags" Target="../tags/tag46.xml"/><Relationship Id="rId8" Type="http://schemas.openxmlformats.org/officeDocument/2006/relationships/tags" Target="../tags/tag45.xml"/><Relationship Id="rId7" Type="http://schemas.openxmlformats.org/officeDocument/2006/relationships/tags" Target="../tags/tag44.xml"/><Relationship Id="rId6" Type="http://schemas.openxmlformats.org/officeDocument/2006/relationships/tags" Target="../tags/tag43.xml"/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bg bwMode="ltGray">
      <p:bgPr>
        <a:blipFill dpi="0" rotWithShape="0">
          <a:blip r:embed="rId2" cstate="print"/>
          <a:srcRect/>
          <a:stretch>
            <a:fillRect r="-13868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斜线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1989138"/>
            <a:ext cx="9144000" cy="792162"/>
          </a:xfrm>
          <a:prstGeom prst="rect">
            <a:avLst/>
          </a:prstGeom>
          <a:noFill/>
          <a:ln w="9525">
            <a:noFill/>
          </a:ln>
          <a:effectLst>
            <a:prstShdw prst="shdw13" dist="50800" dir="5400000">
              <a:schemeClr val="accent2">
                <a:alpha val="50000"/>
              </a:schemeClr>
            </a:prstShdw>
          </a:effectLst>
        </p:spPr>
      </p:pic>
      <p:sp>
        <p:nvSpPr>
          <p:cNvPr id="2051" name="Rectangle 5"/>
          <p:cNvSpPr/>
          <p:nvPr userDrawn="1"/>
        </p:nvSpPr>
        <p:spPr>
          <a:xfrm>
            <a:off x="0" y="0"/>
            <a:ext cx="9144000" cy="27813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rect">
              <a:fillToRect l="100000" b="100000"/>
            </a:path>
            <a:tileRect/>
          </a:gradFill>
          <a:ln w="9525">
            <a:noFill/>
          </a:ln>
        </p:spPr>
        <p:txBody>
          <a:bodyPr wrap="none" anchor="ctr" anchorCtr="0"/>
          <a:p>
            <a:pPr lvl="0" algn="ctr" eaLnBrk="1" hangingPunct="1"/>
            <a:endParaRPr lang="en-US" altLang="zh-CN" sz="2400" b="1" i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" name="标题 17"/>
          <p:cNvSpPr>
            <a:spLocks noGrp="1"/>
          </p:cNvSpPr>
          <p:nvPr>
            <p:ph type="title"/>
          </p:nvPr>
        </p:nvSpPr>
        <p:spPr>
          <a:xfrm>
            <a:off x="2071670" y="2074857"/>
            <a:ext cx="6919930" cy="639763"/>
          </a:xfrm>
        </p:spPr>
        <p:txBody>
          <a:bodyPr/>
          <a:lstStyle>
            <a:lvl1pPr algn="l">
              <a:def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24" name="Rectangle 3"/>
          <p:cNvSpPr>
            <a:spLocks noGrp="1" noChangeArrowheads="1"/>
          </p:cNvSpPr>
          <p:nvPr>
            <p:ph type="subTitle" idx="1"/>
          </p:nvPr>
        </p:nvSpPr>
        <p:spPr bwMode="black">
          <a:xfrm>
            <a:off x="3514746" y="2890838"/>
            <a:ext cx="5629286" cy="609600"/>
          </a:xfrm>
        </p:spPr>
        <p:txBody>
          <a:bodyPr>
            <a:normAutofit/>
          </a:bodyPr>
          <a:lstStyle>
            <a:lvl1pPr marL="0" indent="0" algn="ctr">
              <a:buFont typeface="Wingdings" panose="05000000000000000000" pitchFamily="2" charset="2"/>
              <a:buNone/>
              <a:defRPr sz="2600"/>
            </a:lvl1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>
            <p:custDataLst>
              <p:tags r:id="rId2"/>
            </p:custDataLst>
          </p:nvPr>
        </p:nvGrpSpPr>
        <p:grpSpPr>
          <a:xfrm>
            <a:off x="7956257" y="5053054"/>
            <a:ext cx="1187744" cy="1966165"/>
            <a:chOff x="10608342" y="5053054"/>
            <a:chExt cx="1583658" cy="1966165"/>
          </a:xfrm>
        </p:grpSpPr>
        <p:sp>
          <p:nvSpPr>
            <p:cNvPr id="10" name="任意多边形: 形状 9"/>
            <p:cNvSpPr/>
            <p:nvPr>
              <p:custDataLst>
                <p:tags r:id="rId3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11" name="等腰三角形 10"/>
            <p:cNvSpPr/>
            <p:nvPr>
              <p:custDataLst>
                <p:tags r:id="rId4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502411" y="49847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35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47" y="498479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35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02447" y="1626121"/>
            <a:ext cx="3962432" cy="404168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9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4679194" y="1626121"/>
            <a:ext cx="3962432" cy="4041680"/>
          </a:xfrm>
        </p:spPr>
        <p:txBody>
          <a:bodyPr vert="horz" lIns="101600" tIns="0" rIns="82550" bIns="0" rtlCol="0">
            <a:normAutofit/>
          </a:bodyPr>
          <a:lstStyle>
            <a:lvl1pPr marL="128905" marR="0" lvl="0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7928351" y="1626121"/>
            <a:ext cx="713238" cy="4041680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135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502444" y="1626113"/>
            <a:ext cx="7371076" cy="4041680"/>
          </a:xfrm>
        </p:spPr>
        <p:txBody>
          <a:bodyPr vert="eaVert"/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502447" y="1626121"/>
            <a:ext cx="8139178" cy="4041680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2691281" y="2778617"/>
            <a:ext cx="3761438" cy="1139780"/>
          </a:xfrm>
        </p:spPr>
        <p:txBody>
          <a:bodyPr vert="horz" lIns="90170" tIns="46990" rIns="90170" bIns="46990" rtlCol="0" anchor="ctr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500" b="1" i="0" u="none" strike="noStrike" kern="1200" cap="none" spc="6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59807" y="6389433"/>
            <a:ext cx="2025000" cy="237600"/>
          </a:xfrm>
        </p:spPr>
        <p:txBody>
          <a:bodyPr lIns="90170" tIns="46990" rIns="90170" bIns="46990">
            <a:normAutofit/>
          </a:bodyPr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3087000" y="6389433"/>
            <a:ext cx="2970000" cy="237600"/>
          </a:xfrm>
        </p:spPr>
        <p:txBody>
          <a:bodyPr lIns="90170" tIns="46990" rIns="90170" bIns="46990">
            <a:normAutofit/>
          </a:bodyPr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6389433"/>
            <a:ext cx="2025000" cy="237600"/>
          </a:xfrm>
        </p:spPr>
        <p:txBody>
          <a:bodyPr lIns="90170" tIns="46990" rIns="90170" bIns="46990">
            <a:normAutofit/>
          </a:bodyPr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grpSp>
        <p:nvGrpSpPr>
          <p:cNvPr id="6" name="组合 5"/>
          <p:cNvGrpSpPr/>
          <p:nvPr userDrawn="1">
            <p:custDataLst>
              <p:tags r:id="rId6"/>
            </p:custDataLst>
          </p:nvPr>
        </p:nvGrpSpPr>
        <p:grpSpPr>
          <a:xfrm flipH="1">
            <a:off x="6452719" y="3180660"/>
            <a:ext cx="327554" cy="406670"/>
            <a:chOff x="10608342" y="5053054"/>
            <a:chExt cx="1583658" cy="1966165"/>
          </a:xfrm>
        </p:grpSpPr>
        <p:sp>
          <p:nvSpPr>
            <p:cNvPr id="7" name="任意多边形: 形状 6"/>
            <p:cNvSpPr/>
            <p:nvPr>
              <p:custDataLst>
                <p:tags r:id="rId7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627" tIns="35242" rIns="67627" bIns="35242" rtlCol="0" anchor="ctr">
              <a:normAutofit/>
            </a:bodyPr>
            <a:lstStyle/>
            <a:p>
              <a:pPr algn="ctr"/>
              <a:endParaRPr lang="zh-CN" altLang="en-US" sz="1015" dirty="0"/>
            </a:p>
          </p:txBody>
        </p:sp>
        <p:sp>
          <p:nvSpPr>
            <p:cNvPr id="8" name="等腰三角形 7"/>
            <p:cNvSpPr/>
            <p:nvPr>
              <p:custDataLst>
                <p:tags r:id="rId8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627" tIns="35242" rIns="67627" bIns="35242" rtlCol="0" anchor="ctr">
              <a:normAutofit/>
            </a:bodyPr>
            <a:lstStyle/>
            <a:p>
              <a:pPr algn="ctr"/>
              <a:endParaRPr lang="zh-CN" altLang="en-US" sz="1015" dirty="0"/>
            </a:p>
          </p:txBody>
        </p:sp>
      </p:grpSp>
      <p:grpSp>
        <p:nvGrpSpPr>
          <p:cNvPr id="9" name="组合 8"/>
          <p:cNvGrpSpPr/>
          <p:nvPr userDrawn="1">
            <p:custDataLst>
              <p:tags r:id="rId9"/>
            </p:custDataLst>
          </p:nvPr>
        </p:nvGrpSpPr>
        <p:grpSpPr>
          <a:xfrm>
            <a:off x="2363726" y="3187277"/>
            <a:ext cx="327554" cy="406670"/>
            <a:chOff x="10608342" y="5053054"/>
            <a:chExt cx="1583658" cy="1966165"/>
          </a:xfrm>
        </p:grpSpPr>
        <p:sp>
          <p:nvSpPr>
            <p:cNvPr id="10" name="任意多边形: 形状 9"/>
            <p:cNvSpPr/>
            <p:nvPr>
              <p:custDataLst>
                <p:tags r:id="rId10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627" tIns="35242" rIns="67627" bIns="35242" rtlCol="0" anchor="ctr">
              <a:normAutofit/>
            </a:bodyPr>
            <a:lstStyle/>
            <a:p>
              <a:pPr algn="ctr"/>
              <a:endParaRPr lang="zh-CN" altLang="en-US" sz="1015">
                <a:solidFill>
                  <a:schemeClr val="bg1"/>
                </a:solidFill>
              </a:endParaRPr>
            </a:p>
          </p:txBody>
        </p:sp>
        <p:sp>
          <p:nvSpPr>
            <p:cNvPr id="11" name="等腰三角形 10"/>
            <p:cNvSpPr/>
            <p:nvPr>
              <p:custDataLst>
                <p:tags r:id="rId11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627" tIns="35242" rIns="67627" bIns="35242" rtlCol="0" anchor="ctr">
              <a:normAutofit/>
            </a:bodyPr>
            <a:lstStyle/>
            <a:p>
              <a:pPr algn="ctr"/>
              <a:endParaRPr lang="zh-CN" altLang="en-US" sz="1015" dirty="0"/>
            </a:p>
          </p:txBody>
        </p:sp>
      </p:grp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2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3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10" name="等腰三角形 9"/>
            <p:cNvSpPr/>
            <p:nvPr>
              <p:custDataLst>
                <p:tags r:id="rId4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5"/>
            </p:custDataLst>
          </p:nvPr>
        </p:nvSpPr>
        <p:spPr>
          <a:xfrm>
            <a:off x="628650" y="861887"/>
            <a:ext cx="7886700" cy="405363"/>
          </a:xfrm>
        </p:spPr>
        <p:txBody>
          <a:bodyPr>
            <a:normAutofit/>
          </a:bodyPr>
          <a:lstStyle>
            <a:lvl1pPr>
              <a:defRPr sz="1240" b="1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6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7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8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19551" y="304165"/>
            <a:ext cx="8704898" cy="62496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 userDrawn="1">
            <p:custDataLst>
              <p:tags r:id="rId3"/>
            </p:custDataLst>
          </p:nvPr>
        </p:nvGrpSpPr>
        <p:grpSpPr>
          <a:xfrm rot="16200000">
            <a:off x="8190309" y="533241"/>
            <a:ext cx="553403" cy="687229"/>
            <a:chOff x="10608342" y="5053054"/>
            <a:chExt cx="1583658" cy="1966165"/>
          </a:xfrm>
        </p:grpSpPr>
        <p:sp>
          <p:nvSpPr>
            <p:cNvPr id="12" name="任意多边形: 形状 11"/>
            <p:cNvSpPr/>
            <p:nvPr>
              <p:custDataLst>
                <p:tags r:id="rId4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  <p:sp>
          <p:nvSpPr>
            <p:cNvPr id="13" name="等腰三角形 12"/>
            <p:cNvSpPr/>
            <p:nvPr>
              <p:custDataLst>
                <p:tags r:id="rId5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 userDrawn="1">
            <p:custDataLst>
              <p:tags r:id="rId6"/>
            </p:custDataLst>
          </p:nvPr>
        </p:nvGrpSpPr>
        <p:grpSpPr>
          <a:xfrm rot="5400000">
            <a:off x="265986" y="5766276"/>
            <a:ext cx="553403" cy="687229"/>
            <a:chOff x="10608342" y="5053054"/>
            <a:chExt cx="1583658" cy="1966165"/>
          </a:xfrm>
        </p:grpSpPr>
        <p:sp>
          <p:nvSpPr>
            <p:cNvPr id="16" name="任意多边形: 形状 15"/>
            <p:cNvSpPr/>
            <p:nvPr>
              <p:custDataLst>
                <p:tags r:id="rId7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  <p:sp>
          <p:nvSpPr>
            <p:cNvPr id="17" name="等腰三角形 16"/>
            <p:cNvSpPr/>
            <p:nvPr>
              <p:custDataLst>
                <p:tags r:id="rId8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961200" y="1339650"/>
            <a:ext cx="7219800" cy="542700"/>
          </a:xfrm>
        </p:spPr>
        <p:txBody>
          <a:bodyPr anchor="ctr"/>
          <a:lstStyle>
            <a:lvl1pPr>
              <a:defRPr sz="1800" b="1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 hasCustomPrompt="1"/>
            <p:custDataLst>
              <p:tags r:id="rId10"/>
            </p:custDataLst>
          </p:nvPr>
        </p:nvSpPr>
        <p:spPr>
          <a:xfrm>
            <a:off x="960835" y="2594250"/>
            <a:ext cx="7219950" cy="2583900"/>
          </a:xfrm>
        </p:spPr>
        <p:txBody>
          <a:bodyPr>
            <a:normAutofit/>
          </a:bodyPr>
          <a:lstStyle>
            <a:lvl1pPr marL="0" indent="0"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单击此处添加文本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3617595" cy="685863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15" dirty="0"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3"/>
            </p:custDataLst>
          </p:nvPr>
        </p:nvSpPr>
        <p:spPr>
          <a:xfrm>
            <a:off x="437400" y="880650"/>
            <a:ext cx="2970000" cy="661500"/>
          </a:xfrm>
        </p:spPr>
        <p:txBody>
          <a:bodyPr anchor="ctr">
            <a:normAutofit/>
          </a:bodyPr>
          <a:lstStyle>
            <a:lvl1pPr>
              <a:defRPr sz="1800" b="1"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5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6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7"/>
            </p:custDataLst>
          </p:nvPr>
        </p:nvSpPr>
        <p:spPr>
          <a:xfrm>
            <a:off x="440100" y="2275650"/>
            <a:ext cx="2967300" cy="30699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257175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51435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771525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0287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 userDrawn="1">
            <p:ph sz="quarter" idx="14"/>
            <p:custDataLst>
              <p:tags r:id="rId8"/>
            </p:custDataLst>
          </p:nvPr>
        </p:nvSpPr>
        <p:spPr>
          <a:xfrm>
            <a:off x="3825900" y="1405930"/>
            <a:ext cx="4860000" cy="3815953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257175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51435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771525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0287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 dirty="0"/>
          </a:p>
        </p:txBody>
      </p:sp>
      <p:grpSp>
        <p:nvGrpSpPr>
          <p:cNvPr id="11" name="组合 10"/>
          <p:cNvGrpSpPr/>
          <p:nvPr userDrawn="1">
            <p:custDataLst>
              <p:tags r:id="rId9"/>
            </p:custDataLst>
          </p:nvPr>
        </p:nvGrpSpPr>
        <p:grpSpPr>
          <a:xfrm>
            <a:off x="-1" y="0"/>
            <a:ext cx="3617595" cy="769938"/>
            <a:chOff x="-1" y="0"/>
            <a:chExt cx="4823460" cy="769938"/>
          </a:xfrm>
        </p:grpSpPr>
        <p:sp>
          <p:nvSpPr>
            <p:cNvPr id="12" name="任意多边形: 形状 11"/>
            <p:cNvSpPr/>
            <p:nvPr>
              <p:custDataLst>
                <p:tags r:id="rId10"/>
              </p:custDataLst>
            </p:nvPr>
          </p:nvSpPr>
          <p:spPr>
            <a:xfrm rot="10800000">
              <a:off x="0" y="0"/>
              <a:ext cx="4823459" cy="769938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 dirty="0">
                <a:ea typeface="微软雅黑" panose="020B0503020204020204" pitchFamily="34" charset="-122"/>
              </a:endParaRPr>
            </a:p>
          </p:txBody>
        </p:sp>
        <p:sp>
          <p:nvSpPr>
            <p:cNvPr id="14" name="等腰三角形 13"/>
            <p:cNvSpPr/>
            <p:nvPr>
              <p:custDataLst>
                <p:tags r:id="rId11"/>
              </p:custDataLst>
            </p:nvPr>
          </p:nvSpPr>
          <p:spPr>
            <a:xfrm rot="10800000">
              <a:off x="-1" y="0"/>
              <a:ext cx="3754576" cy="562171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9144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15"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3"/>
            </p:custDataLst>
          </p:nvPr>
        </p:nvSpPr>
        <p:spPr>
          <a:xfrm>
            <a:off x="459000" y="859500"/>
            <a:ext cx="8232300" cy="469800"/>
          </a:xfrm>
        </p:spPr>
        <p:txBody>
          <a:bodyPr anchor="ctr"/>
          <a:lstStyle>
            <a:lvl1pPr algn="ctr">
              <a:defRPr sz="2025" b="1"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4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5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6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7"/>
            </p:custDataLst>
          </p:nvPr>
        </p:nvSpPr>
        <p:spPr>
          <a:xfrm>
            <a:off x="459000" y="1763100"/>
            <a:ext cx="8231981" cy="621000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 userDrawn="1">
            <p:ph sz="quarter" idx="14"/>
            <p:custDataLst>
              <p:tags r:id="rId8"/>
            </p:custDataLst>
          </p:nvPr>
        </p:nvSpPr>
        <p:spPr>
          <a:xfrm>
            <a:off x="459581" y="3236850"/>
            <a:ext cx="8224200" cy="25731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257175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51435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771525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02870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grpSp>
        <p:nvGrpSpPr>
          <p:cNvPr id="12" name="组合 11"/>
          <p:cNvGrpSpPr/>
          <p:nvPr userDrawn="1">
            <p:custDataLst>
              <p:tags r:id="rId9"/>
            </p:custDataLst>
          </p:nvPr>
        </p:nvGrpSpPr>
        <p:grpSpPr>
          <a:xfrm flipV="1">
            <a:off x="4441372" y="0"/>
            <a:ext cx="4702628" cy="812800"/>
            <a:chOff x="4001597" y="5613400"/>
            <a:chExt cx="8190403" cy="1244600"/>
          </a:xfrm>
        </p:grpSpPr>
        <p:sp>
          <p:nvSpPr>
            <p:cNvPr id="14" name="任意多边形: 形状 13"/>
            <p:cNvSpPr/>
            <p:nvPr>
              <p:custDataLst>
                <p:tags r:id="rId10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  <p:sp>
          <p:nvSpPr>
            <p:cNvPr id="15" name="等腰三角形 14"/>
            <p:cNvSpPr/>
            <p:nvPr>
              <p:custDataLst>
                <p:tags r:id="rId11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 txBox="1">
            <a:spLocks noChangeArrowheads="1"/>
          </p:cNvSpPr>
          <p:nvPr/>
        </p:nvSpPr>
        <p:spPr bwMode="auto">
          <a:xfrm>
            <a:off x="7694613" y="6473825"/>
            <a:ext cx="1235075" cy="320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p>
            <a:pPr lvl="0" algn="ctr" eaLnBrk="1" hangingPunct="1">
              <a:buNone/>
            </a:pPr>
            <a:fld id="{9A0DB2DC-4C9A-4742-B13C-FB6460FD3503}" type="slidenum">
              <a:rPr lang="zh-CN" altLang="en-US" sz="14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r>
              <a:rPr lang="en-US" altLang="zh-CN" sz="1400" dirty="0">
                <a:latin typeface="Arial" panose="020B0604020202020204" pitchFamily="34" charset="0"/>
                <a:ea typeface="宋体" panose="02010600030101010101" pitchFamily="2" charset="-122"/>
              </a:rPr>
              <a:t>/29</a:t>
            </a:r>
            <a:endParaRPr lang="en-US" altLang="zh-CN" sz="1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1142984"/>
            <a:ext cx="8501122" cy="5143536"/>
          </a:xfrm>
          <a:prstGeom prst="rect">
            <a:avLst/>
          </a:prstGeom>
        </p:spPr>
        <p:txBody>
          <a:bodyPr/>
          <a:lstStyle>
            <a:lvl1pPr>
              <a:spcBef>
                <a:spcPts val="670"/>
              </a:spcBef>
              <a:defRPr/>
            </a:lvl1pPr>
            <a:lvl2pPr>
              <a:lnSpc>
                <a:spcPts val="3000"/>
              </a:lnSpc>
              <a:spcBef>
                <a:spcPts val="470"/>
              </a:spcBef>
              <a:defRPr>
                <a:solidFill>
                  <a:schemeClr val="tx2"/>
                </a:solidFill>
              </a:defRPr>
            </a:lvl2pPr>
            <a:lvl3pPr>
              <a:lnSpc>
                <a:spcPts val="3000"/>
              </a:lnSpc>
              <a:spcBef>
                <a:spcPts val="0"/>
              </a:spcBef>
              <a:defRPr/>
            </a:lvl3pPr>
            <a:lvl4pPr>
              <a:lnSpc>
                <a:spcPts val="3000"/>
              </a:lnSpc>
              <a:spcBef>
                <a:spcPts val="0"/>
              </a:spcBef>
              <a:defRPr/>
            </a:lvl4pPr>
            <a:lvl5pPr>
              <a:lnSpc>
                <a:spcPts val="3000"/>
              </a:lnSpc>
              <a:spcBef>
                <a:spcPts val="0"/>
              </a:spcBef>
              <a:defRPr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15" name="标题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 userDrawn="1">
            <p:custDataLst>
              <p:tags r:id="rId2"/>
            </p:custDataLst>
          </p:nvPr>
        </p:nvGrpSpPr>
        <p:grpSpPr>
          <a:xfrm flipV="1">
            <a:off x="4441372" y="0"/>
            <a:ext cx="4702628" cy="812800"/>
            <a:chOff x="4001597" y="5613400"/>
            <a:chExt cx="8190403" cy="1244600"/>
          </a:xfrm>
        </p:grpSpPr>
        <p:sp>
          <p:nvSpPr>
            <p:cNvPr id="14" name="任意多边形: 形状 13"/>
            <p:cNvSpPr/>
            <p:nvPr>
              <p:custDataLst>
                <p:tags r:id="rId3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5" name="等腰三角形 14"/>
            <p:cNvSpPr/>
            <p:nvPr>
              <p:custDataLst>
                <p:tags r:id="rId4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矩形 12"/>
          <p:cNvSpPr/>
          <p:nvPr userDrawn="1">
            <p:custDataLst>
              <p:tags r:id="rId5"/>
            </p:custDataLst>
          </p:nvPr>
        </p:nvSpPr>
        <p:spPr>
          <a:xfrm>
            <a:off x="0" y="5041901"/>
            <a:ext cx="9144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15"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6"/>
            </p:custDataLst>
          </p:nvPr>
        </p:nvSpPr>
        <p:spPr>
          <a:xfrm>
            <a:off x="453390" y="739934"/>
            <a:ext cx="8232458" cy="423863"/>
          </a:xfrm>
        </p:spPr>
        <p:txBody>
          <a:bodyPr anchor="ctr"/>
          <a:lstStyle>
            <a:lvl1pPr algn="ctr">
              <a:lnSpc>
                <a:spcPct val="100000"/>
              </a:lnSpc>
              <a:defRPr sz="1800" b="1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7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8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9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 userDrawn="1">
            <p:ph sz="quarter" idx="13"/>
            <p:custDataLst>
              <p:tags r:id="rId10"/>
            </p:custDataLst>
          </p:nvPr>
        </p:nvSpPr>
        <p:spPr>
          <a:xfrm>
            <a:off x="453628" y="2082600"/>
            <a:ext cx="8243100" cy="24084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257175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51435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771525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0287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 userDrawn="1">
            <p:ph type="body" sz="quarter" idx="14"/>
            <p:custDataLst>
              <p:tags r:id="rId11"/>
            </p:custDataLst>
          </p:nvPr>
        </p:nvSpPr>
        <p:spPr>
          <a:xfrm>
            <a:off x="445500" y="5306850"/>
            <a:ext cx="8251200" cy="7587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 userDrawn="1">
            <p:custDataLst>
              <p:tags r:id="rId2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17" name="任意多边形: 形状 16"/>
            <p:cNvSpPr/>
            <p:nvPr>
              <p:custDataLst>
                <p:tags r:id="rId3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8" name="等腰三角形 17"/>
            <p:cNvSpPr/>
            <p:nvPr>
              <p:custDataLst>
                <p:tags r:id="rId4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矩形 14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9144000" cy="914407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en-US" altLang="zh-CN" sz="1015">
              <a:solidFill>
                <a:schemeClr val="bg1"/>
              </a:solidFill>
              <a:latin typeface="Viner Hand ITC" panose="03070502030502020203" charset="0"/>
              <a:ea typeface="微软雅黑" panose="020B0503020204020204" pitchFamily="34" charset="-122"/>
              <a:cs typeface="Viner Hand ITC" panose="03070502030502020203" charset="0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434700" y="292846"/>
            <a:ext cx="8278200" cy="331473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350" b="1"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434700" y="2025000"/>
            <a:ext cx="4006800" cy="2170800"/>
          </a:xfrm>
        </p:spPr>
        <p:txBody>
          <a:bodyPr/>
          <a:lstStyle>
            <a:lvl1pPr marL="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257175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51435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771525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02870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4681800" y="2025000"/>
            <a:ext cx="4025700" cy="21708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257175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51435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771525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02870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2"/>
            </p:custDataLst>
          </p:nvPr>
        </p:nvSpPr>
        <p:spPr>
          <a:xfrm>
            <a:off x="429300" y="4914450"/>
            <a:ext cx="4006800" cy="5859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3"/>
            </p:custDataLst>
          </p:nvPr>
        </p:nvSpPr>
        <p:spPr>
          <a:xfrm>
            <a:off x="4689900" y="4910850"/>
            <a:ext cx="4025700" cy="5859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 userDrawn="1">
            <p:custDataLst>
              <p:tags r:id="rId2"/>
            </p:custDataLst>
          </p:nvPr>
        </p:nvSpPr>
        <p:spPr>
          <a:xfrm>
            <a:off x="0" y="1576668"/>
            <a:ext cx="9144000" cy="3704665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15"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15" name="组合 14"/>
          <p:cNvGrpSpPr/>
          <p:nvPr userDrawn="1">
            <p:custDataLst>
              <p:tags r:id="rId3"/>
            </p:custDataLst>
          </p:nvPr>
        </p:nvGrpSpPr>
        <p:grpSpPr>
          <a:xfrm rot="10800000">
            <a:off x="0" y="0"/>
            <a:ext cx="4093369" cy="1529715"/>
            <a:chOff x="4001597" y="5613400"/>
            <a:chExt cx="8190403" cy="1244600"/>
          </a:xfrm>
        </p:grpSpPr>
        <p:sp>
          <p:nvSpPr>
            <p:cNvPr id="16" name="任意多边形: 形状 15"/>
            <p:cNvSpPr/>
            <p:nvPr>
              <p:custDataLst>
                <p:tags r:id="rId4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  <p:sp>
          <p:nvSpPr>
            <p:cNvPr id="17" name="等腰三角形 16"/>
            <p:cNvSpPr/>
            <p:nvPr>
              <p:custDataLst>
                <p:tags r:id="rId5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 userDrawn="1">
            <p:custDataLst>
              <p:tags r:id="rId6"/>
            </p:custDataLst>
          </p:nvPr>
        </p:nvGrpSpPr>
        <p:grpSpPr>
          <a:xfrm>
            <a:off x="5050631" y="5323840"/>
            <a:ext cx="4093369" cy="1529715"/>
            <a:chOff x="4001597" y="5613400"/>
            <a:chExt cx="8190403" cy="1244600"/>
          </a:xfrm>
        </p:grpSpPr>
        <p:sp>
          <p:nvSpPr>
            <p:cNvPr id="19" name="任意多边形: 形状 18"/>
            <p:cNvSpPr/>
            <p:nvPr>
              <p:custDataLst>
                <p:tags r:id="rId7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 dirty="0">
                <a:ea typeface="微软雅黑" panose="020B0503020204020204" pitchFamily="34" charset="-122"/>
              </a:endParaRPr>
            </a:p>
          </p:txBody>
        </p:sp>
        <p:sp>
          <p:nvSpPr>
            <p:cNvPr id="20" name="等腰三角形 19"/>
            <p:cNvSpPr/>
            <p:nvPr>
              <p:custDataLst>
                <p:tags r:id="rId8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9"/>
            </p:custDataLst>
          </p:nvPr>
        </p:nvSpPr>
        <p:spPr>
          <a:xfrm>
            <a:off x="1142100" y="1637550"/>
            <a:ext cx="6858000" cy="1790100"/>
          </a:xfrm>
        </p:spPr>
        <p:txBody>
          <a:bodyPr anchor="b"/>
          <a:lstStyle>
            <a:lvl1pPr algn="ctr">
              <a:defRPr sz="3375" b="1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10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11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12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13"/>
            </p:custDataLst>
          </p:nvPr>
        </p:nvSpPr>
        <p:spPr>
          <a:xfrm>
            <a:off x="1141810" y="4069800"/>
            <a:ext cx="6858000" cy="1242000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 txBox="1">
            <a:spLocks noChangeArrowheads="1"/>
          </p:cNvSpPr>
          <p:nvPr/>
        </p:nvSpPr>
        <p:spPr bwMode="auto">
          <a:xfrm>
            <a:off x="7694613" y="6473825"/>
            <a:ext cx="1235075" cy="320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p>
            <a:pPr lvl="0" algn="ctr" eaLnBrk="1" hangingPunct="1">
              <a:buNone/>
            </a:pPr>
            <a:fld id="{9A0DB2DC-4C9A-4742-B13C-FB6460FD3503}" type="slidenum">
              <a:rPr lang="zh-CN" altLang="en-US" sz="14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r>
              <a:rPr lang="en-US" altLang="zh-CN" sz="1400" dirty="0">
                <a:latin typeface="Arial" panose="020B0604020202020204" pitchFamily="34" charset="0"/>
                <a:ea typeface="宋体" panose="02010600030101010101" pitchFamily="2" charset="-122"/>
              </a:rPr>
              <a:t>/35</a:t>
            </a:r>
            <a:endParaRPr lang="en-US" altLang="zh-CN" sz="1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 txBox="1">
            <a:spLocks noChangeArrowheads="1"/>
          </p:cNvSpPr>
          <p:nvPr/>
        </p:nvSpPr>
        <p:spPr bwMode="auto">
          <a:xfrm>
            <a:off x="7694613" y="6473825"/>
            <a:ext cx="1235075" cy="320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p>
            <a:pPr lvl="0" algn="ctr" eaLnBrk="1" hangingPunct="1">
              <a:buNone/>
            </a:pPr>
            <a:fld id="{9A0DB2DC-4C9A-4742-B13C-FB6460FD3503}" type="slidenum">
              <a:rPr lang="zh-CN" altLang="en-US" sz="14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r>
              <a:rPr lang="en-US" altLang="zh-CN" sz="1400" dirty="0">
                <a:latin typeface="Arial" panose="020B0604020202020204" pitchFamily="34" charset="0"/>
                <a:ea typeface="宋体" panose="02010600030101010101" pitchFamily="2" charset="-122"/>
              </a:rPr>
              <a:t>/35</a:t>
            </a:r>
            <a:endParaRPr lang="en-US" altLang="zh-CN" sz="1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44450"/>
            <a:ext cx="8763000" cy="6397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457325"/>
            <a:ext cx="4038600" cy="49434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57325"/>
            <a:ext cx="4038600" cy="49434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>
            <p:custDataLst>
              <p:tags r:id="rId2"/>
            </p:custDataLst>
          </p:nvPr>
        </p:nvGrpSpPr>
        <p:grpSpPr>
          <a:xfrm>
            <a:off x="-95483" y="5"/>
            <a:ext cx="9322027" cy="2108195"/>
            <a:chOff x="-127311" y="5"/>
            <a:chExt cx="12429370" cy="2108195"/>
          </a:xfrm>
        </p:grpSpPr>
        <p:sp>
          <p:nvSpPr>
            <p:cNvPr id="8" name="任意多边形: 形状 7"/>
            <p:cNvSpPr/>
            <p:nvPr>
              <p:custDataLst>
                <p:tags r:id="rId3"/>
              </p:custDataLst>
            </p:nvPr>
          </p:nvSpPr>
          <p:spPr>
            <a:xfrm rot="4971377">
              <a:off x="5633770" y="-4560088"/>
              <a:ext cx="907207" cy="12429370"/>
            </a:xfrm>
            <a:custGeom>
              <a:avLst/>
              <a:gdLst>
                <a:gd name="connsiteX0" fmla="*/ 0 w 1132861"/>
                <a:gd name="connsiteY0" fmla="*/ 0 h 12429370"/>
                <a:gd name="connsiteX1" fmla="*/ 421422 w 1132861"/>
                <a:gd name="connsiteY1" fmla="*/ 52817 h 12429370"/>
                <a:gd name="connsiteX2" fmla="*/ 1132861 w 1132861"/>
                <a:gd name="connsiteY2" fmla="*/ 12429370 h 12429370"/>
                <a:gd name="connsiteX3" fmla="*/ 0 w 1132861"/>
                <a:gd name="connsiteY3" fmla="*/ 12287388 h 12429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2861" h="12429370">
                  <a:moveTo>
                    <a:pt x="0" y="0"/>
                  </a:moveTo>
                  <a:lnTo>
                    <a:pt x="421422" y="52817"/>
                  </a:lnTo>
                  <a:lnTo>
                    <a:pt x="1132861" y="12429370"/>
                  </a:lnTo>
                  <a:lnTo>
                    <a:pt x="0" y="1228738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lt1"/>
                </a:solidFill>
              </a:endParaRPr>
            </a:p>
          </p:txBody>
        </p:sp>
        <p:sp>
          <p:nvSpPr>
            <p:cNvPr id="9" name="任意多边形: 形状 8"/>
            <p:cNvSpPr/>
            <p:nvPr>
              <p:custDataLst>
                <p:tags r:id="rId4"/>
              </p:custDataLst>
            </p:nvPr>
          </p:nvSpPr>
          <p:spPr>
            <a:xfrm rot="5400000">
              <a:off x="5215200" y="-5215203"/>
              <a:ext cx="1761592" cy="12192007"/>
            </a:xfrm>
            <a:custGeom>
              <a:avLst/>
              <a:gdLst>
                <a:gd name="connsiteX0" fmla="*/ 0 w 1930397"/>
                <a:gd name="connsiteY0" fmla="*/ 12192007 h 12192007"/>
                <a:gd name="connsiteX1" fmla="*/ 0 w 1930397"/>
                <a:gd name="connsiteY1" fmla="*/ 0 h 12192007"/>
                <a:gd name="connsiteX2" fmla="*/ 758239 w 1930397"/>
                <a:gd name="connsiteY2" fmla="*/ 0 h 12192007"/>
                <a:gd name="connsiteX3" fmla="*/ 1930397 w 1930397"/>
                <a:gd name="connsiteY3" fmla="*/ 12192007 h 12192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30397" h="12192007">
                  <a:moveTo>
                    <a:pt x="0" y="12192007"/>
                  </a:moveTo>
                  <a:lnTo>
                    <a:pt x="0" y="0"/>
                  </a:lnTo>
                  <a:lnTo>
                    <a:pt x="758239" y="0"/>
                  </a:lnTo>
                  <a:lnTo>
                    <a:pt x="1930397" y="1219200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lt1"/>
                </a:solidFill>
              </a:endParaRPr>
            </a:p>
          </p:txBody>
        </p:sp>
        <p:sp>
          <p:nvSpPr>
            <p:cNvPr id="10" name="任意多边形: 形状 9"/>
            <p:cNvSpPr/>
            <p:nvPr>
              <p:custDataLst>
                <p:tags r:id="rId5"/>
              </p:custDataLst>
            </p:nvPr>
          </p:nvSpPr>
          <p:spPr>
            <a:xfrm rot="5107084">
              <a:off x="4552342" y="-3275210"/>
              <a:ext cx="536239" cy="9742831"/>
            </a:xfrm>
            <a:custGeom>
              <a:avLst/>
              <a:gdLst>
                <a:gd name="connsiteX0" fmla="*/ 0 w 587624"/>
                <a:gd name="connsiteY0" fmla="*/ 0 h 9742831"/>
                <a:gd name="connsiteX1" fmla="*/ 587624 w 587624"/>
                <a:gd name="connsiteY1" fmla="*/ 9742831 h 9742831"/>
                <a:gd name="connsiteX2" fmla="*/ 0 w 587624"/>
                <a:gd name="connsiteY2" fmla="*/ 9685968 h 9742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87624" h="9742831">
                  <a:moveTo>
                    <a:pt x="0" y="0"/>
                  </a:moveTo>
                  <a:lnTo>
                    <a:pt x="587624" y="9742831"/>
                  </a:lnTo>
                  <a:lnTo>
                    <a:pt x="0" y="968596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lt1"/>
                </a:solidFill>
              </a:endParaRPr>
            </a:p>
          </p:txBody>
        </p:sp>
        <p:sp>
          <p:nvSpPr>
            <p:cNvPr id="11" name="任意多边形: 形状 10"/>
            <p:cNvSpPr/>
            <p:nvPr>
              <p:custDataLst>
                <p:tags r:id="rId6"/>
              </p:custDataLst>
            </p:nvPr>
          </p:nvSpPr>
          <p:spPr>
            <a:xfrm rot="15897560">
              <a:off x="9001004" y="-1390393"/>
              <a:ext cx="846410" cy="5663579"/>
            </a:xfrm>
            <a:custGeom>
              <a:avLst/>
              <a:gdLst>
                <a:gd name="connsiteX0" fmla="*/ 927517 w 927517"/>
                <a:gd name="connsiteY0" fmla="*/ 5663579 h 5663579"/>
                <a:gd name="connsiteX1" fmla="*/ 0 w 927517"/>
                <a:gd name="connsiteY1" fmla="*/ 5577535 h 5663579"/>
                <a:gd name="connsiteX2" fmla="*/ 419317 w 927517"/>
                <a:gd name="connsiteY2" fmla="*/ 0 h 5663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7517" h="5663579">
                  <a:moveTo>
                    <a:pt x="927517" y="5663579"/>
                  </a:moveTo>
                  <a:lnTo>
                    <a:pt x="0" y="5577535"/>
                  </a:lnTo>
                  <a:lnTo>
                    <a:pt x="419317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lt1"/>
                </a:solidFill>
              </a:endParaRPr>
            </a:p>
          </p:txBody>
        </p:sp>
      </p:grpSp>
      <p:sp>
        <p:nvSpPr>
          <p:cNvPr id="12" name="等腰三角形 11"/>
          <p:cNvSpPr/>
          <p:nvPr userDrawn="1">
            <p:custDataLst>
              <p:tags r:id="rId7"/>
            </p:custDataLst>
          </p:nvPr>
        </p:nvSpPr>
        <p:spPr>
          <a:xfrm rot="16200000">
            <a:off x="3343278" y="5860568"/>
            <a:ext cx="997432" cy="5800725"/>
          </a:xfrm>
          <a:prstGeom prst="triangle">
            <a:avLst>
              <a:gd name="adj" fmla="val 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8"/>
            </p:custDataLst>
          </p:nvPr>
        </p:nvSpPr>
        <p:spPr>
          <a:xfrm>
            <a:off x="2047739" y="2842611"/>
            <a:ext cx="5338159" cy="838901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3715" spc="600" baseline="0">
                <a:solidFill>
                  <a:schemeClr val="tx1">
                    <a:lumMod val="85000"/>
                    <a:lumOff val="15000"/>
                  </a:schemeClr>
                </a:solidFill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9"/>
            </p:custDataLst>
          </p:nvPr>
        </p:nvSpPr>
        <p:spPr>
          <a:xfrm>
            <a:off x="2047739" y="3971224"/>
            <a:ext cx="5338159" cy="507239"/>
          </a:xfrm>
        </p:spPr>
        <p:txBody>
          <a:bodyPr lIns="90000" tIns="46800" rIns="90000" bIns="46800" anchor="t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1575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13"/>
            </p:custDataLst>
          </p:nvPr>
        </p:nvSpPr>
        <p:spPr>
          <a:xfrm>
            <a:off x="2722907" y="4733589"/>
            <a:ext cx="1892347" cy="309620"/>
          </a:xfrm>
        </p:spPr>
        <p:txBody>
          <a:bodyPr lIns="90000" tIns="46800" rIns="90000" bIns="46800" anchor="ctr" anchorCtr="0">
            <a:normAutofit/>
          </a:bodyPr>
          <a:lstStyle>
            <a:lvl1pPr marL="0" indent="0" algn="r">
              <a:lnSpc>
                <a:spcPct val="100000"/>
              </a:lnSpc>
              <a:buNone/>
              <a:defRPr sz="1015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4" hasCustomPrompt="1"/>
            <p:custDataLst>
              <p:tags r:id="rId14"/>
            </p:custDataLst>
          </p:nvPr>
        </p:nvSpPr>
        <p:spPr>
          <a:xfrm>
            <a:off x="4801641" y="4733589"/>
            <a:ext cx="1892345" cy="309620"/>
          </a:xfrm>
        </p:spPr>
        <p:txBody>
          <a:bodyPr lIns="90000" tIns="46800" rIns="90000" bIns="46800" anchor="ctr" anchorCtr="0">
            <a:normAutofit/>
          </a:bodyPr>
          <a:lstStyle>
            <a:lvl1pPr marL="0" indent="0" algn="l">
              <a:lnSpc>
                <a:spcPct val="100000"/>
              </a:lnSpc>
              <a:buNone/>
              <a:defRPr sz="1015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1" y="498479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35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02411" y="1626121"/>
            <a:ext cx="8139178" cy="4041680"/>
          </a:xfrm>
        </p:spPr>
        <p:txBody>
          <a:bodyPr vert="horz" lIns="101600" tIns="0" rIns="82550" bIns="0" rtlCol="0">
            <a:noAutofit/>
          </a:bodyPr>
          <a:lstStyle>
            <a:lvl1pPr marL="128905" marR="0" lvl="0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>
            <p:custDataLst>
              <p:tags r:id="rId2"/>
            </p:custDataLst>
          </p:nvPr>
        </p:nvGrpSpPr>
        <p:grpSpPr>
          <a:xfrm>
            <a:off x="3001198" y="5613400"/>
            <a:ext cx="6142802" cy="1244600"/>
            <a:chOff x="4001597" y="5613400"/>
            <a:chExt cx="8190403" cy="1244600"/>
          </a:xfrm>
        </p:grpSpPr>
        <p:sp>
          <p:nvSpPr>
            <p:cNvPr id="8" name="任意多边形: 形状 7"/>
            <p:cNvSpPr/>
            <p:nvPr>
              <p:custDataLst>
                <p:tags r:id="rId3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015" dirty="0"/>
            </a:p>
          </p:txBody>
        </p:sp>
        <p:sp>
          <p:nvSpPr>
            <p:cNvPr id="9" name="等腰三角形 8"/>
            <p:cNvSpPr/>
            <p:nvPr>
              <p:custDataLst>
                <p:tags r:id="rId4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015"/>
            </a:p>
          </p:txBody>
        </p:sp>
      </p:grpSp>
      <p:grpSp>
        <p:nvGrpSpPr>
          <p:cNvPr id="10" name="组合 9"/>
          <p:cNvGrpSpPr/>
          <p:nvPr userDrawn="1">
            <p:custDataLst>
              <p:tags r:id="rId5"/>
            </p:custDataLst>
          </p:nvPr>
        </p:nvGrpSpPr>
        <p:grpSpPr>
          <a:xfrm>
            <a:off x="3890252" y="2465874"/>
            <a:ext cx="427628" cy="530915"/>
            <a:chOff x="10608342" y="5053054"/>
            <a:chExt cx="1583658" cy="1966165"/>
          </a:xfrm>
        </p:grpSpPr>
        <p:sp>
          <p:nvSpPr>
            <p:cNvPr id="11" name="任意多边形: 形状 10"/>
            <p:cNvSpPr/>
            <p:nvPr>
              <p:custDataLst>
                <p:tags r:id="rId6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015"/>
            </a:p>
          </p:txBody>
        </p:sp>
        <p:sp>
          <p:nvSpPr>
            <p:cNvPr id="12" name="等腰三角形 11"/>
            <p:cNvSpPr/>
            <p:nvPr>
              <p:custDataLst>
                <p:tags r:id="rId7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015"/>
            </a:p>
          </p:txBody>
        </p:sp>
      </p:grpSp>
      <p:grpSp>
        <p:nvGrpSpPr>
          <p:cNvPr id="14" name="组合 13"/>
          <p:cNvGrpSpPr/>
          <p:nvPr userDrawn="1">
            <p:custDataLst>
              <p:tags r:id="rId8"/>
            </p:custDataLst>
          </p:nvPr>
        </p:nvGrpSpPr>
        <p:grpSpPr>
          <a:xfrm rot="10800000">
            <a:off x="-1" y="0"/>
            <a:ext cx="9144000" cy="1244600"/>
            <a:chOff x="4001597" y="5613400"/>
            <a:chExt cx="8190403" cy="1244600"/>
          </a:xfrm>
        </p:grpSpPr>
        <p:sp>
          <p:nvSpPr>
            <p:cNvPr id="15" name="任意多边形: 形状 14"/>
            <p:cNvSpPr/>
            <p:nvPr>
              <p:custDataLst>
                <p:tags r:id="rId9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015"/>
            </a:p>
          </p:txBody>
        </p:sp>
        <p:sp>
          <p:nvSpPr>
            <p:cNvPr id="16" name="等腰三角形 15"/>
            <p:cNvSpPr/>
            <p:nvPr>
              <p:custDataLst>
                <p:tags r:id="rId10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015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1"/>
            </p:custDataLst>
          </p:nvPr>
        </p:nvSpPr>
        <p:spPr>
          <a:xfrm>
            <a:off x="2625680" y="3182635"/>
            <a:ext cx="3892639" cy="555545"/>
          </a:xfrm>
        </p:spPr>
        <p:txBody>
          <a:bodyPr lIns="90170" tIns="46990" rIns="90170" bIns="0" anchor="b" anchorCtr="0">
            <a:normAutofit/>
          </a:bodyPr>
          <a:lstStyle>
            <a:lvl1pPr algn="ctr">
              <a:defRPr sz="2250" u="none" strike="noStrike" kern="1200" cap="none" spc="30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2625680" y="4067741"/>
            <a:ext cx="3892639" cy="1107770"/>
          </a:xfrm>
        </p:spPr>
        <p:txBody>
          <a:bodyPr lIns="90170" tIns="0" rIns="90170" bIns="46990">
            <a:normAutofit/>
          </a:bodyPr>
          <a:lstStyle>
            <a:lvl1pPr marL="0" indent="0" algn="ctr" eaLnBrk="1" fontAlgn="auto" latinLnBrk="0" hangingPunct="1">
              <a:buNone/>
              <a:defRPr kumimoji="0" lang="zh-CN" altLang="en-US" sz="1125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>
          <a:xfrm>
            <a:off x="659807" y="6389433"/>
            <a:ext cx="2025000" cy="237600"/>
          </a:xfrm>
        </p:spPr>
        <p:txBody>
          <a:bodyPr>
            <a:normAutofit/>
          </a:bodyPr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>
          <a:xfrm>
            <a:off x="3087000" y="6389433"/>
            <a:ext cx="2970000" cy="237600"/>
          </a:xfrm>
        </p:spPr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>
          <a:xfrm>
            <a:off x="6457950" y="6389433"/>
            <a:ext cx="2025000" cy="237600"/>
          </a:xfrm>
        </p:spPr>
        <p:txBody>
          <a:bodyPr>
            <a:normAutofit/>
          </a:bodyPr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1" y="498479"/>
            <a:ext cx="8139178" cy="331473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35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502447" y="1626121"/>
            <a:ext cx="3962432" cy="4041680"/>
          </a:xfrm>
        </p:spPr>
        <p:txBody>
          <a:bodyPr vert="horz" lIns="90170" tIns="46990" rIns="90170" bIns="46990" rtlCol="0">
            <a:normAutofit/>
          </a:bodyPr>
          <a:lstStyle>
            <a:lvl1pPr marL="128905" marR="0" lvl="0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679158" y="1626121"/>
            <a:ext cx="3962432" cy="4041680"/>
          </a:xfrm>
        </p:spPr>
        <p:txBody>
          <a:bodyPr lIns="90170" tIns="46990" rIns="90170" bIns="46990">
            <a:normAutofit/>
          </a:bodyPr>
          <a:lstStyle>
            <a:lvl1pPr>
              <a:defRPr sz="9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sz="9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sz="9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sz="9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sz="9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659807" y="6389433"/>
            <a:ext cx="2025000" cy="237600"/>
          </a:xfrm>
        </p:spPr>
        <p:txBody>
          <a:bodyPr lIns="90170" tIns="46990" rIns="90170" bIns="46990">
            <a:normAutofit/>
          </a:bodyPr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3087000" y="6389433"/>
            <a:ext cx="2970000" cy="237600"/>
          </a:xfrm>
        </p:spPr>
        <p:txBody>
          <a:bodyPr lIns="90170" tIns="46990" rIns="90170" bIns="46990">
            <a:normAutofit/>
          </a:bodyPr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6457950" y="6389433"/>
            <a:ext cx="2025000" cy="237600"/>
          </a:xfrm>
        </p:spPr>
        <p:txBody>
          <a:bodyPr lIns="90170" tIns="46990" rIns="90170" bIns="46990">
            <a:normAutofit/>
          </a:bodyPr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1" y="498479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35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502447" y="1000133"/>
            <a:ext cx="3962432" cy="285752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125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502444" y="2023369"/>
            <a:ext cx="3962400" cy="3701064"/>
          </a:xfrm>
        </p:spPr>
        <p:txBody>
          <a:bodyPr vert="horz" lIns="101600" tIns="0" rIns="82550" bIns="0" rtlCol="0">
            <a:noAutofit/>
          </a:bodyPr>
          <a:lstStyle>
            <a:lvl1pPr marL="128905" marR="0" lvl="0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2" y="1000133"/>
            <a:ext cx="3962432" cy="285752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125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2" y="2023369"/>
            <a:ext cx="3962432" cy="3701064"/>
          </a:xfrm>
        </p:spPr>
        <p:txBody>
          <a:bodyPr vert="horz" lIns="101600" tIns="0" rIns="82550" bIns="0" rtlCol="0">
            <a:noAutofit/>
          </a:bodyPr>
          <a:lstStyle>
            <a:lvl1pPr marL="128905" marR="0" lvl="0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.xml"/><Relationship Id="rId8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5" Type="http://schemas.openxmlformats.org/officeDocument/2006/relationships/theme" Target="../theme/theme2.xml"/><Relationship Id="rId24" Type="http://schemas.openxmlformats.org/officeDocument/2006/relationships/tags" Target="../tags/tag160.xml"/><Relationship Id="rId23" Type="http://schemas.openxmlformats.org/officeDocument/2006/relationships/tags" Target="../tags/tag159.xml"/><Relationship Id="rId22" Type="http://schemas.openxmlformats.org/officeDocument/2006/relationships/tags" Target="../tags/tag158.xml"/><Relationship Id="rId21" Type="http://schemas.openxmlformats.org/officeDocument/2006/relationships/tags" Target="../tags/tag157.xml"/><Relationship Id="rId20" Type="http://schemas.openxmlformats.org/officeDocument/2006/relationships/tags" Target="../tags/tag156.xml"/><Relationship Id="rId2" Type="http://schemas.openxmlformats.org/officeDocument/2006/relationships/slideLayout" Target="../slideLayouts/slideLayout6.xml"/><Relationship Id="rId19" Type="http://schemas.openxmlformats.org/officeDocument/2006/relationships/tags" Target="../tags/tag155.xml"/><Relationship Id="rId18" Type="http://schemas.openxmlformats.org/officeDocument/2006/relationships/slideLayout" Target="../slideLayouts/slideLayout22.xml"/><Relationship Id="rId17" Type="http://schemas.openxmlformats.org/officeDocument/2006/relationships/slideLayout" Target="../slideLayouts/slideLayout21.xml"/><Relationship Id="rId16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8.xml"/><Relationship Id="rId13" Type="http://schemas.openxmlformats.org/officeDocument/2006/relationships/slideLayout" Target="../slideLayouts/slideLayout17.xml"/><Relationship Id="rId12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4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Picture 2" descr="内页标题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144000" cy="908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8724" name="Rectangle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638800" y="6457950"/>
            <a:ext cx="2895600" cy="314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 b="1">
                <a:latin typeface="Verdana" panose="020B060403050404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8" name="Rectangle 6"/>
          <p:cNvSpPr/>
          <p:nvPr/>
        </p:nvSpPr>
        <p:spPr>
          <a:xfrm>
            <a:off x="0" y="0"/>
            <a:ext cx="9144000" cy="981075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alpha val="37999"/>
                </a:schemeClr>
              </a:gs>
            </a:gsLst>
            <a:path path="rect">
              <a:fillToRect l="100000" t="100000"/>
            </a:path>
            <a:tileRect/>
          </a:gradFill>
          <a:ln w="9525">
            <a:noFill/>
          </a:ln>
        </p:spPr>
        <p:txBody>
          <a:bodyPr wrap="none" anchor="ctr" anchorCtr="0"/>
          <a:p>
            <a:pPr lvl="0" algn="ctr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Rectangle 7"/>
          <p:cNvSpPr>
            <a:spLocks noGrp="1"/>
          </p:cNvSpPr>
          <p:nvPr>
            <p:ph type="title"/>
          </p:nvPr>
        </p:nvSpPr>
        <p:spPr>
          <a:xfrm>
            <a:off x="228600" y="44450"/>
            <a:ext cx="8763000" cy="6397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30" name="Rectangle 8"/>
          <p:cNvSpPr/>
          <p:nvPr/>
        </p:nvSpPr>
        <p:spPr>
          <a:xfrm>
            <a:off x="0" y="765175"/>
            <a:ext cx="9144000" cy="142875"/>
          </a:xfrm>
          <a:prstGeom prst="rect">
            <a:avLst/>
          </a:prstGeom>
          <a:gradFill rotWithShape="1">
            <a:gsLst>
              <a:gs pos="0">
                <a:srgbClr val="182F47"/>
              </a:gs>
              <a:gs pos="100000">
                <a:srgbClr val="336699"/>
              </a:gs>
            </a:gsLst>
            <a:lin ang="18900000" scaled="1"/>
            <a:tileRect/>
          </a:gradFill>
          <a:ln w="9525">
            <a:noFill/>
          </a:ln>
        </p:spPr>
        <p:txBody>
          <a:bodyPr wrap="none" anchor="ctr" anchorCtr="0"/>
          <a:p>
            <a:pPr lvl="0" algn="ctr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1" name="Rectangle 11"/>
          <p:cNvSpPr/>
          <p:nvPr/>
        </p:nvSpPr>
        <p:spPr>
          <a:xfrm>
            <a:off x="0" y="6453188"/>
            <a:ext cx="9144000" cy="404812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CCFFFF"/>
              </a:gs>
            </a:gsLst>
            <a:lin ang="5400000" scaled="1"/>
            <a:tileRect/>
          </a:gradFill>
          <a:ln w="9525">
            <a:noFill/>
          </a:ln>
        </p:spPr>
        <p:txBody>
          <a:bodyPr wrap="none" anchor="ctr" anchorCtr="0"/>
          <a:p>
            <a:pPr lvl="0" algn="ctr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2" name="文本占位符 18"/>
          <p:cNvSpPr>
            <a:spLocks noGrp="1"/>
          </p:cNvSpPr>
          <p:nvPr>
            <p:ph type="body" idx="1"/>
          </p:nvPr>
        </p:nvSpPr>
        <p:spPr>
          <a:xfrm>
            <a:off x="214313" y="1143000"/>
            <a:ext cx="8501062" cy="50720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800" b="1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ts val="3000"/>
        </a:lnSpc>
        <a:spcBef>
          <a:spcPts val="475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400" b="1">
          <a:solidFill>
            <a:schemeClr val="tx2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ts val="3000"/>
        </a:lnSpc>
        <a:spcBef>
          <a:spcPct val="0"/>
        </a:spcBef>
        <a:spcAft>
          <a:spcPct val="0"/>
        </a:spcAft>
        <a:buClr>
          <a:schemeClr val="tx1"/>
        </a:buClr>
        <a:buChar char="•"/>
        <a:defRPr sz="2000" b="1">
          <a:solidFill>
            <a:schemeClr val="tx2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ts val="3000"/>
        </a:lnSpc>
        <a:spcBef>
          <a:spcPct val="0"/>
        </a:spcBef>
        <a:spcAft>
          <a:spcPct val="0"/>
        </a:spcAft>
        <a:buChar char="–"/>
        <a:defRPr sz="2000" b="1">
          <a:solidFill>
            <a:schemeClr val="tx1"/>
          </a:solidFill>
          <a:latin typeface="+mn-lt"/>
          <a:ea typeface="宋体" panose="02010600030101010101" pitchFamily="2" charset="-122"/>
        </a:defRPr>
      </a:lvl4pPr>
      <a:lvl5pPr marL="2057400" indent="-228600" algn="l" rtl="0" eaLnBrk="0" fontAlgn="base" hangingPunct="0">
        <a:lnSpc>
          <a:spcPts val="3000"/>
        </a:lnSpc>
        <a:spcBef>
          <a:spcPct val="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502412" y="1189673"/>
            <a:ext cx="8139178" cy="331473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502412" y="1571631"/>
            <a:ext cx="8139178" cy="404168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659807" y="561962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3087000" y="5619625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6457950" y="561962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85725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  <p:sldLayoutId id="2147483665" r:id="rId12"/>
    <p:sldLayoutId id="2147483666" r:id="rId13"/>
    <p:sldLayoutId id="2147483667" r:id="rId14"/>
    <p:sldLayoutId id="2147483668" r:id="rId15"/>
    <p:sldLayoutId id="2147483669" r:id="rId16"/>
    <p:sldLayoutId id="2147483670" r:id="rId17"/>
    <p:sldLayoutId id="2147483671" r:id="rId18"/>
  </p:sldLayoutIdLst>
  <p:txStyles>
    <p:titleStyle>
      <a:lvl1pPr algn="l" defTabSz="514350" rtl="0" eaLnBrk="1" fontAlgn="auto" latinLnBrk="0" hangingPunct="1">
        <a:lnSpc>
          <a:spcPct val="100000"/>
        </a:lnSpc>
        <a:spcBef>
          <a:spcPct val="0"/>
        </a:spcBef>
        <a:buNone/>
        <a:defRPr sz="135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128905" indent="-128270" algn="l" defTabSz="51435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9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386080" indent="-128270" algn="l" defTabSz="51435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905510" algn="l"/>
        </a:tabLst>
        <a:defRPr sz="9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643255" indent="-128270" algn="l" defTabSz="51435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9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900430" indent="-128270" algn="l" defTabSz="51435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9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157605" indent="-128270" algn="l" defTabSz="51435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9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1414780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671955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929130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186305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5.xml"/><Relationship Id="rId3" Type="http://schemas.openxmlformats.org/officeDocument/2006/relationships/tags" Target="../tags/tag163.xml"/><Relationship Id="rId2" Type="http://schemas.openxmlformats.org/officeDocument/2006/relationships/tags" Target="../tags/tag162.xml"/><Relationship Id="rId1" Type="http://schemas.openxmlformats.org/officeDocument/2006/relationships/tags" Target="../tags/tag161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11.xml"/><Relationship Id="rId5" Type="http://schemas.openxmlformats.org/officeDocument/2006/relationships/tags" Target="../tags/tag220.xml"/><Relationship Id="rId4" Type="http://schemas.openxmlformats.org/officeDocument/2006/relationships/tags" Target="../tags/tag219.xml"/><Relationship Id="rId3" Type="http://schemas.openxmlformats.org/officeDocument/2006/relationships/tags" Target="../tags/tag218.xml"/><Relationship Id="rId2" Type="http://schemas.openxmlformats.org/officeDocument/2006/relationships/tags" Target="../tags/tag217.xml"/><Relationship Id="rId1" Type="http://schemas.openxmlformats.org/officeDocument/2006/relationships/tags" Target="../tags/tag216.xml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8.xml"/><Relationship Id="rId6" Type="http://schemas.openxmlformats.org/officeDocument/2006/relationships/slideLayout" Target="../slideLayouts/slideLayout11.xml"/><Relationship Id="rId5" Type="http://schemas.openxmlformats.org/officeDocument/2006/relationships/tags" Target="../tags/tag225.xml"/><Relationship Id="rId4" Type="http://schemas.openxmlformats.org/officeDocument/2006/relationships/tags" Target="../tags/tag224.xml"/><Relationship Id="rId3" Type="http://schemas.openxmlformats.org/officeDocument/2006/relationships/tags" Target="../tags/tag223.xml"/><Relationship Id="rId2" Type="http://schemas.openxmlformats.org/officeDocument/2006/relationships/tags" Target="../tags/tag222.xml"/><Relationship Id="rId1" Type="http://schemas.openxmlformats.org/officeDocument/2006/relationships/tags" Target="../tags/tag221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234.xml"/><Relationship Id="rId8" Type="http://schemas.openxmlformats.org/officeDocument/2006/relationships/tags" Target="../tags/tag233.xml"/><Relationship Id="rId7" Type="http://schemas.openxmlformats.org/officeDocument/2006/relationships/tags" Target="../tags/tag232.xml"/><Relationship Id="rId6" Type="http://schemas.openxmlformats.org/officeDocument/2006/relationships/tags" Target="../tags/tag231.xml"/><Relationship Id="rId5" Type="http://schemas.openxmlformats.org/officeDocument/2006/relationships/tags" Target="../tags/tag230.xml"/><Relationship Id="rId4" Type="http://schemas.openxmlformats.org/officeDocument/2006/relationships/tags" Target="../tags/tag229.xml"/><Relationship Id="rId3" Type="http://schemas.openxmlformats.org/officeDocument/2006/relationships/tags" Target="../tags/tag228.xml"/><Relationship Id="rId21" Type="http://schemas.openxmlformats.org/officeDocument/2006/relationships/notesSlide" Target="../notesSlides/notesSlide9.xml"/><Relationship Id="rId20" Type="http://schemas.openxmlformats.org/officeDocument/2006/relationships/slideLayout" Target="../slideLayouts/slideLayout11.xml"/><Relationship Id="rId2" Type="http://schemas.openxmlformats.org/officeDocument/2006/relationships/tags" Target="../tags/tag227.xml"/><Relationship Id="rId19" Type="http://schemas.openxmlformats.org/officeDocument/2006/relationships/tags" Target="../tags/tag244.xml"/><Relationship Id="rId18" Type="http://schemas.openxmlformats.org/officeDocument/2006/relationships/tags" Target="../tags/tag243.xml"/><Relationship Id="rId17" Type="http://schemas.openxmlformats.org/officeDocument/2006/relationships/tags" Target="../tags/tag242.xml"/><Relationship Id="rId16" Type="http://schemas.openxmlformats.org/officeDocument/2006/relationships/tags" Target="../tags/tag241.xml"/><Relationship Id="rId15" Type="http://schemas.openxmlformats.org/officeDocument/2006/relationships/tags" Target="../tags/tag240.xml"/><Relationship Id="rId14" Type="http://schemas.openxmlformats.org/officeDocument/2006/relationships/tags" Target="../tags/tag239.xml"/><Relationship Id="rId13" Type="http://schemas.openxmlformats.org/officeDocument/2006/relationships/tags" Target="../tags/tag238.xml"/><Relationship Id="rId12" Type="http://schemas.openxmlformats.org/officeDocument/2006/relationships/tags" Target="../tags/tag237.xml"/><Relationship Id="rId11" Type="http://schemas.openxmlformats.org/officeDocument/2006/relationships/tags" Target="../tags/tag236.xml"/><Relationship Id="rId10" Type="http://schemas.openxmlformats.org/officeDocument/2006/relationships/tags" Target="../tags/tag235.xml"/><Relationship Id="rId1" Type="http://schemas.openxmlformats.org/officeDocument/2006/relationships/tags" Target="../tags/tag226.xml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0.xml"/><Relationship Id="rId6" Type="http://schemas.openxmlformats.org/officeDocument/2006/relationships/slideLayout" Target="../slideLayouts/slideLayout11.xml"/><Relationship Id="rId5" Type="http://schemas.openxmlformats.org/officeDocument/2006/relationships/tags" Target="../tags/tag249.xml"/><Relationship Id="rId4" Type="http://schemas.openxmlformats.org/officeDocument/2006/relationships/tags" Target="../tags/tag248.xml"/><Relationship Id="rId3" Type="http://schemas.openxmlformats.org/officeDocument/2006/relationships/tags" Target="../tags/tag247.xml"/><Relationship Id="rId2" Type="http://schemas.openxmlformats.org/officeDocument/2006/relationships/tags" Target="../tags/tag246.xml"/><Relationship Id="rId1" Type="http://schemas.openxmlformats.org/officeDocument/2006/relationships/tags" Target="../tags/tag245.xml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1.xml"/><Relationship Id="rId6" Type="http://schemas.openxmlformats.org/officeDocument/2006/relationships/slideLayout" Target="../slideLayouts/slideLayout11.xml"/><Relationship Id="rId5" Type="http://schemas.openxmlformats.org/officeDocument/2006/relationships/tags" Target="../tags/tag254.xml"/><Relationship Id="rId4" Type="http://schemas.openxmlformats.org/officeDocument/2006/relationships/tags" Target="../tags/tag253.xml"/><Relationship Id="rId3" Type="http://schemas.openxmlformats.org/officeDocument/2006/relationships/tags" Target="../tags/tag252.xml"/><Relationship Id="rId2" Type="http://schemas.openxmlformats.org/officeDocument/2006/relationships/tags" Target="../tags/tag251.xml"/><Relationship Id="rId1" Type="http://schemas.openxmlformats.org/officeDocument/2006/relationships/tags" Target="../tags/tag250.xml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2.xml"/><Relationship Id="rId6" Type="http://schemas.openxmlformats.org/officeDocument/2006/relationships/slideLayout" Target="../slideLayouts/slideLayout11.xml"/><Relationship Id="rId5" Type="http://schemas.openxmlformats.org/officeDocument/2006/relationships/tags" Target="../tags/tag259.xml"/><Relationship Id="rId4" Type="http://schemas.openxmlformats.org/officeDocument/2006/relationships/tags" Target="../tags/tag258.xml"/><Relationship Id="rId3" Type="http://schemas.openxmlformats.org/officeDocument/2006/relationships/tags" Target="../tags/tag257.xml"/><Relationship Id="rId2" Type="http://schemas.openxmlformats.org/officeDocument/2006/relationships/tags" Target="../tags/tag256.xml"/><Relationship Id="rId1" Type="http://schemas.openxmlformats.org/officeDocument/2006/relationships/tags" Target="../tags/tag255.xml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3.xml"/><Relationship Id="rId6" Type="http://schemas.openxmlformats.org/officeDocument/2006/relationships/slideLayout" Target="../slideLayouts/slideLayout11.xml"/><Relationship Id="rId5" Type="http://schemas.openxmlformats.org/officeDocument/2006/relationships/tags" Target="../tags/tag264.xml"/><Relationship Id="rId4" Type="http://schemas.openxmlformats.org/officeDocument/2006/relationships/tags" Target="../tags/tag263.xml"/><Relationship Id="rId3" Type="http://schemas.openxmlformats.org/officeDocument/2006/relationships/tags" Target="../tags/tag262.xml"/><Relationship Id="rId2" Type="http://schemas.openxmlformats.org/officeDocument/2006/relationships/tags" Target="../tags/tag261.xml"/><Relationship Id="rId1" Type="http://schemas.openxmlformats.org/officeDocument/2006/relationships/tags" Target="../tags/tag260.xml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4.xml"/><Relationship Id="rId6" Type="http://schemas.openxmlformats.org/officeDocument/2006/relationships/slideLayout" Target="../slideLayouts/slideLayout11.xml"/><Relationship Id="rId5" Type="http://schemas.openxmlformats.org/officeDocument/2006/relationships/tags" Target="../tags/tag269.xml"/><Relationship Id="rId4" Type="http://schemas.openxmlformats.org/officeDocument/2006/relationships/tags" Target="../tags/tag268.xml"/><Relationship Id="rId3" Type="http://schemas.openxmlformats.org/officeDocument/2006/relationships/tags" Target="../tags/tag267.xml"/><Relationship Id="rId2" Type="http://schemas.openxmlformats.org/officeDocument/2006/relationships/tags" Target="../tags/tag266.xml"/><Relationship Id="rId1" Type="http://schemas.openxmlformats.org/officeDocument/2006/relationships/tags" Target="../tags/tag265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272.xml"/><Relationship Id="rId2" Type="http://schemas.openxmlformats.org/officeDocument/2006/relationships/tags" Target="../tags/tag271.xml"/><Relationship Id="rId1" Type="http://schemas.openxmlformats.org/officeDocument/2006/relationships/tags" Target="../tags/tag270.xml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1.xml"/><Relationship Id="rId6" Type="http://schemas.openxmlformats.org/officeDocument/2006/relationships/tags" Target="../tags/tag277.xml"/><Relationship Id="rId5" Type="http://schemas.openxmlformats.org/officeDocument/2006/relationships/image" Target="../media/image4.png"/><Relationship Id="rId4" Type="http://schemas.openxmlformats.org/officeDocument/2006/relationships/tags" Target="../tags/tag276.xml"/><Relationship Id="rId3" Type="http://schemas.openxmlformats.org/officeDocument/2006/relationships/tags" Target="../tags/tag275.xml"/><Relationship Id="rId2" Type="http://schemas.openxmlformats.org/officeDocument/2006/relationships/tags" Target="../tags/tag274.xml"/><Relationship Id="rId1" Type="http://schemas.openxmlformats.org/officeDocument/2006/relationships/tags" Target="../tags/tag273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72.xml"/><Relationship Id="rId8" Type="http://schemas.openxmlformats.org/officeDocument/2006/relationships/tags" Target="../tags/tag171.xml"/><Relationship Id="rId7" Type="http://schemas.openxmlformats.org/officeDocument/2006/relationships/tags" Target="../tags/tag170.xml"/><Relationship Id="rId6" Type="http://schemas.openxmlformats.org/officeDocument/2006/relationships/tags" Target="../tags/tag169.xml"/><Relationship Id="rId5" Type="http://schemas.openxmlformats.org/officeDocument/2006/relationships/tags" Target="../tags/tag168.xml"/><Relationship Id="rId4" Type="http://schemas.openxmlformats.org/officeDocument/2006/relationships/tags" Target="../tags/tag167.xml"/><Relationship Id="rId3" Type="http://schemas.openxmlformats.org/officeDocument/2006/relationships/tags" Target="../tags/tag166.xml"/><Relationship Id="rId2" Type="http://schemas.openxmlformats.org/officeDocument/2006/relationships/tags" Target="../tags/tag165.xml"/><Relationship Id="rId19" Type="http://schemas.openxmlformats.org/officeDocument/2006/relationships/slideLayout" Target="../slideLayouts/slideLayout10.xml"/><Relationship Id="rId18" Type="http://schemas.openxmlformats.org/officeDocument/2006/relationships/tags" Target="../tags/tag181.xml"/><Relationship Id="rId17" Type="http://schemas.openxmlformats.org/officeDocument/2006/relationships/tags" Target="../tags/tag180.xml"/><Relationship Id="rId16" Type="http://schemas.openxmlformats.org/officeDocument/2006/relationships/tags" Target="../tags/tag179.xml"/><Relationship Id="rId15" Type="http://schemas.openxmlformats.org/officeDocument/2006/relationships/tags" Target="../tags/tag178.xml"/><Relationship Id="rId14" Type="http://schemas.openxmlformats.org/officeDocument/2006/relationships/tags" Target="../tags/tag177.xml"/><Relationship Id="rId13" Type="http://schemas.openxmlformats.org/officeDocument/2006/relationships/tags" Target="../tags/tag176.xml"/><Relationship Id="rId12" Type="http://schemas.openxmlformats.org/officeDocument/2006/relationships/tags" Target="../tags/tag175.xml"/><Relationship Id="rId11" Type="http://schemas.openxmlformats.org/officeDocument/2006/relationships/tags" Target="../tags/tag174.xml"/><Relationship Id="rId10" Type="http://schemas.openxmlformats.org/officeDocument/2006/relationships/tags" Target="../tags/tag173.xml"/><Relationship Id="rId1" Type="http://schemas.openxmlformats.org/officeDocument/2006/relationships/tags" Target="../tags/tag16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11.xml"/><Relationship Id="rId6" Type="http://schemas.openxmlformats.org/officeDocument/2006/relationships/tags" Target="../tags/tag187.xml"/><Relationship Id="rId5" Type="http://schemas.openxmlformats.org/officeDocument/2006/relationships/tags" Target="../tags/tag186.xml"/><Relationship Id="rId4" Type="http://schemas.openxmlformats.org/officeDocument/2006/relationships/tags" Target="../tags/tag185.xml"/><Relationship Id="rId3" Type="http://schemas.openxmlformats.org/officeDocument/2006/relationships/tags" Target="../tags/tag184.xml"/><Relationship Id="rId2" Type="http://schemas.openxmlformats.org/officeDocument/2006/relationships/tags" Target="../tags/tag183.xml"/><Relationship Id="rId1" Type="http://schemas.openxmlformats.org/officeDocument/2006/relationships/tags" Target="../tags/tag182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1.xml"/><Relationship Id="rId4" Type="http://schemas.openxmlformats.org/officeDocument/2006/relationships/tags" Target="../tags/tag191.xml"/><Relationship Id="rId3" Type="http://schemas.openxmlformats.org/officeDocument/2006/relationships/tags" Target="../tags/tag190.xml"/><Relationship Id="rId2" Type="http://schemas.openxmlformats.org/officeDocument/2006/relationships/tags" Target="../tags/tag189.xml"/><Relationship Id="rId1" Type="http://schemas.openxmlformats.org/officeDocument/2006/relationships/tags" Target="../tags/tag188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1.xml"/><Relationship Id="rId5" Type="http://schemas.openxmlformats.org/officeDocument/2006/relationships/tags" Target="../tags/tag196.xml"/><Relationship Id="rId4" Type="http://schemas.openxmlformats.org/officeDocument/2006/relationships/tags" Target="../tags/tag195.xml"/><Relationship Id="rId3" Type="http://schemas.openxmlformats.org/officeDocument/2006/relationships/tags" Target="../tags/tag194.xml"/><Relationship Id="rId2" Type="http://schemas.openxmlformats.org/officeDocument/2006/relationships/tags" Target="../tags/tag193.xml"/><Relationship Id="rId1" Type="http://schemas.openxmlformats.org/officeDocument/2006/relationships/tags" Target="../tags/tag192.xml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11.xml"/><Relationship Id="rId5" Type="http://schemas.openxmlformats.org/officeDocument/2006/relationships/tags" Target="../tags/tag201.xml"/><Relationship Id="rId4" Type="http://schemas.openxmlformats.org/officeDocument/2006/relationships/tags" Target="../tags/tag200.xml"/><Relationship Id="rId3" Type="http://schemas.openxmlformats.org/officeDocument/2006/relationships/tags" Target="../tags/tag199.xml"/><Relationship Id="rId2" Type="http://schemas.openxmlformats.org/officeDocument/2006/relationships/tags" Target="../tags/tag198.xml"/><Relationship Id="rId1" Type="http://schemas.openxmlformats.org/officeDocument/2006/relationships/tags" Target="../tags/tag197.xml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11.xml"/><Relationship Id="rId5" Type="http://schemas.openxmlformats.org/officeDocument/2006/relationships/tags" Target="../tags/tag206.xml"/><Relationship Id="rId4" Type="http://schemas.openxmlformats.org/officeDocument/2006/relationships/tags" Target="../tags/tag205.xml"/><Relationship Id="rId3" Type="http://schemas.openxmlformats.org/officeDocument/2006/relationships/tags" Target="../tags/tag204.xml"/><Relationship Id="rId2" Type="http://schemas.openxmlformats.org/officeDocument/2006/relationships/tags" Target="../tags/tag203.xml"/><Relationship Id="rId1" Type="http://schemas.openxmlformats.org/officeDocument/2006/relationships/tags" Target="../tags/tag202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11.xml"/><Relationship Id="rId4" Type="http://schemas.openxmlformats.org/officeDocument/2006/relationships/tags" Target="../tags/tag210.xml"/><Relationship Id="rId3" Type="http://schemas.openxmlformats.org/officeDocument/2006/relationships/tags" Target="../tags/tag209.xml"/><Relationship Id="rId2" Type="http://schemas.openxmlformats.org/officeDocument/2006/relationships/tags" Target="../tags/tag208.xml"/><Relationship Id="rId1" Type="http://schemas.openxmlformats.org/officeDocument/2006/relationships/tags" Target="../tags/tag207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1.xml"/><Relationship Id="rId5" Type="http://schemas.openxmlformats.org/officeDocument/2006/relationships/tags" Target="../tags/tag215.xml"/><Relationship Id="rId4" Type="http://schemas.openxmlformats.org/officeDocument/2006/relationships/tags" Target="../tags/tag214.xml"/><Relationship Id="rId3" Type="http://schemas.openxmlformats.org/officeDocument/2006/relationships/tags" Target="../tags/tag213.xml"/><Relationship Id="rId2" Type="http://schemas.openxmlformats.org/officeDocument/2006/relationships/tags" Target="../tags/tag212.xml"/><Relationship Id="rId1" Type="http://schemas.openxmlformats.org/officeDocument/2006/relationships/tags" Target="../tags/tag2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527810" y="2842895"/>
            <a:ext cx="6516370" cy="838835"/>
          </a:xfrm>
        </p:spPr>
        <p:txBody>
          <a:bodyPr>
            <a:normAutofit fontScale="90000"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700" dirty="0">
                <a:solidFill>
                  <a:schemeClr val="accent1"/>
                </a:solidFill>
              </a:rPr>
              <a:t>第四章 目录和文件管理（二）</a:t>
            </a:r>
            <a:endParaRPr lang="zh-CN" altLang="en-US" sz="3700" dirty="0">
              <a:solidFill>
                <a:schemeClr val="accent1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2047739" y="3971224"/>
            <a:ext cx="5338159" cy="507239"/>
          </a:xfrm>
        </p:spPr>
        <p:txBody>
          <a:bodyPr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SzPct val="100000"/>
              <a:buNone/>
            </a:pPr>
            <a:r>
              <a:rPr lang="en-US" altLang="zh-CN" sz="2400" dirty="0">
                <a:solidFill>
                  <a:schemeClr val="dk1">
                    <a:lumMod val="85000"/>
                    <a:lumOff val="15000"/>
                  </a:schemeClr>
                </a:solidFill>
              </a:rPr>
              <a:t>—— 理论部分</a:t>
            </a:r>
            <a:endParaRPr lang="en-US" altLang="zh-CN" sz="2400" dirty="0">
              <a:solidFill>
                <a:schemeClr val="dk1">
                  <a:lumMod val="85000"/>
                  <a:lumOff val="15000"/>
                </a:schemeClr>
              </a:solidFill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362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请思考：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通过上下翻页来查看文件内容，用什么命令？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grep ‘^root’ /etc/passwd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命令的功能是什么？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5363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</p:spPr>
        <p:txBody>
          <a:bodyPr vert="horz" wrap="square" lIns="91440" tIns="45720" rIns="91440" bIns="45720" anchor="ctr" anchorCtr="0"/>
          <a:p>
            <a:r>
              <a:rPr lang="zh-CN" altLang="en-US" dirty="0">
                <a:solidFill>
                  <a:schemeClr val="accent1"/>
                </a:solidFill>
                <a:latin typeface="汉仪旗黑-85S" charset="0"/>
                <a:ea typeface="汉仪旗黑-85S" charset="0"/>
              </a:rPr>
              <a:t>小结</a:t>
            </a:r>
            <a:endParaRPr lang="zh-CN" altLang="en-US" dirty="0">
              <a:solidFill>
                <a:schemeClr val="accent1"/>
              </a:solidFill>
              <a:latin typeface="汉仪旗黑-85S" charset="0"/>
              <a:ea typeface="汉仪旗黑-85S" charset="0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6386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文本编辑器的作用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创建或修改文本文件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维护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Linux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系统中的各种配置文件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Linux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中最常用的文本编辑器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vi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：类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Unix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系统中默认的文本编辑器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vim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vi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编辑器的增强版本，习惯上也称为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vi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6387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文本编辑器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——vi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7410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en-US" altLang="zh-CN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vi</a:t>
            </a:r>
            <a:r>
              <a:rPr lang="en-US" altLang="zh-CN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编辑器的工作模式</a:t>
            </a:r>
            <a:endParaRPr lang="en-US" altLang="zh-CN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17411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214438"/>
            <a:ext cx="8501062" cy="5143500"/>
          </a:xfrm>
        </p:spPr>
        <p:txBody>
          <a:bodyPr vert="horz" wrap="square" lIns="91440" tIns="45720" rIns="91440" bIns="45720" anchor="t" anchorCtr="0"/>
          <a:p>
            <a:pPr>
              <a:spcBef>
                <a:spcPts val="675"/>
              </a:spcBef>
            </a:pPr>
            <a:r>
              <a:rPr lang="zh-CN" altLang="en-US" sz="20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+mn-cs"/>
              </a:rPr>
              <a:t>三种工作模式</a:t>
            </a:r>
            <a:endParaRPr lang="zh-CN" altLang="en-US" sz="2000" b="1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+mn-cs"/>
            </a:endParaRPr>
          </a:p>
          <a:p>
            <a:pPr lvl="1">
              <a:spcBef>
                <a:spcPts val="475"/>
              </a:spcBef>
            </a:pPr>
            <a:r>
              <a:rPr lang="zh-CN" altLang="en-US" sz="20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rPr>
              <a:t>命令模式、输入模式、末行模式</a:t>
            </a:r>
            <a:endParaRPr lang="zh-CN" altLang="en-US" sz="2000" b="1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</a:endParaRPr>
          </a:p>
          <a:p>
            <a:pPr>
              <a:spcBef>
                <a:spcPts val="675"/>
              </a:spcBef>
            </a:pPr>
            <a:r>
              <a:rPr lang="zh-CN" altLang="en-US" sz="20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+mn-cs"/>
              </a:rPr>
              <a:t>不同模式之间的切换</a:t>
            </a:r>
            <a:endParaRPr lang="zh-CN" altLang="en-US" sz="2000" b="1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+mn-cs"/>
            </a:endParaRPr>
          </a:p>
        </p:txBody>
      </p:sp>
      <p:sp>
        <p:nvSpPr>
          <p:cNvPr id="17425" name="AutoShape 4"/>
          <p:cNvSpPr/>
          <p:nvPr>
            <p:custDataLst>
              <p:tags r:id="rId5"/>
            </p:custDataLst>
          </p:nvPr>
        </p:nvSpPr>
        <p:spPr>
          <a:xfrm>
            <a:off x="1584325" y="3357880"/>
            <a:ext cx="6120130" cy="2428875"/>
          </a:xfrm>
          <a:prstGeom prst="roundRect">
            <a:avLst>
              <a:gd name="adj" fmla="val 6157"/>
            </a:avLst>
          </a:prstGeom>
          <a:gradFill rotWithShape="1">
            <a:gsLst>
              <a:gs pos="0">
                <a:srgbClr val="FFFFFF"/>
              </a:gs>
              <a:gs pos="100000">
                <a:srgbClr val="3399FF">
                  <a:alpha val="0"/>
                </a:srgbClr>
              </a:gs>
            </a:gsLst>
            <a:lin ang="5400000" scaled="1"/>
            <a:tileRect/>
          </a:gradFill>
          <a:ln w="9525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  <a:effectLst>
            <a:outerShdw dist="53882" dir="2699999" algn="ctr" rotWithShape="0">
              <a:schemeClr val="lt2">
                <a:alpha val="50000"/>
              </a:schemeClr>
            </a:outerShdw>
          </a:effectLst>
        </p:spPr>
        <p:txBody>
          <a:bodyPr wrap="none" anchor="ctr" anchorCtr="0"/>
          <a:p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26" name="AutoShape 5"/>
          <p:cNvSpPr/>
          <p:nvPr>
            <p:custDataLst>
              <p:tags r:id="rId6"/>
            </p:custDataLst>
          </p:nvPr>
        </p:nvSpPr>
        <p:spPr>
          <a:xfrm>
            <a:off x="3203575" y="2797175"/>
            <a:ext cx="3157855" cy="287655"/>
          </a:xfrm>
          <a:prstGeom prst="flowChartAlternateProcess">
            <a:avLst/>
          </a:prstGeom>
          <a:solidFill>
            <a:schemeClr val="accent3"/>
          </a:solidFill>
          <a:ln w="9525" cap="flat" cmpd="sng">
            <a:solidFill>
              <a:srgbClr val="80808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r>
              <a:rPr lang="en-US" altLang="zh-CN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[root@localhost ~]#</a:t>
            </a:r>
            <a:r>
              <a:rPr lang="en-US" altLang="zh-CN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vi </a:t>
            </a:r>
            <a:r>
              <a:rPr lang="zh-CN" altLang="en-US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文件名</a:t>
            </a:r>
            <a:endParaRPr lang="zh-CN" altLang="en-US" sz="1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7413" name="AutoShape 6"/>
          <p:cNvSpPr/>
          <p:nvPr>
            <p:custDataLst>
              <p:tags r:id="rId7"/>
            </p:custDataLst>
          </p:nvPr>
        </p:nvSpPr>
        <p:spPr>
          <a:xfrm>
            <a:off x="4511675" y="3408363"/>
            <a:ext cx="215900" cy="311150"/>
          </a:xfrm>
          <a:prstGeom prst="downArrow">
            <a:avLst>
              <a:gd name="adj1" fmla="val 50000"/>
              <a:gd name="adj2" fmla="val 36029"/>
            </a:avLst>
          </a:prstGeom>
          <a:gradFill rotWithShape="1">
            <a:gsLst>
              <a:gs pos="0">
                <a:srgbClr val="FFFFFF"/>
              </a:gs>
              <a:gs pos="100000">
                <a:srgbClr val="3399FF"/>
              </a:gs>
            </a:gsLst>
            <a:lin ang="5400000" scaled="1"/>
            <a:tileRect/>
          </a:gradFill>
          <a:ln w="9525" cap="flat" cmpd="sng">
            <a:solidFill>
              <a:srgbClr val="80808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14" name="AutoShape 7"/>
          <p:cNvSpPr/>
          <p:nvPr>
            <p:custDataLst>
              <p:tags r:id="rId8"/>
            </p:custDataLst>
          </p:nvPr>
        </p:nvSpPr>
        <p:spPr>
          <a:xfrm>
            <a:off x="3671888" y="3760788"/>
            <a:ext cx="1944687" cy="311150"/>
          </a:xfrm>
          <a:prstGeom prst="flowChartAlternateProcess">
            <a:avLst/>
          </a:prstGeom>
          <a:solidFill>
            <a:srgbClr val="CCFFFF"/>
          </a:solidFill>
          <a:ln w="9525" cap="flat" cmpd="sng">
            <a:solidFill>
              <a:srgbClr val="80808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16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命令模式</a:t>
            </a:r>
            <a:endParaRPr lang="zh-CN" altLang="en-US" sz="1600" b="1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15" name="AutoShape 8"/>
          <p:cNvSpPr/>
          <p:nvPr>
            <p:custDataLst>
              <p:tags r:id="rId9"/>
            </p:custDataLst>
          </p:nvPr>
        </p:nvSpPr>
        <p:spPr>
          <a:xfrm>
            <a:off x="1871663" y="5422900"/>
            <a:ext cx="1944687" cy="311150"/>
          </a:xfrm>
          <a:prstGeom prst="flowChartAlternateProcess">
            <a:avLst/>
          </a:prstGeom>
          <a:solidFill>
            <a:srgbClr val="CCFFFF"/>
          </a:solidFill>
          <a:ln w="9525" cap="flat" cmpd="sng">
            <a:solidFill>
              <a:srgbClr val="80808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16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输入模式</a:t>
            </a:r>
            <a:endParaRPr lang="zh-CN" altLang="en-US" sz="1600" b="1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16" name="AutoShape 9"/>
          <p:cNvSpPr/>
          <p:nvPr>
            <p:custDataLst>
              <p:tags r:id="rId10"/>
            </p:custDataLst>
          </p:nvPr>
        </p:nvSpPr>
        <p:spPr>
          <a:xfrm>
            <a:off x="5472113" y="5424488"/>
            <a:ext cx="1944687" cy="311150"/>
          </a:xfrm>
          <a:prstGeom prst="flowChartAlternateProcess">
            <a:avLst/>
          </a:prstGeom>
          <a:solidFill>
            <a:srgbClr val="CCFFFF"/>
          </a:solidFill>
          <a:ln w="9525" cap="flat" cmpd="sng">
            <a:solidFill>
              <a:srgbClr val="80808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16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末行模式</a:t>
            </a:r>
            <a:endParaRPr lang="zh-CN" altLang="en-US" sz="1600" b="1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17" name="Line 10"/>
          <p:cNvSpPr/>
          <p:nvPr>
            <p:custDataLst>
              <p:tags r:id="rId11"/>
            </p:custDataLst>
          </p:nvPr>
        </p:nvSpPr>
        <p:spPr>
          <a:xfrm flipV="1">
            <a:off x="3095625" y="4133850"/>
            <a:ext cx="936625" cy="1184275"/>
          </a:xfrm>
          <a:prstGeom prst="line">
            <a:avLst/>
          </a:prstGeom>
          <a:ln w="19050" cap="flat" cmpd="sng">
            <a:solidFill>
              <a:schemeClr val="dk2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7418" name="Line 11"/>
          <p:cNvSpPr/>
          <p:nvPr>
            <p:custDataLst>
              <p:tags r:id="rId12"/>
            </p:custDataLst>
          </p:nvPr>
        </p:nvSpPr>
        <p:spPr>
          <a:xfrm flipH="1" flipV="1">
            <a:off x="5329238" y="4133850"/>
            <a:ext cx="935037" cy="1184275"/>
          </a:xfrm>
          <a:prstGeom prst="line">
            <a:avLst/>
          </a:prstGeom>
          <a:ln w="19050" cap="flat" cmpd="sng">
            <a:solidFill>
              <a:schemeClr val="dk2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7419" name="Line 12"/>
          <p:cNvSpPr/>
          <p:nvPr>
            <p:custDataLst>
              <p:tags r:id="rId13"/>
            </p:custDataLst>
          </p:nvPr>
        </p:nvSpPr>
        <p:spPr>
          <a:xfrm>
            <a:off x="5543550" y="4133850"/>
            <a:ext cx="935038" cy="1184275"/>
          </a:xfrm>
          <a:prstGeom prst="line">
            <a:avLst/>
          </a:prstGeom>
          <a:ln w="19050" cap="flat" cmpd="sng">
            <a:solidFill>
              <a:schemeClr val="dk2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7420" name="Rectangle 13"/>
          <p:cNvSpPr/>
          <p:nvPr>
            <p:custDataLst>
              <p:tags r:id="rId14"/>
            </p:custDataLst>
          </p:nvPr>
        </p:nvSpPr>
        <p:spPr>
          <a:xfrm>
            <a:off x="6048375" y="4321175"/>
            <a:ext cx="865188" cy="247650"/>
          </a:xfrm>
          <a:prstGeom prst="rect">
            <a:avLst/>
          </a:prstGeom>
          <a:solidFill>
            <a:schemeClr val="accent3"/>
          </a:solidFill>
          <a:ln w="9525" cap="flat" cmpd="sng">
            <a:solidFill>
              <a:srgbClr val="808080"/>
            </a:solidFill>
            <a:prstDash val="dash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r>
              <a:rPr lang="zh-CN" altLang="en-US" sz="16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：键</a:t>
            </a:r>
            <a:endParaRPr lang="zh-CN" altLang="en-US" sz="160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21" name="Rectangle 14"/>
          <p:cNvSpPr/>
          <p:nvPr>
            <p:custDataLst>
              <p:tags r:id="rId15"/>
            </p:custDataLst>
          </p:nvPr>
        </p:nvSpPr>
        <p:spPr>
          <a:xfrm>
            <a:off x="2016125" y="4321175"/>
            <a:ext cx="1295400" cy="239713"/>
          </a:xfrm>
          <a:prstGeom prst="rect">
            <a:avLst/>
          </a:prstGeom>
          <a:solidFill>
            <a:schemeClr val="accent3"/>
          </a:solidFill>
          <a:ln w="9525" cap="flat" cmpd="sng">
            <a:solidFill>
              <a:srgbClr val="808080"/>
            </a:solidFill>
            <a:prstDash val="dash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r>
              <a:rPr lang="en-US" altLang="zh-CN" sz="16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</a:t>
            </a:r>
            <a:r>
              <a:rPr lang="zh-CN" altLang="en-US" sz="16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16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</a:t>
            </a:r>
            <a:r>
              <a:rPr lang="zh-CN" altLang="en-US" sz="16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16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o</a:t>
            </a:r>
            <a:r>
              <a:rPr lang="zh-CN" altLang="en-US" sz="16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等键</a:t>
            </a:r>
            <a:endParaRPr lang="zh-CN" altLang="en-US" sz="160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7422" name="Rectangle 15"/>
          <p:cNvSpPr/>
          <p:nvPr>
            <p:custDataLst>
              <p:tags r:id="rId16"/>
            </p:custDataLst>
          </p:nvPr>
        </p:nvSpPr>
        <p:spPr>
          <a:xfrm>
            <a:off x="3671888" y="4756150"/>
            <a:ext cx="792162" cy="273050"/>
          </a:xfrm>
          <a:prstGeom prst="rect">
            <a:avLst/>
          </a:prstGeom>
          <a:solidFill>
            <a:schemeClr val="accent3"/>
          </a:solidFill>
          <a:ln w="9525" cap="flat" cmpd="sng">
            <a:solidFill>
              <a:srgbClr val="808080"/>
            </a:solidFill>
            <a:prstDash val="dash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r>
              <a:rPr lang="en-US" altLang="zh-CN" sz="16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Esc</a:t>
            </a:r>
            <a:r>
              <a:rPr lang="zh-CN" altLang="en-US" sz="16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键</a:t>
            </a:r>
            <a:endParaRPr lang="zh-CN" altLang="en-US" sz="160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7423" name="Rectangle 16"/>
          <p:cNvSpPr/>
          <p:nvPr>
            <p:custDataLst>
              <p:tags r:id="rId17"/>
            </p:custDataLst>
          </p:nvPr>
        </p:nvSpPr>
        <p:spPr>
          <a:xfrm>
            <a:off x="4859338" y="4756150"/>
            <a:ext cx="785812" cy="273050"/>
          </a:xfrm>
          <a:prstGeom prst="rect">
            <a:avLst/>
          </a:prstGeom>
          <a:solidFill>
            <a:schemeClr val="accent3"/>
          </a:solidFill>
          <a:ln w="9525" cap="flat" cmpd="sng">
            <a:solidFill>
              <a:srgbClr val="808080"/>
            </a:solidFill>
            <a:prstDash val="dash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r>
              <a:rPr lang="en-US" altLang="zh-CN" sz="16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Esc</a:t>
            </a:r>
            <a:r>
              <a:rPr lang="zh-CN" altLang="en-US" sz="16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键</a:t>
            </a:r>
            <a:endParaRPr lang="zh-CN" altLang="en-US" sz="160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7424" name="Line 17"/>
          <p:cNvSpPr/>
          <p:nvPr>
            <p:custDataLst>
              <p:tags r:id="rId18"/>
            </p:custDataLst>
          </p:nvPr>
        </p:nvSpPr>
        <p:spPr>
          <a:xfrm flipV="1">
            <a:off x="2879725" y="4133850"/>
            <a:ext cx="936625" cy="1184275"/>
          </a:xfrm>
          <a:prstGeom prst="line">
            <a:avLst/>
          </a:prstGeom>
          <a:ln w="19050" cap="flat" cmpd="sng">
            <a:solidFill>
              <a:schemeClr val="dk2"/>
            </a:solidFill>
            <a:prstDash val="solid"/>
            <a:headEnd type="triangle" w="med" len="med"/>
            <a:tailEnd type="none" w="med" len="med"/>
          </a:ln>
        </p:spPr>
      </p:sp>
    </p:spTree>
    <p:custDataLst>
      <p:tags r:id="rId19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8434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光标移动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8435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命令模式的基本操作 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4-1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graphicFrame>
        <p:nvGraphicFramePr>
          <p:cNvPr id="6" name="Group 70"/>
          <p:cNvGraphicFramePr>
            <a:graphicFrameLocks noGrp="1"/>
          </p:cNvGraphicFramePr>
          <p:nvPr/>
        </p:nvGraphicFramePr>
        <p:xfrm>
          <a:off x="719138" y="1812925"/>
          <a:ext cx="8005763" cy="4116390"/>
        </p:xfrm>
        <a:graphic>
          <a:graphicData uri="http://schemas.openxmlformats.org/drawingml/2006/table">
            <a:tbl>
              <a:tblPr/>
              <a:tblGrid>
                <a:gridCol w="1624012"/>
                <a:gridCol w="2982913"/>
                <a:gridCol w="3398837"/>
              </a:tblGrid>
              <a:tr h="45714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操作类型</a:t>
                      </a:r>
                      <a:endParaRPr kumimoji="1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T="45705" marB="45705" anchor="b" horzOverflow="overflow">
                    <a:lnL w="63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操作键</a:t>
                      </a:r>
                      <a:endParaRPr kumimoji="1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T="45705" marB="45705" anchor="b" horzOverflow="overflow">
                    <a:lnL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功能</a:t>
                      </a:r>
                      <a:endParaRPr kumimoji="1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T="45705" marB="45705" anchor="b" horzOverflow="overflow">
                    <a:lnL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BACC6"/>
                    </a:solidFill>
                  </a:tcPr>
                </a:tc>
              </a:tr>
              <a:tr h="3678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光标方向移动</a:t>
                      </a:r>
                      <a:endParaRPr kumimoji="1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90000" marR="90000" marT="46784" marB="46784" anchor="ctr" anchorCtr="1" horzOverflow="overflow">
                    <a:lnL w="63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Wingdings" panose="05000000000000000000" pitchFamily="2" charset="2"/>
                        </a:rPr>
                        <a:t></a:t>
                      </a: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、</a:t>
                      </a: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Wingdings" panose="05000000000000000000" pitchFamily="2" charset="2"/>
                        </a:rPr>
                        <a:t></a:t>
                      </a: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、</a:t>
                      </a: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Wingdings" panose="05000000000000000000" pitchFamily="2" charset="2"/>
                        </a:rPr>
                        <a:t></a:t>
                      </a: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、</a:t>
                      </a: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Wingdings" panose="05000000000000000000" pitchFamily="2" charset="2"/>
                        </a:rPr>
                        <a:t></a:t>
                      </a:r>
                      <a:endParaRPr kumimoji="1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Wingdings" panose="05000000000000000000" pitchFamily="2" charset="2"/>
                      </a:endParaRPr>
                    </a:p>
                  </a:txBody>
                  <a:tcPr marT="45705" marB="45705" anchor="b" horzOverflow="overflow">
                    <a:lnL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上、下、左、右</a:t>
                      </a:r>
                      <a:endParaRPr kumimoji="1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T="45705" marB="45705" anchor="b" horzOverflow="overflow">
                    <a:lnL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65709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翻页</a:t>
                      </a:r>
                      <a:endParaRPr kumimoji="1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90000" marR="90000" marT="46784" marB="46784" anchor="ctr" anchorCtr="1" horzOverflow="overflow">
                    <a:lnL w="63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Page Down</a:t>
                      </a: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或</a:t>
                      </a: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Ctrl+F</a:t>
                      </a:r>
                      <a:endParaRPr kumimoji="1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T="45705" marB="45705" anchor="b" horzOverflow="overflow">
                    <a:lnL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向下翻动一整页内容</a:t>
                      </a:r>
                      <a:endParaRPr kumimoji="1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T="45705" marB="45705" anchor="b" horzOverflow="overflow">
                    <a:lnL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65709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fr-FR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Page Up</a:t>
                      </a:r>
                      <a:r>
                        <a:rPr kumimoji="1" lang="zh-CN" altLang="fr-F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或</a:t>
                      </a:r>
                      <a:r>
                        <a:rPr kumimoji="1" lang="fr-FR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Ctrl+B  </a:t>
                      </a:r>
                      <a:endParaRPr kumimoji="1" lang="fr-FR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T="45705" marB="45705" anchor="b" horzOverflow="overflow">
                    <a:lnL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向上翻动一整页内容</a:t>
                      </a:r>
                      <a:endParaRPr kumimoji="1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T="45705" marB="45705" anchor="b" horzOverflow="overflow">
                    <a:lnL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65709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行内快速跳转</a:t>
                      </a:r>
                      <a:endParaRPr kumimoji="1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90000" marR="90000" marT="46784" marB="46784" anchor="ctr" anchorCtr="1" horzOverflow="overflow">
                    <a:lnL w="63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Home</a:t>
                      </a: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键或“</a:t>
                      </a: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^</a:t>
                      </a: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”</a:t>
                      </a: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、数字“</a:t>
                      </a: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0</a:t>
                      </a: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”</a:t>
                      </a:r>
                      <a:endParaRPr kumimoji="1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T="45705" marB="45705" anchor="b" horzOverflow="overflow">
                    <a:lnL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跳转至行首</a:t>
                      </a:r>
                      <a:endParaRPr kumimoji="1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T="45705" marB="45705" anchor="b" horzOverflow="overflow">
                    <a:lnL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65709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End</a:t>
                      </a: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键或“</a:t>
                      </a: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$</a:t>
                      </a: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”</a:t>
                      </a: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键</a:t>
                      </a:r>
                      <a:endParaRPr kumimoji="1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T="45705" marB="45705" anchor="b" horzOverflow="overflow">
                    <a:lnL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跳转到行尾</a:t>
                      </a:r>
                      <a:endParaRPr kumimoji="1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T="45705" marB="45705" anchor="b" horzOverflow="overflow">
                    <a:lnL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65709"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行间快速跳转</a:t>
                      </a:r>
                      <a:endParaRPr kumimoji="1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90000" marR="90000" marT="46784" marB="46784" anchor="ctr" anchorCtr="1" horzOverflow="overflow">
                    <a:lnL w="63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1G</a:t>
                      </a: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或者</a:t>
                      </a: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gg</a:t>
                      </a:r>
                      <a:endParaRPr kumimoji="1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T="45705" marB="45705" anchor="b" horzOverflow="overflow">
                    <a:lnL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跳转到文件的首行 </a:t>
                      </a:r>
                      <a:endParaRPr kumimoji="1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T="45705" marB="45705" anchor="b" horzOverflow="overflow">
                    <a:lnL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65709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G</a:t>
                      </a:r>
                      <a:endParaRPr kumimoji="1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T="45705" marB="45705" anchor="b" horzOverflow="overflow">
                    <a:lnL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跳转到文件的末尾行 </a:t>
                      </a:r>
                      <a:endParaRPr kumimoji="1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T="45705" marB="45705" anchor="b" horzOverflow="overflow">
                    <a:lnL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65709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#G</a:t>
                      </a:r>
                      <a:endParaRPr kumimoji="1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T="45705" marB="45705" anchor="b" horzOverflow="overflow">
                    <a:lnL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跳转到文件中的第</a:t>
                      </a: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#</a:t>
                      </a: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行 </a:t>
                      </a:r>
                      <a:endParaRPr kumimoji="1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T="45705" marB="45705" anchor="b" horzOverflow="overflow">
                    <a:lnL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65709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行号显示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0000" marR="90000" marT="46784" marB="46784" anchor="ctr" anchorCtr="1" horzOverflow="overflow">
                    <a:lnL w="63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:set nu</a:t>
                      </a:r>
                      <a:endParaRPr kumimoji="1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T="45705" marB="45705" anchor="b" horzOverflow="overflow">
                    <a:lnL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在编辑器中显示行号 </a:t>
                      </a:r>
                      <a:endParaRPr kumimoji="1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T="45705" marB="45705" anchor="b" horzOverflow="overflow">
                    <a:lnL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65709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:set nonu</a:t>
                      </a:r>
                      <a:endParaRPr kumimoji="1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T="45705" marB="45705" anchor="b" horzOverflow="overflow">
                    <a:lnL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取消编辑器中的行号显示</a:t>
                      </a:r>
                      <a:endParaRPr kumimoji="1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T="45705" marB="45705" anchor="b" horzOverflow="overflow">
                    <a:lnL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custDataLst>
      <p:tags r:id="rId5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458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复制、粘贴、删除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9459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</p:spPr>
        <p:txBody>
          <a:bodyPr vert="horz" wrap="square" lIns="91440" tIns="45720" rIns="91440" bIns="45720" anchor="ctr" anchorCtr="0"/>
          <a:p>
            <a:r>
              <a:rPr lang="zh-CN" altLang="en-US" dirty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命令模式的基本操作 </a:t>
            </a:r>
            <a:r>
              <a:rPr lang="en-US" altLang="zh-CN" dirty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4-2</a:t>
            </a:r>
            <a:endParaRPr lang="en-US" altLang="zh-CN" dirty="0">
              <a:solidFill>
                <a:schemeClr val="accent1"/>
              </a:solidFill>
              <a:latin typeface="汉仪旗黑-85S" charset="0"/>
              <a:cs typeface="汉仪旗黑-85S" charset="0"/>
            </a:endParaRPr>
          </a:p>
        </p:txBody>
      </p:sp>
      <p:graphicFrame>
        <p:nvGraphicFramePr>
          <p:cNvPr id="5" name="Group 71"/>
          <p:cNvGraphicFramePr>
            <a:graphicFrameLocks noGrp="1"/>
          </p:cNvGraphicFramePr>
          <p:nvPr/>
        </p:nvGraphicFramePr>
        <p:xfrm>
          <a:off x="711200" y="1835150"/>
          <a:ext cx="7386638" cy="4022725"/>
        </p:xfrm>
        <a:graphic>
          <a:graphicData uri="http://schemas.openxmlformats.org/drawingml/2006/table">
            <a:tbl>
              <a:tblPr/>
              <a:tblGrid>
                <a:gridCol w="1409700"/>
                <a:gridCol w="1677988"/>
                <a:gridCol w="4298950"/>
              </a:tblGrid>
              <a:tr h="45713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操作类型</a:t>
                      </a:r>
                      <a:endParaRPr kumimoji="1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T="45703" marB="45703" anchor="b" horzOverflow="overflow">
                    <a:lnL w="63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操作键</a:t>
                      </a:r>
                      <a:endParaRPr kumimoji="1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T="45703" marB="45703" anchor="b" horzOverflow="overflow">
                    <a:lnL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功能</a:t>
                      </a:r>
                      <a:endParaRPr kumimoji="1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T="45703" marB="45703" anchor="b" horzOverflow="overflow">
                    <a:lnL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BACC6"/>
                    </a:solidFill>
                  </a:tcPr>
                </a:tc>
              </a:tr>
              <a:tr h="365700">
                <a:tc rowSpan="5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删除</a:t>
                      </a:r>
                      <a:endParaRPr kumimoji="1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90000" marR="90000" marT="46783" marB="46783" anchor="ctr" horzOverflow="overflow">
                    <a:lnL w="63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x</a:t>
                      </a: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或</a:t>
                      </a: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Del</a:t>
                      </a:r>
                      <a:endParaRPr kumimoji="1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T="45703" marB="45703" anchor="b" horzOverflow="overflow">
                    <a:lnL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删除光标处的单个字符</a:t>
                      </a:r>
                      <a:endParaRPr kumimoji="1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T="45703" marB="45703" anchor="b" horzOverflow="overflow">
                    <a:lnL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700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dd</a:t>
                      </a:r>
                      <a:endParaRPr kumimoji="1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T="45703" marB="45703" anchor="b" horzOverflow="overflow">
                    <a:lnL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删除当前光标所在行</a:t>
                      </a:r>
                      <a:endParaRPr kumimoji="1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T="45703" marB="45703" anchor="b" horzOverflow="overflow">
                    <a:lnL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700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fr-FR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#dd</a:t>
                      </a:r>
                      <a:endParaRPr kumimoji="1" lang="fr-FR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T="45703" marB="45703" anchor="b" horzOverflow="overflow">
                    <a:lnL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删除从光标处开始的</a:t>
                      </a: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#</a:t>
                      </a: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行内容</a:t>
                      </a:r>
                      <a:endParaRPr kumimoji="1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T="45703" marB="45703" anchor="b" horzOverflow="overflow">
                    <a:lnL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700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d^</a:t>
                      </a:r>
                      <a:endParaRPr kumimoji="1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T="45703" marB="45703" anchor="b" horzOverflow="overflow">
                    <a:lnL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删除当前光标之前到行首的所有字符</a:t>
                      </a:r>
                      <a:endParaRPr kumimoji="1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T="45703" marB="45703" anchor="b" horzOverflow="overflow">
                    <a:lnL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700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d$</a:t>
                      </a:r>
                      <a:endParaRPr kumimoji="1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T="45703" marB="45703" anchor="b" horzOverflow="overflow">
                    <a:lnL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删除当前光标处到行尾的所有字符</a:t>
                      </a:r>
                      <a:endParaRPr kumimoji="1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T="45703" marB="45703" anchor="b" horzOverflow="overflow">
                    <a:lnL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700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复制</a:t>
                      </a:r>
                      <a:endParaRPr kumimoji="1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90000" marR="90000" marT="46783" marB="46783" anchor="ctr" horzOverflow="overflow">
                    <a:lnL w="63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yy</a:t>
                      </a:r>
                      <a:endParaRPr kumimoji="1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T="45703" marB="45703" anchor="b" horzOverflow="overflow">
                    <a:lnL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复制当前行整行的内容到剪贴板</a:t>
                      </a:r>
                      <a:endParaRPr kumimoji="1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T="45703" marB="45703" anchor="b" horzOverflow="overflow">
                    <a:lnL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700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#yy</a:t>
                      </a:r>
                      <a:endParaRPr kumimoji="1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T="45703" marB="45703" anchor="b" horzOverflow="overflow">
                    <a:lnL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复制从光标处开始的</a:t>
                      </a: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#</a:t>
                      </a: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行内容</a:t>
                      </a:r>
                      <a:endParaRPr kumimoji="1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T="45703" marB="45703" anchor="b" horzOverflow="overflow">
                    <a:lnL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9994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粘贴</a:t>
                      </a:r>
                      <a:endParaRPr kumimoji="1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90000" marR="90000" marT="46783" marB="46783" anchor="ctr" horzOverflow="overflow">
                    <a:lnL w="63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</a:t>
                      </a:r>
                      <a:endParaRPr kumimoji="1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T="45703" marB="45703" anchor="b" horzOverflow="overflow">
                    <a:lnL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将缓冲区中的内容粘贴到光标位置处之后</a:t>
                      </a:r>
                      <a:endParaRPr kumimoji="1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T="45703" marB="45703" anchor="b" horzOverflow="overflow">
                    <a:lnL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700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P</a:t>
                      </a:r>
                      <a:endParaRPr kumimoji="1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T="45703" marB="45703" anchor="b" horzOverflow="overflow">
                    <a:lnL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粘贴到光标位置处之前</a:t>
                      </a:r>
                      <a:endParaRPr kumimoji="1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T="45703" marB="45703" anchor="b" horzOverflow="overflow">
                    <a:lnL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5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0482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文件内容查找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0483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命令模式的基本操作 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4-3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graphicFrame>
        <p:nvGraphicFramePr>
          <p:cNvPr id="5" name="Group 58"/>
          <p:cNvGraphicFramePr>
            <a:graphicFrameLocks noGrp="1"/>
          </p:cNvGraphicFramePr>
          <p:nvPr/>
        </p:nvGraphicFramePr>
        <p:xfrm>
          <a:off x="1908175" y="2071688"/>
          <a:ext cx="5543550" cy="1928813"/>
        </p:xfrm>
        <a:graphic>
          <a:graphicData uri="http://schemas.openxmlformats.org/drawingml/2006/table">
            <a:tbl>
              <a:tblPr/>
              <a:tblGrid>
                <a:gridCol w="1103313"/>
                <a:gridCol w="4440237"/>
              </a:tblGrid>
              <a:tr h="4571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操作键</a:t>
                      </a:r>
                      <a:endParaRPr kumimoji="1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T="45716" marB="45716" anchor="b" horzOverflow="overflow">
                    <a:lnL w="63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功能</a:t>
                      </a:r>
                      <a:endParaRPr kumimoji="1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T="45716" marB="45716" anchor="b" horzOverflow="overflow">
                    <a:lnL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BACC6"/>
                    </a:solidFill>
                  </a:tcPr>
                </a:tc>
              </a:tr>
              <a:tr h="3679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/</a:t>
                      </a: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word</a:t>
                      </a:r>
                      <a:endParaRPr kumimoji="1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90000" marR="90000" marT="46796" marB="46796" anchor="ctr" anchorCtr="1" horzOverflow="overflow">
                    <a:lnL w="63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从上而下在文件中查找字符串“</a:t>
                      </a: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word” </a:t>
                      </a:r>
                      <a:endParaRPr kumimoji="1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T="45716" marB="45716" anchor="b" horzOverflow="overflow">
                    <a:lnL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79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?</a:t>
                      </a: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word</a:t>
                      </a:r>
                      <a:endParaRPr kumimoji="1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90000" marR="90000" marT="46796" marB="46796" anchor="ctr" anchorCtr="1" horzOverflow="overflow">
                    <a:lnL w="63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从下而上在文件中查找字符串“</a:t>
                      </a: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word”</a:t>
                      </a:r>
                      <a:endParaRPr kumimoji="1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T="45716" marB="45716" anchor="b" horzOverflow="overflow">
                    <a:lnL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79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fr-FR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</a:t>
                      </a:r>
                      <a:endParaRPr kumimoji="1" lang="fr-FR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90000" marR="90000" marT="46796" marB="46796" anchor="ctr" anchorCtr="1" horzOverflow="overflow">
                    <a:lnL w="63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定位下一个匹配的被查找字符串 </a:t>
                      </a:r>
                      <a:endParaRPr kumimoji="1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T="45716" marB="45716" anchor="b" horzOverflow="overflow">
                    <a:lnL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79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fr-FR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</a:t>
                      </a:r>
                      <a:endParaRPr kumimoji="1" lang="fr-FR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90000" marR="90000" marT="46796" marB="46796" anchor="ctr" anchorCtr="1" horzOverflow="overflow">
                    <a:lnL w="63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定位上一个匹配的被查找字符串</a:t>
                      </a:r>
                      <a:endParaRPr kumimoji="1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T="45716" marB="45716" anchor="b" horzOverflow="overflow">
                    <a:lnL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5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1506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撤销编辑及保存退出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1507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命令模式的基本操作 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4-4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graphicFrame>
        <p:nvGraphicFramePr>
          <p:cNvPr id="4" name="Group 25"/>
          <p:cNvGraphicFramePr>
            <a:graphicFrameLocks noGrp="1"/>
          </p:cNvGraphicFramePr>
          <p:nvPr/>
        </p:nvGraphicFramePr>
        <p:xfrm>
          <a:off x="1857375" y="2100263"/>
          <a:ext cx="5497513" cy="1828800"/>
        </p:xfrm>
        <a:graphic>
          <a:graphicData uri="http://schemas.openxmlformats.org/drawingml/2006/table">
            <a:tbl>
              <a:tblPr/>
              <a:tblGrid>
                <a:gridCol w="1103313"/>
                <a:gridCol w="4394200"/>
              </a:tblGrid>
              <a:tr h="177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操作键</a:t>
                      </a:r>
                      <a:endParaRPr kumimoji="1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anchor="b" horzOverflow="overflow">
                    <a:lnL w="63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功能</a:t>
                      </a:r>
                      <a:endParaRPr kumimoji="1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anchor="b" horzOverflow="overflow">
                    <a:lnL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BACC6"/>
                    </a:solidFill>
                  </a:tcPr>
                </a:tc>
              </a:tr>
              <a:tr h="177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u</a:t>
                      </a:r>
                      <a:endParaRPr kumimoji="1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90000" marR="90000" marT="46800" marB="46800" anchor="ctr" horzOverflow="overflow">
                    <a:lnL w="63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按一次取消最近的一次操作</a:t>
                      </a:r>
                      <a:endParaRPr kumimoji="1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多次重复按</a:t>
                      </a: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u</a:t>
                      </a: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键，恢复已进行的多步操作</a:t>
                      </a:r>
                      <a:endParaRPr kumimoji="1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anchor="b" horzOverflow="overflow">
                    <a:lnL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7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U</a:t>
                      </a:r>
                      <a:endParaRPr kumimoji="1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anchor="b" horzOverflow="overflow">
                    <a:lnL w="63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用于取消对当前行所做的所有编辑</a:t>
                      </a:r>
                      <a:endParaRPr kumimoji="1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anchor="b" horzOverflow="overflow">
                    <a:lnL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7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fr-FR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ZZ</a:t>
                      </a:r>
                      <a:endParaRPr kumimoji="1" lang="fr-FR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anchor="b" horzOverflow="overflow">
                    <a:lnL w="63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保存当前的文件内容并退出</a:t>
                      </a: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vi</a:t>
                      </a: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编辑器</a:t>
                      </a:r>
                      <a:endParaRPr kumimoji="1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anchor="b" horzOverflow="overflow">
                    <a:lnL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5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2530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保存文件及退出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vi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编辑器 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2531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末行模式的基本操作 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3-1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graphicFrame>
        <p:nvGraphicFramePr>
          <p:cNvPr id="4" name="Group 41"/>
          <p:cNvGraphicFramePr>
            <a:graphicFrameLocks noGrp="1"/>
          </p:cNvGraphicFramePr>
          <p:nvPr/>
        </p:nvGraphicFramePr>
        <p:xfrm>
          <a:off x="755650" y="2071688"/>
          <a:ext cx="7704138" cy="2286000"/>
        </p:xfrm>
        <a:graphic>
          <a:graphicData uri="http://schemas.openxmlformats.org/drawingml/2006/table">
            <a:tbl>
              <a:tblPr/>
              <a:tblGrid>
                <a:gridCol w="1954213"/>
                <a:gridCol w="2076450"/>
                <a:gridCol w="3673475"/>
              </a:tblGrid>
              <a:tr h="1809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功能</a:t>
                      </a:r>
                      <a:endParaRPr kumimoji="1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anchor="b" horzOverflow="overflow">
                    <a:lnL w="63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命令</a:t>
                      </a:r>
                      <a:endParaRPr kumimoji="1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anchor="b" horzOverflow="overflow">
                    <a:lnL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备注</a:t>
                      </a:r>
                      <a:endParaRPr kumimoji="1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anchor="b" horzOverflow="overflow">
                    <a:lnL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BACC6"/>
                    </a:solidFill>
                  </a:tcPr>
                </a:tc>
              </a:tr>
              <a:tr h="180975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保存文件</a:t>
                      </a:r>
                      <a:endParaRPr kumimoji="1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90000" marR="90000" marT="46800" marB="46800" anchor="ctr" horzOverflow="overflow">
                    <a:lnL w="63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:w</a:t>
                      </a:r>
                      <a:endParaRPr kumimoji="1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anchor="b" horzOverflow="overflow">
                    <a:lnL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b" horzOverflow="overflow">
                    <a:lnL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:w /root/</a:t>
                      </a:r>
                      <a:r>
                        <a:rPr kumimoji="1" lang="en-US" altLang="zh-CN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newfile</a:t>
                      </a:r>
                      <a:endParaRPr kumimoji="1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anchor="b" horzOverflow="overflow">
                    <a:lnL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另存为其它文件</a:t>
                      </a:r>
                      <a:endParaRPr kumimoji="1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anchor="b" horzOverflow="overflow">
                    <a:lnL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退出</a:t>
                      </a: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vi</a:t>
                      </a:r>
                      <a:endParaRPr kumimoji="1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90000" marR="90000" marT="46800" marB="46800" anchor="ctr" horzOverflow="overflow">
                    <a:lnL w="63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:q</a:t>
                      </a:r>
                      <a:endParaRPr kumimoji="1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anchor="b" horzOverflow="overflow">
                    <a:lnL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未修改退出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b" horzOverflow="overflow">
                    <a:lnL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:q!</a:t>
                      </a:r>
                      <a:endParaRPr kumimoji="1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anchor="b" horzOverflow="overflow">
                    <a:lnL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放弃对文件内容的修改，并退出</a:t>
                      </a: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vi</a:t>
                      </a:r>
                      <a:endParaRPr kumimoji="0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anchor="b" horzOverflow="overflow">
                    <a:lnL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保存文件退出</a:t>
                      </a: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vi</a:t>
                      </a:r>
                      <a:endParaRPr kumimoji="1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anchor="b" horzOverflow="overflow">
                    <a:lnL w="63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:</a:t>
                      </a:r>
                      <a:r>
                        <a:rPr kumimoji="1" lang="en-US" altLang="zh-CN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wq</a:t>
                      </a:r>
                      <a:endParaRPr kumimoji="1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anchor="b" horzOverflow="overflow">
                    <a:lnL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b" horzOverflow="overflow">
                    <a:lnL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5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713865" y="3182620"/>
            <a:ext cx="5764530" cy="555625"/>
          </a:xfrm>
        </p:spPr>
        <p:txBody>
          <a:bodyPr>
            <a:normAutofit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dirty="0">
                <a:solidFill>
                  <a:schemeClr val="accent1"/>
                </a:solidFill>
              </a:rPr>
              <a:t>第四章 目录和文件管理（二）</a:t>
            </a:r>
            <a:endParaRPr lang="zh-CN" altLang="en-US" sz="3000" dirty="0">
              <a:solidFill>
                <a:schemeClr val="accent1"/>
              </a:solidFill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2625680" y="4067741"/>
            <a:ext cx="3892639" cy="1107770"/>
          </a:xfrm>
        </p:spPr>
        <p:txBody>
          <a:bodyPr/>
          <a:p>
            <a:pPr marL="0" indent="0" algn="ctr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None/>
            </a:pPr>
            <a:r>
              <a:rPr lang="en-US" altLang="zh-CN" sz="2400" dirty="0">
                <a:solidFill>
                  <a:schemeClr val="dk1">
                    <a:lumMod val="85000"/>
                    <a:lumOff val="15000"/>
                  </a:schemeClr>
                </a:solidFill>
              </a:rPr>
              <a:t>—— 上机部分</a:t>
            </a:r>
            <a:endParaRPr lang="en-US" altLang="zh-CN" sz="2400" dirty="0">
              <a:solidFill>
                <a:schemeClr val="dk1">
                  <a:lumMod val="85000"/>
                  <a:lumOff val="15000"/>
                </a:schemeClr>
              </a:solidFill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4578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学员练习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练习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vi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编辑器的基本命令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使用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vi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编辑器修改系统配置文件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4579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实验案例：文件检索、备份及编辑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3-3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pic>
        <p:nvPicPr>
          <p:cNvPr id="24581" name="Picture 4" descr="练习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01925" y="3105150"/>
            <a:ext cx="1008380" cy="91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82" name="Rectangle 5"/>
          <p:cNvSpPr/>
          <p:nvPr/>
        </p:nvSpPr>
        <p:spPr>
          <a:xfrm>
            <a:off x="3565525" y="3321050"/>
            <a:ext cx="2735580" cy="50355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40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分钟内完成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任意多边形: 形状 5"/>
          <p:cNvSpPr/>
          <p:nvPr userDrawn="1">
            <p:custDataLst>
              <p:tags r:id="rId1"/>
            </p:custDataLst>
          </p:nvPr>
        </p:nvSpPr>
        <p:spPr>
          <a:xfrm rot="10800000" flipH="1">
            <a:off x="-1" y="-1"/>
            <a:ext cx="2481943" cy="6858001"/>
          </a:xfrm>
          <a:custGeom>
            <a:avLst/>
            <a:gdLst>
              <a:gd name="connsiteX0" fmla="*/ 0 w 3309257"/>
              <a:gd name="connsiteY0" fmla="*/ 6858001 h 6858001"/>
              <a:gd name="connsiteX1" fmla="*/ 3309257 w 3309257"/>
              <a:gd name="connsiteY1" fmla="*/ 6858001 h 6858001"/>
              <a:gd name="connsiteX2" fmla="*/ 1718889 w 3309257"/>
              <a:gd name="connsiteY2" fmla="*/ 0 h 6858001"/>
              <a:gd name="connsiteX3" fmla="*/ 0 w 3309257"/>
              <a:gd name="connsiteY3" fmla="*/ 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09257" h="6858001">
                <a:moveTo>
                  <a:pt x="0" y="6858001"/>
                </a:moveTo>
                <a:lnTo>
                  <a:pt x="3309257" y="6858001"/>
                </a:lnTo>
                <a:lnTo>
                  <a:pt x="1718889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p>
            <a:pPr algn="ctr"/>
            <a:endParaRPr lang="zh-CN" altLang="en-US" sz="1350" dirty="0">
              <a:solidFill>
                <a:schemeClr val="lt1"/>
              </a:solidFill>
            </a:endParaRPr>
          </a:p>
        </p:txBody>
      </p:sp>
      <p:sp>
        <p:nvSpPr>
          <p:cNvPr id="8" name="任意多边形: 形状 6"/>
          <p:cNvSpPr/>
          <p:nvPr userDrawn="1">
            <p:custDataLst>
              <p:tags r:id="rId2"/>
            </p:custDataLst>
          </p:nvPr>
        </p:nvSpPr>
        <p:spPr>
          <a:xfrm rot="11574254">
            <a:off x="1882214" y="707144"/>
            <a:ext cx="728651" cy="5443707"/>
          </a:xfrm>
          <a:custGeom>
            <a:avLst/>
            <a:gdLst>
              <a:gd name="connsiteX0" fmla="*/ 0 w 971535"/>
              <a:gd name="connsiteY0" fmla="*/ 7258276 h 7258276"/>
              <a:gd name="connsiteX1" fmla="*/ 932891 w 971535"/>
              <a:gd name="connsiteY1" fmla="*/ 8853 h 7258276"/>
              <a:gd name="connsiteX2" fmla="*/ 971535 w 971535"/>
              <a:gd name="connsiteY2" fmla="*/ 0 h 7258276"/>
              <a:gd name="connsiteX3" fmla="*/ 971535 w 971535"/>
              <a:gd name="connsiteY3" fmla="*/ 7035689 h 7258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71535" h="7258276">
                <a:moveTo>
                  <a:pt x="0" y="7258276"/>
                </a:moveTo>
                <a:lnTo>
                  <a:pt x="932891" y="8853"/>
                </a:lnTo>
                <a:lnTo>
                  <a:pt x="971535" y="0"/>
                </a:lnTo>
                <a:lnTo>
                  <a:pt x="971535" y="703568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  <p:sp>
        <p:nvSpPr>
          <p:cNvPr id="9" name="任意多边形: 形状 7"/>
          <p:cNvSpPr/>
          <p:nvPr userDrawn="1">
            <p:custDataLst>
              <p:tags r:id="rId3"/>
            </p:custDataLst>
          </p:nvPr>
        </p:nvSpPr>
        <p:spPr>
          <a:xfrm>
            <a:off x="1307488" y="3937000"/>
            <a:ext cx="1044752" cy="2921000"/>
          </a:xfrm>
          <a:custGeom>
            <a:avLst/>
            <a:gdLst>
              <a:gd name="connsiteX0" fmla="*/ 1089482 w 1393003"/>
              <a:gd name="connsiteY0" fmla="*/ 0 h 2921000"/>
              <a:gd name="connsiteX1" fmla="*/ 1393003 w 1393003"/>
              <a:gd name="connsiteY1" fmla="*/ 2921000 h 2921000"/>
              <a:gd name="connsiteX2" fmla="*/ 0 w 1393003"/>
              <a:gd name="connsiteY2" fmla="*/ 2921000 h 292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93003" h="2921000">
                <a:moveTo>
                  <a:pt x="1089482" y="0"/>
                </a:moveTo>
                <a:lnTo>
                  <a:pt x="1393003" y="2921000"/>
                </a:lnTo>
                <a:lnTo>
                  <a:pt x="0" y="2921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  <p:sp>
        <p:nvSpPr>
          <p:cNvPr id="28" name="文本框 27"/>
          <p:cNvSpPr txBox="1"/>
          <p:nvPr>
            <p:custDataLst>
              <p:tags r:id="rId4"/>
            </p:custDataLst>
          </p:nvPr>
        </p:nvSpPr>
        <p:spPr>
          <a:xfrm>
            <a:off x="4701302" y="2330768"/>
            <a:ext cx="395764" cy="623411"/>
          </a:xfrm>
          <a:prstGeom prst="rect">
            <a:avLst/>
          </a:prstGeom>
          <a:noFill/>
        </p:spPr>
        <p:txBody>
          <a:bodyPr wrap="square" rtlCol="0">
            <a:normAutofit fontScale="90000"/>
          </a:bodyPr>
          <a:p>
            <a:r>
              <a:rPr lang="en-US" altLang="zh-CN" sz="3600">
                <a:solidFill>
                  <a:schemeClr val="dk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1</a:t>
            </a:r>
            <a:endParaRPr lang="en-US" altLang="zh-CN" sz="3600">
              <a:solidFill>
                <a:schemeClr val="dk1"/>
              </a:solidFill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4" name="任意多边形: 形状 33"/>
          <p:cNvSpPr/>
          <p:nvPr>
            <p:custDataLst>
              <p:tags r:id="rId5"/>
            </p:custDataLst>
          </p:nvPr>
        </p:nvSpPr>
        <p:spPr>
          <a:xfrm rot="697528">
            <a:off x="4320540" y="2485390"/>
            <a:ext cx="186055" cy="260985"/>
          </a:xfrm>
          <a:custGeom>
            <a:avLst/>
            <a:gdLst>
              <a:gd name="connsiteX0" fmla="*/ 1399913 w 1399913"/>
              <a:gd name="connsiteY0" fmla="*/ 0 h 1966165"/>
              <a:gd name="connsiteX1" fmla="*/ 1399913 w 1399913"/>
              <a:gd name="connsiteY1" fmla="*/ 1678156 h 1966165"/>
              <a:gd name="connsiteX2" fmla="*/ 0 w 1399913"/>
              <a:gd name="connsiteY2" fmla="*/ 1966165 h 1966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99913" h="1966165">
                <a:moveTo>
                  <a:pt x="1399913" y="0"/>
                </a:moveTo>
                <a:lnTo>
                  <a:pt x="1399913" y="1678156"/>
                </a:lnTo>
                <a:lnTo>
                  <a:pt x="0" y="196616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90000" lnSpcReduction="20000"/>
          </a:bodyPr>
          <a:p>
            <a:pPr algn="ctr"/>
            <a:endParaRPr lang="zh-CN" altLang="en-US" sz="1350">
              <a:solidFill>
                <a:schemeClr val="dk1"/>
              </a:solidFill>
            </a:endParaRPr>
          </a:p>
        </p:txBody>
      </p:sp>
      <p:sp>
        <p:nvSpPr>
          <p:cNvPr id="35" name="等腰三角形 34"/>
          <p:cNvSpPr/>
          <p:nvPr>
            <p:custDataLst>
              <p:tags r:id="rId6"/>
            </p:custDataLst>
          </p:nvPr>
        </p:nvSpPr>
        <p:spPr>
          <a:xfrm>
            <a:off x="4367530" y="2506345"/>
            <a:ext cx="163195" cy="219075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25000" lnSpcReduction="20000"/>
          </a:bodyPr>
          <a:p>
            <a:pPr algn="ctr"/>
            <a:endParaRPr lang="zh-CN" altLang="en-US" sz="1350" dirty="0">
              <a:solidFill>
                <a:schemeClr val="dk1"/>
              </a:solidFill>
            </a:endParaRPr>
          </a:p>
        </p:txBody>
      </p:sp>
      <p:sp>
        <p:nvSpPr>
          <p:cNvPr id="29" name="文本框 28"/>
          <p:cNvSpPr txBox="1"/>
          <p:nvPr>
            <p:custDataLst>
              <p:tags r:id="rId7"/>
            </p:custDataLst>
          </p:nvPr>
        </p:nvSpPr>
        <p:spPr>
          <a:xfrm>
            <a:off x="4701302" y="3216593"/>
            <a:ext cx="395764" cy="623411"/>
          </a:xfrm>
          <a:prstGeom prst="rect">
            <a:avLst/>
          </a:prstGeom>
          <a:noFill/>
        </p:spPr>
        <p:txBody>
          <a:bodyPr wrap="square" rtlCol="0">
            <a:normAutofit fontScale="90000"/>
          </a:bodyPr>
          <a:p>
            <a:r>
              <a:rPr lang="en-US" altLang="zh-CN" sz="3600">
                <a:solidFill>
                  <a:schemeClr val="dk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</a:t>
            </a:r>
            <a:endParaRPr lang="en-US" altLang="zh-CN" sz="3600">
              <a:solidFill>
                <a:schemeClr val="dk1"/>
              </a:solidFill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7" name="任意多边形: 形状 36"/>
          <p:cNvSpPr/>
          <p:nvPr>
            <p:custDataLst>
              <p:tags r:id="rId8"/>
            </p:custDataLst>
          </p:nvPr>
        </p:nvSpPr>
        <p:spPr>
          <a:xfrm rot="697528">
            <a:off x="4320540" y="3397885"/>
            <a:ext cx="186055" cy="260985"/>
          </a:xfrm>
          <a:custGeom>
            <a:avLst/>
            <a:gdLst>
              <a:gd name="connsiteX0" fmla="*/ 1399913 w 1399913"/>
              <a:gd name="connsiteY0" fmla="*/ 0 h 1966165"/>
              <a:gd name="connsiteX1" fmla="*/ 1399913 w 1399913"/>
              <a:gd name="connsiteY1" fmla="*/ 1678156 h 1966165"/>
              <a:gd name="connsiteX2" fmla="*/ 0 w 1399913"/>
              <a:gd name="connsiteY2" fmla="*/ 1966165 h 1966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99913" h="1966165">
                <a:moveTo>
                  <a:pt x="1399913" y="0"/>
                </a:moveTo>
                <a:lnTo>
                  <a:pt x="1399913" y="1678156"/>
                </a:lnTo>
                <a:lnTo>
                  <a:pt x="0" y="196616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90000" lnSpcReduction="20000"/>
          </a:bodyPr>
          <a:p>
            <a:pPr algn="ctr"/>
            <a:endParaRPr lang="zh-CN" altLang="en-US" sz="1350" dirty="0">
              <a:solidFill>
                <a:schemeClr val="dk1"/>
              </a:solidFill>
            </a:endParaRPr>
          </a:p>
        </p:txBody>
      </p:sp>
      <p:sp>
        <p:nvSpPr>
          <p:cNvPr id="38" name="等腰三角形 37"/>
          <p:cNvSpPr/>
          <p:nvPr>
            <p:custDataLst>
              <p:tags r:id="rId9"/>
            </p:custDataLst>
          </p:nvPr>
        </p:nvSpPr>
        <p:spPr>
          <a:xfrm>
            <a:off x="4367530" y="3418840"/>
            <a:ext cx="163195" cy="219075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25000" lnSpcReduction="20000"/>
          </a:bodyPr>
          <a:p>
            <a:pPr algn="ctr"/>
            <a:endParaRPr lang="zh-CN" altLang="en-US" sz="1350">
              <a:solidFill>
                <a:schemeClr val="dk1"/>
              </a:solidFill>
            </a:endParaRPr>
          </a:p>
        </p:txBody>
      </p:sp>
      <p:sp>
        <p:nvSpPr>
          <p:cNvPr id="30" name="文本框 29"/>
          <p:cNvSpPr txBox="1"/>
          <p:nvPr>
            <p:custDataLst>
              <p:tags r:id="rId10"/>
            </p:custDataLst>
          </p:nvPr>
        </p:nvSpPr>
        <p:spPr>
          <a:xfrm>
            <a:off x="4701302" y="4101942"/>
            <a:ext cx="395764" cy="623411"/>
          </a:xfrm>
          <a:prstGeom prst="rect">
            <a:avLst/>
          </a:prstGeom>
          <a:noFill/>
        </p:spPr>
        <p:txBody>
          <a:bodyPr wrap="square" rtlCol="0">
            <a:normAutofit fontScale="90000"/>
          </a:bodyPr>
          <a:p>
            <a:r>
              <a:rPr lang="en-US" altLang="zh-CN" sz="3600">
                <a:solidFill>
                  <a:schemeClr val="dk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3</a:t>
            </a:r>
            <a:endParaRPr lang="en-US" altLang="zh-CN" sz="3600">
              <a:solidFill>
                <a:schemeClr val="dk1"/>
              </a:solidFill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0" name="任意多边形: 形状 39"/>
          <p:cNvSpPr/>
          <p:nvPr>
            <p:custDataLst>
              <p:tags r:id="rId11"/>
            </p:custDataLst>
          </p:nvPr>
        </p:nvSpPr>
        <p:spPr>
          <a:xfrm rot="697528">
            <a:off x="4320540" y="4283710"/>
            <a:ext cx="186055" cy="260985"/>
          </a:xfrm>
          <a:custGeom>
            <a:avLst/>
            <a:gdLst>
              <a:gd name="connsiteX0" fmla="*/ 1399913 w 1399913"/>
              <a:gd name="connsiteY0" fmla="*/ 0 h 1966165"/>
              <a:gd name="connsiteX1" fmla="*/ 1399913 w 1399913"/>
              <a:gd name="connsiteY1" fmla="*/ 1678156 h 1966165"/>
              <a:gd name="connsiteX2" fmla="*/ 0 w 1399913"/>
              <a:gd name="connsiteY2" fmla="*/ 1966165 h 1966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99913" h="1966165">
                <a:moveTo>
                  <a:pt x="1399913" y="0"/>
                </a:moveTo>
                <a:lnTo>
                  <a:pt x="1399913" y="1678156"/>
                </a:lnTo>
                <a:lnTo>
                  <a:pt x="0" y="196616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90000" lnSpcReduction="20000"/>
          </a:bodyPr>
          <a:p>
            <a:pPr algn="ctr"/>
            <a:endParaRPr lang="zh-CN" altLang="en-US" sz="1350" dirty="0">
              <a:solidFill>
                <a:schemeClr val="dk1"/>
              </a:solidFill>
            </a:endParaRPr>
          </a:p>
        </p:txBody>
      </p:sp>
      <p:sp>
        <p:nvSpPr>
          <p:cNvPr id="41" name="等腰三角形 40"/>
          <p:cNvSpPr/>
          <p:nvPr>
            <p:custDataLst>
              <p:tags r:id="rId12"/>
            </p:custDataLst>
          </p:nvPr>
        </p:nvSpPr>
        <p:spPr>
          <a:xfrm>
            <a:off x="4367530" y="4304030"/>
            <a:ext cx="163195" cy="219075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25000" lnSpcReduction="20000"/>
          </a:bodyPr>
          <a:p>
            <a:pPr algn="ctr"/>
            <a:endParaRPr lang="zh-CN" altLang="en-US" sz="1350">
              <a:solidFill>
                <a:schemeClr val="dk1"/>
              </a:solidFill>
            </a:endParaRPr>
          </a:p>
        </p:txBody>
      </p:sp>
      <p:sp>
        <p:nvSpPr>
          <p:cNvPr id="13" name="文本框 12"/>
          <p:cNvSpPr txBox="1"/>
          <p:nvPr>
            <p:custDataLst>
              <p:tags r:id="rId13"/>
            </p:custDataLst>
          </p:nvPr>
        </p:nvSpPr>
        <p:spPr>
          <a:xfrm>
            <a:off x="5278040" y="2353153"/>
            <a:ext cx="2159794" cy="623411"/>
          </a:xfrm>
          <a:prstGeom prst="rect">
            <a:avLst/>
          </a:prstGeom>
          <a:noFill/>
        </p:spPr>
        <p:txBody>
          <a:bodyPr wrap="square" rtlCol="0" anchor="ctr">
            <a:normAutofit lnSpcReduction="10000"/>
          </a:bodyPr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en-US" altLang="zh-CN" sz="1700" spc="150" dirty="0">
                <a:solidFill>
                  <a:schemeClr val="dk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Linux命令行的通用格式是什么？</a:t>
            </a:r>
            <a:endParaRPr lang="en-US" altLang="zh-CN" sz="1700" spc="150" dirty="0">
              <a:solidFill>
                <a:schemeClr val="dk1"/>
              </a:solidFill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6" name="文本框 65"/>
          <p:cNvSpPr txBox="1"/>
          <p:nvPr>
            <p:custDataLst>
              <p:tags r:id="rId14"/>
            </p:custDataLst>
          </p:nvPr>
        </p:nvSpPr>
        <p:spPr>
          <a:xfrm>
            <a:off x="5278040" y="3238978"/>
            <a:ext cx="2159794" cy="623411"/>
          </a:xfrm>
          <a:prstGeom prst="rect">
            <a:avLst/>
          </a:prstGeom>
          <a:noFill/>
        </p:spPr>
        <p:txBody>
          <a:bodyPr wrap="square" rtlCol="0" anchor="ctr">
            <a:normAutofit lnSpcReduction="10000"/>
          </a:bodyPr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1700" spc="150" dirty="0">
                <a:solidFill>
                  <a:schemeClr val="dk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获得命令的帮助信息有哪几种方式？</a:t>
            </a:r>
            <a:endParaRPr lang="zh-CN" altLang="en-US" sz="1700" spc="150" dirty="0">
              <a:solidFill>
                <a:schemeClr val="dk1"/>
              </a:solidFill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8" name="文本框 67"/>
          <p:cNvSpPr txBox="1"/>
          <p:nvPr>
            <p:custDataLst>
              <p:tags r:id="rId15"/>
            </p:custDataLst>
          </p:nvPr>
        </p:nvSpPr>
        <p:spPr>
          <a:xfrm>
            <a:off x="5278040" y="4124803"/>
            <a:ext cx="2159794" cy="623411"/>
          </a:xfrm>
          <a:prstGeom prst="rect">
            <a:avLst/>
          </a:prstGeom>
          <a:noFill/>
        </p:spPr>
        <p:txBody>
          <a:bodyPr wrap="square" rtlCol="0" anchor="ctr">
            <a:normAutofit lnSpcReduction="10000"/>
          </a:bodyPr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1700" spc="150" dirty="0">
                <a:solidFill>
                  <a:schemeClr val="dk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如何用rm命令删除目录？</a:t>
            </a:r>
            <a:endParaRPr lang="zh-CN" altLang="en-US" sz="1700" spc="150" dirty="0">
              <a:solidFill>
                <a:schemeClr val="dk1"/>
              </a:solidFill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16"/>
            </p:custDataLst>
          </p:nvPr>
        </p:nvSpPr>
        <p:spPr>
          <a:xfrm>
            <a:off x="436721" y="560943"/>
            <a:ext cx="1051560" cy="622459"/>
          </a:xfrm>
          <a:prstGeom prst="rect">
            <a:avLst/>
          </a:prstGeom>
          <a:noFill/>
        </p:spPr>
        <p:txBody>
          <a:bodyPr wrap="square" rtlCol="0">
            <a:normAutofit fontScale="40000"/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600" dirty="0">
                <a:solidFill>
                  <a:schemeClr val="lt1"/>
                </a:solidFill>
                <a:latin typeface="Arial" panose="020B0604020202020204" pitchFamily="34" charset="0"/>
                <a:ea typeface="汉仪旗黑-85S" panose="00020600040101010101" pitchFamily="18" charset="-122"/>
              </a:rPr>
              <a:t>课程回顾</a:t>
            </a:r>
            <a:endParaRPr lang="zh-CN" altLang="en-US" sz="3600" dirty="0">
              <a:solidFill>
                <a:schemeClr val="lt1"/>
              </a:solidFill>
              <a:latin typeface="Arial" panose="020B0604020202020204" pitchFamily="34" charset="0"/>
              <a:ea typeface="汉仪旗黑-85S" panose="00020600040101010101" pitchFamily="18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17"/>
            </p:custDataLst>
          </p:nvPr>
        </p:nvSpPr>
        <p:spPr>
          <a:xfrm>
            <a:off x="484346" y="1274921"/>
            <a:ext cx="1198721" cy="300038"/>
          </a:xfrm>
          <a:prstGeom prst="rect">
            <a:avLst/>
          </a:prstGeom>
          <a:noFill/>
        </p:spPr>
        <p:txBody>
          <a:bodyPr wrap="square" rtlCol="0">
            <a:normAutofit fontScale="90000" lnSpcReduction="10000"/>
          </a:bodyPr>
          <a:p>
            <a:r>
              <a:rPr lang="en-US" altLang="zh-CN" sz="1500">
                <a:solidFill>
                  <a:schemeClr val="l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CONTENTS</a:t>
            </a:r>
            <a:endParaRPr lang="en-US" altLang="zh-CN" sz="1500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custDataLst>
      <p:tags r:id="rId18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35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35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194" name="内容占位符 1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00063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cat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命令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用途：显示出文件的全部内容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命令格式：</a:t>
            </a:r>
            <a:r>
              <a:rPr lang="zh-CN" altLang="en-US" kern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cat [选项] 文件名 …</a:t>
            </a:r>
            <a:endParaRPr lang="zh-CN" altLang="en-US" kern="1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8195" name="标题 1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查看文件内容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——cat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4" name="AutoShape 17"/>
          <p:cNvSpPr/>
          <p:nvPr>
            <p:custDataLst>
              <p:tags r:id="rId5"/>
            </p:custDataLst>
          </p:nvPr>
        </p:nvSpPr>
        <p:spPr>
          <a:xfrm>
            <a:off x="521335" y="2636838"/>
            <a:ext cx="8101013" cy="2879725"/>
          </a:xfrm>
          <a:prstGeom prst="roundRect">
            <a:avLst>
              <a:gd name="adj" fmla="val 5477"/>
            </a:avLst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rgbClr val="006666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[root@localhost ~]# </a:t>
            </a:r>
            <a:r>
              <a:rPr lang="en-US" altLang="zh-CN" sz="18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cat  /etc/host.conf</a:t>
            </a:r>
            <a:endParaRPr lang="en-US" altLang="zh-CN" sz="1800" b="1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order hosts,bind</a:t>
            </a:r>
            <a:endParaRPr lang="en-US" altLang="zh-CN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[root@localhost ~]# </a:t>
            </a:r>
            <a:r>
              <a:rPr lang="en-US" altLang="zh-CN" sz="18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cat  /etc/hosts</a:t>
            </a:r>
            <a:endParaRPr lang="en-US" altLang="zh-CN" sz="1800" b="1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search localdomain</a:t>
            </a:r>
            <a:endParaRPr lang="en-US" altLang="zh-CN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[root@localhost ~]# </a:t>
            </a:r>
            <a:r>
              <a:rPr lang="en-US" altLang="zh-CN" sz="18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cat  /etc/hosts  /etc/host.conf</a:t>
            </a:r>
            <a:endParaRPr lang="en-US" altLang="zh-CN" sz="1800" b="1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search localdomain</a:t>
            </a:r>
            <a:endParaRPr lang="en-US" altLang="zh-CN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order hosts,bind</a:t>
            </a:r>
            <a:endParaRPr lang="en-US" altLang="zh-CN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endParaRPr lang="en-US" altLang="zh-CN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</a:pP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[root@localhost ~]# cat</a:t>
            </a:r>
            <a:r>
              <a:rPr lang="en-US" altLang="zh-CN" sz="18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/etc/httpd/conf/httpd.conf </a:t>
            </a:r>
            <a:r>
              <a:rPr lang="zh-CN" altLang="en-US" sz="18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（内容太多怎么办）</a:t>
            </a:r>
            <a:endParaRPr lang="en-US" altLang="zh-CN" sz="1800" b="1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endParaRPr lang="en-US" altLang="zh-CN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endParaRPr lang="en-US" altLang="zh-CN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endParaRPr lang="en-US" altLang="zh-CN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218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查看文件内容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——more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9219" name="内容占位符 4"/>
          <p:cNvSpPr>
            <a:spLocks noGrp="1"/>
          </p:cNvSpPr>
          <p:nvPr>
            <p:ph idx="4294967295"/>
          </p:nvPr>
        </p:nvSpPr>
        <p:spPr>
          <a:xfrm>
            <a:off x="214630" y="643255"/>
            <a:ext cx="8500745" cy="5643245"/>
          </a:xfrm>
        </p:spPr>
        <p:txBody>
          <a:bodyPr vert="horz" wrap="square" lIns="91440" tIns="45720" rIns="91440" bIns="45720" anchor="t" anchorCtr="0"/>
          <a:p>
            <a:pPr>
              <a:spcBef>
                <a:spcPts val="675"/>
              </a:spcBef>
            </a:pP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more</a:t>
            </a:r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命令</a:t>
            </a: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用途：全屏方式分页显示文件内容</a:t>
            </a:r>
            <a:endParaRPr lang="en-US" altLang="zh-CN" sz="1800" b="1" dirty="0">
              <a:solidFill>
                <a:srgbClr val="000000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命令格式：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more [</a:t>
            </a:r>
            <a:r>
              <a:rPr lang="zh-CN" altLang="en-US" sz="1800" b="1" dirty="0">
                <a:solidFill>
                  <a:srgbClr val="FF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选项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] </a:t>
            </a:r>
            <a:r>
              <a:rPr lang="zh-CN" altLang="en-US" sz="1800" b="1" dirty="0">
                <a:solidFill>
                  <a:srgbClr val="FF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文件名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…</a:t>
            </a: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交互操作方法：</a:t>
            </a: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>
              <a:spcBef>
                <a:spcPct val="0"/>
              </a:spcBef>
            </a:pPr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 按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Enter</a:t>
            </a:r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键向下逐行滚动</a:t>
            </a: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>
              <a:spcBef>
                <a:spcPct val="0"/>
              </a:spcBef>
            </a:pPr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 按空格键向下翻一屏</a:t>
            </a: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>
              <a:spcBef>
                <a:spcPct val="0"/>
              </a:spcBef>
            </a:pPr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 按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q</a:t>
            </a:r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键退出</a:t>
            </a: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AutoShape 17"/>
          <p:cNvSpPr/>
          <p:nvPr/>
        </p:nvSpPr>
        <p:spPr>
          <a:xfrm>
            <a:off x="514350" y="4214813"/>
            <a:ext cx="8101013" cy="1928812"/>
          </a:xfrm>
          <a:prstGeom prst="roundRect">
            <a:avLst>
              <a:gd name="adj" fmla="val 5477"/>
            </a:avLst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rgbClr val="006666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[root@localhost ~]# 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more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/etc/httpd/conf/httpd.conf</a:t>
            </a:r>
            <a:endParaRPr lang="en-US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 This is the main Apache server configuration file.  It contains the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 configuration directives that give the server its instructions.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 for a discussion of each configuration directive.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--More--(1%)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3" cy="5143500"/>
          </a:xfrm>
          <a:noFill/>
          <a:ln w="9525"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buSzTx/>
              <a:defRPr/>
            </a:pPr>
            <a:r>
              <a:rPr 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less</a:t>
            </a:r>
            <a:r>
              <a:rPr 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命令</a:t>
            </a:r>
            <a:endParaRPr lang="en-US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  <a:defRPr/>
            </a:pPr>
            <a:r>
              <a:rPr lang="zh-CN" alt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用途：与</a:t>
            </a:r>
            <a:r>
              <a:rPr lang="zh-CN" alt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more</a:t>
            </a:r>
            <a:r>
              <a:rPr lang="zh-CN" alt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命令相同，但扩展功能更多</a:t>
            </a:r>
            <a:endParaRPr lang="zh-CN" altLang="en-US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  <a:defRPr/>
            </a:pPr>
            <a:r>
              <a:rPr lang="zh-CN" alt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命令格式：</a:t>
            </a:r>
            <a:r>
              <a:rPr lang="zh-CN" altLang="en-US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less [选项] 文件名</a:t>
            </a:r>
            <a:endParaRPr lang="zh-CN" altLang="en-US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  <a:defRPr/>
            </a:pPr>
            <a:r>
              <a:rPr lang="zh-CN" alt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交互操作方法：</a:t>
            </a:r>
            <a:endParaRPr lang="zh-CN" altLang="en-US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buSzTx/>
              <a:buFontTx/>
              <a:defRPr/>
            </a:pPr>
            <a:r>
              <a:rPr 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Page Up</a:t>
            </a:r>
            <a:r>
              <a:rPr 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向上翻页，</a:t>
            </a:r>
            <a:r>
              <a:rPr 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Page Down</a:t>
            </a:r>
            <a:r>
              <a:rPr 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向下翻页</a:t>
            </a:r>
            <a:endParaRPr lang="en-US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buSzTx/>
              <a:buFontTx/>
              <a:defRPr/>
            </a:pPr>
            <a:r>
              <a:rPr 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在分页阅读界面中，到文件末尾时</a:t>
            </a:r>
            <a:r>
              <a:rPr 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more</a:t>
            </a:r>
            <a:r>
              <a:rPr 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命令会自动退出，</a:t>
            </a:r>
            <a:r>
              <a:rPr 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less</a:t>
            </a:r>
            <a:r>
              <a:rPr 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命令</a:t>
            </a:r>
            <a:r>
              <a:rPr 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不会</a:t>
            </a:r>
            <a:endParaRPr lang="en-US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buSzTx/>
              <a:buFontTx/>
              <a:defRPr/>
            </a:pPr>
            <a:r>
              <a:rPr 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其他功能与</a:t>
            </a:r>
            <a:r>
              <a:rPr 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more</a:t>
            </a:r>
            <a:r>
              <a:rPr 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命令基本类似</a:t>
            </a:r>
            <a:endParaRPr lang="en-US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buSzTx/>
              <a:defRPr/>
            </a:pPr>
            <a:endParaRPr lang="en-US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0243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查看文件内容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——less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266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head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命令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用途：查看文件开头的一部分内容（默认为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10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行）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命令格式：</a:t>
            </a:r>
            <a:r>
              <a:rPr lang="zh-CN" altLang="en-US" kern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head -n 文件名</a:t>
            </a:r>
            <a:endParaRPr lang="zh-CN" altLang="en-US" kern="1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tail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命令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用途：查看文件结尾的少部分内容（默认为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10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行）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格式：</a:t>
            </a:r>
            <a:r>
              <a:rPr lang="zh-CN" altLang="en-US" kern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tail -n 文件名</a:t>
            </a:r>
            <a:endParaRPr lang="zh-CN" altLang="en-US" kern="1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1267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</p:spPr>
        <p:txBody>
          <a:bodyPr vert="horz" wrap="square" lIns="91440" tIns="45720" rIns="91440" bIns="45720" anchor="ctr" anchorCtr="0"/>
          <a:p>
            <a:r>
              <a:rPr lang="zh-CN" altLang="en-US" sz="2400" dirty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查看文件内容</a:t>
            </a:r>
            <a:r>
              <a:rPr lang="en-US" altLang="zh-CN" sz="2400" dirty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——head</a:t>
            </a:r>
            <a:r>
              <a:rPr lang="zh-CN" altLang="en-US" sz="2400" dirty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、</a:t>
            </a:r>
            <a:r>
              <a:rPr lang="en-US" altLang="zh-CN" sz="2400" dirty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tail</a:t>
            </a:r>
            <a:endParaRPr lang="en-US" altLang="zh-CN" sz="2400" dirty="0">
              <a:solidFill>
                <a:schemeClr val="accent1"/>
              </a:solidFill>
              <a:latin typeface="汉仪旗黑-85S" charset="0"/>
              <a:cs typeface="汉仪旗黑-85S" charset="0"/>
            </a:endParaRPr>
          </a:p>
        </p:txBody>
      </p:sp>
      <p:sp>
        <p:nvSpPr>
          <p:cNvPr id="4" name="AutoShape 17"/>
          <p:cNvSpPr/>
          <p:nvPr/>
        </p:nvSpPr>
        <p:spPr>
          <a:xfrm>
            <a:off x="514350" y="4562475"/>
            <a:ext cx="8101013" cy="1223963"/>
          </a:xfrm>
          <a:prstGeom prst="roundRect">
            <a:avLst>
              <a:gd name="adj" fmla="val 12319"/>
            </a:avLst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rgbClr val="006666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[root@localhost ~]# 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tail -2  /etc/httpd/conf/httpd.conf</a:t>
            </a:r>
            <a:endParaRPr lang="en-US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AutoShape 10"/>
          <p:cNvSpPr/>
          <p:nvPr/>
        </p:nvSpPr>
        <p:spPr>
          <a:xfrm>
            <a:off x="4214813" y="4071938"/>
            <a:ext cx="2357437" cy="428625"/>
          </a:xfrm>
          <a:prstGeom prst="wedgeRoundRectCallout">
            <a:avLst>
              <a:gd name="adj1" fmla="val -40514"/>
              <a:gd name="adj2" fmla="val 81963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  <a:tileRect/>
          </a:gradFill>
          <a:ln w="9525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1"/>
          <a:p>
            <a:pPr algn="ctr"/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显示文件的最后两行</a:t>
            </a: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290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-93345" y="1143000"/>
            <a:ext cx="9159240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wc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命令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用途：统计文件中的单词数量（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Word Count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）等信息 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命令格式：</a:t>
            </a:r>
            <a:r>
              <a:rPr lang="zh-CN" altLang="en-US" kern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wc  [选项]...  目标文件...</a:t>
            </a:r>
            <a:endParaRPr lang="zh-CN" altLang="en-US" kern="1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常用命令选项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-l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：统计行数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-w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：统计单词个数 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-c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：统计字节数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2291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统计文件内容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——wc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4" name="AutoShape 17"/>
          <p:cNvSpPr/>
          <p:nvPr/>
        </p:nvSpPr>
        <p:spPr>
          <a:xfrm>
            <a:off x="514350" y="4560888"/>
            <a:ext cx="8101013" cy="863600"/>
          </a:xfrm>
          <a:prstGeom prst="roundRect">
            <a:avLst>
              <a:gd name="adj" fmla="val 18935"/>
            </a:avLst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rgbClr val="006666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fr-FR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[root@localhost ~]# </a:t>
            </a:r>
            <a:r>
              <a:rPr lang="fr-FR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wc /etc/hosts</a:t>
            </a:r>
            <a:endParaRPr lang="fr-FR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fr-FR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fr-FR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4  23 185</a:t>
            </a:r>
            <a:r>
              <a:rPr lang="fr-FR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/etc/hosts</a:t>
            </a:r>
            <a:endParaRPr lang="fr-FR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AutoShape 10"/>
          <p:cNvSpPr/>
          <p:nvPr/>
        </p:nvSpPr>
        <p:spPr>
          <a:xfrm>
            <a:off x="900113" y="5532438"/>
            <a:ext cx="3240087" cy="428625"/>
          </a:xfrm>
          <a:prstGeom prst="wedgeRoundRectCallout">
            <a:avLst>
              <a:gd name="adj1" fmla="val -40444"/>
              <a:gd name="adj2" fmla="val -86949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  <a:tileRect/>
          </a:gradFill>
          <a:ln w="9525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1"/>
          <a:p>
            <a:pPr algn="ctr"/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行，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23</a:t>
            </a:r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个单词，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185</a:t>
            </a:r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个字节</a:t>
            </a: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362" name="内容占位符 1"/>
          <p:cNvSpPr>
            <a:spLocks noGrp="1"/>
          </p:cNvSpPr>
          <p:nvPr>
            <p:ph idx="4294967295"/>
          </p:nvPr>
        </p:nvSpPr>
        <p:spPr>
          <a:xfrm>
            <a:off x="214313" y="1143000"/>
            <a:ext cx="8501063" cy="5143500"/>
          </a:xfrm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Char char="v"/>
              <a:defRPr/>
            </a:pPr>
            <a:r>
              <a:rPr kumimoji="0" lang="en-US" sz="28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grep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命令</a:t>
            </a:r>
            <a:endParaRPr kumimoji="0" lang="zh-CN" altLang="en-US" sz="28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742950" marR="0" lvl="1" indent="-285750" algn="l" defTabSz="914400" rtl="0" eaLnBrk="0" fontAlgn="base" latinLnBrk="0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Char char="§"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用途：在文件中查找并显示包含指定字符串的行</a:t>
            </a:r>
            <a:endParaRPr kumimoji="0" lang="zh-CN" altLang="en-US" sz="24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742950" marR="0" lvl="1" indent="-285750" algn="l" defTabSz="914400" rtl="0" eaLnBrk="0" fontAlgn="base" latinLnBrk="0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Char char="§"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命令格式：</a:t>
            </a:r>
            <a:r>
              <a:rPr kumimoji="0" lang="en-US" sz="24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grep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  [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选项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]...  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查找条件  目标文件</a:t>
            </a:r>
            <a:endParaRPr kumimoji="0" lang="zh-CN" altLang="en-US" sz="24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742950" marR="0" lvl="1" indent="-285750" algn="l" defTabSz="914400" rtl="0" eaLnBrk="0" fontAlgn="base" latinLnBrk="0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Char char="§"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常用命令选项</a:t>
            </a:r>
            <a:endParaRPr kumimoji="0" lang="zh-CN" altLang="en-US" sz="24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1143000" marR="0" lvl="2" indent="-228600" algn="l" defTabSz="914400" rtl="0" eaLnBrk="0" fontAlgn="base" latinLnBrk="0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Char char="•"/>
              <a:defRPr/>
            </a:pP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-</a:t>
            </a:r>
            <a:r>
              <a:rPr kumimoji="0" lang="en-US" sz="20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i</a:t>
            </a: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：查找时忽略大小写</a:t>
            </a:r>
            <a:endParaRPr kumimoji="0" lang="zh-CN" altLang="en-US" sz="20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1143000" marR="0" lvl="2" indent="-228600" algn="l" defTabSz="914400" rtl="0" eaLnBrk="0" fontAlgn="base" latinLnBrk="0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Char char="•"/>
              <a:defRPr/>
            </a:pP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-v</a:t>
            </a: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：反转查找，输出与查找条件不相符的行 </a:t>
            </a:r>
            <a:endParaRPr kumimoji="0" lang="zh-CN" altLang="en-US" sz="20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742950" marR="0" lvl="1" indent="-285750" algn="l" defTabSz="914400" rtl="0" eaLnBrk="0" fontAlgn="base" latinLnBrk="0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Char char="§"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查找条件设置</a:t>
            </a:r>
            <a:endParaRPr kumimoji="0" lang="zh-CN" altLang="en-US" sz="24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1143000" marR="0" lvl="2" indent="-228600" algn="l" defTabSz="914400" rtl="0" eaLnBrk="0" fontAlgn="base" latinLnBrk="0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Char char="•"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要查找的字符串以双引号括起来</a:t>
            </a:r>
            <a:endParaRPr kumimoji="0" lang="zh-CN" altLang="en-US" sz="20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1143000" marR="0" lvl="2" indent="-228600" algn="l" defTabSz="914400" rtl="0" eaLnBrk="0" fontAlgn="base" latinLnBrk="0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Char char="•"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^</a:t>
            </a: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……”</a:t>
            </a: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表示以</a:t>
            </a: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……</a:t>
            </a: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开头，“</a:t>
            </a: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……</a:t>
            </a: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$</a:t>
            </a: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表示以</a:t>
            </a: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……</a:t>
            </a: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结尾</a:t>
            </a:r>
            <a:endParaRPr kumimoji="0" lang="zh-CN" altLang="en-US" sz="20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1143000" marR="0" lvl="2" indent="-228600" algn="l" defTabSz="914400" rtl="0" eaLnBrk="0" fontAlgn="base" latinLnBrk="0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Char char="•"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^$</a:t>
            </a: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表示空行</a:t>
            </a:r>
            <a:endParaRPr kumimoji="0" lang="zh-CN" altLang="en-US" sz="20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3315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</p:spPr>
        <p:txBody>
          <a:bodyPr vert="horz" wrap="square" lIns="91440" tIns="45720" rIns="91440" bIns="45720" anchor="ctr" anchorCtr="0"/>
          <a:p>
            <a:r>
              <a:rPr lang="zh-CN" altLang="en-US" dirty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检索和过滤文件内容</a:t>
            </a:r>
            <a:r>
              <a:rPr lang="en-US" altLang="zh-CN" dirty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——grep</a:t>
            </a:r>
            <a:endParaRPr lang="en-US" altLang="zh-CN" dirty="0">
              <a:solidFill>
                <a:schemeClr val="accent1"/>
              </a:solidFill>
              <a:latin typeface="汉仪旗黑-85S" charset="0"/>
              <a:cs typeface="汉仪旗黑-85S" charset="0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338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  <a:buFontTx/>
              <a:buChar char="•"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过滤出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hosts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文件中的非注释行（不以”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#“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号开头的行）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  <a:buFontTx/>
              <a:buChar char="•"/>
            </a:pP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  <a:buFontTx/>
              <a:buChar char="•"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[root@localhost ~]#cat /etc/initab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  <a:buFontTx/>
              <a:buChar char="•"/>
            </a:pP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  <a:buFontTx/>
              <a:buChar char="•"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[root@localhost ~]#grep -v "^#" /etc/initab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  <a:buFontTx/>
              <a:buChar char="•"/>
            </a:pP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  <a:buFontTx/>
              <a:buChar char="•"/>
            </a:pP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  <a:buFontTx/>
              <a:buChar char="•"/>
            </a:pP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4339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案例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4*i*1"/>
  <p:tag name="KSO_WM_UNIT_BK_DARK_LIGHT" val="1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5*i*1"/>
  <p:tag name="KSO_WM_UNIT_BK_DARK_LIGHT" val="1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4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5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7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21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6*i*1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6*i*2"/>
  <p:tag name="KSO_WM_UNIT_LAYERLEVEL" val="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6*i*3"/>
  <p:tag name="KSO_WM_UNIT_LAYERLEVEL" val="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6*i*1"/>
  <p:tag name="KSO_WM_UNIT_BK_DARK_LIGHT" val="1"/>
  <p:tag name="KSO_WM_UNIT_LAYERLEVEL" val="1"/>
  <p:tag name="KSO_WM_TAG_VERSION" val="1.0"/>
  <p:tag name="KSO_WM_BEAUTIFY_FLAG" val="#wm#"/>
</p:tagLst>
</file>

<file path=ppt/tags/tag125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6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7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8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31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7*i*1"/>
  <p:tag name="KSO_WM_UNIT_LAYERLEVEL" val="1"/>
  <p:tag name="KSO_WM_TAG_VERSION" val="1.0"/>
  <p:tag name="KSO_WM_BEAUTIFY_FLAG" val="#wm#"/>
</p:tagLst>
</file>

<file path=ppt/tags/tag132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7*i*2"/>
  <p:tag name="KSO_WM_UNIT_LAYERLEVEL" val="1"/>
  <p:tag name="KSO_WM_TAG_VERSION" val="1.0"/>
  <p:tag name="KSO_WM_BEAUTIFY_FLAG" val="#wm#"/>
</p:tagLst>
</file>

<file path=ppt/tags/tag133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7*i*3"/>
  <p:tag name="KSO_WM_UNIT_LAYERLEVEL" val="1"/>
  <p:tag name="KSO_WM_TAG_VERSION" val="1.0"/>
  <p:tag name="KSO_WM_BEAUTIFY_FLAG" val="#wm#"/>
</p:tagLst>
</file>

<file path=ppt/tags/tag134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7*i*1"/>
  <p:tag name="KSO_WM_UNIT_BK_DARK_LIGHT" val="1"/>
  <p:tag name="KSO_WM_UNIT_LAYERLEVEL" val="1"/>
  <p:tag name="KSO_WM_TAG_VERSION" val="1.0"/>
  <p:tag name="KSO_WM_BEAUTIFY_FLAG" val="#wm#"/>
</p:tagLst>
</file>

<file path=ppt/tags/tag135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6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7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8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9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41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42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43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8*i*1"/>
  <p:tag name="KSO_WM_UNIT_BK_DARK_LIGHT" val="2"/>
  <p:tag name="KSO_WM_UNIT_LAYERLEVEL" val="1"/>
  <p:tag name="KSO_WM_TAG_VERSION" val="1.0"/>
  <p:tag name="KSO_WM_BEAUTIFY_FLAG" val="#wm#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2"/>
  <p:tag name="KSO_WM_UNIT_LAYERLEVEL" val="1"/>
  <p:tag name="KSO_WM_TAG_VERSION" val="1.0"/>
  <p:tag name="KSO_WM_BEAUTIFY_FLAG" val="#wm#"/>
  <p:tag name="KSO_WM_SLIDE_BACKGROUND_TYPE" val="belt"/>
  <p:tag name="KSO_WM_SLIDE_BK_DARK_LIGHT" val="1"/>
  <p:tag name="KSO_WM_UNIT_TYPE" val="i"/>
  <p:tag name="KSO_WM_UNIT_INDEX" val="2"/>
</p:tagLst>
</file>

<file path=ppt/tags/tag145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8*i*3"/>
  <p:tag name="KSO_WM_UNIT_LAYERLEVEL" val="1"/>
  <p:tag name="KSO_WM_TAG_VERSION" val="1.0"/>
  <p:tag name="KSO_WM_BEAUTIFY_FLAG" val="#wm#"/>
</p:tagLst>
</file>

<file path=ppt/tags/tag146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18*i*4"/>
  <p:tag name="KSO_WM_UNIT_LAYERLEVEL" val="1"/>
  <p:tag name="KSO_WM_TAG_VERSION" val="1.0"/>
  <p:tag name="KSO_WM_BEAUTIFY_FLAG" val="#wm#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SLIDE_BACKGROUND_TYPE" val="belt"/>
  <p:tag name="KSO_WM_SLIDE_BK_DARK_LIGHT" val="1"/>
  <p:tag name="KSO_WM_UNIT_TYPE" val="i"/>
  <p:tag name="KSO_WM_UNIT_INDEX" val="1"/>
</p:tagLst>
</file>

<file path=ppt/tags/tag148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_18*i*6"/>
  <p:tag name="KSO_WM_UNIT_LAYERLEVEL" val="1"/>
  <p:tag name="KSO_WM_TAG_VERSION" val="1.0"/>
  <p:tag name="KSO_WM_BEAUTIFY_FLAG" val="#wm#"/>
</p:tagLst>
</file>

<file path=ppt/tags/tag149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18*i*5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1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2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3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4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545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545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TEMPLATE_SUBCATEGORY" val="0"/>
  <p:tag name="KSO_WM_TEMPLATE_COLOR_TYPE" val="1"/>
  <p:tag name="KSO_WM_TEMPLATE_MASTER_THUMB_INDEX" val="12"/>
  <p:tag name="KSO_WM_UNIT_SHOW_EDIT_AREA_INDICATION" val="0"/>
  <p:tag name="KSO_WM_TEMPLATE_THUMBS_INDEX" val="1、2、3、11、14"/>
  <p:tag name="KSO_WM_TAG_VERSION" val="1.0"/>
  <p:tag name="KSO_WM_BEAUTIFY_FLAG" val="#wm#"/>
  <p:tag name="KSO_WM_TEMPLATE_CATEGORY" val="custom"/>
  <p:tag name="KSO_WM_TEMPLATE_INDEX" val="20202545"/>
  <p:tag name="KSO_WM_TEMPLATE_MASTER_TYPE" val="1"/>
</p:tagLst>
</file>

<file path=ppt/tags/tag161.xml><?xml version="1.0" encoding="utf-8"?>
<p:tagLst xmlns:p="http://schemas.openxmlformats.org/presentationml/2006/main">
  <p:tag name="KSO_WM_UNIT_ISCONTENTSTITLE" val="0"/>
  <p:tag name="KSO_WM_UNIT_ISNUMDGMTITLE" val="0"/>
  <p:tag name="KSO_WM_UNIT_PRESET_TEXT" val="Add the title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2545_1*a*1"/>
  <p:tag name="KSO_WM_TEMPLATE_CATEGORY" val="custom"/>
  <p:tag name="KSO_WM_TEMPLATE_INDEX" val="20202545"/>
  <p:tag name="KSO_WM_UNIT_LAYERLEVEL" val="1"/>
  <p:tag name="KSO_WM_TAG_VERSION" val="1.0"/>
  <p:tag name="KSO_WM_BEAUTIFY_FLAG" val="#wm#"/>
</p:tagLst>
</file>

<file path=ppt/tags/tag162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副标题"/>
  <p:tag name="KSO_WM_UNIT_NOCLEAR" val="0"/>
  <p:tag name="KSO_WM_UNIT_VALUE" val="22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2545_1*b*1"/>
  <p:tag name="KSO_WM_TEMPLATE_CATEGORY" val="custom"/>
  <p:tag name="KSO_WM_TEMPLATE_INDEX" val="20202545"/>
  <p:tag name="KSO_WM_UNIT_LAYERLEVEL" val="1"/>
  <p:tag name="KSO_WM_TAG_VERSION" val="1.0"/>
  <p:tag name="KSO_WM_BEAUTIFY_FLAG" val="#wm#"/>
  <p:tag name="KSO_WM_UNIT_TEXT_FILL_FORE_SCHEMECOLOR_INDEX_BRIGHTNESS" val="0.15"/>
  <p:tag name="KSO_WM_UNIT_TEXT_FILL_FORE_SCHEMECOLOR_INDEX" val="13"/>
  <p:tag name="KSO_WM_UNIT_TEXT_FILL_TYPE" val="1"/>
</p:tagLst>
</file>

<file path=ppt/tags/tag163.xml><?xml version="1.0" encoding="utf-8"?>
<p:tagLst xmlns:p="http://schemas.openxmlformats.org/presentationml/2006/main">
  <p:tag name="KSO_WM_TEMPLATE_THUMBS_INDEX" val="1、2、6、7、9、11、14、15"/>
  <p:tag name="KSO_WM_SLIDE_ID" val="custom20202545_1"/>
  <p:tag name="KSO_WM_TEMPLATE_SUBCATEGORY" val="0"/>
  <p:tag name="KSO_WM_TEMPLATE_MASTER_TYPE" val="1"/>
  <p:tag name="KSO_WM_TEMPLATE_COLOR_TYPE" val="1"/>
  <p:tag name="KSO_WM_SLIDE_TYPE" val="title"/>
  <p:tag name="KSO_WM_SLIDE_SUBTYPE" val="pureTxt"/>
  <p:tag name="KSO_WM_SLIDE_ITEM_CNT" val="0"/>
  <p:tag name="KSO_WM_SLIDE_INDEX" val="1"/>
  <p:tag name="KSO_WM_TEMPLATE_MASTER_THUMB_INDEX" val="12"/>
  <p:tag name="KSO_WM_TAG_VERSION" val="1.0"/>
  <p:tag name="KSO_WM_BEAUTIFY_FLAG" val="#wm#"/>
  <p:tag name="KSO_WM_TEMPLATE_CATEGORY" val="custom"/>
  <p:tag name="KSO_WM_TEMPLATE_INDEX" val="20202545"/>
  <p:tag name="KSO_WM_SLIDE_LAYOUT" val="a_b"/>
  <p:tag name="KSO_WM_SLIDE_LAYOUT_CNT" val="1_3"/>
</p:tagLst>
</file>

<file path=ppt/tags/tag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4"/>
  <p:tag name="KSO_WM_UNIT_ID" val="custom20202545_3*i*4"/>
  <p:tag name="KSO_WM_TEMPLATE_CATEGORY" val="custom"/>
  <p:tag name="KSO_WM_TEMPLATE_INDEX" val="20202545"/>
  <p:tag name="KSO_WM_UNIT_LAYERLEVEL" val="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5"/>
  <p:tag name="KSO_WM_UNIT_ID" val="custom20202545_3*i*5"/>
  <p:tag name="KSO_WM_TEMPLATE_CATEGORY" val="custom"/>
  <p:tag name="KSO_WM_TEMPLATE_INDEX" val="20202545"/>
  <p:tag name="KSO_WM_UNIT_LAYERLEVEL" val="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6"/>
  <p:tag name="KSO_WM_UNIT_ID" val="custom20202545_3*i*6"/>
  <p:tag name="KSO_WM_TEMPLATE_CATEGORY" val="custom"/>
  <p:tag name="KSO_WM_TEMPLATE_INDEX" val="20202545"/>
  <p:tag name="KSO_WM_UNIT_LAYERLEVEL" val="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custom20202545_3*l_h_i*1_1_1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custom20202545_3*l_h_i*1_1_2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custom20202545_3*l_h_i*1_1_3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custom20202545_3*l_h_i*1_2_1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custom20202545_3*l_h_i*1_2_2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custom20202545_3*l_h_i*1_2_3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custom20202545_3*l_h_i*1_3_3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custom20202545_3*l_h_i*1_3_2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custom20202545_3*l_h_i*1_3_1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76.xml><?xml version="1.0" encoding="utf-8"?>
<p:tagLst xmlns:p="http://schemas.openxmlformats.org/presentationml/2006/main">
  <p:tag name="KSO_WM_UNIT_SUBTYPE" val="a"/>
  <p:tag name="KSO_WM_UNIT_PRESET_TEXT" val="单击此处添加文本具体内容，简明扼要的阐述您的观点。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custom20202545_3*l_h_f*1_1_1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77.xml><?xml version="1.0" encoding="utf-8"?>
<p:tagLst xmlns:p="http://schemas.openxmlformats.org/presentationml/2006/main">
  <p:tag name="KSO_WM_UNIT_SUBTYPE" val="a"/>
  <p:tag name="KSO_WM_UNIT_PRESET_TEXT" val="单击此处添加文本具体内容，简明扼要的阐述您的观点。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custom20202545_3*l_h_f*1_2_1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78.xml><?xml version="1.0" encoding="utf-8"?>
<p:tagLst xmlns:p="http://schemas.openxmlformats.org/presentationml/2006/main">
  <p:tag name="KSO_WM_UNIT_SUBTYPE" val="a"/>
  <p:tag name="KSO_WM_UNIT_PRESET_TEXT" val="单击此处添加文本具体内容，简明扼要的阐述您的观点。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custom20202545_3*l_h_f*1_3_1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79.xml><?xml version="1.0" encoding="utf-8"?>
<p:tagLst xmlns:p="http://schemas.openxmlformats.org/presentationml/2006/main">
  <p:tag name="KSO_WM_UNIT_ISCONTENTSTITLE" val="1"/>
  <p:tag name="KSO_WM_UNIT_ISNUMDGMTITLE" val="0"/>
  <p:tag name="KSO_WM_UNIT_PRESET_TEXT" val="目录"/>
  <p:tag name="KSO_WM_UNIT_NOCLEAR" val="0"/>
  <p:tag name="KSO_WM_UNIT_VALUE" val="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custom20202545_3*a*1"/>
  <p:tag name="KSO_WM_TEMPLATE_CATEGORY" val="custom"/>
  <p:tag name="KSO_WM_TEMPLATE_INDEX" val="20202545"/>
  <p:tag name="KSO_WM_UNIT_LAYERLEVEL" val="1"/>
  <p:tag name="KSO_WM_TAG_VERSION" val="1.0"/>
  <p:tag name="KSO_WM_BEAUTIFY_FLAG" val="#wm#"/>
  <p:tag name="KSO_WM_UNIT_TEXT_FILL_FORE_SCHEMECOLOR_INDEX" val="14"/>
  <p:tag name="KSO_WM_UNIT_TEXT_FILL_TYPE" val="1"/>
  <p:tag name="KSO_WM_UNIT_USESOURCEFORMAT_APPLY" val="1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UNIT_ISCONTENTSTITLE" val="0"/>
  <p:tag name="KSO_WM_UNIT_ISNUMDGMTITLE" val="0"/>
  <p:tag name="KSO_WM_UNIT_PRESET_TEXT" val="CONTENTS"/>
  <p:tag name="KSO_WM_UNIT_NOCLEAR" val="0"/>
  <p:tag name="KSO_WM_UNIT_VALUE" val="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b"/>
  <p:tag name="KSO_WM_UNIT_INDEX" val="1"/>
  <p:tag name="KSO_WM_UNIT_ID" val="custom20202545_3*b*1"/>
  <p:tag name="KSO_WM_TEMPLATE_CATEGORY" val="custom"/>
  <p:tag name="KSO_WM_TEMPLATE_INDEX" val="20202545"/>
  <p:tag name="KSO_WM_UNIT_LAYERLEVEL" val="1"/>
  <p:tag name="KSO_WM_TAG_VERSION" val="1.0"/>
  <p:tag name="KSO_WM_BEAUTIFY_FLAG" val="#wm#"/>
  <p:tag name="KSO_WM_UNIT_TEXT_FILL_FORE_SCHEMECOLOR_INDEX" val="14"/>
  <p:tag name="KSO_WM_UNIT_TEXT_FILL_TYPE" val="1"/>
  <p:tag name="KSO_WM_UNIT_USESOURCEFORMAT_APPLY" val="1"/>
</p:tagLst>
</file>

<file path=ppt/tags/tag181.xml><?xml version="1.0" encoding="utf-8"?>
<p:tagLst xmlns:p="http://schemas.openxmlformats.org/presentationml/2006/main">
  <p:tag name="KSO_WM_SLIDE_ID" val="custom20202545_3"/>
  <p:tag name="KSO_WM_TEMPLATE_SUBCATEGORY" val="0"/>
  <p:tag name="KSO_WM_TEMPLATE_MASTER_TYPE" val="1"/>
  <p:tag name="KSO_WM_TEMPLATE_COLOR_TYPE" val="1"/>
  <p:tag name="KSO_WM_SLIDE_TYPE" val="contents"/>
  <p:tag name="KSO_WM_SLIDE_SUBTYPE" val="diag"/>
  <p:tag name="KSO_WM_SLIDE_ITEM_CNT" val="3"/>
  <p:tag name="KSO_WM_SLIDE_INDEX" val="3"/>
  <p:tag name="KSO_WM_DIAGRAM_GROUP_CODE" val="l1-1"/>
  <p:tag name="KSO_WM_SLIDE_DIAGTYPE" val="l"/>
  <p:tag name="KSO_WM_TAG_VERSION" val="1.0"/>
  <p:tag name="KSO_WM_BEAUTIFY_FLAG" val="#wm#"/>
  <p:tag name="KSO_WM_TEMPLATE_CATEGORY" val="custom"/>
  <p:tag name="KSO_WM_TEMPLATE_INDEX" val="20202545"/>
  <p:tag name="KSO_WM_SLIDE_LAYOUT" val="a_b_l"/>
  <p:tag name="KSO_WM_SLIDE_LAYOUT_CNT" val="1_1_1"/>
</p:tagLst>
</file>

<file path=ppt/tags/tag18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0b59ef23-53c9-4007-9b35-26629e6d9727}"/>
  <p:tag name="KSO_WM_UNIT_TYPE" val="i"/>
</p:tagLst>
</file>

<file path=ppt/tags/tag18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8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85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186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187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18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0b59ef23-53c9-4007-9b35-26629e6d9727}"/>
  <p:tag name="KSO_WM_UNIT_TYPE" val="i"/>
</p:tagLst>
</file>

<file path=ppt/tags/tag18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91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19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0b59ef23-53c9-4007-9b35-26629e6d9727}"/>
  <p:tag name="KSO_WM_UNIT_TYPE" val="i"/>
</p:tagLst>
</file>

<file path=ppt/tags/tag19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9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95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196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19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0b59ef23-53c9-4007-9b35-26629e6d9727}"/>
  <p:tag name="KSO_WM_UNIT_TYPE" val="i"/>
</p:tagLst>
</file>

<file path=ppt/tags/tag19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9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01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0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0b59ef23-53c9-4007-9b35-26629e6d9727}"/>
  <p:tag name="KSO_WM_UNIT_TYPE" val="i"/>
</p:tagLst>
</file>

<file path=ppt/tags/tag20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0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05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06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0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0b59ef23-53c9-4007-9b35-26629e6d9727}"/>
  <p:tag name="KSO_WM_UNIT_TYPE" val="i"/>
</p:tagLst>
</file>

<file path=ppt/tags/tag20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0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1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0b59ef23-53c9-4007-9b35-26629e6d9727}"/>
  <p:tag name="KSO_WM_UNIT_TYPE" val="i"/>
</p:tagLst>
</file>

<file path=ppt/tags/tag21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1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14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15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1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0b59ef23-53c9-4007-9b35-26629e6d9727}"/>
  <p:tag name="KSO_WM_UNIT_TYPE" val="i"/>
</p:tagLst>
</file>

<file path=ppt/tags/tag21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1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19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2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0b59ef23-53c9-4007-9b35-26629e6d9727}"/>
  <p:tag name="KSO_WM_UNIT_TYPE" val="i"/>
</p:tagLst>
</file>

<file path=ppt/tags/tag22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2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24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25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2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0b59ef23-53c9-4007-9b35-26629e6d9727}"/>
  <p:tag name="KSO_WM_UNIT_TYPE" val="i"/>
</p:tagLst>
</file>

<file path=ppt/tags/tag22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2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29.xml><?xml version="1.0" encoding="utf-8"?>
<p:tagLst xmlns:p="http://schemas.openxmlformats.org/presentationml/2006/main">
  <p:tag name="KSO_WM_UNIT_TEXT_FILL_FORE_SCHEMECOLOR_INDEX_BRIGHTNESS" val="0.15"/>
  <p:tag name="KSO_WM_UNIT_TEXT_FILL_FORE_SCHEMECOLOR_INDEX" val="13"/>
  <p:tag name="KSO_WM_UNIT_TEXT_FILL_TYPE" val="1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UNIT_SHADOW_SCHEMECOLOR_INDEX_BRIGHTNESS" val="0"/>
  <p:tag name="KSO_WM_UNIT_SHADOW_SCHEMECOLOR_INDEX" val="16"/>
  <p:tag name="KSO_WM_UNIT_TEXT_FILL_FORE_SCHEMECOLOR_INDEX_BRIGHTNESS" val="0"/>
  <p:tag name="KSO_WM_UNIT_TEXT_FILL_FORE_SCHEMECOLOR_INDEX" val="13"/>
  <p:tag name="KSO_WM_UNIT_TEXT_FILL_TYPE" val="1"/>
</p:tagLst>
</file>

<file path=ppt/tags/tag231.xml><?xml version="1.0" encoding="utf-8"?>
<p:tagLst xmlns:p="http://schemas.openxmlformats.org/presentationml/2006/main">
  <p:tag name="KSO_WM_UNIT_FILL_FORE_SCHEMECOLOR_INDEX_BRIGHTNESS" val="0"/>
  <p:tag name="KSO_WM_UNIT_FILL_FORE_SCHEMECOLOR_INDEX" val="7"/>
  <p:tag name="KSO_WM_UNIT_FILL_TYPE" val="1"/>
</p:tagLst>
</file>

<file path=ppt/tags/tag23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33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34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35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36.xml><?xml version="1.0" encoding="utf-8"?>
<p:tagLst xmlns:p="http://schemas.openxmlformats.org/presentationml/2006/main">
  <p:tag name="KSO_WM_UNIT_LINE_FORE_SCHEMECOLOR_INDEX_BRIGHTNESS" val="0"/>
  <p:tag name="KSO_WM_UNIT_LINE_FORE_SCHEMECOLOR_INDEX" val="15"/>
  <p:tag name="KSO_WM_UNIT_LINE_FILL_TYPE" val="2"/>
</p:tagLst>
</file>

<file path=ppt/tags/tag237.xml><?xml version="1.0" encoding="utf-8"?>
<p:tagLst xmlns:p="http://schemas.openxmlformats.org/presentationml/2006/main">
  <p:tag name="KSO_WM_UNIT_LINE_FORE_SCHEMECOLOR_INDEX_BRIGHTNESS" val="0"/>
  <p:tag name="KSO_WM_UNIT_LINE_FORE_SCHEMECOLOR_INDEX" val="15"/>
  <p:tag name="KSO_WM_UNIT_LINE_FILL_TYPE" val="2"/>
</p:tagLst>
</file>

<file path=ppt/tags/tag238.xml><?xml version="1.0" encoding="utf-8"?>
<p:tagLst xmlns:p="http://schemas.openxmlformats.org/presentationml/2006/main">
  <p:tag name="KSO_WM_UNIT_LINE_FORE_SCHEMECOLOR_INDEX_BRIGHTNESS" val="0"/>
  <p:tag name="KSO_WM_UNIT_LINE_FORE_SCHEMECOLOR_INDEX" val="15"/>
  <p:tag name="KSO_WM_UNIT_LINE_FILL_TYPE" val="2"/>
</p:tagLst>
</file>

<file path=ppt/tags/tag239.xml><?xml version="1.0" encoding="utf-8"?>
<p:tagLst xmlns:p="http://schemas.openxmlformats.org/presentationml/2006/main"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15"/>
  <p:tag name="KSO_WM_UNIT_TEXT_FILL_TYPE" val="1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15"/>
  <p:tag name="KSO_WM_UNIT_TEXT_FILL_TYPE" val="1"/>
</p:tagLst>
</file>

<file path=ppt/tags/tag241.xml><?xml version="1.0" encoding="utf-8"?>
<p:tagLst xmlns:p="http://schemas.openxmlformats.org/presentationml/2006/main"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15"/>
  <p:tag name="KSO_WM_UNIT_TEXT_FILL_TYPE" val="1"/>
</p:tagLst>
</file>

<file path=ppt/tags/tag242.xml><?xml version="1.0" encoding="utf-8"?>
<p:tagLst xmlns:p="http://schemas.openxmlformats.org/presentationml/2006/main"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15"/>
  <p:tag name="KSO_WM_UNIT_TEXT_FILL_TYPE" val="1"/>
</p:tagLst>
</file>

<file path=ppt/tags/tag243.xml><?xml version="1.0" encoding="utf-8"?>
<p:tagLst xmlns:p="http://schemas.openxmlformats.org/presentationml/2006/main">
  <p:tag name="KSO_WM_UNIT_LINE_FORE_SCHEMECOLOR_INDEX_BRIGHTNESS" val="0"/>
  <p:tag name="KSO_WM_UNIT_LINE_FORE_SCHEMECOLOR_INDEX" val="15"/>
  <p:tag name="KSO_WM_UNIT_LINE_FILL_TYPE" val="2"/>
</p:tagLst>
</file>

<file path=ppt/tags/tag244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4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0b59ef23-53c9-4007-9b35-26629e6d9727}"/>
  <p:tag name="KSO_WM_UNIT_TYPE" val="i"/>
</p:tagLst>
</file>

<file path=ppt/tags/tag24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4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48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49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0b59ef23-53c9-4007-9b35-26629e6d9727}"/>
  <p:tag name="KSO_WM_UNIT_TYPE" val="i"/>
</p:tagLst>
</file>

<file path=ppt/tags/tag25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5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53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54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5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0b59ef23-53c9-4007-9b35-26629e6d9727}"/>
  <p:tag name="KSO_WM_UNIT_TYPE" val="i"/>
</p:tagLst>
</file>

<file path=ppt/tags/tag25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5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58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59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0b59ef23-53c9-4007-9b35-26629e6d9727}"/>
  <p:tag name="KSO_WM_UNIT_TYPE" val="i"/>
</p:tagLst>
</file>

<file path=ppt/tags/tag26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6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63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64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6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0b59ef23-53c9-4007-9b35-26629e6d9727}"/>
  <p:tag name="KSO_WM_UNIT_TYPE" val="i"/>
</p:tagLst>
</file>

<file path=ppt/tags/tag26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6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68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69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2545_7*a*1"/>
  <p:tag name="KSO_WM_TEMPLATE_CATEGORY" val="custom"/>
  <p:tag name="KSO_WM_TEMPLATE_INDEX" val="20202545"/>
  <p:tag name="KSO_WM_UNIT_LAYERLEVEL" val="1"/>
  <p:tag name="KSO_WM_TAG_VERSION" val="1.0"/>
  <p:tag name="KSO_WM_BEAUTIFY_FLAG" val="#wm#"/>
</p:tagLst>
</file>

<file path=ppt/tags/tag271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文本具体内容"/>
  <p:tag name="KSO_WM_UNIT_NOCLEAR" val="0"/>
  <p:tag name="KSO_WM_UNIT_VALUE" val="63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2545_7*b*1"/>
  <p:tag name="KSO_WM_TEMPLATE_CATEGORY" val="custom"/>
  <p:tag name="KSO_WM_TEMPLATE_INDEX" val="20202545"/>
  <p:tag name="KSO_WM_UNIT_LAYERLEVEL" val="1"/>
  <p:tag name="KSO_WM_TAG_VERSION" val="1.0"/>
  <p:tag name="KSO_WM_BEAUTIFY_FLAG" val="#wm#"/>
  <p:tag name="KSO_WM_UNIT_TEXT_FILL_FORE_SCHEMECOLOR_INDEX_BRIGHTNESS" val="0.15"/>
  <p:tag name="KSO_WM_UNIT_TEXT_FILL_FORE_SCHEMECOLOR_INDEX" val="13"/>
  <p:tag name="KSO_WM_UNIT_TEXT_FILL_TYPE" val="1"/>
</p:tagLst>
</file>

<file path=ppt/tags/tag272.xml><?xml version="1.0" encoding="utf-8"?>
<p:tagLst xmlns:p="http://schemas.openxmlformats.org/presentationml/2006/main">
  <p:tag name="KSO_WM_SLIDE_ID" val="custom20202545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BEAUTIFY_FLAG" val="#wm#"/>
  <p:tag name="KSO_WM_TEMPLATE_CATEGORY" val="custom"/>
  <p:tag name="KSO_WM_TEMPLATE_INDEX" val="20202545"/>
  <p:tag name="KSO_WM_SLIDE_LAYOUT" val="a_b_e"/>
  <p:tag name="KSO_WM_SLIDE_LAYOUT_CNT" val="1_1_1"/>
</p:tagLst>
</file>

<file path=ppt/tags/tag27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0b59ef23-53c9-4007-9b35-26629e6d9727}"/>
  <p:tag name="KSO_WM_UNIT_TYPE" val="i"/>
</p:tagLst>
</file>

<file path=ppt/tags/tag27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7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76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77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78.xml><?xml version="1.0" encoding="utf-8"?>
<p:tagLst xmlns:p="http://schemas.openxmlformats.org/presentationml/2006/main">
  <p:tag name="KSO_WPP_MARK_KEY" val="2636b453-14ce-436f-8929-9404d4620ba6"/>
  <p:tag name="COMMONDATA" val="eyJoZGlkIjoiYzIwODc0ZjEzYjI3NGUzMDkzNzE5MDQ5MmNjMzcyNmQifQ==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_6*i*6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_6*i*7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_6*i*8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0b59ef23-53c9-4007-9b35-26629e6d9727}"/>
</p:tagLst>
</file>

<file path=ppt/tags/tag8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3*i*1"/>
  <p:tag name="KSO_WM_UNIT_BK_DARK_LIGHT" val="2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91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94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c026TGp_business_diagram_v2">
  <a:themeElements>
    <a:clrScheme name="1_c026TGp_business_diagram_v2 3">
      <a:dk1>
        <a:srgbClr val="1D528D"/>
      </a:dk1>
      <a:lt1>
        <a:srgbClr val="FFFFFF"/>
      </a:lt1>
      <a:dk2>
        <a:srgbClr val="000000"/>
      </a:dk2>
      <a:lt2>
        <a:srgbClr val="C0C0C0"/>
      </a:lt2>
      <a:accent1>
        <a:srgbClr val="72B143"/>
      </a:accent1>
      <a:accent2>
        <a:srgbClr val="0099CC"/>
      </a:accent2>
      <a:accent3>
        <a:srgbClr val="FFFFFF"/>
      </a:accent3>
      <a:accent4>
        <a:srgbClr val="174578"/>
      </a:accent4>
      <a:accent5>
        <a:srgbClr val="BCD5B0"/>
      </a:accent5>
      <a:accent6>
        <a:srgbClr val="008AB9"/>
      </a:accent6>
      <a:hlink>
        <a:srgbClr val="6699FF"/>
      </a:hlink>
      <a:folHlink>
        <a:srgbClr val="AC7AD2"/>
      </a:folHlink>
    </a:clrScheme>
    <a:fontScheme name="1_c026TGp_business_diagram_v2">
      <a:majorFont>
        <a:latin typeface="微软雅黑"/>
        <a:ea typeface="微软雅黑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gradFill rotWithShape="1">
          <a:gsLst>
            <a:gs pos="0">
              <a:srgbClr val="FFFF99"/>
            </a:gs>
            <a:gs pos="100000">
              <a:srgbClr val="FFFFFF"/>
            </a:gs>
          </a:gsLst>
          <a:lin ang="5400000" scaled="1"/>
        </a:gradFill>
        <a:ln w="19050" algn="ctr">
          <a:solidFill>
            <a:srgbClr val="FF9900"/>
          </a:solidFill>
          <a:miter lim="800000"/>
        </a:ln>
      </a:spPr>
      <a:bodyPr anchor="ctr" anchorCtr="1"/>
      <a:lstStyle>
        <a:defPPr>
          <a:defRPr b="1">
            <a:solidFill>
              <a:schemeClr val="tx2"/>
            </a:solidFill>
            <a:latin typeface="楷体_GB2312" pitchFamily="49" charset="-122"/>
            <a:ea typeface="楷体_GB2312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1_c026TGp_business_diagram_v2 1">
        <a:dk1>
          <a:srgbClr val="666699"/>
        </a:dk1>
        <a:lt1>
          <a:srgbClr val="FFFFFF"/>
        </a:lt1>
        <a:dk2>
          <a:srgbClr val="000000"/>
        </a:dk2>
        <a:lt2>
          <a:srgbClr val="C0C0C0"/>
        </a:lt2>
        <a:accent1>
          <a:srgbClr val="3F97D3"/>
        </a:accent1>
        <a:accent2>
          <a:srgbClr val="75AD94"/>
        </a:accent2>
        <a:accent3>
          <a:srgbClr val="FFFFFF"/>
        </a:accent3>
        <a:accent4>
          <a:srgbClr val="565682"/>
        </a:accent4>
        <a:accent5>
          <a:srgbClr val="AFC9E6"/>
        </a:accent5>
        <a:accent6>
          <a:srgbClr val="699C86"/>
        </a:accent6>
        <a:hlink>
          <a:srgbClr val="BAA2C8"/>
        </a:hlink>
        <a:folHlink>
          <a:srgbClr val="878F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026TGp_business_diagram_v2 2">
        <a:dk1>
          <a:srgbClr val="3E2787"/>
        </a:dk1>
        <a:lt1>
          <a:srgbClr val="FFFFFF"/>
        </a:lt1>
        <a:dk2>
          <a:srgbClr val="000000"/>
        </a:dk2>
        <a:lt2>
          <a:srgbClr val="C0C0C0"/>
        </a:lt2>
        <a:accent1>
          <a:srgbClr val="445DC6"/>
        </a:accent1>
        <a:accent2>
          <a:srgbClr val="6699FF"/>
        </a:accent2>
        <a:accent3>
          <a:srgbClr val="FFFFFF"/>
        </a:accent3>
        <a:accent4>
          <a:srgbClr val="342072"/>
        </a:accent4>
        <a:accent5>
          <a:srgbClr val="B0B6DF"/>
        </a:accent5>
        <a:accent6>
          <a:srgbClr val="5C8AE7"/>
        </a:accent6>
        <a:hlink>
          <a:srgbClr val="69BD97"/>
        </a:hlink>
        <a:folHlink>
          <a:srgbClr val="83A6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026TGp_business_diagram_v2 3">
        <a:dk1>
          <a:srgbClr val="1D528D"/>
        </a:dk1>
        <a:lt1>
          <a:srgbClr val="FFFFFF"/>
        </a:lt1>
        <a:dk2>
          <a:srgbClr val="000000"/>
        </a:dk2>
        <a:lt2>
          <a:srgbClr val="C0C0C0"/>
        </a:lt2>
        <a:accent1>
          <a:srgbClr val="72B143"/>
        </a:accent1>
        <a:accent2>
          <a:srgbClr val="0099CC"/>
        </a:accent2>
        <a:accent3>
          <a:srgbClr val="FFFFFF"/>
        </a:accent3>
        <a:accent4>
          <a:srgbClr val="174578"/>
        </a:accent4>
        <a:accent5>
          <a:srgbClr val="BCD5B0"/>
        </a:accent5>
        <a:accent6>
          <a:srgbClr val="008AB9"/>
        </a:accent6>
        <a:hlink>
          <a:srgbClr val="6699FF"/>
        </a:hlink>
        <a:folHlink>
          <a:srgbClr val="AC7AD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4_Office 主题​​">
  <a:themeElements>
    <a:clrScheme name="自定义 44">
      <a:dk1>
        <a:srgbClr val="000000"/>
      </a:dk1>
      <a:lt1>
        <a:srgbClr val="FFFFFF"/>
      </a:lt1>
      <a:dk2>
        <a:srgbClr val="333333"/>
      </a:dk2>
      <a:lt2>
        <a:srgbClr val="FFFFFF"/>
      </a:lt2>
      <a:accent1>
        <a:srgbClr val="5C8FC7"/>
      </a:accent1>
      <a:accent2>
        <a:srgbClr val="6E82BA"/>
      </a:accent2>
      <a:accent3>
        <a:srgbClr val="8376B0"/>
      </a:accent3>
      <a:accent4>
        <a:srgbClr val="9868A3"/>
      </a:accent4>
      <a:accent5>
        <a:srgbClr val="AE5B97"/>
      </a:accent5>
      <a:accent6>
        <a:srgbClr val="C44B8A"/>
      </a:accent6>
      <a:hlink>
        <a:srgbClr val="658BD5"/>
      </a:hlink>
      <a:folHlink>
        <a:srgbClr val="9F69A3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Benent_S1</Template>
  <TotalTime>0</TotalTime>
  <Words>2540</Words>
  <Application>WPS 演示</Application>
  <PresentationFormat>全屏显示(4:3)</PresentationFormat>
  <Paragraphs>388</Paragraphs>
  <Slides>19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6" baseType="lpstr">
      <vt:lpstr>Arial</vt:lpstr>
      <vt:lpstr>宋体</vt:lpstr>
      <vt:lpstr>Wingdings</vt:lpstr>
      <vt:lpstr>黑体</vt:lpstr>
      <vt:lpstr>微软雅黑</vt:lpstr>
      <vt:lpstr>Verdana</vt:lpstr>
      <vt:lpstr>楷体_GB2312</vt:lpstr>
      <vt:lpstr>新宋体</vt:lpstr>
      <vt:lpstr>仿宋_GB2312</vt:lpstr>
      <vt:lpstr>仿宋</vt:lpstr>
      <vt:lpstr>Times New Roman</vt:lpstr>
      <vt:lpstr>Arial Unicode MS</vt:lpstr>
      <vt:lpstr>汉仪旗黑-85S</vt:lpstr>
      <vt:lpstr>Viner Hand ITC</vt:lpstr>
      <vt:lpstr>汉仪旗黑-85S</vt:lpstr>
      <vt:lpstr>1_c026TGp_business_diagram_v2</vt:lpstr>
      <vt:lpstr>4_Office 主题​​</vt:lpstr>
      <vt:lpstr>第四章 目录和文件管理（二）</vt:lpstr>
      <vt:lpstr>PowerPoint 演示文稿</vt:lpstr>
      <vt:lpstr>查看文件内容——cat</vt:lpstr>
      <vt:lpstr>查看文件内容——more</vt:lpstr>
      <vt:lpstr>查看文件内容——less</vt:lpstr>
      <vt:lpstr>查看文件内容——head、tail</vt:lpstr>
      <vt:lpstr>统计文件内容——wc</vt:lpstr>
      <vt:lpstr>检索和过滤文件内容——grep</vt:lpstr>
      <vt:lpstr>案例</vt:lpstr>
      <vt:lpstr>小结</vt:lpstr>
      <vt:lpstr>文本编辑器——vi</vt:lpstr>
      <vt:lpstr>vi编辑器的工作模式</vt:lpstr>
      <vt:lpstr>命令模式的基本操作 4-1</vt:lpstr>
      <vt:lpstr>命令模式的基本操作 4-2</vt:lpstr>
      <vt:lpstr>命令模式的基本操作 4-3</vt:lpstr>
      <vt:lpstr>命令模式的基本操作 4-4</vt:lpstr>
      <vt:lpstr>末行模式的基本操作 3-1</vt:lpstr>
      <vt:lpstr>第四章 目录和文件管理（二）</vt:lpstr>
      <vt:lpstr>实验案例：文件检索、备份及编辑3-3</vt:lpstr>
    </vt:vector>
  </TitlesOfParts>
  <Company>MS User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creator>anna.ning</dc:creator>
  <cp:lastModifiedBy>Lynch【殤∏煜】</cp:lastModifiedBy>
  <cp:revision>591</cp:revision>
  <dcterms:created xsi:type="dcterms:W3CDTF">2009-04-02T02:14:16Z</dcterms:created>
  <dcterms:modified xsi:type="dcterms:W3CDTF">2022-06-24T16:26:22Z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2A8DBF0241EB4BC6B6EBEEC392F149B9</vt:lpwstr>
  </property>
  <property fmtid="{D5CDD505-2E9C-101B-9397-08002B2CF9AE}" pid="3" name="KSOProductBuildVer">
    <vt:lpwstr>2052-11.1.0.11744</vt:lpwstr>
  </property>
</Properties>
</file>