
<file path=[Content_Types].xml><?xml version="1.0" encoding="utf-8"?>
<Types xmlns="http://schemas.openxmlformats.org/package/2006/content-types">
  <Default Extension="jpeg" ContentType="image/jpeg"/>
  <Default Extension="JPG" ContentType="image/.jpg"/>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p:sldMasterIdLst>
    <p:sldMasterId id="2147483648" r:id="rId1"/>
    <p:sldMasterId id="2147483660" r:id="rId3"/>
    <p:sldMasterId id="2147483672" r:id="rId4"/>
    <p:sldMasterId id="2147483684" r:id="rId5"/>
    <p:sldMasterId id="2147483696" r:id="rId6"/>
    <p:sldMasterId id="2147483708" r:id="rId7"/>
  </p:sldMasterIdLst>
  <p:notesMasterIdLst>
    <p:notesMasterId r:id="rId60"/>
  </p:notesMasterIdLst>
  <p:handoutMasterIdLst>
    <p:handoutMasterId r:id="rId61"/>
  </p:handoutMasterIdLst>
  <p:sldIdLst>
    <p:sldId id="489" r:id="rId8"/>
    <p:sldId id="339" r:id="rId9"/>
    <p:sldId id="754" r:id="rId10"/>
    <p:sldId id="730" r:id="rId11"/>
    <p:sldId id="978" r:id="rId12"/>
    <p:sldId id="979" r:id="rId13"/>
    <p:sldId id="980" r:id="rId14"/>
    <p:sldId id="981" r:id="rId15"/>
    <p:sldId id="982" r:id="rId16"/>
    <p:sldId id="983" r:id="rId17"/>
    <p:sldId id="984" r:id="rId18"/>
    <p:sldId id="985" r:id="rId19"/>
    <p:sldId id="986" r:id="rId20"/>
    <p:sldId id="987" r:id="rId21"/>
    <p:sldId id="988" r:id="rId22"/>
    <p:sldId id="989" r:id="rId23"/>
    <p:sldId id="990" r:id="rId24"/>
    <p:sldId id="991" r:id="rId25"/>
    <p:sldId id="992" r:id="rId26"/>
    <p:sldId id="993" r:id="rId27"/>
    <p:sldId id="994" r:id="rId28"/>
    <p:sldId id="995" r:id="rId29"/>
    <p:sldId id="996" r:id="rId30"/>
    <p:sldId id="997" r:id="rId31"/>
    <p:sldId id="998" r:id="rId32"/>
    <p:sldId id="999" r:id="rId33"/>
    <p:sldId id="755" r:id="rId34"/>
    <p:sldId id="742" r:id="rId35"/>
    <p:sldId id="1000" r:id="rId36"/>
    <p:sldId id="1001" r:id="rId37"/>
    <p:sldId id="1002" r:id="rId38"/>
    <p:sldId id="1003" r:id="rId39"/>
    <p:sldId id="1004" r:id="rId40"/>
    <p:sldId id="1005" r:id="rId41"/>
    <p:sldId id="1006" r:id="rId42"/>
    <p:sldId id="779" r:id="rId43"/>
    <p:sldId id="750" r:id="rId44"/>
    <p:sldId id="1007" r:id="rId45"/>
    <p:sldId id="1008" r:id="rId46"/>
    <p:sldId id="1009" r:id="rId47"/>
    <p:sldId id="1010" r:id="rId48"/>
    <p:sldId id="1011" r:id="rId49"/>
    <p:sldId id="1012" r:id="rId50"/>
    <p:sldId id="1013" r:id="rId51"/>
    <p:sldId id="1014" r:id="rId52"/>
    <p:sldId id="1015" r:id="rId53"/>
    <p:sldId id="1016" r:id="rId54"/>
    <p:sldId id="1017" r:id="rId55"/>
    <p:sldId id="1018" r:id="rId56"/>
    <p:sldId id="1019" r:id="rId57"/>
    <p:sldId id="1020" r:id="rId58"/>
    <p:sldId id="703" r:id="rId59"/>
  </p:sldIdLst>
  <p:sldSz cx="9144000" cy="6858000" type="screen4x3"/>
  <p:notesSz cx="6858000" cy="9144000"/>
  <p:custDataLst>
    <p:tags r:id="rId65"/>
  </p:custDataLst>
  <p:defaultTextStyle>
    <a:defPPr>
      <a:defRPr lang="zh-CN"/>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rgbClr val="FF3300"/>
        </a:solidFill>
        <a:latin typeface="Times New Roman" panose="02020603050405020304" pitchFamily="2"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rgbClr val="FF3300"/>
        </a:solidFill>
        <a:latin typeface="Times New Roman" panose="02020603050405020304" pitchFamily="2"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rgbClr val="FF3300"/>
        </a:solidFill>
        <a:latin typeface="Times New Roman" panose="02020603050405020304" pitchFamily="2"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rgbClr val="FF3300"/>
        </a:solidFill>
        <a:latin typeface="Times New Roman" panose="02020603050405020304" pitchFamily="2"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rgbClr val="FF3300"/>
        </a:solidFill>
        <a:latin typeface="Times New Roman" panose="02020603050405020304" pitchFamily="2"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rgbClr val="FF3300"/>
        </a:solidFill>
        <a:latin typeface="Times New Roman" panose="02020603050405020304" pitchFamily="2"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rgbClr val="FF3300"/>
        </a:solidFill>
        <a:latin typeface="Times New Roman" panose="02020603050405020304" pitchFamily="2"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rgbClr val="FF3300"/>
        </a:solidFill>
        <a:latin typeface="Times New Roman" panose="02020603050405020304" pitchFamily="2"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rgbClr val="FF3300"/>
        </a:solidFill>
        <a:latin typeface="Times New Roman" panose="02020603050405020304" pitchFamily="2" charset="0"/>
        <a:ea typeface="宋体" panose="02010600030101010101" pitchFamily="2" charset="-122"/>
        <a:cs typeface="+mn-cs"/>
      </a:defRPr>
    </a:lvl9pPr>
  </p:defaultTextStyle>
  <p:extLst>
    <p:ext uri="{EFAFB233-063F-42B5-8137-9DF3F51BA10A}">
      <p15:sldGuideLst xmlns:p15="http://schemas.microsoft.com/office/powerpoint/2012/main">
        <p15:guide id="1" orient="horz" pos="3825" userDrawn="1">
          <p15:clr>
            <a:srgbClr val="A4A3A4"/>
          </p15:clr>
        </p15:guide>
        <p15:guide id="2" orient="horz" pos="174" userDrawn="1">
          <p15:clr>
            <a:srgbClr val="A4A3A4"/>
          </p15:clr>
        </p15:guide>
        <p15:guide id="3" orient="horz" pos="4070" userDrawn="1">
          <p15:clr>
            <a:srgbClr val="A4A3A4"/>
          </p15:clr>
        </p15:guide>
        <p15:guide id="4" orient="horz" pos="119" userDrawn="1">
          <p15:clr>
            <a:srgbClr val="A4A3A4"/>
          </p15:clr>
        </p15:guide>
        <p15:guide id="5" pos="5465" userDrawn="1">
          <p15:clr>
            <a:srgbClr val="A4A3A4"/>
          </p15:clr>
        </p15:guide>
        <p15:guide id="6" pos="2926" userDrawn="1">
          <p15:clr>
            <a:srgbClr val="A4A3A4"/>
          </p15:clr>
        </p15:guide>
        <p15:guide id="7" pos="295"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CC00"/>
    <a:srgbClr val="FF3300"/>
    <a:srgbClr val="FFFFCC"/>
    <a:srgbClr val="00CC00"/>
    <a:srgbClr val="33CC33"/>
    <a:srgbClr val="EAECEE"/>
    <a:srgbClr val="FF00FF"/>
    <a:srgbClr val="CC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showGuides="1">
      <p:cViewPr varScale="1">
        <p:scale>
          <a:sx n="69" d="100"/>
          <a:sy n="69" d="100"/>
        </p:scale>
        <p:origin x="-138" y="-102"/>
      </p:cViewPr>
      <p:guideLst>
        <p:guide orient="horz" pos="3825"/>
        <p:guide orient="horz" pos="174"/>
        <p:guide orient="horz" pos="4070"/>
        <p:guide orient="horz" pos="119"/>
        <p:guide pos="5465"/>
        <p:guide pos="2926"/>
        <p:guide pos="295"/>
      </p:guideLst>
    </p:cSldViewPr>
  </p:slide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2.xml"/><Relationship Id="rId8" Type="http://schemas.openxmlformats.org/officeDocument/2006/relationships/slide" Target="slides/slide1.xml"/><Relationship Id="rId7" Type="http://schemas.openxmlformats.org/officeDocument/2006/relationships/slideMaster" Target="slideMasters/slideMaster6.xml"/><Relationship Id="rId65" Type="http://schemas.openxmlformats.org/officeDocument/2006/relationships/tags" Target="tags/tag11.xml"/><Relationship Id="rId64" Type="http://schemas.openxmlformats.org/officeDocument/2006/relationships/tableStyles" Target="tableStyles.xml"/><Relationship Id="rId63" Type="http://schemas.openxmlformats.org/officeDocument/2006/relationships/viewProps" Target="viewProps.xml"/><Relationship Id="rId62" Type="http://schemas.openxmlformats.org/officeDocument/2006/relationships/presProps" Target="presProps.xml"/><Relationship Id="rId61" Type="http://schemas.openxmlformats.org/officeDocument/2006/relationships/handoutMaster" Target="handoutMasters/handoutMaster1.xml"/><Relationship Id="rId60" Type="http://schemas.openxmlformats.org/officeDocument/2006/relationships/notesMaster" Target="notesMasters/notesMaster1.xml"/><Relationship Id="rId6" Type="http://schemas.openxmlformats.org/officeDocument/2006/relationships/slideMaster" Target="slideMasters/slideMaster5.xml"/><Relationship Id="rId59" Type="http://schemas.openxmlformats.org/officeDocument/2006/relationships/slide" Target="slides/slide52.xml"/><Relationship Id="rId58" Type="http://schemas.openxmlformats.org/officeDocument/2006/relationships/slide" Target="slides/slide51.xml"/><Relationship Id="rId57" Type="http://schemas.openxmlformats.org/officeDocument/2006/relationships/slide" Target="slides/slide50.xml"/><Relationship Id="rId56" Type="http://schemas.openxmlformats.org/officeDocument/2006/relationships/slide" Target="slides/slide49.xml"/><Relationship Id="rId55" Type="http://schemas.openxmlformats.org/officeDocument/2006/relationships/slide" Target="slides/slide48.xml"/><Relationship Id="rId54" Type="http://schemas.openxmlformats.org/officeDocument/2006/relationships/slide" Target="slides/slide47.xml"/><Relationship Id="rId53" Type="http://schemas.openxmlformats.org/officeDocument/2006/relationships/slide" Target="slides/slide46.xml"/><Relationship Id="rId52" Type="http://schemas.openxmlformats.org/officeDocument/2006/relationships/slide" Target="slides/slide45.xml"/><Relationship Id="rId51" Type="http://schemas.openxmlformats.org/officeDocument/2006/relationships/slide" Target="slides/slide44.xml"/><Relationship Id="rId50" Type="http://schemas.openxmlformats.org/officeDocument/2006/relationships/slide" Target="slides/slide43.xml"/><Relationship Id="rId5" Type="http://schemas.openxmlformats.org/officeDocument/2006/relationships/slideMaster" Target="slideMasters/slideMaster4.xml"/><Relationship Id="rId49" Type="http://schemas.openxmlformats.org/officeDocument/2006/relationships/slide" Target="slides/slide42.xml"/><Relationship Id="rId48" Type="http://schemas.openxmlformats.org/officeDocument/2006/relationships/slide" Target="slides/slide41.xml"/><Relationship Id="rId47" Type="http://schemas.openxmlformats.org/officeDocument/2006/relationships/slide" Target="slides/slide40.xml"/><Relationship Id="rId46" Type="http://schemas.openxmlformats.org/officeDocument/2006/relationships/slide" Target="slides/slide39.xml"/><Relationship Id="rId45" Type="http://schemas.openxmlformats.org/officeDocument/2006/relationships/slide" Target="slides/slide38.xml"/><Relationship Id="rId44" Type="http://schemas.openxmlformats.org/officeDocument/2006/relationships/slide" Target="slides/slide37.xml"/><Relationship Id="rId43" Type="http://schemas.openxmlformats.org/officeDocument/2006/relationships/slide" Target="slides/slide36.xml"/><Relationship Id="rId42" Type="http://schemas.openxmlformats.org/officeDocument/2006/relationships/slide" Target="slides/slide35.xml"/><Relationship Id="rId41" Type="http://schemas.openxmlformats.org/officeDocument/2006/relationships/slide" Target="slides/slide34.xml"/><Relationship Id="rId40" Type="http://schemas.openxmlformats.org/officeDocument/2006/relationships/slide" Target="slides/slide33.xml"/><Relationship Id="rId4" Type="http://schemas.openxmlformats.org/officeDocument/2006/relationships/slideMaster" Target="slideMasters/slideMaster3.xml"/><Relationship Id="rId39" Type="http://schemas.openxmlformats.org/officeDocument/2006/relationships/slide" Target="slides/slide32.xml"/><Relationship Id="rId38" Type="http://schemas.openxmlformats.org/officeDocument/2006/relationships/slide" Target="slides/slide31.xml"/><Relationship Id="rId37" Type="http://schemas.openxmlformats.org/officeDocument/2006/relationships/slide" Target="slides/slide30.xml"/><Relationship Id="rId36" Type="http://schemas.openxmlformats.org/officeDocument/2006/relationships/slide" Target="slides/slide29.xml"/><Relationship Id="rId35" Type="http://schemas.openxmlformats.org/officeDocument/2006/relationships/slide" Target="slides/slide28.xml"/><Relationship Id="rId34" Type="http://schemas.openxmlformats.org/officeDocument/2006/relationships/slide" Target="slides/slide27.xml"/><Relationship Id="rId33" Type="http://schemas.openxmlformats.org/officeDocument/2006/relationships/slide" Target="slides/slide26.xml"/><Relationship Id="rId32" Type="http://schemas.openxmlformats.org/officeDocument/2006/relationships/slide" Target="slides/slide25.xml"/><Relationship Id="rId31" Type="http://schemas.openxmlformats.org/officeDocument/2006/relationships/slide" Target="slides/slide24.xml"/><Relationship Id="rId30" Type="http://schemas.openxmlformats.org/officeDocument/2006/relationships/slide" Target="slides/slide23.xml"/><Relationship Id="rId3" Type="http://schemas.openxmlformats.org/officeDocument/2006/relationships/slideMaster" Target="slideMasters/slideMaster2.xml"/><Relationship Id="rId29" Type="http://schemas.openxmlformats.org/officeDocument/2006/relationships/slide" Target="slides/slide22.xml"/><Relationship Id="rId28" Type="http://schemas.openxmlformats.org/officeDocument/2006/relationships/slide" Target="slides/slide21.xml"/><Relationship Id="rId27" Type="http://schemas.openxmlformats.org/officeDocument/2006/relationships/slide" Target="slides/slide20.xml"/><Relationship Id="rId26" Type="http://schemas.openxmlformats.org/officeDocument/2006/relationships/slide" Target="slides/slide19.xml"/><Relationship Id="rId25" Type="http://schemas.openxmlformats.org/officeDocument/2006/relationships/slide" Target="slides/slide18.xml"/><Relationship Id="rId24" Type="http://schemas.openxmlformats.org/officeDocument/2006/relationships/slide" Target="slides/slide17.xml"/><Relationship Id="rId23" Type="http://schemas.openxmlformats.org/officeDocument/2006/relationships/slide" Target="slides/slide16.xml"/><Relationship Id="rId22" Type="http://schemas.openxmlformats.org/officeDocument/2006/relationships/slide" Target="slides/slide15.xml"/><Relationship Id="rId21" Type="http://schemas.openxmlformats.org/officeDocument/2006/relationships/slide" Target="slides/slide14.xml"/><Relationship Id="rId20" Type="http://schemas.openxmlformats.org/officeDocument/2006/relationships/slide" Target="slides/slide13.xml"/><Relationship Id="rId2" Type="http://schemas.openxmlformats.org/officeDocument/2006/relationships/theme" Target="theme/theme1.xml"/><Relationship Id="rId19" Type="http://schemas.openxmlformats.org/officeDocument/2006/relationships/slide" Target="slides/slide12.xml"/><Relationship Id="rId18" Type="http://schemas.openxmlformats.org/officeDocument/2006/relationships/slide" Target="slides/slide11.xml"/><Relationship Id="rId17" Type="http://schemas.openxmlformats.org/officeDocument/2006/relationships/slide" Target="slides/slide10.xml"/><Relationship Id="rId16" Type="http://schemas.openxmlformats.org/officeDocument/2006/relationships/slide" Target="slides/slide9.xml"/><Relationship Id="rId15" Type="http://schemas.openxmlformats.org/officeDocument/2006/relationships/slide" Target="slides/slide8.xml"/><Relationship Id="rId14" Type="http://schemas.openxmlformats.org/officeDocument/2006/relationships/slide" Target="slides/slide7.xml"/><Relationship Id="rId13" Type="http://schemas.openxmlformats.org/officeDocument/2006/relationships/slide" Target="slides/slide6.xml"/><Relationship Id="rId12" Type="http://schemas.openxmlformats.org/officeDocument/2006/relationships/slide" Target="slides/slide5.xml"/><Relationship Id="rId11" Type="http://schemas.openxmlformats.org/officeDocument/2006/relationships/slide" Target="slides/slide4.xml"/><Relationship Id="rId10" Type="http://schemas.openxmlformats.org/officeDocument/2006/relationships/slide" Target="slides/slide3.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8.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7170" name="Rectangle 2"/>
          <p:cNvSpPr>
            <a:spLocks noGrp="1"/>
          </p:cNvSpPr>
          <p:nvPr>
            <p:ph type="hdr" sz="quarter"/>
          </p:nvPr>
        </p:nvSpPr>
        <p:spPr>
          <a:xfrm>
            <a:off x="0" y="0"/>
            <a:ext cx="2971800" cy="457200"/>
          </a:xfrm>
          <a:prstGeom prst="rect">
            <a:avLst/>
          </a:prstGeom>
          <a:noFill/>
          <a:ln w="9525">
            <a:noFill/>
          </a:ln>
        </p:spPr>
        <p:txBody>
          <a:bodyPr/>
          <a:p>
            <a:pPr lvl="0" eaLnBrk="1" fontAlgn="base" hangingPunct="1"/>
            <a:endParaRPr lang="en-US" altLang="x-none" sz="1200" b="0" strike="noStrike" noProof="1" dirty="0">
              <a:solidFill>
                <a:schemeClr val="tx1"/>
              </a:solidFill>
              <a:latin typeface="Arial" panose="020B0604020202020204" pitchFamily="34" charset="0"/>
              <a:ea typeface="华文细黑" panose="02010600040101010101" pitchFamily="2" charset="-122"/>
            </a:endParaRPr>
          </a:p>
        </p:txBody>
      </p:sp>
      <p:sp>
        <p:nvSpPr>
          <p:cNvPr id="7171" name="Rectangle 3"/>
          <p:cNvSpPr>
            <a:spLocks noGrp="1"/>
          </p:cNvSpPr>
          <p:nvPr>
            <p:ph type="dt" idx="1"/>
          </p:nvPr>
        </p:nvSpPr>
        <p:spPr>
          <a:xfrm>
            <a:off x="3884613" y="0"/>
            <a:ext cx="2971800" cy="457200"/>
          </a:xfrm>
          <a:prstGeom prst="rect">
            <a:avLst/>
          </a:prstGeom>
          <a:noFill/>
          <a:ln w="9525">
            <a:noFill/>
          </a:ln>
        </p:spPr>
        <p:txBody>
          <a:bodyPr/>
          <a:p>
            <a:pPr lvl="0" algn="r" eaLnBrk="1" fontAlgn="base" hangingPunct="1"/>
            <a:endParaRPr lang="en-US" altLang="x-none" sz="1200" b="0" strike="noStrike" noProof="1" dirty="0">
              <a:solidFill>
                <a:schemeClr val="tx1"/>
              </a:solidFill>
              <a:latin typeface="Arial" panose="020B0604020202020204" pitchFamily="34" charset="0"/>
              <a:ea typeface="华文细黑" panose="02010600040101010101" pitchFamily="2" charset="-122"/>
            </a:endParaRPr>
          </a:p>
        </p:txBody>
      </p:sp>
      <p:sp>
        <p:nvSpPr>
          <p:cNvPr id="7172" name="Rectangle 4"/>
          <p:cNvSpPr>
            <a:spLocks noGrp="1"/>
          </p:cNvSpPr>
          <p:nvPr>
            <p:ph type="sldImg"/>
          </p:nvPr>
        </p:nvSpPr>
        <p:spPr>
          <a:xfrm>
            <a:off x="1143000" y="685800"/>
            <a:ext cx="4572000" cy="3429000"/>
          </a:xfrm>
          <a:prstGeom prst="rect">
            <a:avLst/>
          </a:prstGeom>
          <a:noFill/>
          <a:ln w="9525">
            <a:noFill/>
          </a:ln>
        </p:spPr>
      </p:sp>
      <p:sp>
        <p:nvSpPr>
          <p:cNvPr id="7173" name="Rectangle 5"/>
          <p:cNvSpPr>
            <a:spLocks noGrp="1"/>
          </p:cNvSpPr>
          <p:nvPr>
            <p:ph type="body" sz="quarter"/>
          </p:nvPr>
        </p:nvSpPr>
        <p:spPr>
          <a:xfrm>
            <a:off x="685800" y="4343400"/>
            <a:ext cx="5486400" cy="4114800"/>
          </a:xfrm>
          <a:prstGeom prst="rect">
            <a:avLst/>
          </a:prstGeom>
          <a:noFill/>
          <a:ln w="9525">
            <a:noFill/>
          </a:ln>
        </p:spPr>
        <p:txBody>
          <a:bodyPr anchor="t" anchorCtr="0"/>
          <a:p>
            <a:pPr lvl="0"/>
            <a:r>
              <a:rPr lang="zh-CN" altLang="en-US" dirty="0"/>
              <a:t>单击此处编辑母版文本样式</a:t>
            </a:r>
            <a:endParaRPr lang="zh-CN" altLang="en-US" dirty="0"/>
          </a:p>
          <a:p>
            <a:pPr lvl="1" indent="0"/>
            <a:r>
              <a:rPr lang="zh-CN" altLang="en-US" dirty="0"/>
              <a:t>第二级</a:t>
            </a:r>
            <a:endParaRPr lang="zh-CN" altLang="en-US" dirty="0"/>
          </a:p>
          <a:p>
            <a:pPr lvl="2" indent="0"/>
            <a:r>
              <a:rPr lang="zh-CN" altLang="en-US" dirty="0"/>
              <a:t>第三级</a:t>
            </a:r>
            <a:endParaRPr lang="zh-CN" altLang="en-US" dirty="0"/>
          </a:p>
          <a:p>
            <a:pPr lvl="3" indent="0"/>
            <a:r>
              <a:rPr lang="zh-CN" altLang="en-US" dirty="0"/>
              <a:t>第四级</a:t>
            </a:r>
            <a:endParaRPr lang="zh-CN" altLang="en-US" dirty="0"/>
          </a:p>
          <a:p>
            <a:pPr lvl="4" indent="0"/>
            <a:r>
              <a:rPr lang="zh-CN" altLang="en-US" dirty="0"/>
              <a:t>第五级</a:t>
            </a:r>
            <a:endParaRPr lang="zh-CN" altLang="en-US" dirty="0"/>
          </a:p>
        </p:txBody>
      </p:sp>
      <p:sp>
        <p:nvSpPr>
          <p:cNvPr id="7174" name="Rectangle 6"/>
          <p:cNvSpPr>
            <a:spLocks noGrp="1"/>
          </p:cNvSpPr>
          <p:nvPr>
            <p:ph type="ftr" sz="quarter" idx="4"/>
          </p:nvPr>
        </p:nvSpPr>
        <p:spPr>
          <a:xfrm>
            <a:off x="0" y="8685213"/>
            <a:ext cx="2971800" cy="457200"/>
          </a:xfrm>
          <a:prstGeom prst="rect">
            <a:avLst/>
          </a:prstGeom>
          <a:noFill/>
          <a:ln w="9525">
            <a:noFill/>
          </a:ln>
        </p:spPr>
        <p:txBody>
          <a:bodyPr anchor="b"/>
          <a:p>
            <a:pPr lvl="0" eaLnBrk="1" fontAlgn="base" hangingPunct="1"/>
            <a:endParaRPr lang="en-US" altLang="x-none" sz="1200" b="0" strike="noStrike" noProof="1" dirty="0">
              <a:solidFill>
                <a:schemeClr val="tx1"/>
              </a:solidFill>
              <a:latin typeface="Arial" panose="020B0604020202020204" pitchFamily="34" charset="0"/>
              <a:ea typeface="华文细黑" panose="02010600040101010101" pitchFamily="2" charset="-122"/>
            </a:endParaRPr>
          </a:p>
        </p:txBody>
      </p:sp>
      <p:sp>
        <p:nvSpPr>
          <p:cNvPr id="7175" name="Rectangle 7"/>
          <p:cNvSpPr>
            <a:spLocks noGrp="1"/>
          </p:cNvSpPr>
          <p:nvPr>
            <p:ph type="sldNum" sz="quarter" idx="5"/>
          </p:nvPr>
        </p:nvSpPr>
        <p:spPr>
          <a:xfrm>
            <a:off x="3884613" y="8685213"/>
            <a:ext cx="2971800" cy="457200"/>
          </a:xfrm>
          <a:prstGeom prst="rect">
            <a:avLst/>
          </a:prstGeom>
          <a:noFill/>
          <a:ln w="9525">
            <a:noFill/>
          </a:ln>
        </p:spPr>
        <p:txBody>
          <a:bodyPr anchor="b"/>
          <a:p>
            <a:pPr lvl="0" algn="r" eaLnBrk="1" fontAlgn="base" hangingPunct="1"/>
            <a:fld id="{9A0DB2DC-4C9A-4742-B13C-FB6460FD3503}" type="slidenum">
              <a:rPr lang="en-US" altLang="zh-CN" sz="1200" b="0" strike="noStrike" noProof="1" dirty="0">
                <a:solidFill>
                  <a:schemeClr val="tx1"/>
                </a:solidFill>
                <a:latin typeface="Arial" panose="020B0604020202020204" pitchFamily="34" charset="0"/>
                <a:ea typeface="华文细黑" panose="02010600040101010101" pitchFamily="2" charset="-122"/>
                <a:cs typeface="+mn-cs"/>
              </a:rPr>
            </a:fld>
            <a:endParaRPr lang="en-US" altLang="zh-CN" sz="1200" b="0" strike="noStrike" noProof="1" dirty="0">
              <a:solidFill>
                <a:schemeClr val="tx1"/>
              </a:solidFill>
              <a:latin typeface="Arial" panose="020B0604020202020204" pitchFamily="34" charset="0"/>
              <a:ea typeface="华文细黑" panose="02010600040101010101" pitchFamily="2" charset="-122"/>
            </a:endParaRPr>
          </a:p>
        </p:txBody>
      </p:sp>
    </p:spTree>
  </p:cSld>
  <p:clrMap bg1="lt1" tx1="dk1" bg2="lt2" tx2="dk2" accent1="accent1" accent2="accent2" accent3="accent3" accent4="accent4" accent5="accent5" accent6="accent6" hlink="hlink" folHlink="folHlink"/>
  <p:hf sldNum="0" hdr="0" ftr="0" dt="0"/>
  <p:notesStyle>
    <a:lvl1pPr marL="0" lvl="0" indent="0" algn="l" defTabSz="914400" eaLnBrk="0" fontAlgn="base" latinLnBrk="0" hangingPunct="0">
      <a:lnSpc>
        <a:spcPct val="100000"/>
      </a:lnSpc>
      <a:spcBef>
        <a:spcPct val="30000"/>
      </a:spcBef>
      <a:spcAft>
        <a:spcPct val="0"/>
      </a:spcAft>
      <a:buNone/>
      <a:defRPr sz="1200" b="0" i="0" u="none" kern="1200" baseline="0">
        <a:solidFill>
          <a:schemeClr val="tx1"/>
        </a:solidFill>
        <a:latin typeface="Arial" panose="020B0604020202020204" pitchFamily="34" charset="0"/>
        <a:ea typeface="华文细黑" panose="02010600040101010101" pitchFamily="2" charset="-122"/>
      </a:defRPr>
    </a:lvl1pPr>
    <a:lvl2pPr marL="457200" lvl="1" indent="0" algn="l" defTabSz="914400" eaLnBrk="0" fontAlgn="base" latinLnBrk="0" hangingPunct="0">
      <a:lnSpc>
        <a:spcPct val="100000"/>
      </a:lnSpc>
      <a:spcBef>
        <a:spcPct val="30000"/>
      </a:spcBef>
      <a:spcAft>
        <a:spcPct val="0"/>
      </a:spcAft>
      <a:buNone/>
      <a:defRPr sz="1200" b="0" i="0" u="none" kern="1200" baseline="0">
        <a:solidFill>
          <a:schemeClr val="tx1"/>
        </a:solidFill>
        <a:latin typeface="Arial" panose="020B0604020202020204" pitchFamily="34" charset="0"/>
        <a:ea typeface="华文细黑" panose="02010600040101010101" pitchFamily="2" charset="-122"/>
      </a:defRPr>
    </a:lvl2pPr>
    <a:lvl3pPr marL="914400" lvl="2" indent="0" algn="l" defTabSz="914400" eaLnBrk="0" fontAlgn="base" latinLnBrk="0" hangingPunct="0">
      <a:lnSpc>
        <a:spcPct val="100000"/>
      </a:lnSpc>
      <a:spcBef>
        <a:spcPct val="30000"/>
      </a:spcBef>
      <a:spcAft>
        <a:spcPct val="0"/>
      </a:spcAft>
      <a:buNone/>
      <a:defRPr sz="1200" b="0" i="0" u="none" kern="1200" baseline="0">
        <a:solidFill>
          <a:schemeClr val="tx1"/>
        </a:solidFill>
        <a:latin typeface="Arial" panose="020B0604020202020204" pitchFamily="34" charset="0"/>
        <a:ea typeface="华文细黑" panose="02010600040101010101" pitchFamily="2" charset="-122"/>
      </a:defRPr>
    </a:lvl3pPr>
    <a:lvl4pPr marL="1371600" lvl="3" indent="0" algn="l" defTabSz="914400" eaLnBrk="0" fontAlgn="base" latinLnBrk="0" hangingPunct="0">
      <a:lnSpc>
        <a:spcPct val="100000"/>
      </a:lnSpc>
      <a:spcBef>
        <a:spcPct val="30000"/>
      </a:spcBef>
      <a:spcAft>
        <a:spcPct val="0"/>
      </a:spcAft>
      <a:buNone/>
      <a:defRPr sz="1200" b="0" i="0" u="none" kern="1200" baseline="0">
        <a:solidFill>
          <a:schemeClr val="tx1"/>
        </a:solidFill>
        <a:latin typeface="Arial" panose="020B0604020202020204" pitchFamily="34" charset="0"/>
        <a:ea typeface="华文细黑" panose="02010600040101010101" pitchFamily="2" charset="-122"/>
      </a:defRPr>
    </a:lvl4pPr>
    <a:lvl5pPr marL="1828800" lvl="4" indent="0" algn="l" defTabSz="914400" eaLnBrk="0" fontAlgn="base" latinLnBrk="0" hangingPunct="0">
      <a:lnSpc>
        <a:spcPct val="100000"/>
      </a:lnSpc>
      <a:spcBef>
        <a:spcPct val="30000"/>
      </a:spcBef>
      <a:spcAft>
        <a:spcPct val="0"/>
      </a:spcAft>
      <a:buNone/>
      <a:defRPr sz="1200" b="0" i="0" u="none" kern="1200" baseline="0">
        <a:solidFill>
          <a:schemeClr val="tx1"/>
        </a:solidFill>
        <a:latin typeface="Arial" panose="020B0604020202020204" pitchFamily="34" charset="0"/>
        <a:ea typeface="华文细黑" panose="02010600040101010101" pitchFamily="2" charset="-122"/>
      </a:defRPr>
    </a:lvl5pPr>
    <a:lvl6pPr marL="2286000" lvl="5" indent="0" algn="l" defTabSz="914400" eaLnBrk="0" fontAlgn="base" latinLnBrk="0" hangingPunct="0">
      <a:lnSpc>
        <a:spcPct val="100000"/>
      </a:lnSpc>
      <a:spcBef>
        <a:spcPct val="30000"/>
      </a:spcBef>
      <a:spcAft>
        <a:spcPct val="0"/>
      </a:spcAft>
      <a:buNone/>
      <a:defRPr sz="1200" b="0" i="0" u="none" kern="1200" baseline="0">
        <a:solidFill>
          <a:schemeClr val="tx1"/>
        </a:solidFill>
        <a:latin typeface="Arial" panose="020B0604020202020204" pitchFamily="34" charset="0"/>
        <a:ea typeface="华文细黑" panose="02010600040101010101" pitchFamily="2" charset="-122"/>
      </a:defRPr>
    </a:lvl6pPr>
    <a:lvl7pPr marL="2743200" lvl="6" indent="0" algn="l" defTabSz="914400" eaLnBrk="0" fontAlgn="base" latinLnBrk="0" hangingPunct="0">
      <a:lnSpc>
        <a:spcPct val="100000"/>
      </a:lnSpc>
      <a:spcBef>
        <a:spcPct val="30000"/>
      </a:spcBef>
      <a:spcAft>
        <a:spcPct val="0"/>
      </a:spcAft>
      <a:buNone/>
      <a:defRPr sz="1200" b="0" i="0" u="none" kern="1200" baseline="0">
        <a:solidFill>
          <a:schemeClr val="tx1"/>
        </a:solidFill>
        <a:latin typeface="Arial" panose="020B0604020202020204" pitchFamily="34" charset="0"/>
        <a:ea typeface="华文细黑" panose="02010600040101010101" pitchFamily="2" charset="-122"/>
      </a:defRPr>
    </a:lvl7pPr>
    <a:lvl8pPr marL="3200400" lvl="7" indent="0" algn="l" defTabSz="914400" eaLnBrk="0" fontAlgn="base" latinLnBrk="0" hangingPunct="0">
      <a:lnSpc>
        <a:spcPct val="100000"/>
      </a:lnSpc>
      <a:spcBef>
        <a:spcPct val="30000"/>
      </a:spcBef>
      <a:spcAft>
        <a:spcPct val="0"/>
      </a:spcAft>
      <a:buNone/>
      <a:defRPr sz="1200" b="0" i="0" u="none" kern="1200" baseline="0">
        <a:solidFill>
          <a:schemeClr val="tx1"/>
        </a:solidFill>
        <a:latin typeface="Arial" panose="020B0604020202020204" pitchFamily="34" charset="0"/>
        <a:ea typeface="华文细黑" panose="02010600040101010101" pitchFamily="2" charset="-122"/>
      </a:defRPr>
    </a:lvl8pPr>
    <a:lvl9pPr marL="3657600" lvl="8" indent="0" algn="l" defTabSz="914400" eaLnBrk="0" fontAlgn="base" latinLnBrk="0" hangingPunct="0">
      <a:lnSpc>
        <a:spcPct val="100000"/>
      </a:lnSpc>
      <a:spcBef>
        <a:spcPct val="30000"/>
      </a:spcBef>
      <a:spcAft>
        <a:spcPct val="0"/>
      </a:spcAft>
      <a:buNone/>
      <a:defRPr sz="1200" b="0" i="0" u="none" kern="1200" baseline="0">
        <a:solidFill>
          <a:schemeClr val="tx1"/>
        </a:solidFill>
        <a:latin typeface="Arial" panose="020B0604020202020204" pitchFamily="34" charset="0"/>
        <a:ea typeface="华文细黑" panose="02010600040101010101" pitchFamily="2" charset="-122"/>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3844" y="188913"/>
            <a:ext cx="2051844" cy="6119812"/>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68313" y="188913"/>
            <a:ext cx="6036584" cy="6119812"/>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p>
            <a:pPr lvl="0" fontAlgn="base"/>
            <a:fld id="{BB962C8B-B14F-4D97-AF65-F5344CB8AC3E}" type="datetime1">
              <a:rPr lang="zh-CN" altLang="en-US" strike="noStrike" noProof="1" dirty="0">
                <a:latin typeface="Arial" panose="020B0604020202020204" pitchFamily="34" charset="0"/>
                <a:ea typeface="华文细黑" panose="02010600040101010101" pitchFamily="2" charset="-122"/>
                <a:cs typeface="+mn-cs"/>
              </a:rPr>
            </a:fld>
            <a:endParaRPr lang="zh-CN" altLang="en-US" strike="noStrike" noProof="1" dirty="0"/>
          </a:p>
        </p:txBody>
      </p:sp>
      <p:sp>
        <p:nvSpPr>
          <p:cNvPr id="5" name="灯片编号占位符 4"/>
          <p:cNvSpPr>
            <a:spLocks noGrp="1"/>
          </p:cNvSpPr>
          <p:nvPr>
            <p:ph type="sldNum" sz="quarter" idx="11"/>
          </p:nvPr>
        </p:nvSpPr>
        <p:spPr/>
        <p:txBody>
          <a:bodyPr/>
          <a:p>
            <a:pPr lvl="0" fontAlgn="base"/>
            <a:fld id="{9A0DB2DC-4C9A-4742-B13C-FB6460FD3503}" type="slidenum">
              <a:rPr lang="zh-CN" altLang="en-US" strike="noStrike" noProof="1" dirty="0">
                <a:latin typeface="Arial" panose="020B0604020202020204" pitchFamily="34" charset="0"/>
                <a:ea typeface="华文细黑" panose="02010600040101010101" pitchFamily="2" charset="-122"/>
                <a:cs typeface="+mn-cs"/>
              </a:rPr>
            </a:fld>
            <a:endParaRPr lang="zh-CN" altLang="en-US" strike="noStrike" noProof="1" dirty="0"/>
          </a:p>
        </p:txBody>
      </p:sp>
      <p:sp>
        <p:nvSpPr>
          <p:cNvPr id="6" name="页脚占位符 5"/>
          <p:cNvSpPr>
            <a:spLocks noGrp="1"/>
          </p:cNvSpPr>
          <p:nvPr>
            <p:ph type="ftr" sz="quarter" idx="12"/>
          </p:nvPr>
        </p:nvSpPr>
        <p:spPr/>
        <p:txBody>
          <a:bodyPr/>
          <a:p>
            <a:pPr lvl="0" fontAlgn="base"/>
            <a:endParaRPr lang="en-US" altLang="x-none" strike="noStrike" noProof="1"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fld id="{BB962C8B-B14F-4D97-AF65-F5344CB8AC3E}" type="datetime1">
              <a:rPr lang="zh-CN" altLang="en-US" strike="noStrike" noProof="1" dirty="0">
                <a:latin typeface="Arial" panose="020B0604020202020204" pitchFamily="34" charset="0"/>
                <a:ea typeface="华文细黑" panose="02010600040101010101" pitchFamily="2" charset="-122"/>
                <a:cs typeface="+mn-cs"/>
              </a:rPr>
            </a:fld>
            <a:endParaRPr lang="zh-CN" altLang="en-US" strike="noStrike" noProof="1" dirty="0"/>
          </a:p>
        </p:txBody>
      </p:sp>
      <p:sp>
        <p:nvSpPr>
          <p:cNvPr id="5" name="灯片编号占位符 4"/>
          <p:cNvSpPr>
            <a:spLocks noGrp="1"/>
          </p:cNvSpPr>
          <p:nvPr>
            <p:ph type="sldNum" sz="quarter" idx="11"/>
          </p:nvPr>
        </p:nvSpPr>
        <p:spPr/>
        <p:txBody>
          <a:bodyPr/>
          <a:p>
            <a:pPr lvl="0" fontAlgn="base"/>
            <a:fld id="{9A0DB2DC-4C9A-4742-B13C-FB6460FD3503}" type="slidenum">
              <a:rPr lang="zh-CN" altLang="en-US" strike="noStrike" noProof="1" dirty="0">
                <a:latin typeface="Arial" panose="020B0604020202020204" pitchFamily="34" charset="0"/>
                <a:ea typeface="华文细黑" panose="02010600040101010101" pitchFamily="2" charset="-122"/>
                <a:cs typeface="+mn-cs"/>
              </a:rPr>
            </a:fld>
            <a:endParaRPr lang="zh-CN" altLang="en-US" strike="noStrike" noProof="1" dirty="0"/>
          </a:p>
        </p:txBody>
      </p:sp>
      <p:sp>
        <p:nvSpPr>
          <p:cNvPr id="6" name="页脚占位符 5"/>
          <p:cNvSpPr>
            <a:spLocks noGrp="1"/>
          </p:cNvSpPr>
          <p:nvPr>
            <p:ph type="ftr" sz="quarter" idx="12"/>
          </p:nvPr>
        </p:nvSpPr>
        <p:spPr/>
        <p:txBody>
          <a:bodyPr/>
          <a:p>
            <a:pPr lvl="0" fontAlgn="base"/>
            <a:endParaRPr lang="en-US" altLang="x-none" strike="noStrike" noProof="1"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lvl="0" fontAlgn="base"/>
            <a:fld id="{BB962C8B-B14F-4D97-AF65-F5344CB8AC3E}" type="datetime1">
              <a:rPr lang="zh-CN" altLang="en-US" strike="noStrike" noProof="1" dirty="0">
                <a:latin typeface="Arial" panose="020B0604020202020204" pitchFamily="34" charset="0"/>
                <a:ea typeface="华文细黑" panose="02010600040101010101" pitchFamily="2" charset="-122"/>
                <a:cs typeface="+mn-cs"/>
              </a:rPr>
            </a:fld>
            <a:endParaRPr lang="zh-CN" altLang="en-US" strike="noStrike" noProof="1" dirty="0"/>
          </a:p>
        </p:txBody>
      </p:sp>
      <p:sp>
        <p:nvSpPr>
          <p:cNvPr id="5" name="灯片编号占位符 4"/>
          <p:cNvSpPr>
            <a:spLocks noGrp="1"/>
          </p:cNvSpPr>
          <p:nvPr>
            <p:ph type="sldNum" sz="quarter" idx="11"/>
          </p:nvPr>
        </p:nvSpPr>
        <p:spPr/>
        <p:txBody>
          <a:bodyPr/>
          <a:p>
            <a:pPr lvl="0" fontAlgn="base"/>
            <a:fld id="{9A0DB2DC-4C9A-4742-B13C-FB6460FD3503}" type="slidenum">
              <a:rPr lang="zh-CN" altLang="en-US" strike="noStrike" noProof="1" dirty="0">
                <a:latin typeface="Arial" panose="020B0604020202020204" pitchFamily="34" charset="0"/>
                <a:ea typeface="华文细黑" panose="02010600040101010101" pitchFamily="2" charset="-122"/>
                <a:cs typeface="+mn-cs"/>
              </a:rPr>
            </a:fld>
            <a:endParaRPr lang="zh-CN" altLang="en-US" strike="noStrike" noProof="1" dirty="0"/>
          </a:p>
        </p:txBody>
      </p:sp>
      <p:sp>
        <p:nvSpPr>
          <p:cNvPr id="6" name="页脚占位符 5"/>
          <p:cNvSpPr>
            <a:spLocks noGrp="1"/>
          </p:cNvSpPr>
          <p:nvPr>
            <p:ph type="ftr" sz="quarter" idx="12"/>
          </p:nvPr>
        </p:nvSpPr>
        <p:spPr/>
        <p:txBody>
          <a:bodyPr/>
          <a:p>
            <a:pPr lvl="0" fontAlgn="base"/>
            <a:endParaRPr lang="en-US" altLang="x-none" strike="noStrike" noProof="1"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54296"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lvl="0" fontAlgn="base"/>
            <a:fld id="{BB962C8B-B14F-4D97-AF65-F5344CB8AC3E}" type="datetime1">
              <a:rPr lang="zh-CN" altLang="en-US" strike="noStrike" noProof="1" dirty="0">
                <a:latin typeface="Arial" panose="020B0604020202020204" pitchFamily="34" charset="0"/>
                <a:ea typeface="华文细黑" panose="02010600040101010101" pitchFamily="2" charset="-122"/>
                <a:cs typeface="+mn-cs"/>
              </a:rPr>
            </a:fld>
            <a:endParaRPr lang="zh-CN" altLang="en-US" strike="noStrike" noProof="1" dirty="0"/>
          </a:p>
        </p:txBody>
      </p:sp>
      <p:sp>
        <p:nvSpPr>
          <p:cNvPr id="6" name="灯片编号占位符 5"/>
          <p:cNvSpPr>
            <a:spLocks noGrp="1"/>
          </p:cNvSpPr>
          <p:nvPr>
            <p:ph type="sldNum" sz="quarter" idx="11"/>
          </p:nvPr>
        </p:nvSpPr>
        <p:spPr/>
        <p:txBody>
          <a:bodyPr/>
          <a:p>
            <a:pPr lvl="0" fontAlgn="base"/>
            <a:fld id="{9A0DB2DC-4C9A-4742-B13C-FB6460FD3503}" type="slidenum">
              <a:rPr lang="zh-CN" altLang="en-US" strike="noStrike" noProof="1" dirty="0">
                <a:latin typeface="Arial" panose="020B0604020202020204" pitchFamily="34" charset="0"/>
                <a:ea typeface="华文细黑" panose="02010600040101010101" pitchFamily="2" charset="-122"/>
                <a:cs typeface="+mn-cs"/>
              </a:rPr>
            </a:fld>
            <a:endParaRPr lang="zh-CN" altLang="en-US" strike="noStrike" noProof="1" dirty="0"/>
          </a:p>
        </p:txBody>
      </p:sp>
      <p:sp>
        <p:nvSpPr>
          <p:cNvPr id="7" name="页脚占位符 6"/>
          <p:cNvSpPr>
            <a:spLocks noGrp="1"/>
          </p:cNvSpPr>
          <p:nvPr>
            <p:ph type="ftr" sz="quarter" idx="12"/>
          </p:nvPr>
        </p:nvSpPr>
        <p:spPr/>
        <p:txBody>
          <a:bodyPr/>
          <a:p>
            <a:pPr lvl="0" fontAlgn="base"/>
            <a:endParaRPr lang="en-US" altLang="x-none" strike="noStrike" noProof="1"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lvl="0" fontAlgn="base"/>
            <a:fld id="{BB962C8B-B14F-4D97-AF65-F5344CB8AC3E}" type="datetime1">
              <a:rPr lang="zh-CN" altLang="en-US" strike="noStrike" noProof="1" dirty="0">
                <a:latin typeface="Arial" panose="020B0604020202020204" pitchFamily="34" charset="0"/>
                <a:ea typeface="华文细黑" panose="02010600040101010101" pitchFamily="2" charset="-122"/>
                <a:cs typeface="+mn-cs"/>
              </a:rPr>
            </a:fld>
            <a:endParaRPr lang="zh-CN" altLang="en-US" strike="noStrike" noProof="1" dirty="0"/>
          </a:p>
        </p:txBody>
      </p:sp>
      <p:sp>
        <p:nvSpPr>
          <p:cNvPr id="8" name="灯片编号占位符 7"/>
          <p:cNvSpPr>
            <a:spLocks noGrp="1"/>
          </p:cNvSpPr>
          <p:nvPr>
            <p:ph type="sldNum" sz="quarter" idx="11"/>
          </p:nvPr>
        </p:nvSpPr>
        <p:spPr/>
        <p:txBody>
          <a:bodyPr/>
          <a:p>
            <a:pPr lvl="0" fontAlgn="base"/>
            <a:fld id="{9A0DB2DC-4C9A-4742-B13C-FB6460FD3503}" type="slidenum">
              <a:rPr lang="zh-CN" altLang="en-US" strike="noStrike" noProof="1" dirty="0">
                <a:latin typeface="Arial" panose="020B0604020202020204" pitchFamily="34" charset="0"/>
                <a:ea typeface="华文细黑" panose="02010600040101010101" pitchFamily="2" charset="-122"/>
                <a:cs typeface="+mn-cs"/>
              </a:rPr>
            </a:fld>
            <a:endParaRPr lang="zh-CN" altLang="en-US" strike="noStrike" noProof="1" dirty="0"/>
          </a:p>
        </p:txBody>
      </p:sp>
      <p:sp>
        <p:nvSpPr>
          <p:cNvPr id="9" name="页脚占位符 8"/>
          <p:cNvSpPr>
            <a:spLocks noGrp="1"/>
          </p:cNvSpPr>
          <p:nvPr>
            <p:ph type="ftr" sz="quarter" idx="12"/>
          </p:nvPr>
        </p:nvSpPr>
        <p:spPr/>
        <p:txBody>
          <a:bodyPr/>
          <a:p>
            <a:pPr lvl="0" fontAlgn="base"/>
            <a:endParaRPr lang="en-US" altLang="x-none" strike="noStrike" noProof="1"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lvl="0" fontAlgn="base"/>
            <a:fld id="{BB962C8B-B14F-4D97-AF65-F5344CB8AC3E}" type="datetime1">
              <a:rPr lang="zh-CN" altLang="en-US" strike="noStrike" noProof="1" dirty="0">
                <a:latin typeface="Arial" panose="020B0604020202020204" pitchFamily="34" charset="0"/>
                <a:ea typeface="华文细黑" panose="02010600040101010101" pitchFamily="2" charset="-122"/>
                <a:cs typeface="+mn-cs"/>
              </a:rPr>
            </a:fld>
            <a:endParaRPr lang="zh-CN" altLang="en-US" strike="noStrike" noProof="1" dirty="0"/>
          </a:p>
        </p:txBody>
      </p:sp>
      <p:sp>
        <p:nvSpPr>
          <p:cNvPr id="4" name="灯片编号占位符 3"/>
          <p:cNvSpPr>
            <a:spLocks noGrp="1"/>
          </p:cNvSpPr>
          <p:nvPr>
            <p:ph type="sldNum" sz="quarter" idx="11"/>
          </p:nvPr>
        </p:nvSpPr>
        <p:spPr/>
        <p:txBody>
          <a:bodyPr/>
          <a:p>
            <a:pPr lvl="0" fontAlgn="base"/>
            <a:fld id="{9A0DB2DC-4C9A-4742-B13C-FB6460FD3503}" type="slidenum">
              <a:rPr lang="zh-CN" altLang="en-US" strike="noStrike" noProof="1" dirty="0">
                <a:latin typeface="Arial" panose="020B0604020202020204" pitchFamily="34" charset="0"/>
                <a:ea typeface="华文细黑" panose="02010600040101010101" pitchFamily="2" charset="-122"/>
                <a:cs typeface="+mn-cs"/>
              </a:rPr>
            </a:fld>
            <a:endParaRPr lang="zh-CN" altLang="en-US" strike="noStrike" noProof="1" dirty="0"/>
          </a:p>
        </p:txBody>
      </p:sp>
      <p:sp>
        <p:nvSpPr>
          <p:cNvPr id="5" name="页脚占位符 4"/>
          <p:cNvSpPr>
            <a:spLocks noGrp="1"/>
          </p:cNvSpPr>
          <p:nvPr>
            <p:ph type="ftr" sz="quarter" idx="12"/>
          </p:nvPr>
        </p:nvSpPr>
        <p:spPr/>
        <p:txBody>
          <a:bodyPr/>
          <a:p>
            <a:pPr lvl="0" fontAlgn="base"/>
            <a:endParaRPr lang="en-US" altLang="x-none" strike="noStrike" noProof="1"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lvl="0" fontAlgn="base"/>
            <a:fld id="{BB962C8B-B14F-4D97-AF65-F5344CB8AC3E}" type="datetime1">
              <a:rPr lang="zh-CN" altLang="en-US" strike="noStrike" noProof="1" dirty="0">
                <a:latin typeface="Arial" panose="020B0604020202020204" pitchFamily="34" charset="0"/>
                <a:ea typeface="华文细黑" panose="02010600040101010101" pitchFamily="2" charset="-122"/>
                <a:cs typeface="+mn-cs"/>
              </a:rPr>
            </a:fld>
            <a:endParaRPr lang="zh-CN" altLang="en-US" strike="noStrike" noProof="1" dirty="0"/>
          </a:p>
        </p:txBody>
      </p:sp>
      <p:sp>
        <p:nvSpPr>
          <p:cNvPr id="3" name="灯片编号占位符 2"/>
          <p:cNvSpPr>
            <a:spLocks noGrp="1"/>
          </p:cNvSpPr>
          <p:nvPr>
            <p:ph type="sldNum" sz="quarter" idx="11"/>
          </p:nvPr>
        </p:nvSpPr>
        <p:spPr/>
        <p:txBody>
          <a:bodyPr/>
          <a:p>
            <a:pPr lvl="0" fontAlgn="base"/>
            <a:fld id="{9A0DB2DC-4C9A-4742-B13C-FB6460FD3503}" type="slidenum">
              <a:rPr lang="zh-CN" altLang="en-US" strike="noStrike" noProof="1" dirty="0">
                <a:latin typeface="Arial" panose="020B0604020202020204" pitchFamily="34" charset="0"/>
                <a:ea typeface="华文细黑" panose="02010600040101010101" pitchFamily="2" charset="-122"/>
                <a:cs typeface="+mn-cs"/>
              </a:rPr>
            </a:fld>
            <a:endParaRPr lang="zh-CN" altLang="en-US" strike="noStrike" noProof="1" dirty="0"/>
          </a:p>
        </p:txBody>
      </p:sp>
      <p:sp>
        <p:nvSpPr>
          <p:cNvPr id="4" name="页脚占位符 3"/>
          <p:cNvSpPr>
            <a:spLocks noGrp="1"/>
          </p:cNvSpPr>
          <p:nvPr>
            <p:ph type="ftr" sz="quarter" idx="12"/>
          </p:nvPr>
        </p:nvSpPr>
        <p:spPr/>
        <p:txBody>
          <a:bodyPr/>
          <a:p>
            <a:pPr lvl="0" fontAlgn="base"/>
            <a:endParaRPr lang="en-US" altLang="x-none" strike="noStrike" noProof="1"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fontAlgn="base"/>
            <a:fld id="{BB962C8B-B14F-4D97-AF65-F5344CB8AC3E}" type="datetime1">
              <a:rPr lang="zh-CN" altLang="en-US" strike="noStrike" noProof="1" dirty="0">
                <a:latin typeface="Arial" panose="020B0604020202020204" pitchFamily="34" charset="0"/>
                <a:ea typeface="华文细黑" panose="02010600040101010101" pitchFamily="2" charset="-122"/>
                <a:cs typeface="+mn-cs"/>
              </a:rPr>
            </a:fld>
            <a:endParaRPr lang="zh-CN" altLang="en-US" strike="noStrike" noProof="1" dirty="0"/>
          </a:p>
        </p:txBody>
      </p:sp>
      <p:sp>
        <p:nvSpPr>
          <p:cNvPr id="6" name="灯片编号占位符 5"/>
          <p:cNvSpPr>
            <a:spLocks noGrp="1"/>
          </p:cNvSpPr>
          <p:nvPr>
            <p:ph type="sldNum" sz="quarter" idx="11"/>
          </p:nvPr>
        </p:nvSpPr>
        <p:spPr/>
        <p:txBody>
          <a:bodyPr/>
          <a:p>
            <a:pPr lvl="0" fontAlgn="base"/>
            <a:fld id="{9A0DB2DC-4C9A-4742-B13C-FB6460FD3503}" type="slidenum">
              <a:rPr lang="zh-CN" altLang="en-US" strike="noStrike" noProof="1" dirty="0">
                <a:latin typeface="Arial" panose="020B0604020202020204" pitchFamily="34" charset="0"/>
                <a:ea typeface="华文细黑" panose="02010600040101010101" pitchFamily="2" charset="-122"/>
                <a:cs typeface="+mn-cs"/>
              </a:rPr>
            </a:fld>
            <a:endParaRPr lang="zh-CN" altLang="en-US" strike="noStrike" noProof="1" dirty="0"/>
          </a:p>
        </p:txBody>
      </p:sp>
      <p:sp>
        <p:nvSpPr>
          <p:cNvPr id="7" name="页脚占位符 6"/>
          <p:cNvSpPr>
            <a:spLocks noGrp="1"/>
          </p:cNvSpPr>
          <p:nvPr>
            <p:ph type="ftr" sz="quarter" idx="12"/>
          </p:nvPr>
        </p:nvSpPr>
        <p:spPr/>
        <p:txBody>
          <a:bodyPr/>
          <a:p>
            <a:pPr lvl="0" fontAlgn="base"/>
            <a:endParaRPr lang="en-US" altLang="x-none" strike="noStrike" noProof="1"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fontAlgn="base"/>
            <a:fld id="{BB962C8B-B14F-4D97-AF65-F5344CB8AC3E}" type="datetime1">
              <a:rPr lang="zh-CN" altLang="en-US" strike="noStrike" noProof="1" dirty="0">
                <a:latin typeface="Arial" panose="020B0604020202020204" pitchFamily="34" charset="0"/>
                <a:ea typeface="华文细黑" panose="02010600040101010101" pitchFamily="2" charset="-122"/>
                <a:cs typeface="+mn-cs"/>
              </a:rPr>
            </a:fld>
            <a:endParaRPr lang="zh-CN" altLang="en-US" strike="noStrike" noProof="1" dirty="0"/>
          </a:p>
        </p:txBody>
      </p:sp>
      <p:sp>
        <p:nvSpPr>
          <p:cNvPr id="6" name="灯片编号占位符 5"/>
          <p:cNvSpPr>
            <a:spLocks noGrp="1"/>
          </p:cNvSpPr>
          <p:nvPr>
            <p:ph type="sldNum" sz="quarter" idx="11"/>
          </p:nvPr>
        </p:nvSpPr>
        <p:spPr/>
        <p:txBody>
          <a:bodyPr/>
          <a:p>
            <a:pPr lvl="0" fontAlgn="base"/>
            <a:fld id="{9A0DB2DC-4C9A-4742-B13C-FB6460FD3503}" type="slidenum">
              <a:rPr lang="zh-CN" altLang="en-US" strike="noStrike" noProof="1" dirty="0">
                <a:latin typeface="Arial" panose="020B0604020202020204" pitchFamily="34" charset="0"/>
                <a:ea typeface="华文细黑" panose="02010600040101010101" pitchFamily="2" charset="-122"/>
                <a:cs typeface="+mn-cs"/>
              </a:rPr>
            </a:fld>
            <a:endParaRPr lang="zh-CN" altLang="en-US" strike="noStrike" noProof="1" dirty="0"/>
          </a:p>
        </p:txBody>
      </p:sp>
      <p:sp>
        <p:nvSpPr>
          <p:cNvPr id="7" name="页脚占位符 6"/>
          <p:cNvSpPr>
            <a:spLocks noGrp="1"/>
          </p:cNvSpPr>
          <p:nvPr>
            <p:ph type="ftr" sz="quarter" idx="12"/>
          </p:nvPr>
        </p:nvSpPr>
        <p:spPr/>
        <p:txBody>
          <a:bodyPr/>
          <a:p>
            <a:pPr lvl="0" fontAlgn="base"/>
            <a:endParaRPr lang="en-US" altLang="x-none" strike="noStrike" noProof="1" dirty="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fld id="{BB962C8B-B14F-4D97-AF65-F5344CB8AC3E}" type="datetime1">
              <a:rPr lang="zh-CN" altLang="en-US" strike="noStrike" noProof="1" dirty="0">
                <a:latin typeface="Arial" panose="020B0604020202020204" pitchFamily="34" charset="0"/>
                <a:ea typeface="华文细黑" panose="02010600040101010101" pitchFamily="2" charset="-122"/>
                <a:cs typeface="+mn-cs"/>
              </a:rPr>
            </a:fld>
            <a:endParaRPr lang="zh-CN" altLang="en-US" strike="noStrike" noProof="1" dirty="0"/>
          </a:p>
        </p:txBody>
      </p:sp>
      <p:sp>
        <p:nvSpPr>
          <p:cNvPr id="5" name="灯片编号占位符 4"/>
          <p:cNvSpPr>
            <a:spLocks noGrp="1"/>
          </p:cNvSpPr>
          <p:nvPr>
            <p:ph type="sldNum" sz="quarter" idx="11"/>
          </p:nvPr>
        </p:nvSpPr>
        <p:spPr/>
        <p:txBody>
          <a:bodyPr/>
          <a:p>
            <a:pPr lvl="0" fontAlgn="base"/>
            <a:fld id="{9A0DB2DC-4C9A-4742-B13C-FB6460FD3503}" type="slidenum">
              <a:rPr lang="zh-CN" altLang="en-US" strike="noStrike" noProof="1" dirty="0">
                <a:latin typeface="Arial" panose="020B0604020202020204" pitchFamily="34" charset="0"/>
                <a:ea typeface="华文细黑" panose="02010600040101010101" pitchFamily="2" charset="-122"/>
                <a:cs typeface="+mn-cs"/>
              </a:rPr>
            </a:fld>
            <a:endParaRPr lang="zh-CN" altLang="en-US" strike="noStrike" noProof="1" dirty="0"/>
          </a:p>
        </p:txBody>
      </p:sp>
      <p:sp>
        <p:nvSpPr>
          <p:cNvPr id="6" name="页脚占位符 5"/>
          <p:cNvSpPr>
            <a:spLocks noGrp="1"/>
          </p:cNvSpPr>
          <p:nvPr>
            <p:ph type="ftr" sz="quarter" idx="12"/>
          </p:nvPr>
        </p:nvSpPr>
        <p:spPr/>
        <p:txBody>
          <a:bodyPr/>
          <a:p>
            <a:pPr lvl="0" fontAlgn="base"/>
            <a:endParaRPr lang="en-US" altLang="x-none" strike="noStrike" noProof="1"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74638"/>
            <a:ext cx="6052930" cy="5851525"/>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fld id="{BB962C8B-B14F-4D97-AF65-F5344CB8AC3E}" type="datetime1">
              <a:rPr lang="zh-CN" altLang="en-US" strike="noStrike" noProof="1" dirty="0">
                <a:latin typeface="Arial" panose="020B0604020202020204" pitchFamily="34" charset="0"/>
                <a:ea typeface="华文细黑" panose="02010600040101010101" pitchFamily="2" charset="-122"/>
                <a:cs typeface="+mn-cs"/>
              </a:rPr>
            </a:fld>
            <a:endParaRPr lang="zh-CN" altLang="en-US" strike="noStrike" noProof="1" dirty="0"/>
          </a:p>
        </p:txBody>
      </p:sp>
      <p:sp>
        <p:nvSpPr>
          <p:cNvPr id="5" name="灯片编号占位符 4"/>
          <p:cNvSpPr>
            <a:spLocks noGrp="1"/>
          </p:cNvSpPr>
          <p:nvPr>
            <p:ph type="sldNum" sz="quarter" idx="11"/>
          </p:nvPr>
        </p:nvSpPr>
        <p:spPr/>
        <p:txBody>
          <a:bodyPr/>
          <a:p>
            <a:pPr lvl="0" fontAlgn="base"/>
            <a:fld id="{9A0DB2DC-4C9A-4742-B13C-FB6460FD3503}" type="slidenum">
              <a:rPr lang="zh-CN" altLang="en-US" strike="noStrike" noProof="1" dirty="0">
                <a:latin typeface="Arial" panose="020B0604020202020204" pitchFamily="34" charset="0"/>
                <a:ea typeface="华文细黑" panose="02010600040101010101" pitchFamily="2" charset="-122"/>
                <a:cs typeface="+mn-cs"/>
              </a:rPr>
            </a:fld>
            <a:endParaRPr lang="zh-CN" altLang="en-US" strike="noStrike" noProof="1" dirty="0"/>
          </a:p>
        </p:txBody>
      </p:sp>
      <p:sp>
        <p:nvSpPr>
          <p:cNvPr id="6" name="页脚占位符 5"/>
          <p:cNvSpPr>
            <a:spLocks noGrp="1"/>
          </p:cNvSpPr>
          <p:nvPr>
            <p:ph type="ftr" sz="quarter" idx="12"/>
          </p:nvPr>
        </p:nvSpPr>
        <p:spPr/>
        <p:txBody>
          <a:bodyPr/>
          <a:p>
            <a:pPr lvl="0" fontAlgn="base"/>
            <a:endParaRPr lang="en-US" altLang="x-none" strike="noStrike" noProof="1" dirty="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Tree>
  </p:cSld>
  <p:clrMapOvr>
    <a:masterClrMapping/>
  </p:clrMapOvr>
  <p:transition spd="med">
    <p:random/>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transition spd="med">
    <p:random/>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transition spd="med">
    <p:random/>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250825" y="1752600"/>
            <a:ext cx="4234752" cy="4340225"/>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58424" y="1752600"/>
            <a:ext cx="4234752" cy="4340225"/>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transition spd="med">
    <p:random/>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transition spd="med">
    <p:random/>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Tree>
  </p:cSld>
  <p:clrMapOvr>
    <a:masterClrMapping/>
  </p:clrMapOvr>
  <p:transition spd="med">
    <p:random/>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ransition spd="med">
    <p:random/>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transition spd="med">
    <p:random/>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transition spd="med">
    <p:random/>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transition spd="med">
    <p:random/>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902847" y="0"/>
            <a:ext cx="2241153" cy="60928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179388" y="0"/>
            <a:ext cx="6593537" cy="6092825"/>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transition spd="med">
    <p:random/>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Tree>
  </p:cSld>
  <p:clrMapOvr>
    <a:masterClrMapping/>
  </p:clrMapOvr>
  <p:transition>
    <p:fade/>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transition>
    <p:fade/>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transition>
    <p:fade/>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377825" y="1414463"/>
            <a:ext cx="4110292" cy="2209800"/>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55884" y="1414463"/>
            <a:ext cx="4110292" cy="2209800"/>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transition>
    <p:fade/>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transition>
    <p:fade/>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Tree>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68313" y="1125538"/>
            <a:ext cx="4021614" cy="5183187"/>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54074" y="1125538"/>
            <a:ext cx="4021614" cy="5183187"/>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transition>
    <p:fade/>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transition>
    <p:fade/>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transition>
    <p:fade/>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75041" y="244475"/>
            <a:ext cx="2099072" cy="3379788"/>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377825" y="244475"/>
            <a:ext cx="6175531" cy="3379788"/>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transition>
    <p:fade/>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68313" y="1125538"/>
            <a:ext cx="4021614" cy="5183187"/>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54074" y="1125538"/>
            <a:ext cx="4021614" cy="5183187"/>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3844" y="188913"/>
            <a:ext cx="2051844" cy="6119812"/>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68313" y="188913"/>
            <a:ext cx="6036584" cy="6119812"/>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Tree>
  </p:cSld>
  <p:clrMapOvr>
    <a:masterClrMapping/>
  </p:clrMapOvr>
  <p:transition>
    <p:fade/>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transition>
    <p:fade/>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transition>
    <p:fade/>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377825" y="1414463"/>
            <a:ext cx="4110292" cy="2209800"/>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55884" y="1414463"/>
            <a:ext cx="4110292" cy="2209800"/>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transition>
    <p:fade/>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Tree>
  </p:cSld>
  <p:clrMapOvr>
    <a:masterClrMapping/>
  </p:clrMapOvr>
  <p:transition>
    <p:fade/>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transition>
    <p:fade/>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transition>
    <p:fade/>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transition>
    <p:fade/>
  </p:transition>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75041" y="244475"/>
            <a:ext cx="2099072" cy="3379788"/>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377825" y="244475"/>
            <a:ext cx="6175531" cy="3379788"/>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3" Type="http://schemas.openxmlformats.org/officeDocument/2006/relationships/theme" Target="../theme/theme2.xml"/><Relationship Id="rId12" Type="http://schemas.openxmlformats.org/officeDocument/2006/relationships/image" Target="../media/image2.jpeg"/><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1.xml"/><Relationship Id="rId8" Type="http://schemas.openxmlformats.org/officeDocument/2006/relationships/slideLayout" Target="../slideLayouts/slideLayout30.xml"/><Relationship Id="rId7" Type="http://schemas.openxmlformats.org/officeDocument/2006/relationships/slideLayout" Target="../slideLayouts/slideLayout29.xml"/><Relationship Id="rId6" Type="http://schemas.openxmlformats.org/officeDocument/2006/relationships/slideLayout" Target="../slideLayouts/slideLayout28.xml"/><Relationship Id="rId5" Type="http://schemas.openxmlformats.org/officeDocument/2006/relationships/slideLayout" Target="../slideLayouts/slideLayout27.xml"/><Relationship Id="rId4" Type="http://schemas.openxmlformats.org/officeDocument/2006/relationships/slideLayout" Target="../slideLayouts/slideLayout26.xml"/><Relationship Id="rId3" Type="http://schemas.openxmlformats.org/officeDocument/2006/relationships/slideLayout" Target="../slideLayouts/slideLayout25.xml"/><Relationship Id="rId2" Type="http://schemas.openxmlformats.org/officeDocument/2006/relationships/slideLayout" Target="../slideLayouts/slideLayout24.xml"/><Relationship Id="rId13" Type="http://schemas.openxmlformats.org/officeDocument/2006/relationships/theme" Target="../theme/theme3.xml"/><Relationship Id="rId12" Type="http://schemas.openxmlformats.org/officeDocument/2006/relationships/image" Target="../media/image3.jpeg"/><Relationship Id="rId11" Type="http://schemas.openxmlformats.org/officeDocument/2006/relationships/slideLayout" Target="../slideLayouts/slideLayout33.xml"/><Relationship Id="rId10" Type="http://schemas.openxmlformats.org/officeDocument/2006/relationships/slideLayout" Target="../slideLayouts/slideLayout32.xml"/><Relationship Id="rId1" Type="http://schemas.openxmlformats.org/officeDocument/2006/relationships/slideLayout" Target="../slideLayouts/slideLayout23.xml"/></Relationships>
</file>

<file path=ppt/slideMasters/_rels/slideMaster4.xml.rels><?xml version="1.0" encoding="UTF-8" standalone="yes"?>
<Relationships xmlns="http://schemas.openxmlformats.org/package/2006/relationships"><Relationship Id="rId9" Type="http://schemas.openxmlformats.org/officeDocument/2006/relationships/slideLayout" Target="../slideLayouts/slideLayout42.xml"/><Relationship Id="rId8" Type="http://schemas.openxmlformats.org/officeDocument/2006/relationships/slideLayout" Target="../slideLayouts/slideLayout41.xml"/><Relationship Id="rId7" Type="http://schemas.openxmlformats.org/officeDocument/2006/relationships/slideLayout" Target="../slideLayouts/slideLayout40.xml"/><Relationship Id="rId6" Type="http://schemas.openxmlformats.org/officeDocument/2006/relationships/slideLayout" Target="../slideLayouts/slideLayout39.xml"/><Relationship Id="rId5" Type="http://schemas.openxmlformats.org/officeDocument/2006/relationships/slideLayout" Target="../slideLayouts/slideLayout38.xml"/><Relationship Id="rId4" Type="http://schemas.openxmlformats.org/officeDocument/2006/relationships/slideLayout" Target="../slideLayouts/slideLayout37.xml"/><Relationship Id="rId3" Type="http://schemas.openxmlformats.org/officeDocument/2006/relationships/slideLayout" Target="../slideLayouts/slideLayout36.xml"/><Relationship Id="rId2" Type="http://schemas.openxmlformats.org/officeDocument/2006/relationships/slideLayout" Target="../slideLayouts/slideLayout35.xml"/><Relationship Id="rId15" Type="http://schemas.openxmlformats.org/officeDocument/2006/relationships/theme" Target="../theme/theme4.xml"/><Relationship Id="rId14" Type="http://schemas.openxmlformats.org/officeDocument/2006/relationships/image" Target="../media/image6.png"/><Relationship Id="rId13" Type="http://schemas.openxmlformats.org/officeDocument/2006/relationships/image" Target="../media/image5.png"/><Relationship Id="rId12" Type="http://schemas.openxmlformats.org/officeDocument/2006/relationships/image" Target="../media/image4.jpeg"/><Relationship Id="rId11" Type="http://schemas.openxmlformats.org/officeDocument/2006/relationships/slideLayout" Target="../slideLayouts/slideLayout44.xml"/><Relationship Id="rId10" Type="http://schemas.openxmlformats.org/officeDocument/2006/relationships/slideLayout" Target="../slideLayouts/slideLayout43.xml"/><Relationship Id="rId1" Type="http://schemas.openxmlformats.org/officeDocument/2006/relationships/slideLayout" Target="../slideLayouts/slideLayout34.xml"/></Relationships>
</file>

<file path=ppt/slideMasters/_rels/slideMaster5.xml.rels><?xml version="1.0" encoding="UTF-8" standalone="yes"?>
<Relationships xmlns="http://schemas.openxmlformats.org/package/2006/relationships"><Relationship Id="rId9" Type="http://schemas.openxmlformats.org/officeDocument/2006/relationships/slideLayout" Target="../slideLayouts/slideLayout53.xml"/><Relationship Id="rId8" Type="http://schemas.openxmlformats.org/officeDocument/2006/relationships/slideLayout" Target="../slideLayouts/slideLayout52.xml"/><Relationship Id="rId7" Type="http://schemas.openxmlformats.org/officeDocument/2006/relationships/slideLayout" Target="../slideLayouts/slideLayout51.xml"/><Relationship Id="rId6" Type="http://schemas.openxmlformats.org/officeDocument/2006/relationships/slideLayout" Target="../slideLayouts/slideLayout50.xml"/><Relationship Id="rId5" Type="http://schemas.openxmlformats.org/officeDocument/2006/relationships/slideLayout" Target="../slideLayouts/slideLayout49.xml"/><Relationship Id="rId4" Type="http://schemas.openxmlformats.org/officeDocument/2006/relationships/slideLayout" Target="../slideLayouts/slideLayout48.xml"/><Relationship Id="rId3" Type="http://schemas.openxmlformats.org/officeDocument/2006/relationships/slideLayout" Target="../slideLayouts/slideLayout47.xml"/><Relationship Id="rId2" Type="http://schemas.openxmlformats.org/officeDocument/2006/relationships/slideLayout" Target="../slideLayouts/slideLayout46.xml"/><Relationship Id="rId13" Type="http://schemas.openxmlformats.org/officeDocument/2006/relationships/theme" Target="../theme/theme5.xml"/><Relationship Id="rId12" Type="http://schemas.openxmlformats.org/officeDocument/2006/relationships/image" Target="../media/image2.jpeg"/><Relationship Id="rId11" Type="http://schemas.openxmlformats.org/officeDocument/2006/relationships/slideLayout" Target="../slideLayouts/slideLayout55.xml"/><Relationship Id="rId10" Type="http://schemas.openxmlformats.org/officeDocument/2006/relationships/slideLayout" Target="../slideLayouts/slideLayout54.xml"/><Relationship Id="rId1" Type="http://schemas.openxmlformats.org/officeDocument/2006/relationships/slideLayout" Target="../slideLayouts/slideLayout45.xml"/></Relationships>
</file>

<file path=ppt/slideMasters/_rels/slideMaster6.xml.rels><?xml version="1.0" encoding="UTF-8" standalone="yes"?>
<Relationships xmlns="http://schemas.openxmlformats.org/package/2006/relationships"><Relationship Id="rId9" Type="http://schemas.openxmlformats.org/officeDocument/2006/relationships/slideLayout" Target="../slideLayouts/slideLayout64.xml"/><Relationship Id="rId8" Type="http://schemas.openxmlformats.org/officeDocument/2006/relationships/slideLayout" Target="../slideLayouts/slideLayout63.xml"/><Relationship Id="rId7" Type="http://schemas.openxmlformats.org/officeDocument/2006/relationships/slideLayout" Target="../slideLayouts/slideLayout62.xml"/><Relationship Id="rId6" Type="http://schemas.openxmlformats.org/officeDocument/2006/relationships/slideLayout" Target="../slideLayouts/slideLayout61.xml"/><Relationship Id="rId5" Type="http://schemas.openxmlformats.org/officeDocument/2006/relationships/slideLayout" Target="../slideLayouts/slideLayout60.xml"/><Relationship Id="rId4" Type="http://schemas.openxmlformats.org/officeDocument/2006/relationships/slideLayout" Target="../slideLayouts/slideLayout59.xml"/><Relationship Id="rId3" Type="http://schemas.openxmlformats.org/officeDocument/2006/relationships/slideLayout" Target="../slideLayouts/slideLayout58.xml"/><Relationship Id="rId2" Type="http://schemas.openxmlformats.org/officeDocument/2006/relationships/slideLayout" Target="../slideLayouts/slideLayout57.xml"/><Relationship Id="rId15" Type="http://schemas.openxmlformats.org/officeDocument/2006/relationships/theme" Target="../theme/theme6.xml"/><Relationship Id="rId14" Type="http://schemas.openxmlformats.org/officeDocument/2006/relationships/image" Target="../media/image6.png"/><Relationship Id="rId13" Type="http://schemas.openxmlformats.org/officeDocument/2006/relationships/image" Target="../media/image5.png"/><Relationship Id="rId12" Type="http://schemas.openxmlformats.org/officeDocument/2006/relationships/image" Target="../media/image4.jpeg"/><Relationship Id="rId11" Type="http://schemas.openxmlformats.org/officeDocument/2006/relationships/slideLayout" Target="../slideLayouts/slideLayout66.xml"/><Relationship Id="rId10" Type="http://schemas.openxmlformats.org/officeDocument/2006/relationships/slideLayout" Target="../slideLayouts/slideLayout65.xml"/><Relationship Id="rId1" Type="http://schemas.openxmlformats.org/officeDocument/2006/relationships/slideLayout" Target="../slideLayouts/slideLayout5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p:pic>
        <p:nvPicPr>
          <p:cNvPr id="1026" name="Picture 2" descr="图片2"/>
          <p:cNvPicPr>
            <a:picLocks noChangeAspect="1"/>
          </p:cNvPicPr>
          <p:nvPr/>
        </p:nvPicPr>
        <p:blipFill>
          <a:blip r:embed="rId12"/>
          <a:stretch>
            <a:fillRect/>
          </a:stretch>
        </p:blipFill>
        <p:spPr>
          <a:xfrm>
            <a:off x="0" y="0"/>
            <a:ext cx="9144000" cy="6858000"/>
          </a:xfrm>
          <a:prstGeom prst="rect">
            <a:avLst/>
          </a:prstGeom>
          <a:noFill/>
          <a:ln w="9525">
            <a:noFill/>
          </a:ln>
        </p:spPr>
      </p:pic>
      <p:sp>
        <p:nvSpPr>
          <p:cNvPr id="1027" name="Rectangle 31"/>
          <p:cNvSpPr>
            <a:spLocks noGrp="1"/>
          </p:cNvSpPr>
          <p:nvPr>
            <p:ph type="body"/>
          </p:nvPr>
        </p:nvSpPr>
        <p:spPr>
          <a:xfrm>
            <a:off x="468313" y="1125538"/>
            <a:ext cx="8207375" cy="5183187"/>
          </a:xfrm>
          <a:prstGeom prst="rect">
            <a:avLst/>
          </a:prstGeom>
          <a:noFill/>
          <a:ln w="9525">
            <a:noFill/>
          </a:ln>
        </p:spPr>
        <p:txBody>
          <a:bodyPr anchor="t" anchorCtr="0"/>
          <a:p>
            <a:pPr lvl="0"/>
            <a:r>
              <a:rPr lang="zh-CN" altLang="en-US"/>
              <a:t>单击此处编辑母版文本样式</a:t>
            </a:r>
            <a:endParaRPr lang="zh-CN" altLang="en-US"/>
          </a:p>
          <a:p>
            <a:pPr lvl="1" indent="-285750"/>
            <a:r>
              <a:rPr lang="zh-CN" altLang="en-US"/>
              <a:t>第二级</a:t>
            </a:r>
            <a:endParaRPr lang="zh-CN" altLang="en-US"/>
          </a:p>
          <a:p>
            <a:pPr lvl="2" indent="-228600"/>
            <a:r>
              <a:rPr lang="zh-CN" altLang="en-US"/>
              <a:t>第三级</a:t>
            </a:r>
            <a:endParaRPr lang="zh-CN" altLang="en-US"/>
          </a:p>
          <a:p>
            <a:pPr lvl="3" indent="-228600"/>
            <a:r>
              <a:rPr lang="zh-CN" altLang="en-US"/>
              <a:t>第四级</a:t>
            </a:r>
            <a:endParaRPr lang="zh-CN" altLang="en-US"/>
          </a:p>
        </p:txBody>
      </p:sp>
      <p:sp>
        <p:nvSpPr>
          <p:cNvPr id="1028" name="Rectangle 27"/>
          <p:cNvSpPr>
            <a:spLocks noGrp="1"/>
          </p:cNvSpPr>
          <p:nvPr>
            <p:ph type="title"/>
          </p:nvPr>
        </p:nvSpPr>
        <p:spPr>
          <a:xfrm>
            <a:off x="468313" y="188913"/>
            <a:ext cx="8207375" cy="574675"/>
          </a:xfrm>
          <a:prstGeom prst="rect">
            <a:avLst/>
          </a:prstGeom>
          <a:noFill/>
          <a:ln w="9525">
            <a:noFill/>
          </a:ln>
        </p:spPr>
        <p:txBody>
          <a:bodyPr anchor="ctr" anchorCtr="0"/>
          <a:p>
            <a:pPr lvl="0"/>
            <a:r>
              <a:rPr lang="zh-CN" altLang="en-US"/>
              <a:t>单击此处编辑母版标题样式</a:t>
            </a:r>
            <a:endParaRPr lang="zh-CN" altLang="en-US"/>
          </a:p>
        </p:txBody>
      </p:sp>
      <p:sp>
        <p:nvSpPr>
          <p:cNvPr id="1029" name="Rectangle 5"/>
          <p:cNvSpPr/>
          <p:nvPr/>
        </p:nvSpPr>
        <p:spPr>
          <a:xfrm>
            <a:off x="7235825" y="6524625"/>
            <a:ext cx="1439863" cy="196850"/>
          </a:xfrm>
          <a:prstGeom prst="rect">
            <a:avLst/>
          </a:prstGeom>
          <a:noFill/>
          <a:ln w="9525">
            <a:noFill/>
          </a:ln>
        </p:spPr>
        <p:txBody>
          <a:bodyPr anchor="t" anchorCtr="0"/>
          <a:p>
            <a:pPr lvl="0" algn="r" eaLnBrk="0" hangingPunct="0"/>
            <a:r>
              <a:rPr lang="de-DE" altLang="en-US" sz="1000" b="1" i="1" dirty="0">
                <a:solidFill>
                  <a:schemeClr val="tx1"/>
                </a:solidFill>
                <a:latin typeface="Arial" panose="020B0604020202020204" pitchFamily="34" charset="0"/>
                <a:ea typeface="华文细黑" panose="02010600040101010101" pitchFamily="2" charset="-122"/>
              </a:rPr>
              <a:t>Page </a:t>
            </a:r>
            <a:r>
              <a:rPr lang="de-DE" altLang="en-US" sz="1000" b="1" i="1" dirty="0">
                <a:solidFill>
                  <a:schemeClr val="tx1"/>
                </a:solidFill>
                <a:latin typeface="Arial" panose="020B0604020202020204" pitchFamily="34" charset="0"/>
                <a:ea typeface="华文细黑" panose="02010600040101010101" pitchFamily="2" charset="-122"/>
                <a:sym typeface="MS UI Gothic" panose="020B0600070205080204" pitchFamily="2" charset="-128"/>
              </a:rPr>
              <a:t></a:t>
            </a:r>
            <a:r>
              <a:rPr lang="de-DE" altLang="en-US" sz="1000" b="1" i="1" dirty="0">
                <a:solidFill>
                  <a:schemeClr val="tx1"/>
                </a:solidFill>
                <a:latin typeface="Arial" panose="020B0604020202020204" pitchFamily="34" charset="0"/>
                <a:ea typeface="华文细黑" panose="02010600040101010101" pitchFamily="2" charset="-122"/>
              </a:rPr>
              <a:t> </a:t>
            </a:r>
            <a:fld id="{9A0DB2DC-4C9A-4742-B13C-FB6460FD3503}" type="slidenum">
              <a:rPr lang="en-US" altLang="zh-CN" sz="1000" b="1" i="1" dirty="0">
                <a:solidFill>
                  <a:schemeClr val="tx1"/>
                </a:solidFill>
                <a:latin typeface="Arial" panose="020B0604020202020204" pitchFamily="34" charset="0"/>
                <a:ea typeface="华文细黑" panose="02010600040101010101" pitchFamily="2" charset="-122"/>
              </a:rPr>
            </a:fld>
            <a:endParaRPr lang="en-US" altLang="zh-CN" sz="1000" b="1" i="1" dirty="0">
              <a:solidFill>
                <a:schemeClr val="tx1"/>
              </a:solidFill>
              <a:latin typeface="Arial" panose="020B0604020202020204" pitchFamily="34" charset="0"/>
              <a:ea typeface="华文细黑" panose="02010600040101010101" pitchFamily="2" charset="-122"/>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marL="0" lvl="0" indent="0" algn="l" defTabSz="914400" eaLnBrk="0" fontAlgn="base" latinLnBrk="0" hangingPunct="0">
        <a:lnSpc>
          <a:spcPct val="100000"/>
        </a:lnSpc>
        <a:spcBef>
          <a:spcPct val="0"/>
        </a:spcBef>
        <a:spcAft>
          <a:spcPct val="0"/>
        </a:spcAft>
        <a:buNone/>
        <a:defRPr sz="2600" b="1" i="0" u="none" kern="1200" baseline="0">
          <a:solidFill>
            <a:schemeClr val="tx1"/>
          </a:solidFill>
          <a:latin typeface="+mj-lt"/>
          <a:ea typeface="+mj-ea"/>
          <a:cs typeface="+mj-cs"/>
        </a:defRPr>
      </a:lvl1pPr>
    </p:titleStyle>
    <p:bodyStyle>
      <a:lvl1pPr marL="342900" lvl="0" indent="-342900" algn="l" defTabSz="914400" eaLnBrk="0" fontAlgn="base" latinLnBrk="0" hangingPunct="0">
        <a:lnSpc>
          <a:spcPct val="120000"/>
        </a:lnSpc>
        <a:spcBef>
          <a:spcPct val="20000"/>
        </a:spcBef>
        <a:spcAft>
          <a:spcPct val="0"/>
        </a:spcAft>
        <a:buClr>
          <a:schemeClr val="accent1"/>
        </a:buClr>
        <a:buFont typeface="Wingdings" panose="05000000000000000000" pitchFamily="2" charset="2"/>
        <a:buChar char="n"/>
        <a:defRPr sz="2000" b="1" i="0" u="none" kern="1200" baseline="0">
          <a:solidFill>
            <a:schemeClr val="tx1"/>
          </a:solidFill>
          <a:latin typeface="+mn-lt"/>
          <a:ea typeface="+mn-ea"/>
          <a:cs typeface="+mn-cs"/>
        </a:defRPr>
      </a:lvl1pPr>
      <a:lvl2pPr marL="742950" lvl="1" indent="-285750" algn="l" defTabSz="914400" eaLnBrk="0" fontAlgn="base" latinLnBrk="0" hangingPunct="0">
        <a:lnSpc>
          <a:spcPct val="120000"/>
        </a:lnSpc>
        <a:spcBef>
          <a:spcPct val="20000"/>
        </a:spcBef>
        <a:spcAft>
          <a:spcPct val="0"/>
        </a:spcAft>
        <a:buClr>
          <a:schemeClr val="accent1"/>
        </a:buClr>
        <a:buFont typeface="Wingdings" panose="05000000000000000000" pitchFamily="2" charset="2"/>
        <a:buChar char="n"/>
        <a:defRPr sz="1800" b="1" i="0" u="none" kern="1200" baseline="0">
          <a:solidFill>
            <a:schemeClr val="tx1"/>
          </a:solidFill>
          <a:latin typeface="+mn-lt"/>
          <a:ea typeface="+mn-ea"/>
          <a:cs typeface="+mn-cs"/>
        </a:defRPr>
      </a:lvl2pPr>
      <a:lvl3pPr marL="1143000" lvl="2" indent="-228600" algn="l" defTabSz="914400" eaLnBrk="0" fontAlgn="base" latinLnBrk="0" hangingPunct="0">
        <a:lnSpc>
          <a:spcPct val="120000"/>
        </a:lnSpc>
        <a:spcBef>
          <a:spcPct val="20000"/>
        </a:spcBef>
        <a:spcAft>
          <a:spcPct val="0"/>
        </a:spcAft>
        <a:buClr>
          <a:schemeClr val="accent2"/>
        </a:buClr>
        <a:buFont typeface="Wingdings" panose="05000000000000000000" pitchFamily="2" charset="2"/>
        <a:buChar char="n"/>
        <a:defRPr sz="1600" b="1" i="0" u="none" kern="1200" baseline="0">
          <a:solidFill>
            <a:schemeClr val="tx1"/>
          </a:solidFill>
          <a:latin typeface="+mn-lt"/>
          <a:ea typeface="+mn-ea"/>
          <a:cs typeface="+mn-cs"/>
        </a:defRPr>
      </a:lvl3pPr>
      <a:lvl4pPr marL="1600200" lvl="3" indent="-228600" algn="l" defTabSz="914400" eaLnBrk="0" fontAlgn="base" latinLnBrk="0" hangingPunct="0">
        <a:lnSpc>
          <a:spcPct val="120000"/>
        </a:lnSpc>
        <a:spcBef>
          <a:spcPct val="20000"/>
        </a:spcBef>
        <a:spcAft>
          <a:spcPct val="0"/>
        </a:spcAft>
        <a:buClr>
          <a:schemeClr val="hlink"/>
        </a:buClr>
        <a:buFont typeface="Wingdings" panose="05000000000000000000" pitchFamily="2" charset="2"/>
        <a:buChar char="n"/>
        <a:defRPr sz="1400" b="1" i="0" u="none" kern="1200" baseline="0">
          <a:solidFill>
            <a:schemeClr val="tx1"/>
          </a:solidFill>
          <a:latin typeface="+mn-lt"/>
          <a:ea typeface="+mn-ea"/>
          <a:cs typeface="+mn-cs"/>
        </a:defRPr>
      </a:lvl4pPr>
      <a:lvl5pPr marL="2057400" lvl="4" indent="-228600" algn="l" defTabSz="914400" eaLnBrk="0" fontAlgn="base" latinLnBrk="0" hangingPunct="0">
        <a:lnSpc>
          <a:spcPct val="100000"/>
        </a:lnSpc>
        <a:spcBef>
          <a:spcPct val="20000"/>
        </a:spcBef>
        <a:spcAft>
          <a:spcPct val="0"/>
        </a:spcAft>
        <a:buFont typeface="Wingdings" panose="05000000000000000000" pitchFamily="2" charset="2"/>
        <a:buChar char="»"/>
        <a:defRPr sz="1800" b="0" i="0" u="none" kern="1200" baseline="0">
          <a:solidFill>
            <a:schemeClr val="tx1"/>
          </a:solidFill>
          <a:latin typeface="+mn-lt"/>
          <a:ea typeface="+mn-ea"/>
          <a:cs typeface="+mn-cs"/>
        </a:defRPr>
      </a:lvl5pPr>
      <a:lvl6pPr marL="2514600" lvl="5" indent="-228600" algn="l" defTabSz="914400" eaLnBrk="0" fontAlgn="base" latinLnBrk="0" hangingPunct="0">
        <a:lnSpc>
          <a:spcPct val="100000"/>
        </a:lnSpc>
        <a:spcBef>
          <a:spcPct val="20000"/>
        </a:spcBef>
        <a:spcAft>
          <a:spcPct val="0"/>
        </a:spcAft>
        <a:buClrTx/>
        <a:buFont typeface="Wingdings" panose="05000000000000000000" pitchFamily="2" charset="2"/>
        <a:buChar char="»"/>
        <a:defRPr sz="1800" b="0" i="0" u="none" kern="1200" baseline="0">
          <a:solidFill>
            <a:schemeClr val="tx1"/>
          </a:solidFill>
          <a:latin typeface="+mn-lt"/>
          <a:ea typeface="+mn-ea"/>
          <a:cs typeface="+mn-cs"/>
        </a:defRPr>
      </a:lvl6pPr>
      <a:lvl7pPr marL="2971800" lvl="6" indent="-228600" algn="l" defTabSz="914400" eaLnBrk="0" fontAlgn="base" latinLnBrk="0" hangingPunct="0">
        <a:lnSpc>
          <a:spcPct val="100000"/>
        </a:lnSpc>
        <a:spcBef>
          <a:spcPct val="20000"/>
        </a:spcBef>
        <a:spcAft>
          <a:spcPct val="0"/>
        </a:spcAft>
        <a:buClrTx/>
        <a:buFont typeface="Wingdings" panose="05000000000000000000" pitchFamily="2" charset="2"/>
        <a:buChar char="»"/>
        <a:defRPr sz="1800" b="0" i="0" u="none" kern="1200" baseline="0">
          <a:solidFill>
            <a:schemeClr val="tx1"/>
          </a:solidFill>
          <a:latin typeface="+mn-lt"/>
          <a:ea typeface="+mn-ea"/>
          <a:cs typeface="+mn-cs"/>
        </a:defRPr>
      </a:lvl7pPr>
      <a:lvl8pPr marL="3429000" lvl="7" indent="-228600" algn="l" defTabSz="914400" eaLnBrk="0" fontAlgn="base" latinLnBrk="0" hangingPunct="0">
        <a:lnSpc>
          <a:spcPct val="100000"/>
        </a:lnSpc>
        <a:spcBef>
          <a:spcPct val="20000"/>
        </a:spcBef>
        <a:spcAft>
          <a:spcPct val="0"/>
        </a:spcAft>
        <a:buClrTx/>
        <a:buFont typeface="Wingdings" panose="05000000000000000000" pitchFamily="2" charset="2"/>
        <a:buChar char="»"/>
        <a:defRPr sz="1800" b="0" i="0" u="none" kern="1200" baseline="0">
          <a:solidFill>
            <a:schemeClr val="tx1"/>
          </a:solidFill>
          <a:latin typeface="+mn-lt"/>
          <a:ea typeface="+mn-ea"/>
          <a:cs typeface="+mn-cs"/>
        </a:defRPr>
      </a:lvl8pPr>
      <a:lvl9pPr marL="3886200" lvl="8" indent="-228600" algn="l" defTabSz="914400" eaLnBrk="0" fontAlgn="base" latinLnBrk="0" hangingPunct="0">
        <a:lnSpc>
          <a:spcPct val="100000"/>
        </a:lnSpc>
        <a:spcBef>
          <a:spcPct val="20000"/>
        </a:spcBef>
        <a:spcAft>
          <a:spcPct val="0"/>
        </a:spcAft>
        <a:buClrTx/>
        <a:buFont typeface="Wingdings" panose="05000000000000000000" pitchFamily="2" charset="2"/>
        <a:buChar char="»"/>
        <a:defRPr sz="1800" b="0" i="0" u="none" kern="1200" baseline="0">
          <a:solidFill>
            <a:schemeClr val="tx1"/>
          </a:solidFill>
          <a:latin typeface="+mn-lt"/>
          <a:ea typeface="+mn-ea"/>
          <a:cs typeface="+mn-cs"/>
        </a:defRPr>
      </a:lvl9pPr>
    </p:bodyStyle>
    <p:otherStyle>
      <a:lvl1pPr marL="0" lvl="0" indent="0" algn="l" defTabSz="914400" eaLnBrk="0" fontAlgn="base" latinLnBrk="0" hangingPunct="0">
        <a:lnSpc>
          <a:spcPct val="100000"/>
        </a:lnSpc>
        <a:spcBef>
          <a:spcPct val="0"/>
        </a:spcBef>
        <a:spcAft>
          <a:spcPct val="0"/>
        </a:spcAft>
        <a:buFont typeface="Arial" panose="020B0604020202020204" pitchFamily="34" charset="0"/>
        <a:buNone/>
        <a:defRPr sz="1800" b="1" i="0" u="none" kern="1200" baseline="0">
          <a:solidFill>
            <a:srgbClr val="FF3300"/>
          </a:solidFill>
          <a:latin typeface="+mn-lt"/>
          <a:ea typeface="+mn-ea"/>
          <a:cs typeface="+mn-cs"/>
        </a:defRPr>
      </a:lvl1pPr>
      <a:lvl2pPr marL="457200" lvl="1" indent="0" algn="l" defTabSz="914400" eaLnBrk="0" fontAlgn="base" latinLnBrk="0" hangingPunct="0">
        <a:lnSpc>
          <a:spcPct val="100000"/>
        </a:lnSpc>
        <a:spcBef>
          <a:spcPct val="0"/>
        </a:spcBef>
        <a:spcAft>
          <a:spcPct val="0"/>
        </a:spcAft>
        <a:buFont typeface="Arial" panose="020B0604020202020204" pitchFamily="34" charset="0"/>
        <a:buNone/>
        <a:defRPr b="0" i="0" u="none" kern="1200" baseline="0">
          <a:solidFill>
            <a:srgbClr val="FF3300"/>
          </a:solidFill>
          <a:latin typeface="Times New Roman" panose="02020603050405020304" pitchFamily="2" charset="0"/>
          <a:ea typeface="宋体" panose="02010600030101010101" pitchFamily="2" charset="-122"/>
          <a:cs typeface="+mn-cs"/>
        </a:defRPr>
      </a:lvl2pPr>
      <a:lvl3pPr marL="914400" lvl="2" indent="0" algn="l" defTabSz="914400" eaLnBrk="0" fontAlgn="base" latinLnBrk="0" hangingPunct="0">
        <a:lnSpc>
          <a:spcPct val="100000"/>
        </a:lnSpc>
        <a:spcBef>
          <a:spcPct val="0"/>
        </a:spcBef>
        <a:spcAft>
          <a:spcPct val="0"/>
        </a:spcAft>
        <a:buFont typeface="Arial" panose="020B0604020202020204" pitchFamily="34" charset="0"/>
        <a:buNone/>
        <a:defRPr b="0" i="0" u="none" kern="1200" baseline="0">
          <a:solidFill>
            <a:srgbClr val="FF3300"/>
          </a:solidFill>
          <a:latin typeface="Times New Roman" panose="02020603050405020304" pitchFamily="2" charset="0"/>
          <a:ea typeface="宋体" panose="02010600030101010101" pitchFamily="2" charset="-122"/>
          <a:cs typeface="+mn-cs"/>
        </a:defRPr>
      </a:lvl3pPr>
      <a:lvl4pPr marL="1371600" lvl="3" indent="0" algn="l" defTabSz="914400" eaLnBrk="0" fontAlgn="base" latinLnBrk="0" hangingPunct="0">
        <a:lnSpc>
          <a:spcPct val="100000"/>
        </a:lnSpc>
        <a:spcBef>
          <a:spcPct val="0"/>
        </a:spcBef>
        <a:spcAft>
          <a:spcPct val="0"/>
        </a:spcAft>
        <a:buFont typeface="Arial" panose="020B0604020202020204" pitchFamily="34" charset="0"/>
        <a:buNone/>
        <a:defRPr b="0" i="0" u="none" kern="1200" baseline="0">
          <a:solidFill>
            <a:srgbClr val="FF3300"/>
          </a:solidFill>
          <a:latin typeface="Times New Roman" panose="02020603050405020304" pitchFamily="2" charset="0"/>
          <a:ea typeface="宋体" panose="02010600030101010101" pitchFamily="2" charset="-122"/>
          <a:cs typeface="+mn-cs"/>
        </a:defRPr>
      </a:lvl4pPr>
      <a:lvl5pPr marL="1828800" lvl="4" indent="0" algn="l" defTabSz="914400" eaLnBrk="0" fontAlgn="base" latinLnBrk="0" hangingPunct="0">
        <a:lnSpc>
          <a:spcPct val="100000"/>
        </a:lnSpc>
        <a:spcBef>
          <a:spcPct val="0"/>
        </a:spcBef>
        <a:spcAft>
          <a:spcPct val="0"/>
        </a:spcAft>
        <a:buFont typeface="Arial" panose="020B0604020202020204" pitchFamily="34" charset="0"/>
        <a:buNone/>
        <a:defRPr b="0" i="0" u="none" kern="1200" baseline="0">
          <a:solidFill>
            <a:srgbClr val="FF3300"/>
          </a:solidFill>
          <a:latin typeface="Times New Roman" panose="02020603050405020304" pitchFamily="2" charset="0"/>
          <a:ea typeface="宋体" panose="02010600030101010101" pitchFamily="2" charset="-122"/>
          <a:cs typeface="+mn-cs"/>
        </a:defRPr>
      </a:lvl5pPr>
      <a:lvl6pPr marL="2286000" lvl="5" indent="0" algn="l" defTabSz="914400" eaLnBrk="0" fontAlgn="base" latinLnBrk="0" hangingPunct="0">
        <a:lnSpc>
          <a:spcPct val="100000"/>
        </a:lnSpc>
        <a:spcBef>
          <a:spcPct val="0"/>
        </a:spcBef>
        <a:spcAft>
          <a:spcPct val="0"/>
        </a:spcAft>
        <a:buFont typeface="Arial" panose="020B0604020202020204" pitchFamily="34" charset="0"/>
        <a:buNone/>
        <a:defRPr b="0" i="0" u="none" kern="1200" baseline="0">
          <a:solidFill>
            <a:srgbClr val="FF3300"/>
          </a:solidFill>
          <a:latin typeface="Times New Roman" panose="02020603050405020304" pitchFamily="2" charset="0"/>
          <a:ea typeface="宋体" panose="02010600030101010101" pitchFamily="2" charset="-122"/>
          <a:cs typeface="+mn-cs"/>
        </a:defRPr>
      </a:lvl6pPr>
      <a:lvl7pPr marL="2743200" lvl="6" indent="0" algn="l" defTabSz="914400" eaLnBrk="0" fontAlgn="base" latinLnBrk="0" hangingPunct="0">
        <a:lnSpc>
          <a:spcPct val="100000"/>
        </a:lnSpc>
        <a:spcBef>
          <a:spcPct val="0"/>
        </a:spcBef>
        <a:spcAft>
          <a:spcPct val="0"/>
        </a:spcAft>
        <a:buFont typeface="Arial" panose="020B0604020202020204" pitchFamily="34" charset="0"/>
        <a:buNone/>
        <a:defRPr b="0" i="0" u="none" kern="1200" baseline="0">
          <a:solidFill>
            <a:srgbClr val="FF3300"/>
          </a:solidFill>
          <a:latin typeface="Times New Roman" panose="02020603050405020304" pitchFamily="2" charset="0"/>
          <a:ea typeface="宋体" panose="02010600030101010101" pitchFamily="2" charset="-122"/>
          <a:cs typeface="+mn-cs"/>
        </a:defRPr>
      </a:lvl7pPr>
      <a:lvl8pPr marL="3200400" lvl="7" indent="0" algn="l" defTabSz="914400" eaLnBrk="0" fontAlgn="base" latinLnBrk="0" hangingPunct="0">
        <a:lnSpc>
          <a:spcPct val="100000"/>
        </a:lnSpc>
        <a:spcBef>
          <a:spcPct val="0"/>
        </a:spcBef>
        <a:spcAft>
          <a:spcPct val="0"/>
        </a:spcAft>
        <a:buFont typeface="Arial" panose="020B0604020202020204" pitchFamily="34" charset="0"/>
        <a:buNone/>
        <a:defRPr b="0" i="0" u="none" kern="1200" baseline="0">
          <a:solidFill>
            <a:srgbClr val="FF3300"/>
          </a:solidFill>
          <a:latin typeface="Times New Roman" panose="02020603050405020304" pitchFamily="2" charset="0"/>
          <a:ea typeface="宋体" panose="02010600030101010101" pitchFamily="2" charset="-122"/>
          <a:cs typeface="+mn-cs"/>
        </a:defRPr>
      </a:lvl8pPr>
      <a:lvl9pPr marL="3657600" lvl="8" indent="0" algn="l" defTabSz="914400" eaLnBrk="0" fontAlgn="base" latinLnBrk="0" hangingPunct="0">
        <a:lnSpc>
          <a:spcPct val="100000"/>
        </a:lnSpc>
        <a:spcBef>
          <a:spcPct val="0"/>
        </a:spcBef>
        <a:spcAft>
          <a:spcPct val="0"/>
        </a:spcAft>
        <a:buFont typeface="Arial" panose="020B0604020202020204" pitchFamily="34" charset="0"/>
        <a:buNone/>
        <a:defRPr b="0" i="0" u="none" kern="1200" baseline="0">
          <a:solidFill>
            <a:srgbClr val="FF3300"/>
          </a:solidFill>
          <a:latin typeface="Times New Roman" panose="02020603050405020304" pitchFamily="2" charset="0"/>
          <a:ea typeface="宋体" panose="02010600030101010101" pitchFamily="2" charset="-122"/>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p:pic>
        <p:nvPicPr>
          <p:cNvPr id="2050" name="Picture 2" descr="图片1"/>
          <p:cNvPicPr>
            <a:picLocks noChangeAspect="1"/>
          </p:cNvPicPr>
          <p:nvPr/>
        </p:nvPicPr>
        <p:blipFill>
          <a:blip r:embed="rId12"/>
          <a:stretch>
            <a:fillRect/>
          </a:stretch>
        </p:blipFill>
        <p:spPr>
          <a:xfrm>
            <a:off x="0" y="0"/>
            <a:ext cx="9144000" cy="6858000"/>
          </a:xfrm>
          <a:prstGeom prst="rect">
            <a:avLst/>
          </a:prstGeom>
          <a:noFill/>
          <a:ln w="9525">
            <a:noFill/>
          </a:ln>
        </p:spPr>
      </p:pic>
      <p:sp>
        <p:nvSpPr>
          <p:cNvPr id="2051" name="Rectangle 3"/>
          <p:cNvSpPr/>
          <p:nvPr>
            <p:ph type="title"/>
          </p:nvPr>
        </p:nvSpPr>
        <p:spPr>
          <a:xfrm>
            <a:off x="457200" y="274638"/>
            <a:ext cx="8229600" cy="1143000"/>
          </a:xfrm>
          <a:prstGeom prst="rect">
            <a:avLst/>
          </a:prstGeom>
          <a:noFill/>
          <a:ln w="9525">
            <a:noFill/>
          </a:ln>
        </p:spPr>
        <p:txBody>
          <a:bodyPr anchor="ctr" anchorCtr="0"/>
          <a:p>
            <a:pPr lvl="0"/>
            <a:r>
              <a:rPr lang="zh-CN" altLang="en-US"/>
              <a:t>单击此处编辑母版标题样式</a:t>
            </a:r>
            <a:endParaRPr lang="zh-CN" altLang="en-US"/>
          </a:p>
        </p:txBody>
      </p:sp>
      <p:sp>
        <p:nvSpPr>
          <p:cNvPr id="2052" name="Rectangle 4"/>
          <p:cNvSpPr/>
          <p:nvPr>
            <p:ph type="body"/>
          </p:nvPr>
        </p:nvSpPr>
        <p:spPr>
          <a:xfrm>
            <a:off x="457200" y="1600200"/>
            <a:ext cx="8229600" cy="4525963"/>
          </a:xfrm>
          <a:prstGeom prst="rect">
            <a:avLst/>
          </a:prstGeom>
          <a:noFill/>
          <a:ln w="9525">
            <a:noFill/>
          </a:ln>
        </p:spPr>
        <p:txBody>
          <a:bodyPr anchor="t" anchorCtr="0"/>
          <a:p>
            <a:pPr lvl="0"/>
            <a:r>
              <a:rPr lang="zh-CN" altLang="en-US"/>
              <a:t>单击此处编辑母版文本样式</a:t>
            </a:r>
            <a:endParaRPr lang="zh-CN" altLang="en-US"/>
          </a:p>
          <a:p>
            <a:pPr lvl="1" indent="-285750"/>
            <a:r>
              <a:rPr lang="zh-CN" altLang="en-US"/>
              <a:t>第二级</a:t>
            </a:r>
            <a:endParaRPr lang="zh-CN" altLang="en-US"/>
          </a:p>
          <a:p>
            <a:pPr lvl="2" indent="-228600"/>
            <a:r>
              <a:rPr lang="zh-CN" altLang="en-US"/>
              <a:t>第三级</a:t>
            </a:r>
            <a:endParaRPr lang="zh-CN" altLang="en-US"/>
          </a:p>
          <a:p>
            <a:pPr lvl="3" indent="-228600"/>
            <a:r>
              <a:rPr lang="zh-CN" altLang="en-US"/>
              <a:t>第四级</a:t>
            </a:r>
            <a:endParaRPr lang="zh-CN" altLang="en-US"/>
          </a:p>
          <a:p>
            <a:pPr lvl="4" indent="-228600"/>
            <a:r>
              <a:rPr lang="zh-CN" altLang="en-US"/>
              <a:t>第五级</a:t>
            </a:r>
            <a:endParaRPr lang="zh-CN" altLang="en-US"/>
          </a:p>
        </p:txBody>
      </p:sp>
      <p:sp>
        <p:nvSpPr>
          <p:cNvPr id="2053" name="Rectangle 5"/>
          <p:cNvSpPr/>
          <p:nvPr>
            <p:ph type="dt" sz="half" idx="2"/>
          </p:nvPr>
        </p:nvSpPr>
        <p:spPr>
          <a:xfrm>
            <a:off x="457200" y="6245225"/>
            <a:ext cx="2133600" cy="476250"/>
          </a:xfrm>
          <a:prstGeom prst="rect">
            <a:avLst/>
          </a:prstGeom>
          <a:noFill/>
          <a:ln w="9525">
            <a:noFill/>
          </a:ln>
        </p:spPr>
        <p:txBody>
          <a:bodyPr/>
          <a:lstStyle>
            <a:lvl1pPr>
              <a:defRPr sz="1400" b="0" i="1">
                <a:solidFill>
                  <a:schemeClr val="tx1"/>
                </a:solidFill>
                <a:latin typeface="Arial" panose="020B0604020202020204" pitchFamily="34" charset="0"/>
                <a:ea typeface="华文细黑" panose="02010600040101010101" pitchFamily="2" charset="-122"/>
              </a:defRPr>
            </a:lvl1pPr>
          </a:lstStyle>
          <a:p>
            <a:pPr lvl="0" fontAlgn="base"/>
            <a:fld id="{BB962C8B-B14F-4D97-AF65-F5344CB8AC3E}" type="datetime1">
              <a:rPr lang="zh-CN" altLang="en-US" strike="noStrike" noProof="1" dirty="0">
                <a:latin typeface="Arial" panose="020B0604020202020204" pitchFamily="34" charset="0"/>
                <a:ea typeface="华文细黑" panose="02010600040101010101" pitchFamily="2" charset="-122"/>
                <a:cs typeface="+mn-cs"/>
              </a:rPr>
            </a:fld>
            <a:endParaRPr lang="zh-CN" altLang="en-US" strike="noStrike" noProof="1" dirty="0"/>
          </a:p>
        </p:txBody>
      </p:sp>
      <p:sp>
        <p:nvSpPr>
          <p:cNvPr id="2054" name="Rectangle 6"/>
          <p:cNvSpPr/>
          <p:nvPr>
            <p:ph type="sldNum" sz="quarter" idx="4"/>
          </p:nvPr>
        </p:nvSpPr>
        <p:spPr>
          <a:xfrm>
            <a:off x="6553200" y="6245225"/>
            <a:ext cx="2133600" cy="476250"/>
          </a:xfrm>
          <a:prstGeom prst="rect">
            <a:avLst/>
          </a:prstGeom>
          <a:noFill/>
          <a:ln w="9525">
            <a:noFill/>
          </a:ln>
        </p:spPr>
        <p:txBody>
          <a:bodyPr/>
          <a:lstStyle>
            <a:lvl1pPr algn="r">
              <a:defRPr sz="1400" b="0" i="1">
                <a:solidFill>
                  <a:schemeClr val="tx1"/>
                </a:solidFill>
                <a:latin typeface="Arial" panose="020B0604020202020204" pitchFamily="34" charset="0"/>
                <a:ea typeface="华文细黑" panose="02010600040101010101" pitchFamily="2" charset="-122"/>
              </a:defRPr>
            </a:lvl1pPr>
          </a:lstStyle>
          <a:p>
            <a:pPr lvl="0" fontAlgn="base"/>
            <a:fld id="{9A0DB2DC-4C9A-4742-B13C-FB6460FD3503}" type="slidenum">
              <a:rPr lang="zh-CN" altLang="en-US" strike="noStrike" noProof="1" dirty="0">
                <a:latin typeface="Arial" panose="020B0604020202020204" pitchFamily="34" charset="0"/>
                <a:ea typeface="华文细黑" panose="02010600040101010101" pitchFamily="2" charset="-122"/>
                <a:cs typeface="+mn-cs"/>
              </a:rPr>
            </a:fld>
            <a:endParaRPr lang="zh-CN" altLang="en-US" strike="noStrike" noProof="1" dirty="0"/>
          </a:p>
        </p:txBody>
      </p:sp>
      <p:sp>
        <p:nvSpPr>
          <p:cNvPr id="2055" name="Rectangle 7"/>
          <p:cNvSpPr/>
          <p:nvPr>
            <p:ph type="ftr" sz="quarter" idx="3"/>
          </p:nvPr>
        </p:nvSpPr>
        <p:spPr>
          <a:xfrm>
            <a:off x="3124200" y="6245225"/>
            <a:ext cx="2895600" cy="476250"/>
          </a:xfrm>
          <a:prstGeom prst="rect">
            <a:avLst/>
          </a:prstGeom>
          <a:noFill/>
          <a:ln w="9525">
            <a:noFill/>
          </a:ln>
        </p:spPr>
        <p:txBody>
          <a:bodyPr/>
          <a:lstStyle>
            <a:lvl1pPr algn="ctr">
              <a:defRPr sz="1400" b="0" i="1">
                <a:solidFill>
                  <a:schemeClr val="tx1"/>
                </a:solidFill>
                <a:latin typeface="Arial" panose="020B0604020202020204" pitchFamily="34" charset="0"/>
                <a:ea typeface="华文细黑" panose="02010600040101010101" pitchFamily="2" charset="-122"/>
              </a:defRPr>
            </a:lvl1pPr>
          </a:lstStyle>
          <a:p>
            <a:pPr lvl="0" fontAlgn="base"/>
            <a:endParaRPr lang="en-US" altLang="x-none" strike="noStrike" noProof="1" dirty="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lvl1pPr marL="0" lvl="0" indent="0" algn="l" defTabSz="914400" eaLnBrk="0" fontAlgn="base" latinLnBrk="0" hangingPunct="0">
        <a:lnSpc>
          <a:spcPct val="100000"/>
        </a:lnSpc>
        <a:spcBef>
          <a:spcPct val="0"/>
        </a:spcBef>
        <a:spcAft>
          <a:spcPct val="0"/>
        </a:spcAft>
        <a:buNone/>
        <a:defRPr sz="2600" b="1" i="0" u="none" kern="1200" baseline="0">
          <a:solidFill>
            <a:schemeClr val="tx1"/>
          </a:solidFill>
          <a:latin typeface="+mj-lt"/>
          <a:ea typeface="+mj-ea"/>
          <a:cs typeface="+mj-cs"/>
        </a:defRPr>
      </a:lvl1pPr>
    </p:titleStyle>
    <p:bodyStyle>
      <a:lvl1pPr marL="342900" lvl="0" indent="-342900" algn="l" defTabSz="914400" eaLnBrk="0" fontAlgn="base" latinLnBrk="0" hangingPunct="0">
        <a:lnSpc>
          <a:spcPct val="120000"/>
        </a:lnSpc>
        <a:spcBef>
          <a:spcPct val="20000"/>
        </a:spcBef>
        <a:spcAft>
          <a:spcPct val="0"/>
        </a:spcAft>
        <a:buClr>
          <a:schemeClr val="accent1"/>
        </a:buClr>
        <a:buFont typeface="Wingdings" panose="05000000000000000000" pitchFamily="2" charset="2"/>
        <a:buChar char="n"/>
        <a:defRPr sz="2000" b="1" i="0" u="none" kern="1200" baseline="0">
          <a:solidFill>
            <a:schemeClr val="tx1"/>
          </a:solidFill>
          <a:latin typeface="+mn-lt"/>
          <a:ea typeface="+mn-ea"/>
          <a:cs typeface="+mn-cs"/>
        </a:defRPr>
      </a:lvl1pPr>
      <a:lvl2pPr marL="742950" lvl="1" indent="-285750" algn="l" defTabSz="914400" eaLnBrk="0" fontAlgn="base" latinLnBrk="0" hangingPunct="0">
        <a:lnSpc>
          <a:spcPct val="120000"/>
        </a:lnSpc>
        <a:spcBef>
          <a:spcPct val="20000"/>
        </a:spcBef>
        <a:spcAft>
          <a:spcPct val="0"/>
        </a:spcAft>
        <a:buClr>
          <a:schemeClr val="accent1"/>
        </a:buClr>
        <a:buFont typeface="Wingdings" panose="05000000000000000000" pitchFamily="2" charset="2"/>
        <a:buChar char="n"/>
        <a:defRPr sz="1800" b="1" i="0" u="none" kern="1200" baseline="0">
          <a:solidFill>
            <a:schemeClr val="tx1"/>
          </a:solidFill>
          <a:latin typeface="+mn-lt"/>
          <a:ea typeface="+mn-ea"/>
          <a:cs typeface="+mn-cs"/>
        </a:defRPr>
      </a:lvl2pPr>
      <a:lvl3pPr marL="1143000" lvl="2" indent="-228600" algn="l" defTabSz="914400" eaLnBrk="0" fontAlgn="base" latinLnBrk="0" hangingPunct="0">
        <a:lnSpc>
          <a:spcPct val="120000"/>
        </a:lnSpc>
        <a:spcBef>
          <a:spcPct val="20000"/>
        </a:spcBef>
        <a:spcAft>
          <a:spcPct val="0"/>
        </a:spcAft>
        <a:buClr>
          <a:schemeClr val="accent2"/>
        </a:buClr>
        <a:buFont typeface="Wingdings" panose="05000000000000000000" pitchFamily="2" charset="2"/>
        <a:buChar char="n"/>
        <a:defRPr sz="1600" b="1" i="0" u="none" kern="1200" baseline="0">
          <a:solidFill>
            <a:schemeClr val="tx1"/>
          </a:solidFill>
          <a:latin typeface="+mn-lt"/>
          <a:ea typeface="+mn-ea"/>
          <a:cs typeface="+mn-cs"/>
        </a:defRPr>
      </a:lvl3pPr>
      <a:lvl4pPr marL="1600200" lvl="3" indent="-228600" algn="l" defTabSz="914400" eaLnBrk="0" fontAlgn="base" latinLnBrk="0" hangingPunct="0">
        <a:lnSpc>
          <a:spcPct val="120000"/>
        </a:lnSpc>
        <a:spcBef>
          <a:spcPct val="20000"/>
        </a:spcBef>
        <a:spcAft>
          <a:spcPct val="0"/>
        </a:spcAft>
        <a:buClr>
          <a:schemeClr val="hlink"/>
        </a:buClr>
        <a:buFont typeface="Wingdings" panose="05000000000000000000" pitchFamily="2" charset="2"/>
        <a:buChar char="n"/>
        <a:defRPr sz="1400" b="1" i="0" u="none" kern="1200" baseline="0">
          <a:solidFill>
            <a:schemeClr val="tx1"/>
          </a:solidFill>
          <a:latin typeface="+mn-lt"/>
          <a:ea typeface="+mn-ea"/>
          <a:cs typeface="+mn-cs"/>
        </a:defRPr>
      </a:lvl4pPr>
      <a:lvl5pPr marL="2057400" lvl="4" indent="-228600" algn="l" defTabSz="914400" eaLnBrk="0" fontAlgn="base" latinLnBrk="0" hangingPunct="0">
        <a:lnSpc>
          <a:spcPct val="100000"/>
        </a:lnSpc>
        <a:spcBef>
          <a:spcPct val="20000"/>
        </a:spcBef>
        <a:spcAft>
          <a:spcPct val="0"/>
        </a:spcAft>
        <a:buFont typeface="Wingdings" panose="05000000000000000000" pitchFamily="2" charset="2"/>
        <a:buChar char="»"/>
        <a:defRPr sz="1800" b="0" i="0" u="none" kern="1200" baseline="0">
          <a:solidFill>
            <a:schemeClr val="tx1"/>
          </a:solidFill>
          <a:latin typeface="+mn-lt"/>
          <a:ea typeface="+mn-ea"/>
          <a:cs typeface="+mn-cs"/>
        </a:defRPr>
      </a:lvl5pPr>
      <a:lvl6pPr marL="2514600" lvl="5" indent="-228600" algn="l" defTabSz="914400" eaLnBrk="0" fontAlgn="base" latinLnBrk="0" hangingPunct="0">
        <a:lnSpc>
          <a:spcPct val="100000"/>
        </a:lnSpc>
        <a:spcBef>
          <a:spcPct val="20000"/>
        </a:spcBef>
        <a:spcAft>
          <a:spcPct val="0"/>
        </a:spcAft>
        <a:buClrTx/>
        <a:buFont typeface="Wingdings" panose="05000000000000000000" pitchFamily="2" charset="2"/>
        <a:buChar char="»"/>
        <a:defRPr sz="1800" b="0" i="0" u="none" kern="1200" baseline="0">
          <a:solidFill>
            <a:schemeClr val="tx1"/>
          </a:solidFill>
          <a:latin typeface="+mn-lt"/>
          <a:ea typeface="+mn-ea"/>
          <a:cs typeface="+mn-cs"/>
        </a:defRPr>
      </a:lvl6pPr>
      <a:lvl7pPr marL="2971800" lvl="6" indent="-228600" algn="l" defTabSz="914400" eaLnBrk="0" fontAlgn="base" latinLnBrk="0" hangingPunct="0">
        <a:lnSpc>
          <a:spcPct val="100000"/>
        </a:lnSpc>
        <a:spcBef>
          <a:spcPct val="20000"/>
        </a:spcBef>
        <a:spcAft>
          <a:spcPct val="0"/>
        </a:spcAft>
        <a:buClrTx/>
        <a:buFont typeface="Wingdings" panose="05000000000000000000" pitchFamily="2" charset="2"/>
        <a:buChar char="»"/>
        <a:defRPr sz="1800" b="0" i="0" u="none" kern="1200" baseline="0">
          <a:solidFill>
            <a:schemeClr val="tx1"/>
          </a:solidFill>
          <a:latin typeface="+mn-lt"/>
          <a:ea typeface="+mn-ea"/>
          <a:cs typeface="+mn-cs"/>
        </a:defRPr>
      </a:lvl7pPr>
      <a:lvl8pPr marL="3429000" lvl="7" indent="-228600" algn="l" defTabSz="914400" eaLnBrk="0" fontAlgn="base" latinLnBrk="0" hangingPunct="0">
        <a:lnSpc>
          <a:spcPct val="100000"/>
        </a:lnSpc>
        <a:spcBef>
          <a:spcPct val="20000"/>
        </a:spcBef>
        <a:spcAft>
          <a:spcPct val="0"/>
        </a:spcAft>
        <a:buClrTx/>
        <a:buFont typeface="Wingdings" panose="05000000000000000000" pitchFamily="2" charset="2"/>
        <a:buChar char="»"/>
        <a:defRPr sz="1800" b="0" i="0" u="none" kern="1200" baseline="0">
          <a:solidFill>
            <a:schemeClr val="tx1"/>
          </a:solidFill>
          <a:latin typeface="+mn-lt"/>
          <a:ea typeface="+mn-ea"/>
          <a:cs typeface="+mn-cs"/>
        </a:defRPr>
      </a:lvl8pPr>
      <a:lvl9pPr marL="3886200" lvl="8" indent="-228600" algn="l" defTabSz="914400" eaLnBrk="0" fontAlgn="base" latinLnBrk="0" hangingPunct="0">
        <a:lnSpc>
          <a:spcPct val="100000"/>
        </a:lnSpc>
        <a:spcBef>
          <a:spcPct val="20000"/>
        </a:spcBef>
        <a:spcAft>
          <a:spcPct val="0"/>
        </a:spcAft>
        <a:buClrTx/>
        <a:buFont typeface="Wingdings" panose="05000000000000000000" pitchFamily="2" charset="2"/>
        <a:buChar char="»"/>
        <a:defRPr sz="1800" b="0" i="0" u="none" kern="1200" baseline="0">
          <a:solidFill>
            <a:schemeClr val="tx1"/>
          </a:solidFill>
          <a:latin typeface="+mn-lt"/>
          <a:ea typeface="+mn-ea"/>
          <a:cs typeface="+mn-cs"/>
        </a:defRPr>
      </a:lvl9pPr>
    </p:bodyStyle>
    <p:otherStyle>
      <a:lvl1pPr marL="0" lvl="0" indent="0" algn="l" defTabSz="914400" eaLnBrk="0" fontAlgn="base" latinLnBrk="0" hangingPunct="0">
        <a:lnSpc>
          <a:spcPct val="100000"/>
        </a:lnSpc>
        <a:spcBef>
          <a:spcPct val="0"/>
        </a:spcBef>
        <a:spcAft>
          <a:spcPct val="0"/>
        </a:spcAft>
        <a:buFont typeface="Arial" panose="020B0604020202020204" pitchFamily="34" charset="0"/>
        <a:buNone/>
        <a:defRPr sz="1800" b="1" i="0" u="none" kern="1200" baseline="0">
          <a:solidFill>
            <a:srgbClr val="FF3300"/>
          </a:solidFill>
          <a:latin typeface="+mn-lt"/>
          <a:ea typeface="+mn-ea"/>
          <a:cs typeface="+mn-cs"/>
        </a:defRPr>
      </a:lvl1pPr>
      <a:lvl2pPr marL="457200" lvl="1" indent="0" algn="l" defTabSz="914400" eaLnBrk="0" fontAlgn="base" latinLnBrk="0" hangingPunct="0">
        <a:lnSpc>
          <a:spcPct val="100000"/>
        </a:lnSpc>
        <a:spcBef>
          <a:spcPct val="0"/>
        </a:spcBef>
        <a:spcAft>
          <a:spcPct val="0"/>
        </a:spcAft>
        <a:buFont typeface="Arial" panose="020B0604020202020204" pitchFamily="34" charset="0"/>
        <a:buNone/>
        <a:defRPr b="0" i="0" u="none" kern="1200" baseline="0">
          <a:solidFill>
            <a:srgbClr val="FF3300"/>
          </a:solidFill>
          <a:latin typeface="Times New Roman" panose="02020603050405020304" pitchFamily="2" charset="0"/>
          <a:ea typeface="宋体" panose="02010600030101010101" pitchFamily="2" charset="-122"/>
          <a:cs typeface="+mn-cs"/>
        </a:defRPr>
      </a:lvl2pPr>
      <a:lvl3pPr marL="914400" lvl="2" indent="0" algn="l" defTabSz="914400" eaLnBrk="0" fontAlgn="base" latinLnBrk="0" hangingPunct="0">
        <a:lnSpc>
          <a:spcPct val="100000"/>
        </a:lnSpc>
        <a:spcBef>
          <a:spcPct val="0"/>
        </a:spcBef>
        <a:spcAft>
          <a:spcPct val="0"/>
        </a:spcAft>
        <a:buFont typeface="Arial" panose="020B0604020202020204" pitchFamily="34" charset="0"/>
        <a:buNone/>
        <a:defRPr b="0" i="0" u="none" kern="1200" baseline="0">
          <a:solidFill>
            <a:srgbClr val="FF3300"/>
          </a:solidFill>
          <a:latin typeface="Times New Roman" panose="02020603050405020304" pitchFamily="2" charset="0"/>
          <a:ea typeface="宋体" panose="02010600030101010101" pitchFamily="2" charset="-122"/>
          <a:cs typeface="+mn-cs"/>
        </a:defRPr>
      </a:lvl3pPr>
      <a:lvl4pPr marL="1371600" lvl="3" indent="0" algn="l" defTabSz="914400" eaLnBrk="0" fontAlgn="base" latinLnBrk="0" hangingPunct="0">
        <a:lnSpc>
          <a:spcPct val="100000"/>
        </a:lnSpc>
        <a:spcBef>
          <a:spcPct val="0"/>
        </a:spcBef>
        <a:spcAft>
          <a:spcPct val="0"/>
        </a:spcAft>
        <a:buFont typeface="Arial" panose="020B0604020202020204" pitchFamily="34" charset="0"/>
        <a:buNone/>
        <a:defRPr b="0" i="0" u="none" kern="1200" baseline="0">
          <a:solidFill>
            <a:srgbClr val="FF3300"/>
          </a:solidFill>
          <a:latin typeface="Times New Roman" panose="02020603050405020304" pitchFamily="2" charset="0"/>
          <a:ea typeface="宋体" panose="02010600030101010101" pitchFamily="2" charset="-122"/>
          <a:cs typeface="+mn-cs"/>
        </a:defRPr>
      </a:lvl4pPr>
      <a:lvl5pPr marL="1828800" lvl="4" indent="0" algn="l" defTabSz="914400" eaLnBrk="0" fontAlgn="base" latinLnBrk="0" hangingPunct="0">
        <a:lnSpc>
          <a:spcPct val="100000"/>
        </a:lnSpc>
        <a:spcBef>
          <a:spcPct val="0"/>
        </a:spcBef>
        <a:spcAft>
          <a:spcPct val="0"/>
        </a:spcAft>
        <a:buFont typeface="Arial" panose="020B0604020202020204" pitchFamily="34" charset="0"/>
        <a:buNone/>
        <a:defRPr b="0" i="0" u="none" kern="1200" baseline="0">
          <a:solidFill>
            <a:srgbClr val="FF3300"/>
          </a:solidFill>
          <a:latin typeface="Times New Roman" panose="02020603050405020304" pitchFamily="2" charset="0"/>
          <a:ea typeface="宋体" panose="02010600030101010101" pitchFamily="2" charset="-122"/>
          <a:cs typeface="+mn-cs"/>
        </a:defRPr>
      </a:lvl5pPr>
      <a:lvl6pPr marL="2286000" lvl="5" indent="0" algn="l" defTabSz="914400" eaLnBrk="0" fontAlgn="base" latinLnBrk="0" hangingPunct="0">
        <a:lnSpc>
          <a:spcPct val="100000"/>
        </a:lnSpc>
        <a:spcBef>
          <a:spcPct val="0"/>
        </a:spcBef>
        <a:spcAft>
          <a:spcPct val="0"/>
        </a:spcAft>
        <a:buFont typeface="Arial" panose="020B0604020202020204" pitchFamily="34" charset="0"/>
        <a:buNone/>
        <a:defRPr b="0" i="0" u="none" kern="1200" baseline="0">
          <a:solidFill>
            <a:srgbClr val="FF3300"/>
          </a:solidFill>
          <a:latin typeface="Times New Roman" panose="02020603050405020304" pitchFamily="2" charset="0"/>
          <a:ea typeface="宋体" panose="02010600030101010101" pitchFamily="2" charset="-122"/>
          <a:cs typeface="+mn-cs"/>
        </a:defRPr>
      </a:lvl6pPr>
      <a:lvl7pPr marL="2743200" lvl="6" indent="0" algn="l" defTabSz="914400" eaLnBrk="0" fontAlgn="base" latinLnBrk="0" hangingPunct="0">
        <a:lnSpc>
          <a:spcPct val="100000"/>
        </a:lnSpc>
        <a:spcBef>
          <a:spcPct val="0"/>
        </a:spcBef>
        <a:spcAft>
          <a:spcPct val="0"/>
        </a:spcAft>
        <a:buFont typeface="Arial" panose="020B0604020202020204" pitchFamily="34" charset="0"/>
        <a:buNone/>
        <a:defRPr b="0" i="0" u="none" kern="1200" baseline="0">
          <a:solidFill>
            <a:srgbClr val="FF3300"/>
          </a:solidFill>
          <a:latin typeface="Times New Roman" panose="02020603050405020304" pitchFamily="2" charset="0"/>
          <a:ea typeface="宋体" panose="02010600030101010101" pitchFamily="2" charset="-122"/>
          <a:cs typeface="+mn-cs"/>
        </a:defRPr>
      </a:lvl7pPr>
      <a:lvl8pPr marL="3200400" lvl="7" indent="0" algn="l" defTabSz="914400" eaLnBrk="0" fontAlgn="base" latinLnBrk="0" hangingPunct="0">
        <a:lnSpc>
          <a:spcPct val="100000"/>
        </a:lnSpc>
        <a:spcBef>
          <a:spcPct val="0"/>
        </a:spcBef>
        <a:spcAft>
          <a:spcPct val="0"/>
        </a:spcAft>
        <a:buFont typeface="Arial" panose="020B0604020202020204" pitchFamily="34" charset="0"/>
        <a:buNone/>
        <a:defRPr b="0" i="0" u="none" kern="1200" baseline="0">
          <a:solidFill>
            <a:srgbClr val="FF3300"/>
          </a:solidFill>
          <a:latin typeface="Times New Roman" panose="02020603050405020304" pitchFamily="2" charset="0"/>
          <a:ea typeface="宋体" panose="02010600030101010101" pitchFamily="2" charset="-122"/>
          <a:cs typeface="+mn-cs"/>
        </a:defRPr>
      </a:lvl8pPr>
      <a:lvl9pPr marL="3657600" lvl="8" indent="0" algn="l" defTabSz="914400" eaLnBrk="0" fontAlgn="base" latinLnBrk="0" hangingPunct="0">
        <a:lnSpc>
          <a:spcPct val="100000"/>
        </a:lnSpc>
        <a:spcBef>
          <a:spcPct val="0"/>
        </a:spcBef>
        <a:spcAft>
          <a:spcPct val="0"/>
        </a:spcAft>
        <a:buFont typeface="Arial" panose="020B0604020202020204" pitchFamily="34" charset="0"/>
        <a:buNone/>
        <a:defRPr b="0" i="0" u="none" kern="1200" baseline="0">
          <a:solidFill>
            <a:srgbClr val="FF3300"/>
          </a:solidFill>
          <a:latin typeface="Times New Roman" panose="02020603050405020304" pitchFamily="2" charset="0"/>
          <a:ea typeface="宋体" panose="02010600030101010101" pitchFamily="2" charset="-122"/>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pic>
        <p:nvPicPr>
          <p:cNvPr id="3074" name="Picture 2" descr="底图"/>
          <p:cNvPicPr>
            <a:picLocks noChangeAspect="1"/>
          </p:cNvPicPr>
          <p:nvPr/>
        </p:nvPicPr>
        <p:blipFill>
          <a:blip r:embed="rId12"/>
          <a:stretch>
            <a:fillRect/>
          </a:stretch>
        </p:blipFill>
        <p:spPr>
          <a:xfrm>
            <a:off x="0" y="0"/>
            <a:ext cx="9144000" cy="6865938"/>
          </a:xfrm>
          <a:prstGeom prst="rect">
            <a:avLst/>
          </a:prstGeom>
          <a:noFill/>
          <a:ln w="9525">
            <a:noFill/>
          </a:ln>
        </p:spPr>
      </p:pic>
      <p:sp>
        <p:nvSpPr>
          <p:cNvPr id="3075" name="Rectangle 3"/>
          <p:cNvSpPr>
            <a:spLocks noGrp="1"/>
          </p:cNvSpPr>
          <p:nvPr>
            <p:ph type="title"/>
          </p:nvPr>
        </p:nvSpPr>
        <p:spPr>
          <a:xfrm>
            <a:off x="179388" y="0"/>
            <a:ext cx="8964612" cy="1143000"/>
          </a:xfrm>
          <a:prstGeom prst="rect">
            <a:avLst/>
          </a:prstGeom>
          <a:noFill/>
          <a:ln w="9525">
            <a:noFill/>
          </a:ln>
        </p:spPr>
        <p:txBody>
          <a:bodyPr lIns="78366" tIns="39183" rIns="78366" bIns="39183" anchor="ctr" anchorCtr="0"/>
          <a:p>
            <a:pPr lvl="0"/>
            <a:r>
              <a:rPr lang="zh-CN" altLang="en-US"/>
              <a:t>单击此处编辑母版标题样式</a:t>
            </a:r>
            <a:endParaRPr lang="zh-CN" altLang="en-US"/>
          </a:p>
        </p:txBody>
      </p:sp>
      <p:sp>
        <p:nvSpPr>
          <p:cNvPr id="3076" name="Rectangle 4"/>
          <p:cNvSpPr>
            <a:spLocks noGrp="1"/>
          </p:cNvSpPr>
          <p:nvPr>
            <p:ph type="body"/>
          </p:nvPr>
        </p:nvSpPr>
        <p:spPr>
          <a:xfrm>
            <a:off x="250825" y="1752600"/>
            <a:ext cx="8642350" cy="4340225"/>
          </a:xfrm>
          <a:prstGeom prst="rect">
            <a:avLst/>
          </a:prstGeom>
          <a:noFill/>
          <a:ln w="9525">
            <a:noFill/>
          </a:ln>
        </p:spPr>
        <p:txBody>
          <a:bodyPr lIns="78366" tIns="39183" rIns="78366" bIns="39183" anchor="t" anchorCtr="0"/>
          <a:p>
            <a:pPr lvl="0"/>
            <a:r>
              <a:rPr lang="zh-CN" altLang="en-US"/>
              <a:t>单击此处编辑母版文本样式</a:t>
            </a:r>
            <a:endParaRPr lang="zh-CN" altLang="en-US"/>
          </a:p>
        </p:txBody>
      </p:sp>
      <p:sp>
        <p:nvSpPr>
          <p:cNvPr id="3077" name="Text Box 5"/>
          <p:cNvSpPr txBox="1"/>
          <p:nvPr/>
        </p:nvSpPr>
        <p:spPr>
          <a:xfrm>
            <a:off x="34925" y="6492875"/>
            <a:ext cx="3203575" cy="382588"/>
          </a:xfrm>
          <a:prstGeom prst="rect">
            <a:avLst/>
          </a:prstGeom>
          <a:noFill/>
          <a:ln w="9525">
            <a:noFill/>
          </a:ln>
        </p:spPr>
        <p:txBody>
          <a:bodyPr wrap="none" lIns="78366" tIns="39183" rIns="78366" bIns="39183">
            <a:spAutoFit/>
          </a:bodyPr>
          <a:p>
            <a:pPr marL="0" marR="0" lvl="0" indent="0" algn="l" defTabSz="784225" rtl="0" eaLnBrk="1" fontAlgn="base" latinLnBrk="0" hangingPunct="1">
              <a:lnSpc>
                <a:spcPct val="100000"/>
              </a:lnSpc>
              <a:spcBef>
                <a:spcPct val="20000"/>
              </a:spcBef>
              <a:spcAft>
                <a:spcPct val="0"/>
              </a:spcAft>
              <a:buClrTx/>
              <a:buSzTx/>
              <a:buFont typeface="Arial" panose="020B0604020202020204" pitchFamily="34" charset="0"/>
              <a:buNone/>
            </a:pPr>
            <a:r>
              <a:rPr kumimoji="0" lang="zh-CN" altLang="en-US" sz="2000" b="0" i="0" u="none" strike="noStrike" kern="1200" cap="none" spc="0" normalizeH="0" baseline="0" noProof="1" dirty="0">
                <a:solidFill>
                  <a:srgbClr val="FFFF00"/>
                </a:solidFill>
                <a:effectLst>
                  <a:outerShdw blurRad="38100" dist="38100" dir="2700000">
                    <a:srgbClr val="C0C0C0"/>
                  </a:outerShdw>
                </a:effectLst>
                <a:latin typeface="Times New Roman" panose="02020603050405020304" pitchFamily="2" charset="0"/>
                <a:ea typeface="华文行楷" panose="02010800040101010101" pitchFamily="2" charset="-122"/>
                <a:cs typeface="+mn-cs"/>
              </a:rPr>
              <a:t>单片机原理与应用项目教程</a:t>
            </a:r>
            <a:endParaRPr kumimoji="0" lang="zh-CN" altLang="en-US" sz="2000" b="0" i="0" u="none" strike="noStrike" kern="1200" cap="none" spc="0" normalizeH="0" baseline="0" noProof="1" dirty="0">
              <a:solidFill>
                <a:srgbClr val="FFFF00"/>
              </a:solidFill>
              <a:effectLst>
                <a:outerShdw blurRad="38100" dist="38100" dir="2700000">
                  <a:srgbClr val="C0C0C0"/>
                </a:outerShdw>
              </a:effectLst>
              <a:latin typeface="Times New Roman" panose="02020603050405020304" pitchFamily="2" charset="0"/>
              <a:ea typeface="华文行楷" panose="02010800040101010101" pitchFamily="2" charset="-122"/>
              <a:cs typeface="+mn-cs"/>
            </a:endParaRPr>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ransition spd="med">
    <p:random/>
  </p:transition>
  <p:hf sldNum="0" hdr="0" ftr="0" dt="0"/>
  <p:txStyles>
    <p:titleStyle>
      <a:lvl1pPr marL="0" lvl="0" indent="0" algn="l" defTabSz="784225" eaLnBrk="0" fontAlgn="base" latinLnBrk="0" hangingPunct="0">
        <a:lnSpc>
          <a:spcPct val="100000"/>
        </a:lnSpc>
        <a:spcBef>
          <a:spcPct val="0"/>
        </a:spcBef>
        <a:spcAft>
          <a:spcPct val="0"/>
        </a:spcAft>
        <a:buNone/>
        <a:defRPr sz="3200" b="1" i="0" u="none" kern="1200" baseline="0">
          <a:solidFill>
            <a:srgbClr val="FF6743"/>
          </a:solidFill>
          <a:latin typeface="+mj-lt"/>
          <a:ea typeface="+mj-ea"/>
          <a:cs typeface="+mj-cs"/>
        </a:defRPr>
      </a:lvl1pPr>
    </p:titleStyle>
    <p:bodyStyle>
      <a:lvl1pPr marL="294005" lvl="0" indent="-294005" algn="l" defTabSz="784225" eaLnBrk="0" fontAlgn="base" latinLnBrk="0" hangingPunct="0">
        <a:lnSpc>
          <a:spcPct val="120000"/>
        </a:lnSpc>
        <a:spcBef>
          <a:spcPct val="20000"/>
        </a:spcBef>
        <a:spcAft>
          <a:spcPct val="0"/>
        </a:spcAft>
        <a:buFont typeface="Wingdings" panose="05000000000000000000" pitchFamily="2" charset="2"/>
        <a:buNone/>
        <a:defRPr sz="2400" b="1" i="0" u="none" kern="1200" baseline="0">
          <a:solidFill>
            <a:schemeClr val="tx1"/>
          </a:solidFill>
          <a:latin typeface="+mn-lt"/>
          <a:ea typeface="+mn-ea"/>
          <a:cs typeface="+mn-cs"/>
        </a:defRPr>
      </a:lvl1pPr>
      <a:lvl2pPr marL="636905" lvl="1" indent="-244475" algn="l" defTabSz="784225" eaLnBrk="0" fontAlgn="base" latinLnBrk="0" hangingPunct="0">
        <a:lnSpc>
          <a:spcPct val="100000"/>
        </a:lnSpc>
        <a:spcBef>
          <a:spcPct val="20000"/>
        </a:spcBef>
        <a:spcAft>
          <a:spcPct val="0"/>
        </a:spcAft>
        <a:buFont typeface="Wingdings" panose="05000000000000000000" pitchFamily="2" charset="2"/>
        <a:buNone/>
        <a:defRPr sz="2400" b="0" i="0" u="none" kern="1200" baseline="0">
          <a:solidFill>
            <a:schemeClr val="tx1"/>
          </a:solidFill>
          <a:latin typeface="+mn-lt"/>
          <a:ea typeface="+mn-ea"/>
          <a:cs typeface="+mn-cs"/>
        </a:defRPr>
      </a:lvl2pPr>
      <a:lvl3pPr marL="977900" lvl="2" indent="-193675" algn="l" defTabSz="784225" eaLnBrk="0" fontAlgn="base" latinLnBrk="0" hangingPunct="0">
        <a:lnSpc>
          <a:spcPct val="100000"/>
        </a:lnSpc>
        <a:spcBef>
          <a:spcPct val="20000"/>
        </a:spcBef>
        <a:spcAft>
          <a:spcPct val="0"/>
        </a:spcAft>
        <a:buFont typeface="Wingdings" panose="05000000000000000000" pitchFamily="2" charset="2"/>
        <a:buNone/>
        <a:defRPr sz="2100" b="0" i="0" u="none" kern="1200" baseline="0">
          <a:solidFill>
            <a:schemeClr val="tx1"/>
          </a:solidFill>
          <a:latin typeface="+mn-lt"/>
          <a:ea typeface="+mn-ea"/>
          <a:cs typeface="+mn-cs"/>
        </a:defRPr>
      </a:lvl3pPr>
      <a:lvl4pPr marL="1371600" lvl="3" indent="-194945" algn="l" defTabSz="784225" eaLnBrk="0" fontAlgn="base" latinLnBrk="0" hangingPunct="0">
        <a:lnSpc>
          <a:spcPct val="100000"/>
        </a:lnSpc>
        <a:spcBef>
          <a:spcPct val="20000"/>
        </a:spcBef>
        <a:spcAft>
          <a:spcPct val="0"/>
        </a:spcAft>
        <a:buFont typeface="Wingdings" panose="05000000000000000000" pitchFamily="2" charset="2"/>
        <a:buNone/>
        <a:defRPr sz="1700" b="0" i="0" u="none" kern="1200" baseline="0">
          <a:solidFill>
            <a:schemeClr val="tx1"/>
          </a:solidFill>
          <a:latin typeface="+mn-lt"/>
          <a:ea typeface="+mn-ea"/>
          <a:cs typeface="+mn-cs"/>
        </a:defRPr>
      </a:lvl4pPr>
      <a:lvl5pPr marL="1764030" lvl="4" indent="-196850" algn="l" defTabSz="784225" eaLnBrk="0" fontAlgn="base" latinLnBrk="0" hangingPunct="0">
        <a:lnSpc>
          <a:spcPct val="100000"/>
        </a:lnSpc>
        <a:spcBef>
          <a:spcPct val="20000"/>
        </a:spcBef>
        <a:spcAft>
          <a:spcPct val="0"/>
        </a:spcAft>
        <a:buFont typeface="Wingdings" panose="05000000000000000000" pitchFamily="2" charset="2"/>
        <a:buChar char="»"/>
        <a:defRPr sz="1700" b="0" i="0" u="none" kern="1200" baseline="0">
          <a:solidFill>
            <a:schemeClr val="tx1"/>
          </a:solidFill>
          <a:latin typeface="+mn-lt"/>
          <a:ea typeface="+mn-ea"/>
          <a:cs typeface="+mn-cs"/>
        </a:defRPr>
      </a:lvl5pPr>
      <a:lvl6pPr marL="2514600" lvl="5" indent="-228600" algn="l" defTabSz="784225" eaLnBrk="0" fontAlgn="base" latinLnBrk="0" hangingPunct="0">
        <a:lnSpc>
          <a:spcPct val="100000"/>
        </a:lnSpc>
        <a:spcBef>
          <a:spcPct val="20000"/>
        </a:spcBef>
        <a:spcAft>
          <a:spcPct val="0"/>
        </a:spcAft>
        <a:buFont typeface="Wingdings" panose="05000000000000000000" pitchFamily="2" charset="2"/>
        <a:buChar char="»"/>
        <a:defRPr sz="1700" b="0" i="0" u="none" kern="1200" baseline="0">
          <a:solidFill>
            <a:schemeClr val="tx1"/>
          </a:solidFill>
          <a:latin typeface="+mn-lt"/>
          <a:ea typeface="+mn-ea"/>
          <a:cs typeface="+mn-cs"/>
        </a:defRPr>
      </a:lvl6pPr>
      <a:lvl7pPr marL="2971800" lvl="6" indent="-228600" algn="l" defTabSz="784225" eaLnBrk="0" fontAlgn="base" latinLnBrk="0" hangingPunct="0">
        <a:lnSpc>
          <a:spcPct val="100000"/>
        </a:lnSpc>
        <a:spcBef>
          <a:spcPct val="20000"/>
        </a:spcBef>
        <a:spcAft>
          <a:spcPct val="0"/>
        </a:spcAft>
        <a:buFont typeface="Wingdings" panose="05000000000000000000" pitchFamily="2" charset="2"/>
        <a:buChar char="»"/>
        <a:defRPr sz="1700" b="0" i="0" u="none" kern="1200" baseline="0">
          <a:solidFill>
            <a:schemeClr val="tx1"/>
          </a:solidFill>
          <a:latin typeface="+mn-lt"/>
          <a:ea typeface="+mn-ea"/>
          <a:cs typeface="+mn-cs"/>
        </a:defRPr>
      </a:lvl7pPr>
      <a:lvl8pPr marL="3429000" lvl="7" indent="-228600" algn="l" defTabSz="784225" eaLnBrk="0" fontAlgn="base" latinLnBrk="0" hangingPunct="0">
        <a:lnSpc>
          <a:spcPct val="100000"/>
        </a:lnSpc>
        <a:spcBef>
          <a:spcPct val="20000"/>
        </a:spcBef>
        <a:spcAft>
          <a:spcPct val="0"/>
        </a:spcAft>
        <a:buFont typeface="Wingdings" panose="05000000000000000000" pitchFamily="2" charset="2"/>
        <a:buChar char="»"/>
        <a:defRPr sz="1700" b="0" i="0" u="none" kern="1200" baseline="0">
          <a:solidFill>
            <a:schemeClr val="tx1"/>
          </a:solidFill>
          <a:latin typeface="+mn-lt"/>
          <a:ea typeface="+mn-ea"/>
          <a:cs typeface="+mn-cs"/>
        </a:defRPr>
      </a:lvl8pPr>
      <a:lvl9pPr marL="3886200" lvl="8" indent="-228600" algn="l" defTabSz="784225" eaLnBrk="0" fontAlgn="base" latinLnBrk="0" hangingPunct="0">
        <a:lnSpc>
          <a:spcPct val="100000"/>
        </a:lnSpc>
        <a:spcBef>
          <a:spcPct val="20000"/>
        </a:spcBef>
        <a:spcAft>
          <a:spcPct val="0"/>
        </a:spcAft>
        <a:buFont typeface="Wingdings" panose="05000000000000000000" pitchFamily="2" charset="2"/>
        <a:buChar char="»"/>
        <a:defRPr sz="1700" b="0" i="0" u="none" kern="1200" baseline="0">
          <a:solidFill>
            <a:schemeClr val="tx1"/>
          </a:solidFill>
          <a:latin typeface="+mn-lt"/>
          <a:ea typeface="+mn-ea"/>
          <a:cs typeface="+mn-cs"/>
        </a:defRPr>
      </a:lvl9pPr>
    </p:bodyStyle>
    <p:otherStyle>
      <a:lvl1pPr marL="0" lvl="0" indent="0" algn="l" defTabSz="914400" eaLnBrk="0" fontAlgn="base" latinLnBrk="0" hangingPunct="0">
        <a:lnSpc>
          <a:spcPct val="100000"/>
        </a:lnSpc>
        <a:spcBef>
          <a:spcPct val="0"/>
        </a:spcBef>
        <a:spcAft>
          <a:spcPct val="0"/>
        </a:spcAft>
        <a:buFont typeface="Arial" panose="020B0604020202020204" pitchFamily="34" charset="0"/>
        <a:buNone/>
        <a:defRPr sz="1800" b="1" i="0" u="none" kern="1200" baseline="0">
          <a:solidFill>
            <a:srgbClr val="FF3300"/>
          </a:solidFill>
          <a:latin typeface="+mn-lt"/>
          <a:ea typeface="+mn-ea"/>
          <a:cs typeface="+mn-cs"/>
        </a:defRPr>
      </a:lvl1pPr>
      <a:lvl2pPr marL="457200" lvl="1" indent="0" algn="l" defTabSz="914400" eaLnBrk="0" fontAlgn="base" latinLnBrk="0" hangingPunct="0">
        <a:lnSpc>
          <a:spcPct val="100000"/>
        </a:lnSpc>
        <a:spcBef>
          <a:spcPct val="0"/>
        </a:spcBef>
        <a:spcAft>
          <a:spcPct val="0"/>
        </a:spcAft>
        <a:buFont typeface="Arial" panose="020B0604020202020204" pitchFamily="34" charset="0"/>
        <a:buNone/>
        <a:defRPr b="0" i="0" u="none" kern="1200" baseline="0">
          <a:solidFill>
            <a:srgbClr val="FF3300"/>
          </a:solidFill>
          <a:latin typeface="Times New Roman" panose="02020603050405020304" pitchFamily="2" charset="0"/>
          <a:ea typeface="宋体" panose="02010600030101010101" pitchFamily="2" charset="-122"/>
          <a:cs typeface="+mn-cs"/>
        </a:defRPr>
      </a:lvl2pPr>
      <a:lvl3pPr marL="914400" lvl="2" indent="0" algn="l" defTabSz="914400" eaLnBrk="0" fontAlgn="base" latinLnBrk="0" hangingPunct="0">
        <a:lnSpc>
          <a:spcPct val="100000"/>
        </a:lnSpc>
        <a:spcBef>
          <a:spcPct val="0"/>
        </a:spcBef>
        <a:spcAft>
          <a:spcPct val="0"/>
        </a:spcAft>
        <a:buFont typeface="Arial" panose="020B0604020202020204" pitchFamily="34" charset="0"/>
        <a:buNone/>
        <a:defRPr b="0" i="0" u="none" kern="1200" baseline="0">
          <a:solidFill>
            <a:srgbClr val="FF3300"/>
          </a:solidFill>
          <a:latin typeface="Times New Roman" panose="02020603050405020304" pitchFamily="2" charset="0"/>
          <a:ea typeface="宋体" panose="02010600030101010101" pitchFamily="2" charset="-122"/>
          <a:cs typeface="+mn-cs"/>
        </a:defRPr>
      </a:lvl3pPr>
      <a:lvl4pPr marL="1371600" lvl="3" indent="0" algn="l" defTabSz="914400" eaLnBrk="0" fontAlgn="base" latinLnBrk="0" hangingPunct="0">
        <a:lnSpc>
          <a:spcPct val="100000"/>
        </a:lnSpc>
        <a:spcBef>
          <a:spcPct val="0"/>
        </a:spcBef>
        <a:spcAft>
          <a:spcPct val="0"/>
        </a:spcAft>
        <a:buFont typeface="Arial" panose="020B0604020202020204" pitchFamily="34" charset="0"/>
        <a:buNone/>
        <a:defRPr b="0" i="0" u="none" kern="1200" baseline="0">
          <a:solidFill>
            <a:srgbClr val="FF3300"/>
          </a:solidFill>
          <a:latin typeface="Times New Roman" panose="02020603050405020304" pitchFamily="2" charset="0"/>
          <a:ea typeface="宋体" panose="02010600030101010101" pitchFamily="2" charset="-122"/>
          <a:cs typeface="+mn-cs"/>
        </a:defRPr>
      </a:lvl4pPr>
      <a:lvl5pPr marL="1828800" lvl="4" indent="0" algn="l" defTabSz="914400" eaLnBrk="0" fontAlgn="base" latinLnBrk="0" hangingPunct="0">
        <a:lnSpc>
          <a:spcPct val="100000"/>
        </a:lnSpc>
        <a:spcBef>
          <a:spcPct val="0"/>
        </a:spcBef>
        <a:spcAft>
          <a:spcPct val="0"/>
        </a:spcAft>
        <a:buFont typeface="Arial" panose="020B0604020202020204" pitchFamily="34" charset="0"/>
        <a:buNone/>
        <a:defRPr b="0" i="0" u="none" kern="1200" baseline="0">
          <a:solidFill>
            <a:srgbClr val="FF3300"/>
          </a:solidFill>
          <a:latin typeface="Times New Roman" panose="02020603050405020304" pitchFamily="2" charset="0"/>
          <a:ea typeface="宋体" panose="02010600030101010101" pitchFamily="2" charset="-122"/>
          <a:cs typeface="+mn-cs"/>
        </a:defRPr>
      </a:lvl5pPr>
      <a:lvl6pPr marL="2286000" lvl="5" indent="0" algn="l" defTabSz="914400" eaLnBrk="0" fontAlgn="base" latinLnBrk="0" hangingPunct="0">
        <a:lnSpc>
          <a:spcPct val="100000"/>
        </a:lnSpc>
        <a:spcBef>
          <a:spcPct val="0"/>
        </a:spcBef>
        <a:spcAft>
          <a:spcPct val="0"/>
        </a:spcAft>
        <a:buFont typeface="Arial" panose="020B0604020202020204" pitchFamily="34" charset="0"/>
        <a:buNone/>
        <a:defRPr b="0" i="0" u="none" kern="1200" baseline="0">
          <a:solidFill>
            <a:srgbClr val="FF3300"/>
          </a:solidFill>
          <a:latin typeface="Times New Roman" panose="02020603050405020304" pitchFamily="2" charset="0"/>
          <a:ea typeface="宋体" panose="02010600030101010101" pitchFamily="2" charset="-122"/>
          <a:cs typeface="+mn-cs"/>
        </a:defRPr>
      </a:lvl6pPr>
      <a:lvl7pPr marL="2743200" lvl="6" indent="0" algn="l" defTabSz="914400" eaLnBrk="0" fontAlgn="base" latinLnBrk="0" hangingPunct="0">
        <a:lnSpc>
          <a:spcPct val="100000"/>
        </a:lnSpc>
        <a:spcBef>
          <a:spcPct val="0"/>
        </a:spcBef>
        <a:spcAft>
          <a:spcPct val="0"/>
        </a:spcAft>
        <a:buFont typeface="Arial" panose="020B0604020202020204" pitchFamily="34" charset="0"/>
        <a:buNone/>
        <a:defRPr b="0" i="0" u="none" kern="1200" baseline="0">
          <a:solidFill>
            <a:srgbClr val="FF3300"/>
          </a:solidFill>
          <a:latin typeface="Times New Roman" panose="02020603050405020304" pitchFamily="2" charset="0"/>
          <a:ea typeface="宋体" panose="02010600030101010101" pitchFamily="2" charset="-122"/>
          <a:cs typeface="+mn-cs"/>
        </a:defRPr>
      </a:lvl7pPr>
      <a:lvl8pPr marL="3200400" lvl="7" indent="0" algn="l" defTabSz="914400" eaLnBrk="0" fontAlgn="base" latinLnBrk="0" hangingPunct="0">
        <a:lnSpc>
          <a:spcPct val="100000"/>
        </a:lnSpc>
        <a:spcBef>
          <a:spcPct val="0"/>
        </a:spcBef>
        <a:spcAft>
          <a:spcPct val="0"/>
        </a:spcAft>
        <a:buFont typeface="Arial" panose="020B0604020202020204" pitchFamily="34" charset="0"/>
        <a:buNone/>
        <a:defRPr b="0" i="0" u="none" kern="1200" baseline="0">
          <a:solidFill>
            <a:srgbClr val="FF3300"/>
          </a:solidFill>
          <a:latin typeface="Times New Roman" panose="02020603050405020304" pitchFamily="2" charset="0"/>
          <a:ea typeface="宋体" panose="02010600030101010101" pitchFamily="2" charset="-122"/>
          <a:cs typeface="+mn-cs"/>
        </a:defRPr>
      </a:lvl8pPr>
      <a:lvl9pPr marL="3657600" lvl="8" indent="0" algn="l" defTabSz="914400" eaLnBrk="0" fontAlgn="base" latinLnBrk="0" hangingPunct="0">
        <a:lnSpc>
          <a:spcPct val="100000"/>
        </a:lnSpc>
        <a:spcBef>
          <a:spcPct val="0"/>
        </a:spcBef>
        <a:spcAft>
          <a:spcPct val="0"/>
        </a:spcAft>
        <a:buFont typeface="Arial" panose="020B0604020202020204" pitchFamily="34" charset="0"/>
        <a:buNone/>
        <a:defRPr b="0" i="0" u="none" kern="1200" baseline="0">
          <a:solidFill>
            <a:srgbClr val="FF3300"/>
          </a:solidFill>
          <a:latin typeface="Times New Roman" panose="02020603050405020304" pitchFamily="2" charset="0"/>
          <a:ea typeface="宋体" panose="02010600030101010101" pitchFamily="2" charset="-122"/>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12"/>
          <a:stretch>
            <a:fillRect/>
          </a:stretch>
        </a:blipFill>
        <a:effectLst/>
      </p:bgPr>
    </p:bg>
    <p:spTree>
      <p:nvGrpSpPr>
        <p:cNvPr id="1" name=""/>
        <p:cNvGrpSpPr/>
        <p:nvPr/>
      </p:nvGrpSpPr>
      <p:grpSpPr/>
      <p:sp>
        <p:nvSpPr>
          <p:cNvPr id="4098" name="Rectangle 2"/>
          <p:cNvSpPr>
            <a:spLocks noGrp="1"/>
          </p:cNvSpPr>
          <p:nvPr>
            <p:ph type="title"/>
          </p:nvPr>
        </p:nvSpPr>
        <p:spPr>
          <a:xfrm>
            <a:off x="381000" y="244475"/>
            <a:ext cx="8393113" cy="749300"/>
          </a:xfrm>
          <a:prstGeom prst="rect">
            <a:avLst/>
          </a:prstGeom>
          <a:noFill/>
          <a:ln w="9525">
            <a:noFill/>
          </a:ln>
          <a:effectLst>
            <a:outerShdw dist="17961" dir="2699999" algn="ctr" rotWithShape="0">
              <a:schemeClr val="bg2"/>
            </a:outerShdw>
          </a:effectLst>
        </p:spPr>
        <p:txBody>
          <a:bodyPr anchor="t" anchorCtr="0">
            <a:spAutoFit/>
          </a:bodyPr>
          <a:p>
            <a:pPr lvl="0"/>
            <a:r>
              <a:rPr lang="en-US" altLang="zh-CN"/>
              <a:t>Click to edit Title Slide</a:t>
            </a:r>
            <a:endParaRPr lang="en-US" altLang="zh-CN"/>
          </a:p>
        </p:txBody>
      </p:sp>
      <p:sp>
        <p:nvSpPr>
          <p:cNvPr id="4099" name="Rectangle 3"/>
          <p:cNvSpPr>
            <a:spLocks noGrp="1"/>
          </p:cNvSpPr>
          <p:nvPr>
            <p:ph type="body"/>
          </p:nvPr>
        </p:nvSpPr>
        <p:spPr>
          <a:xfrm>
            <a:off x="377825" y="1414463"/>
            <a:ext cx="8388350" cy="2209800"/>
          </a:xfrm>
          <a:prstGeom prst="rect">
            <a:avLst/>
          </a:prstGeom>
          <a:noFill/>
          <a:ln w="9525">
            <a:noFill/>
          </a:ln>
        </p:spPr>
        <p:txBody>
          <a:bodyPr anchor="t" anchorCtr="0">
            <a:spAutoFit/>
          </a:bodyPr>
          <a:p>
            <a:pPr lvl="0"/>
            <a:r>
              <a:rPr lang="en-US" altLang="zh-CN"/>
              <a:t>Click to edit Master text styles</a:t>
            </a:r>
            <a:endParaRPr lang="en-US" altLang="zh-CN"/>
          </a:p>
          <a:p>
            <a:pPr lvl="1" indent="-455295"/>
            <a:r>
              <a:rPr lang="en-US" altLang="zh-CN"/>
              <a:t>Second level</a:t>
            </a:r>
            <a:endParaRPr lang="en-US" altLang="zh-CN"/>
          </a:p>
          <a:p>
            <a:pPr lvl="2" indent="-398145"/>
            <a:r>
              <a:rPr lang="en-US" altLang="zh-CN"/>
              <a:t>Third level</a:t>
            </a:r>
            <a:endParaRPr lang="en-US" altLang="zh-CN"/>
          </a:p>
          <a:p>
            <a:pPr lvl="3" indent="-398145"/>
            <a:r>
              <a:rPr lang="en-US" altLang="zh-CN"/>
              <a:t>Fourth level</a:t>
            </a:r>
            <a:endParaRPr lang="en-US" altLang="zh-CN"/>
          </a:p>
          <a:p>
            <a:pPr lvl="4" indent="-396875"/>
            <a:r>
              <a:rPr lang="en-US" altLang="zh-CN"/>
              <a:t>Fifth level</a:t>
            </a:r>
            <a:endParaRPr lang="en-US" altLang="zh-CN"/>
          </a:p>
        </p:txBody>
      </p:sp>
      <p:pic>
        <p:nvPicPr>
          <p:cNvPr id="4100" name="Picture 4" descr="Tech-Ed"/>
          <p:cNvPicPr>
            <a:picLocks noChangeAspect="1"/>
          </p:cNvPicPr>
          <p:nvPr/>
        </p:nvPicPr>
        <p:blipFill>
          <a:blip r:embed="rId13"/>
          <a:stretch>
            <a:fillRect/>
          </a:stretch>
        </p:blipFill>
        <p:spPr>
          <a:xfrm>
            <a:off x="7621588" y="5948363"/>
            <a:ext cx="1231900" cy="733425"/>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ransition>
    <p:fade/>
  </p:transition>
  <p:hf sldNum="0" hdr="0" ftr="0" dt="0"/>
  <p:txStyles>
    <p:titleStyle>
      <a:lvl1pPr marL="0" lvl="0" indent="0" algn="l" defTabSz="914400" eaLnBrk="0" fontAlgn="base" latinLnBrk="0" hangingPunct="0">
        <a:lnSpc>
          <a:spcPct val="90000"/>
        </a:lnSpc>
        <a:spcBef>
          <a:spcPct val="0"/>
        </a:spcBef>
        <a:spcAft>
          <a:spcPct val="0"/>
        </a:spcAft>
        <a:buNone/>
        <a:defRPr sz="4800" b="1" i="0" u="none" kern="1200" baseline="0">
          <a:solidFill>
            <a:schemeClr val="tx2"/>
          </a:solidFill>
          <a:latin typeface="+mj-lt"/>
          <a:ea typeface="+mj-ea"/>
          <a:cs typeface="+mj-cs"/>
        </a:defRPr>
      </a:lvl1pPr>
    </p:titleStyle>
    <p:bodyStyle>
      <a:lvl1pPr marL="571500" lvl="0" indent="-571500" algn="l" defTabSz="914400" eaLnBrk="0" fontAlgn="base" latinLnBrk="0" hangingPunct="0">
        <a:lnSpc>
          <a:spcPct val="90000"/>
        </a:lnSpc>
        <a:spcBef>
          <a:spcPct val="30000"/>
        </a:spcBef>
        <a:spcAft>
          <a:spcPct val="0"/>
        </a:spcAft>
        <a:buClr>
          <a:schemeClr val="tx2"/>
        </a:buClr>
        <a:buSzPct val="95000"/>
        <a:buFont typeface="Wingdings" panose="05000000000000000000" pitchFamily="2" charset="2"/>
        <a:buBlip>
          <a:blip r:embed="rId14"/>
        </a:buBlip>
        <a:defRPr sz="3200" b="1" i="0" u="none" kern="1200" baseline="0">
          <a:solidFill>
            <a:schemeClr val="tx1"/>
          </a:solidFill>
          <a:latin typeface="+mn-lt"/>
          <a:ea typeface="+mn-ea"/>
          <a:cs typeface="+mn-cs"/>
        </a:defRPr>
      </a:lvl1pPr>
      <a:lvl2pPr marL="1028700" lvl="1" indent="-455295" algn="l" defTabSz="914400" eaLnBrk="0" fontAlgn="base" latinLnBrk="0" hangingPunct="0">
        <a:lnSpc>
          <a:spcPct val="90000"/>
        </a:lnSpc>
        <a:spcBef>
          <a:spcPct val="30000"/>
        </a:spcBef>
        <a:spcAft>
          <a:spcPct val="0"/>
        </a:spcAft>
        <a:buClr>
          <a:schemeClr val="tx2"/>
        </a:buClr>
        <a:buSzPct val="95000"/>
        <a:buFont typeface="Wingdings" panose="05000000000000000000" pitchFamily="2" charset="2"/>
        <a:buBlip>
          <a:blip r:embed="rId14"/>
        </a:buBlip>
        <a:defRPr sz="2800" b="1" i="0" u="none" kern="1200" baseline="0">
          <a:solidFill>
            <a:schemeClr val="tx1"/>
          </a:solidFill>
          <a:latin typeface="+mn-lt"/>
          <a:ea typeface="+mn-ea"/>
          <a:cs typeface="+mn-cs"/>
        </a:defRPr>
      </a:lvl2pPr>
      <a:lvl3pPr marL="1428750" lvl="2" indent="-398145" algn="l" defTabSz="914400" eaLnBrk="0" fontAlgn="base" latinLnBrk="0" hangingPunct="0">
        <a:lnSpc>
          <a:spcPct val="90000"/>
        </a:lnSpc>
        <a:spcBef>
          <a:spcPct val="30000"/>
        </a:spcBef>
        <a:spcAft>
          <a:spcPct val="0"/>
        </a:spcAft>
        <a:buClr>
          <a:schemeClr val="tx2"/>
        </a:buClr>
        <a:buSzPct val="95000"/>
        <a:buFont typeface="Wingdings" panose="05000000000000000000" pitchFamily="2" charset="2"/>
        <a:buBlip>
          <a:blip r:embed="rId14"/>
        </a:buBlip>
        <a:defRPr sz="2400" b="1" i="0" u="none" kern="1200" baseline="0">
          <a:solidFill>
            <a:schemeClr val="tx1"/>
          </a:solidFill>
          <a:latin typeface="+mn-lt"/>
          <a:ea typeface="+mn-ea"/>
          <a:cs typeface="+mn-cs"/>
        </a:defRPr>
      </a:lvl3pPr>
      <a:lvl4pPr marL="1828800" lvl="3" indent="-398145" algn="l" defTabSz="914400" eaLnBrk="0" fontAlgn="base" latinLnBrk="0" hangingPunct="0">
        <a:lnSpc>
          <a:spcPct val="90000"/>
        </a:lnSpc>
        <a:spcBef>
          <a:spcPct val="30000"/>
        </a:spcBef>
        <a:spcAft>
          <a:spcPct val="0"/>
        </a:spcAft>
        <a:buClr>
          <a:schemeClr val="tx2"/>
        </a:buClr>
        <a:buSzPct val="95000"/>
        <a:buFont typeface="Wingdings" panose="05000000000000000000" pitchFamily="2" charset="2"/>
        <a:buBlip>
          <a:blip r:embed="rId14"/>
        </a:buBlip>
        <a:defRPr sz="2000" b="1" i="0" u="none" kern="1200" baseline="0">
          <a:solidFill>
            <a:schemeClr val="tx1"/>
          </a:solidFill>
          <a:latin typeface="+mn-lt"/>
          <a:ea typeface="+mn-ea"/>
          <a:cs typeface="+mn-cs"/>
        </a:defRPr>
      </a:lvl4pPr>
      <a:lvl5pPr marL="2227580" lvl="4" indent="-396875" algn="l" defTabSz="914400" eaLnBrk="0" fontAlgn="base" latinLnBrk="0" hangingPunct="0">
        <a:lnSpc>
          <a:spcPct val="90000"/>
        </a:lnSpc>
        <a:spcBef>
          <a:spcPct val="30000"/>
        </a:spcBef>
        <a:spcAft>
          <a:spcPct val="0"/>
        </a:spcAft>
        <a:buClr>
          <a:schemeClr val="tx2"/>
        </a:buClr>
        <a:buSzPct val="95000"/>
        <a:buFont typeface="Wingdings" panose="05000000000000000000" pitchFamily="2" charset="2"/>
        <a:buBlip>
          <a:blip r:embed="rId14"/>
        </a:buBlip>
        <a:defRPr sz="2000" b="1" i="0" u="none" kern="1200" baseline="0">
          <a:solidFill>
            <a:schemeClr val="tx1"/>
          </a:solidFill>
          <a:latin typeface="+mn-lt"/>
          <a:ea typeface="+mn-ea"/>
          <a:cs typeface="+mn-cs"/>
        </a:defRPr>
      </a:lvl5pPr>
      <a:lvl6pPr marL="2514600" lvl="5" indent="-228600" algn="l" defTabSz="914400" eaLnBrk="0" fontAlgn="base" latinLnBrk="0" hangingPunct="0">
        <a:lnSpc>
          <a:spcPct val="90000"/>
        </a:lnSpc>
        <a:spcBef>
          <a:spcPct val="30000"/>
        </a:spcBef>
        <a:spcAft>
          <a:spcPct val="0"/>
        </a:spcAft>
        <a:buClr>
          <a:schemeClr val="tx2"/>
        </a:buClr>
        <a:buSzPct val="95000"/>
        <a:buFont typeface="Wingdings" panose="05000000000000000000" pitchFamily="2" charset="2"/>
        <a:buBlip>
          <a:blip r:embed="rId14"/>
        </a:buBlip>
        <a:defRPr sz="2000" b="1" i="0" u="none" kern="1200" baseline="0">
          <a:solidFill>
            <a:schemeClr val="tx1"/>
          </a:solidFill>
          <a:latin typeface="+mn-lt"/>
          <a:ea typeface="+mn-ea"/>
          <a:cs typeface="+mn-cs"/>
        </a:defRPr>
      </a:lvl6pPr>
      <a:lvl7pPr marL="2971800" lvl="6" indent="-228600" algn="l" defTabSz="914400" eaLnBrk="0" fontAlgn="base" latinLnBrk="0" hangingPunct="0">
        <a:lnSpc>
          <a:spcPct val="90000"/>
        </a:lnSpc>
        <a:spcBef>
          <a:spcPct val="30000"/>
        </a:spcBef>
        <a:spcAft>
          <a:spcPct val="0"/>
        </a:spcAft>
        <a:buClr>
          <a:schemeClr val="tx2"/>
        </a:buClr>
        <a:buSzPct val="95000"/>
        <a:buFont typeface="Wingdings" panose="05000000000000000000" pitchFamily="2" charset="2"/>
        <a:buBlip>
          <a:blip r:embed="rId14"/>
        </a:buBlip>
        <a:defRPr sz="2000" b="1" i="0" u="none" kern="1200" baseline="0">
          <a:solidFill>
            <a:schemeClr val="tx1"/>
          </a:solidFill>
          <a:latin typeface="+mn-lt"/>
          <a:ea typeface="+mn-ea"/>
          <a:cs typeface="+mn-cs"/>
        </a:defRPr>
      </a:lvl7pPr>
      <a:lvl8pPr marL="3429000" lvl="7" indent="-228600" algn="l" defTabSz="914400" eaLnBrk="0" fontAlgn="base" latinLnBrk="0" hangingPunct="0">
        <a:lnSpc>
          <a:spcPct val="90000"/>
        </a:lnSpc>
        <a:spcBef>
          <a:spcPct val="30000"/>
        </a:spcBef>
        <a:spcAft>
          <a:spcPct val="0"/>
        </a:spcAft>
        <a:buClr>
          <a:schemeClr val="tx2"/>
        </a:buClr>
        <a:buSzPct val="95000"/>
        <a:buFont typeface="Wingdings" panose="05000000000000000000" pitchFamily="2" charset="2"/>
        <a:buBlip>
          <a:blip r:embed="rId14"/>
        </a:buBlip>
        <a:defRPr sz="2000" b="1" i="0" u="none" kern="1200" baseline="0">
          <a:solidFill>
            <a:schemeClr val="tx1"/>
          </a:solidFill>
          <a:latin typeface="+mn-lt"/>
          <a:ea typeface="+mn-ea"/>
          <a:cs typeface="+mn-cs"/>
        </a:defRPr>
      </a:lvl8pPr>
      <a:lvl9pPr marL="3886200" lvl="8" indent="-228600" algn="l" defTabSz="914400" eaLnBrk="0" fontAlgn="base" latinLnBrk="0" hangingPunct="0">
        <a:lnSpc>
          <a:spcPct val="90000"/>
        </a:lnSpc>
        <a:spcBef>
          <a:spcPct val="30000"/>
        </a:spcBef>
        <a:spcAft>
          <a:spcPct val="0"/>
        </a:spcAft>
        <a:buClr>
          <a:schemeClr val="tx2"/>
        </a:buClr>
        <a:buSzPct val="95000"/>
        <a:buFont typeface="Wingdings" panose="05000000000000000000" pitchFamily="2" charset="2"/>
        <a:buBlip>
          <a:blip r:embed="rId14"/>
        </a:buBlip>
        <a:defRPr sz="2000" b="1" i="0" u="none" kern="1200" baseline="0">
          <a:solidFill>
            <a:schemeClr val="tx1"/>
          </a:solidFill>
          <a:latin typeface="+mn-lt"/>
          <a:ea typeface="+mn-ea"/>
          <a:cs typeface="+mn-cs"/>
        </a:defRPr>
      </a:lvl9pPr>
    </p:bodyStyle>
    <p:otherStyle>
      <a:lvl1pPr marL="0" lvl="0" indent="0" algn="l" defTabSz="914400" eaLnBrk="0" fontAlgn="base" latinLnBrk="0" hangingPunct="0">
        <a:lnSpc>
          <a:spcPct val="100000"/>
        </a:lnSpc>
        <a:spcBef>
          <a:spcPct val="0"/>
        </a:spcBef>
        <a:spcAft>
          <a:spcPct val="0"/>
        </a:spcAft>
        <a:buFont typeface="Arial" panose="020B0604020202020204" pitchFamily="34" charset="0"/>
        <a:buNone/>
        <a:defRPr sz="1800" b="1" i="0" u="none" kern="1200" baseline="0">
          <a:solidFill>
            <a:srgbClr val="FF3300"/>
          </a:solidFill>
          <a:latin typeface="+mn-lt"/>
          <a:ea typeface="+mn-ea"/>
          <a:cs typeface="+mn-cs"/>
        </a:defRPr>
      </a:lvl1pPr>
      <a:lvl2pPr marL="457200" lvl="1" indent="0" algn="l" defTabSz="914400" eaLnBrk="0" fontAlgn="base" latinLnBrk="0" hangingPunct="0">
        <a:lnSpc>
          <a:spcPct val="100000"/>
        </a:lnSpc>
        <a:spcBef>
          <a:spcPct val="0"/>
        </a:spcBef>
        <a:spcAft>
          <a:spcPct val="0"/>
        </a:spcAft>
        <a:buFont typeface="Arial" panose="020B0604020202020204" pitchFamily="34" charset="0"/>
        <a:buNone/>
        <a:defRPr b="0" i="0" u="none" kern="1200" baseline="0">
          <a:solidFill>
            <a:srgbClr val="FF3300"/>
          </a:solidFill>
          <a:latin typeface="Times New Roman" panose="02020603050405020304" pitchFamily="2" charset="0"/>
          <a:ea typeface="宋体" panose="02010600030101010101" pitchFamily="2" charset="-122"/>
          <a:cs typeface="+mn-cs"/>
        </a:defRPr>
      </a:lvl2pPr>
      <a:lvl3pPr marL="914400" lvl="2" indent="0" algn="l" defTabSz="914400" eaLnBrk="0" fontAlgn="base" latinLnBrk="0" hangingPunct="0">
        <a:lnSpc>
          <a:spcPct val="100000"/>
        </a:lnSpc>
        <a:spcBef>
          <a:spcPct val="0"/>
        </a:spcBef>
        <a:spcAft>
          <a:spcPct val="0"/>
        </a:spcAft>
        <a:buFont typeface="Arial" panose="020B0604020202020204" pitchFamily="34" charset="0"/>
        <a:buNone/>
        <a:defRPr b="0" i="0" u="none" kern="1200" baseline="0">
          <a:solidFill>
            <a:srgbClr val="FF3300"/>
          </a:solidFill>
          <a:latin typeface="Times New Roman" panose="02020603050405020304" pitchFamily="2" charset="0"/>
          <a:ea typeface="宋体" panose="02010600030101010101" pitchFamily="2" charset="-122"/>
          <a:cs typeface="+mn-cs"/>
        </a:defRPr>
      </a:lvl3pPr>
      <a:lvl4pPr marL="1371600" lvl="3" indent="0" algn="l" defTabSz="914400" eaLnBrk="0" fontAlgn="base" latinLnBrk="0" hangingPunct="0">
        <a:lnSpc>
          <a:spcPct val="100000"/>
        </a:lnSpc>
        <a:spcBef>
          <a:spcPct val="0"/>
        </a:spcBef>
        <a:spcAft>
          <a:spcPct val="0"/>
        </a:spcAft>
        <a:buFont typeface="Arial" panose="020B0604020202020204" pitchFamily="34" charset="0"/>
        <a:buNone/>
        <a:defRPr b="0" i="0" u="none" kern="1200" baseline="0">
          <a:solidFill>
            <a:srgbClr val="FF3300"/>
          </a:solidFill>
          <a:latin typeface="Times New Roman" panose="02020603050405020304" pitchFamily="2" charset="0"/>
          <a:ea typeface="宋体" panose="02010600030101010101" pitchFamily="2" charset="-122"/>
          <a:cs typeface="+mn-cs"/>
        </a:defRPr>
      </a:lvl4pPr>
      <a:lvl5pPr marL="1828800" lvl="4" indent="0" algn="l" defTabSz="914400" eaLnBrk="0" fontAlgn="base" latinLnBrk="0" hangingPunct="0">
        <a:lnSpc>
          <a:spcPct val="100000"/>
        </a:lnSpc>
        <a:spcBef>
          <a:spcPct val="0"/>
        </a:spcBef>
        <a:spcAft>
          <a:spcPct val="0"/>
        </a:spcAft>
        <a:buFont typeface="Arial" panose="020B0604020202020204" pitchFamily="34" charset="0"/>
        <a:buNone/>
        <a:defRPr b="0" i="0" u="none" kern="1200" baseline="0">
          <a:solidFill>
            <a:srgbClr val="FF3300"/>
          </a:solidFill>
          <a:latin typeface="Times New Roman" panose="02020603050405020304" pitchFamily="2" charset="0"/>
          <a:ea typeface="宋体" panose="02010600030101010101" pitchFamily="2" charset="-122"/>
          <a:cs typeface="+mn-cs"/>
        </a:defRPr>
      </a:lvl5pPr>
      <a:lvl6pPr marL="2286000" lvl="5" indent="0" algn="l" defTabSz="914400" eaLnBrk="0" fontAlgn="base" latinLnBrk="0" hangingPunct="0">
        <a:lnSpc>
          <a:spcPct val="100000"/>
        </a:lnSpc>
        <a:spcBef>
          <a:spcPct val="0"/>
        </a:spcBef>
        <a:spcAft>
          <a:spcPct val="0"/>
        </a:spcAft>
        <a:buFont typeface="Arial" panose="020B0604020202020204" pitchFamily="34" charset="0"/>
        <a:buNone/>
        <a:defRPr b="0" i="0" u="none" kern="1200" baseline="0">
          <a:solidFill>
            <a:srgbClr val="FF3300"/>
          </a:solidFill>
          <a:latin typeface="Times New Roman" panose="02020603050405020304" pitchFamily="2" charset="0"/>
          <a:ea typeface="宋体" panose="02010600030101010101" pitchFamily="2" charset="-122"/>
          <a:cs typeface="+mn-cs"/>
        </a:defRPr>
      </a:lvl6pPr>
      <a:lvl7pPr marL="2743200" lvl="6" indent="0" algn="l" defTabSz="914400" eaLnBrk="0" fontAlgn="base" latinLnBrk="0" hangingPunct="0">
        <a:lnSpc>
          <a:spcPct val="100000"/>
        </a:lnSpc>
        <a:spcBef>
          <a:spcPct val="0"/>
        </a:spcBef>
        <a:spcAft>
          <a:spcPct val="0"/>
        </a:spcAft>
        <a:buFont typeface="Arial" panose="020B0604020202020204" pitchFamily="34" charset="0"/>
        <a:buNone/>
        <a:defRPr b="0" i="0" u="none" kern="1200" baseline="0">
          <a:solidFill>
            <a:srgbClr val="FF3300"/>
          </a:solidFill>
          <a:latin typeface="Times New Roman" panose="02020603050405020304" pitchFamily="2" charset="0"/>
          <a:ea typeface="宋体" panose="02010600030101010101" pitchFamily="2" charset="-122"/>
          <a:cs typeface="+mn-cs"/>
        </a:defRPr>
      </a:lvl7pPr>
      <a:lvl8pPr marL="3200400" lvl="7" indent="0" algn="l" defTabSz="914400" eaLnBrk="0" fontAlgn="base" latinLnBrk="0" hangingPunct="0">
        <a:lnSpc>
          <a:spcPct val="100000"/>
        </a:lnSpc>
        <a:spcBef>
          <a:spcPct val="0"/>
        </a:spcBef>
        <a:spcAft>
          <a:spcPct val="0"/>
        </a:spcAft>
        <a:buFont typeface="Arial" panose="020B0604020202020204" pitchFamily="34" charset="0"/>
        <a:buNone/>
        <a:defRPr b="0" i="0" u="none" kern="1200" baseline="0">
          <a:solidFill>
            <a:srgbClr val="FF3300"/>
          </a:solidFill>
          <a:latin typeface="Times New Roman" panose="02020603050405020304" pitchFamily="2" charset="0"/>
          <a:ea typeface="宋体" panose="02010600030101010101" pitchFamily="2" charset="-122"/>
          <a:cs typeface="+mn-cs"/>
        </a:defRPr>
      </a:lvl8pPr>
      <a:lvl9pPr marL="3657600" lvl="8" indent="0" algn="l" defTabSz="914400" eaLnBrk="0" fontAlgn="base" latinLnBrk="0" hangingPunct="0">
        <a:lnSpc>
          <a:spcPct val="100000"/>
        </a:lnSpc>
        <a:spcBef>
          <a:spcPct val="0"/>
        </a:spcBef>
        <a:spcAft>
          <a:spcPct val="0"/>
        </a:spcAft>
        <a:buFont typeface="Arial" panose="020B0604020202020204" pitchFamily="34" charset="0"/>
        <a:buNone/>
        <a:defRPr b="0" i="0" u="none" kern="1200" baseline="0">
          <a:solidFill>
            <a:srgbClr val="FF3300"/>
          </a:solidFill>
          <a:latin typeface="Times New Roman" panose="02020603050405020304" pitchFamily="2" charset="0"/>
          <a:ea typeface="宋体" panose="02010600030101010101" pitchFamily="2" charset="-122"/>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p:pic>
        <p:nvPicPr>
          <p:cNvPr id="5122" name="Picture 2" descr="图片1"/>
          <p:cNvPicPr>
            <a:picLocks noChangeAspect="1"/>
          </p:cNvPicPr>
          <p:nvPr/>
        </p:nvPicPr>
        <p:blipFill>
          <a:blip r:embed="rId12"/>
          <a:stretch>
            <a:fillRect/>
          </a:stretch>
        </p:blipFill>
        <p:spPr>
          <a:xfrm>
            <a:off x="0" y="0"/>
            <a:ext cx="9144000" cy="6858000"/>
          </a:xfrm>
          <a:prstGeom prst="rect">
            <a:avLst/>
          </a:prstGeom>
          <a:noFill/>
          <a:ln w="9525">
            <a:noFill/>
          </a:ln>
        </p:spPr>
      </p:pic>
      <p:sp>
        <p:nvSpPr>
          <p:cNvPr id="5123" name="Rectangle 31"/>
          <p:cNvSpPr>
            <a:spLocks noGrp="1"/>
          </p:cNvSpPr>
          <p:nvPr>
            <p:ph type="body"/>
          </p:nvPr>
        </p:nvSpPr>
        <p:spPr>
          <a:xfrm>
            <a:off x="468313" y="1125538"/>
            <a:ext cx="8207375" cy="5183187"/>
          </a:xfrm>
          <a:prstGeom prst="rect">
            <a:avLst/>
          </a:prstGeom>
          <a:noFill/>
          <a:ln w="9525">
            <a:noFill/>
          </a:ln>
        </p:spPr>
        <p:txBody>
          <a:bodyPr anchor="t" anchorCtr="0"/>
          <a:p>
            <a:pPr lvl="0"/>
            <a:r>
              <a:rPr lang="zh-CN" altLang="en-US"/>
              <a:t>单击此处编辑母版文本样式</a:t>
            </a:r>
            <a:endParaRPr lang="zh-CN" altLang="en-US"/>
          </a:p>
          <a:p>
            <a:pPr lvl="1" indent="-285750"/>
            <a:r>
              <a:rPr lang="zh-CN" altLang="en-US"/>
              <a:t>第二级</a:t>
            </a:r>
            <a:endParaRPr lang="zh-CN" altLang="en-US"/>
          </a:p>
          <a:p>
            <a:pPr lvl="2" indent="-228600"/>
            <a:r>
              <a:rPr lang="zh-CN" altLang="en-US"/>
              <a:t>第三级</a:t>
            </a:r>
            <a:endParaRPr lang="zh-CN" altLang="en-US"/>
          </a:p>
          <a:p>
            <a:pPr lvl="3" indent="-228600"/>
            <a:r>
              <a:rPr lang="zh-CN" altLang="en-US"/>
              <a:t>第四级</a:t>
            </a:r>
            <a:endParaRPr lang="zh-CN" altLang="en-US"/>
          </a:p>
        </p:txBody>
      </p:sp>
      <p:sp>
        <p:nvSpPr>
          <p:cNvPr id="5124" name="Rectangle 27"/>
          <p:cNvSpPr>
            <a:spLocks noGrp="1"/>
          </p:cNvSpPr>
          <p:nvPr>
            <p:ph type="title"/>
          </p:nvPr>
        </p:nvSpPr>
        <p:spPr>
          <a:xfrm>
            <a:off x="468313" y="188913"/>
            <a:ext cx="8207375" cy="574675"/>
          </a:xfrm>
          <a:prstGeom prst="rect">
            <a:avLst/>
          </a:prstGeom>
          <a:noFill/>
          <a:ln w="9525">
            <a:noFill/>
          </a:ln>
        </p:spPr>
        <p:txBody>
          <a:bodyPr anchor="ctr" anchorCtr="0"/>
          <a:p>
            <a:pPr lvl="0"/>
            <a:r>
              <a:rPr lang="zh-CN" altLang="en-US"/>
              <a:t>单击此处编辑母版标题样式</a:t>
            </a:r>
            <a:endParaRPr lang="zh-CN" altLang="en-US"/>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hf sldNum="0" hdr="0" ftr="0" dt="0"/>
  <p:txStyles>
    <p:titleStyle>
      <a:lvl1pPr marL="0" lvl="0" indent="0" algn="l" defTabSz="914400" eaLnBrk="0" fontAlgn="base" latinLnBrk="0" hangingPunct="0">
        <a:lnSpc>
          <a:spcPct val="100000"/>
        </a:lnSpc>
        <a:spcBef>
          <a:spcPct val="0"/>
        </a:spcBef>
        <a:spcAft>
          <a:spcPct val="0"/>
        </a:spcAft>
        <a:buNone/>
        <a:defRPr sz="2600" b="1" i="0" u="none" kern="1200" baseline="0">
          <a:solidFill>
            <a:schemeClr val="tx1"/>
          </a:solidFill>
          <a:latin typeface="+mj-lt"/>
          <a:ea typeface="+mj-ea"/>
          <a:cs typeface="+mj-cs"/>
        </a:defRPr>
      </a:lvl1pPr>
    </p:titleStyle>
    <p:bodyStyle>
      <a:lvl1pPr marL="342900" lvl="0" indent="-342900" algn="l" defTabSz="914400" eaLnBrk="0" fontAlgn="base" latinLnBrk="0" hangingPunct="0">
        <a:lnSpc>
          <a:spcPct val="120000"/>
        </a:lnSpc>
        <a:spcBef>
          <a:spcPct val="20000"/>
        </a:spcBef>
        <a:spcAft>
          <a:spcPct val="0"/>
        </a:spcAft>
        <a:buClr>
          <a:schemeClr val="accent1"/>
        </a:buClr>
        <a:buFont typeface="Wingdings" panose="05000000000000000000" pitchFamily="2" charset="2"/>
        <a:buChar char="n"/>
        <a:defRPr sz="2000" b="1" i="0" u="none" kern="1200" baseline="0">
          <a:solidFill>
            <a:schemeClr val="tx1"/>
          </a:solidFill>
          <a:latin typeface="+mn-lt"/>
          <a:ea typeface="+mn-ea"/>
          <a:cs typeface="+mn-cs"/>
        </a:defRPr>
      </a:lvl1pPr>
      <a:lvl2pPr marL="742950" lvl="1" indent="-285750" algn="l" defTabSz="914400" eaLnBrk="0" fontAlgn="base" latinLnBrk="0" hangingPunct="0">
        <a:lnSpc>
          <a:spcPct val="120000"/>
        </a:lnSpc>
        <a:spcBef>
          <a:spcPct val="20000"/>
        </a:spcBef>
        <a:spcAft>
          <a:spcPct val="0"/>
        </a:spcAft>
        <a:buClr>
          <a:schemeClr val="accent1"/>
        </a:buClr>
        <a:buFont typeface="Wingdings" panose="05000000000000000000" pitchFamily="2" charset="2"/>
        <a:buChar char="n"/>
        <a:defRPr sz="1800" b="1" i="0" u="none" kern="1200" baseline="0">
          <a:solidFill>
            <a:schemeClr val="tx1"/>
          </a:solidFill>
          <a:latin typeface="+mn-lt"/>
          <a:ea typeface="+mn-ea"/>
          <a:cs typeface="+mn-cs"/>
        </a:defRPr>
      </a:lvl2pPr>
      <a:lvl3pPr marL="1143000" lvl="2" indent="-228600" algn="l" defTabSz="914400" eaLnBrk="0" fontAlgn="base" latinLnBrk="0" hangingPunct="0">
        <a:lnSpc>
          <a:spcPct val="120000"/>
        </a:lnSpc>
        <a:spcBef>
          <a:spcPct val="20000"/>
        </a:spcBef>
        <a:spcAft>
          <a:spcPct val="0"/>
        </a:spcAft>
        <a:buClr>
          <a:schemeClr val="accent2"/>
        </a:buClr>
        <a:buFont typeface="Wingdings" panose="05000000000000000000" pitchFamily="2" charset="2"/>
        <a:buChar char="n"/>
        <a:defRPr sz="1600" b="1" i="0" u="none" kern="1200" baseline="0">
          <a:solidFill>
            <a:schemeClr val="tx1"/>
          </a:solidFill>
          <a:latin typeface="+mn-lt"/>
          <a:ea typeface="+mn-ea"/>
          <a:cs typeface="+mn-cs"/>
        </a:defRPr>
      </a:lvl3pPr>
      <a:lvl4pPr marL="1600200" lvl="3" indent="-228600" algn="l" defTabSz="914400" eaLnBrk="0" fontAlgn="base" latinLnBrk="0" hangingPunct="0">
        <a:lnSpc>
          <a:spcPct val="120000"/>
        </a:lnSpc>
        <a:spcBef>
          <a:spcPct val="20000"/>
        </a:spcBef>
        <a:spcAft>
          <a:spcPct val="0"/>
        </a:spcAft>
        <a:buClr>
          <a:schemeClr val="hlink"/>
        </a:buClr>
        <a:buFont typeface="Wingdings" panose="05000000000000000000" pitchFamily="2" charset="2"/>
        <a:buChar char="n"/>
        <a:defRPr sz="1400" b="1" i="0" u="none" kern="1200" baseline="0">
          <a:solidFill>
            <a:schemeClr val="tx1"/>
          </a:solidFill>
          <a:latin typeface="+mn-lt"/>
          <a:ea typeface="+mn-ea"/>
          <a:cs typeface="+mn-cs"/>
        </a:defRPr>
      </a:lvl4pPr>
      <a:lvl5pPr marL="2057400" lvl="4" indent="-228600" algn="l" defTabSz="914400" eaLnBrk="0" fontAlgn="base" latinLnBrk="0" hangingPunct="0">
        <a:lnSpc>
          <a:spcPct val="100000"/>
        </a:lnSpc>
        <a:spcBef>
          <a:spcPct val="20000"/>
        </a:spcBef>
        <a:spcAft>
          <a:spcPct val="0"/>
        </a:spcAft>
        <a:buFont typeface="Wingdings" panose="05000000000000000000" pitchFamily="2" charset="2"/>
        <a:buChar char="»"/>
        <a:defRPr sz="1800" b="0" i="0" u="none" kern="1200" baseline="0">
          <a:solidFill>
            <a:schemeClr val="tx1"/>
          </a:solidFill>
          <a:latin typeface="+mn-lt"/>
          <a:ea typeface="+mn-ea"/>
          <a:cs typeface="+mn-cs"/>
        </a:defRPr>
      </a:lvl5pPr>
      <a:lvl6pPr marL="2514600" lvl="5" indent="-228600" algn="l" defTabSz="914400" eaLnBrk="0" fontAlgn="base" latinLnBrk="0" hangingPunct="0">
        <a:lnSpc>
          <a:spcPct val="100000"/>
        </a:lnSpc>
        <a:spcBef>
          <a:spcPct val="20000"/>
        </a:spcBef>
        <a:spcAft>
          <a:spcPct val="0"/>
        </a:spcAft>
        <a:buClrTx/>
        <a:buFont typeface="Wingdings" panose="05000000000000000000" pitchFamily="2" charset="2"/>
        <a:buChar char="»"/>
        <a:defRPr sz="1800" b="0" i="0" u="none" kern="1200" baseline="0">
          <a:solidFill>
            <a:schemeClr val="tx1"/>
          </a:solidFill>
          <a:latin typeface="+mn-lt"/>
          <a:ea typeface="+mn-ea"/>
          <a:cs typeface="+mn-cs"/>
        </a:defRPr>
      </a:lvl6pPr>
      <a:lvl7pPr marL="2971800" lvl="6" indent="-228600" algn="l" defTabSz="914400" eaLnBrk="0" fontAlgn="base" latinLnBrk="0" hangingPunct="0">
        <a:lnSpc>
          <a:spcPct val="100000"/>
        </a:lnSpc>
        <a:spcBef>
          <a:spcPct val="20000"/>
        </a:spcBef>
        <a:spcAft>
          <a:spcPct val="0"/>
        </a:spcAft>
        <a:buClrTx/>
        <a:buFont typeface="Wingdings" panose="05000000000000000000" pitchFamily="2" charset="2"/>
        <a:buChar char="»"/>
        <a:defRPr sz="1800" b="0" i="0" u="none" kern="1200" baseline="0">
          <a:solidFill>
            <a:schemeClr val="tx1"/>
          </a:solidFill>
          <a:latin typeface="+mn-lt"/>
          <a:ea typeface="+mn-ea"/>
          <a:cs typeface="+mn-cs"/>
        </a:defRPr>
      </a:lvl7pPr>
      <a:lvl8pPr marL="3429000" lvl="7" indent="-228600" algn="l" defTabSz="914400" eaLnBrk="0" fontAlgn="base" latinLnBrk="0" hangingPunct="0">
        <a:lnSpc>
          <a:spcPct val="100000"/>
        </a:lnSpc>
        <a:spcBef>
          <a:spcPct val="20000"/>
        </a:spcBef>
        <a:spcAft>
          <a:spcPct val="0"/>
        </a:spcAft>
        <a:buClrTx/>
        <a:buFont typeface="Wingdings" panose="05000000000000000000" pitchFamily="2" charset="2"/>
        <a:buChar char="»"/>
        <a:defRPr sz="1800" b="0" i="0" u="none" kern="1200" baseline="0">
          <a:solidFill>
            <a:schemeClr val="tx1"/>
          </a:solidFill>
          <a:latin typeface="+mn-lt"/>
          <a:ea typeface="+mn-ea"/>
          <a:cs typeface="+mn-cs"/>
        </a:defRPr>
      </a:lvl8pPr>
      <a:lvl9pPr marL="3886200" lvl="8" indent="-228600" algn="l" defTabSz="914400" eaLnBrk="0" fontAlgn="base" latinLnBrk="0" hangingPunct="0">
        <a:lnSpc>
          <a:spcPct val="100000"/>
        </a:lnSpc>
        <a:spcBef>
          <a:spcPct val="20000"/>
        </a:spcBef>
        <a:spcAft>
          <a:spcPct val="0"/>
        </a:spcAft>
        <a:buClrTx/>
        <a:buFont typeface="Wingdings" panose="05000000000000000000" pitchFamily="2" charset="2"/>
        <a:buChar char="»"/>
        <a:defRPr sz="1800" b="0" i="0" u="none" kern="1200" baseline="0">
          <a:solidFill>
            <a:schemeClr val="tx1"/>
          </a:solidFill>
          <a:latin typeface="+mn-lt"/>
          <a:ea typeface="+mn-ea"/>
          <a:cs typeface="+mn-cs"/>
        </a:defRPr>
      </a:lvl9pPr>
    </p:bodyStyle>
    <p:otherStyle>
      <a:lvl1pPr marL="0" lvl="0" indent="0" algn="l" defTabSz="914400" eaLnBrk="0" fontAlgn="base" latinLnBrk="0" hangingPunct="0">
        <a:lnSpc>
          <a:spcPct val="100000"/>
        </a:lnSpc>
        <a:spcBef>
          <a:spcPct val="0"/>
        </a:spcBef>
        <a:spcAft>
          <a:spcPct val="0"/>
        </a:spcAft>
        <a:buFont typeface="Arial" panose="020B0604020202020204" pitchFamily="34" charset="0"/>
        <a:buNone/>
        <a:defRPr sz="1800" b="1" i="0" u="none" kern="1200" baseline="0">
          <a:solidFill>
            <a:srgbClr val="FF3300"/>
          </a:solidFill>
          <a:latin typeface="+mn-lt"/>
          <a:ea typeface="+mn-ea"/>
          <a:cs typeface="+mn-cs"/>
        </a:defRPr>
      </a:lvl1pPr>
      <a:lvl2pPr marL="457200" lvl="1" indent="0" algn="l" defTabSz="914400" eaLnBrk="0" fontAlgn="base" latinLnBrk="0" hangingPunct="0">
        <a:lnSpc>
          <a:spcPct val="100000"/>
        </a:lnSpc>
        <a:spcBef>
          <a:spcPct val="0"/>
        </a:spcBef>
        <a:spcAft>
          <a:spcPct val="0"/>
        </a:spcAft>
        <a:buFont typeface="Arial" panose="020B0604020202020204" pitchFamily="34" charset="0"/>
        <a:buNone/>
        <a:defRPr b="0" i="0" u="none" kern="1200" baseline="0">
          <a:solidFill>
            <a:srgbClr val="FF3300"/>
          </a:solidFill>
          <a:latin typeface="Times New Roman" panose="02020603050405020304" pitchFamily="2" charset="0"/>
          <a:ea typeface="宋体" panose="02010600030101010101" pitchFamily="2" charset="-122"/>
          <a:cs typeface="+mn-cs"/>
        </a:defRPr>
      </a:lvl2pPr>
      <a:lvl3pPr marL="914400" lvl="2" indent="0" algn="l" defTabSz="914400" eaLnBrk="0" fontAlgn="base" latinLnBrk="0" hangingPunct="0">
        <a:lnSpc>
          <a:spcPct val="100000"/>
        </a:lnSpc>
        <a:spcBef>
          <a:spcPct val="0"/>
        </a:spcBef>
        <a:spcAft>
          <a:spcPct val="0"/>
        </a:spcAft>
        <a:buFont typeface="Arial" panose="020B0604020202020204" pitchFamily="34" charset="0"/>
        <a:buNone/>
        <a:defRPr b="0" i="0" u="none" kern="1200" baseline="0">
          <a:solidFill>
            <a:srgbClr val="FF3300"/>
          </a:solidFill>
          <a:latin typeface="Times New Roman" panose="02020603050405020304" pitchFamily="2" charset="0"/>
          <a:ea typeface="宋体" panose="02010600030101010101" pitchFamily="2" charset="-122"/>
          <a:cs typeface="+mn-cs"/>
        </a:defRPr>
      </a:lvl3pPr>
      <a:lvl4pPr marL="1371600" lvl="3" indent="0" algn="l" defTabSz="914400" eaLnBrk="0" fontAlgn="base" latinLnBrk="0" hangingPunct="0">
        <a:lnSpc>
          <a:spcPct val="100000"/>
        </a:lnSpc>
        <a:spcBef>
          <a:spcPct val="0"/>
        </a:spcBef>
        <a:spcAft>
          <a:spcPct val="0"/>
        </a:spcAft>
        <a:buFont typeface="Arial" panose="020B0604020202020204" pitchFamily="34" charset="0"/>
        <a:buNone/>
        <a:defRPr b="0" i="0" u="none" kern="1200" baseline="0">
          <a:solidFill>
            <a:srgbClr val="FF3300"/>
          </a:solidFill>
          <a:latin typeface="Times New Roman" panose="02020603050405020304" pitchFamily="2" charset="0"/>
          <a:ea typeface="宋体" panose="02010600030101010101" pitchFamily="2" charset="-122"/>
          <a:cs typeface="+mn-cs"/>
        </a:defRPr>
      </a:lvl4pPr>
      <a:lvl5pPr marL="1828800" lvl="4" indent="0" algn="l" defTabSz="914400" eaLnBrk="0" fontAlgn="base" latinLnBrk="0" hangingPunct="0">
        <a:lnSpc>
          <a:spcPct val="100000"/>
        </a:lnSpc>
        <a:spcBef>
          <a:spcPct val="0"/>
        </a:spcBef>
        <a:spcAft>
          <a:spcPct val="0"/>
        </a:spcAft>
        <a:buFont typeface="Arial" panose="020B0604020202020204" pitchFamily="34" charset="0"/>
        <a:buNone/>
        <a:defRPr b="0" i="0" u="none" kern="1200" baseline="0">
          <a:solidFill>
            <a:srgbClr val="FF3300"/>
          </a:solidFill>
          <a:latin typeface="Times New Roman" panose="02020603050405020304" pitchFamily="2" charset="0"/>
          <a:ea typeface="宋体" panose="02010600030101010101" pitchFamily="2" charset="-122"/>
          <a:cs typeface="+mn-cs"/>
        </a:defRPr>
      </a:lvl5pPr>
      <a:lvl6pPr marL="2286000" lvl="5" indent="0" algn="l" defTabSz="914400" eaLnBrk="0" fontAlgn="base" latinLnBrk="0" hangingPunct="0">
        <a:lnSpc>
          <a:spcPct val="100000"/>
        </a:lnSpc>
        <a:spcBef>
          <a:spcPct val="0"/>
        </a:spcBef>
        <a:spcAft>
          <a:spcPct val="0"/>
        </a:spcAft>
        <a:buFont typeface="Arial" panose="020B0604020202020204" pitchFamily="34" charset="0"/>
        <a:buNone/>
        <a:defRPr b="0" i="0" u="none" kern="1200" baseline="0">
          <a:solidFill>
            <a:srgbClr val="FF3300"/>
          </a:solidFill>
          <a:latin typeface="Times New Roman" panose="02020603050405020304" pitchFamily="2" charset="0"/>
          <a:ea typeface="宋体" panose="02010600030101010101" pitchFamily="2" charset="-122"/>
          <a:cs typeface="+mn-cs"/>
        </a:defRPr>
      </a:lvl6pPr>
      <a:lvl7pPr marL="2743200" lvl="6" indent="0" algn="l" defTabSz="914400" eaLnBrk="0" fontAlgn="base" latinLnBrk="0" hangingPunct="0">
        <a:lnSpc>
          <a:spcPct val="100000"/>
        </a:lnSpc>
        <a:spcBef>
          <a:spcPct val="0"/>
        </a:spcBef>
        <a:spcAft>
          <a:spcPct val="0"/>
        </a:spcAft>
        <a:buFont typeface="Arial" panose="020B0604020202020204" pitchFamily="34" charset="0"/>
        <a:buNone/>
        <a:defRPr b="0" i="0" u="none" kern="1200" baseline="0">
          <a:solidFill>
            <a:srgbClr val="FF3300"/>
          </a:solidFill>
          <a:latin typeface="Times New Roman" panose="02020603050405020304" pitchFamily="2" charset="0"/>
          <a:ea typeface="宋体" panose="02010600030101010101" pitchFamily="2" charset="-122"/>
          <a:cs typeface="+mn-cs"/>
        </a:defRPr>
      </a:lvl7pPr>
      <a:lvl8pPr marL="3200400" lvl="7" indent="0" algn="l" defTabSz="914400" eaLnBrk="0" fontAlgn="base" latinLnBrk="0" hangingPunct="0">
        <a:lnSpc>
          <a:spcPct val="100000"/>
        </a:lnSpc>
        <a:spcBef>
          <a:spcPct val="0"/>
        </a:spcBef>
        <a:spcAft>
          <a:spcPct val="0"/>
        </a:spcAft>
        <a:buFont typeface="Arial" panose="020B0604020202020204" pitchFamily="34" charset="0"/>
        <a:buNone/>
        <a:defRPr b="0" i="0" u="none" kern="1200" baseline="0">
          <a:solidFill>
            <a:srgbClr val="FF3300"/>
          </a:solidFill>
          <a:latin typeface="Times New Roman" panose="02020603050405020304" pitchFamily="2" charset="0"/>
          <a:ea typeface="宋体" panose="02010600030101010101" pitchFamily="2" charset="-122"/>
          <a:cs typeface="+mn-cs"/>
        </a:defRPr>
      </a:lvl8pPr>
      <a:lvl9pPr marL="3657600" lvl="8" indent="0" algn="l" defTabSz="914400" eaLnBrk="0" fontAlgn="base" latinLnBrk="0" hangingPunct="0">
        <a:lnSpc>
          <a:spcPct val="100000"/>
        </a:lnSpc>
        <a:spcBef>
          <a:spcPct val="0"/>
        </a:spcBef>
        <a:spcAft>
          <a:spcPct val="0"/>
        </a:spcAft>
        <a:buFont typeface="Arial" panose="020B0604020202020204" pitchFamily="34" charset="0"/>
        <a:buNone/>
        <a:defRPr b="0" i="0" u="none" kern="1200" baseline="0">
          <a:solidFill>
            <a:srgbClr val="FF3300"/>
          </a:solidFill>
          <a:latin typeface="Times New Roman" panose="02020603050405020304" pitchFamily="2" charset="0"/>
          <a:ea typeface="宋体" panose="02010600030101010101" pitchFamily="2" charset="-122"/>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12"/>
          <a:stretch>
            <a:fillRect/>
          </a:stretch>
        </a:blipFill>
        <a:effectLst/>
      </p:bgPr>
    </p:bg>
    <p:spTree>
      <p:nvGrpSpPr>
        <p:cNvPr id="1" name=""/>
        <p:cNvGrpSpPr/>
        <p:nvPr/>
      </p:nvGrpSpPr>
      <p:grpSpPr/>
      <p:pic>
        <p:nvPicPr>
          <p:cNvPr id="6146" name="Picture 4" descr="Tech-Ed"/>
          <p:cNvPicPr>
            <a:picLocks noChangeAspect="1"/>
          </p:cNvPicPr>
          <p:nvPr/>
        </p:nvPicPr>
        <p:blipFill>
          <a:blip r:embed="rId13"/>
          <a:stretch>
            <a:fillRect/>
          </a:stretch>
        </p:blipFill>
        <p:spPr>
          <a:xfrm>
            <a:off x="7621588" y="5948363"/>
            <a:ext cx="1231900" cy="733425"/>
          </a:xfrm>
          <a:prstGeom prst="rect">
            <a:avLst/>
          </a:prstGeom>
          <a:noFill/>
          <a:ln w="9525">
            <a:noFill/>
          </a:ln>
        </p:spPr>
      </p:pic>
      <p:sp>
        <p:nvSpPr>
          <p:cNvPr id="6147" name="Rectangle 2"/>
          <p:cNvSpPr>
            <a:spLocks noGrp="1"/>
          </p:cNvSpPr>
          <p:nvPr>
            <p:ph type="title"/>
          </p:nvPr>
        </p:nvSpPr>
        <p:spPr>
          <a:xfrm>
            <a:off x="381000" y="244475"/>
            <a:ext cx="8393113" cy="749300"/>
          </a:xfrm>
          <a:prstGeom prst="rect">
            <a:avLst/>
          </a:prstGeom>
          <a:noFill/>
          <a:ln w="9525">
            <a:noFill/>
          </a:ln>
          <a:effectLst>
            <a:outerShdw dist="17961" dir="2699999" algn="ctr" rotWithShape="0">
              <a:schemeClr val="bg2"/>
            </a:outerShdw>
          </a:effectLst>
        </p:spPr>
        <p:txBody>
          <a:bodyPr anchor="t" anchorCtr="0">
            <a:spAutoFit/>
          </a:bodyPr>
          <a:p>
            <a:pPr lvl="0"/>
            <a:r>
              <a:rPr lang="en-US" altLang="zh-CN"/>
              <a:t>Click to edit Title Slide</a:t>
            </a:r>
            <a:endParaRPr lang="en-US" altLang="zh-CN"/>
          </a:p>
        </p:txBody>
      </p:sp>
      <p:sp>
        <p:nvSpPr>
          <p:cNvPr id="6148" name="Rectangle 3"/>
          <p:cNvSpPr>
            <a:spLocks noGrp="1"/>
          </p:cNvSpPr>
          <p:nvPr>
            <p:ph type="body"/>
          </p:nvPr>
        </p:nvSpPr>
        <p:spPr>
          <a:xfrm>
            <a:off x="377825" y="1414463"/>
            <a:ext cx="8388350" cy="2209800"/>
          </a:xfrm>
          <a:prstGeom prst="rect">
            <a:avLst/>
          </a:prstGeom>
          <a:noFill/>
          <a:ln w="9525">
            <a:noFill/>
          </a:ln>
        </p:spPr>
        <p:txBody>
          <a:bodyPr anchor="t" anchorCtr="0">
            <a:spAutoFit/>
          </a:bodyPr>
          <a:p>
            <a:pPr lvl="0"/>
            <a:r>
              <a:rPr lang="en-US" altLang="zh-CN"/>
              <a:t>Click to edit Master text styles</a:t>
            </a:r>
            <a:endParaRPr lang="en-US" altLang="zh-CN"/>
          </a:p>
          <a:p>
            <a:pPr lvl="1" indent="-455295"/>
            <a:r>
              <a:rPr lang="en-US" altLang="zh-CN"/>
              <a:t>Second level</a:t>
            </a:r>
            <a:endParaRPr lang="en-US" altLang="zh-CN"/>
          </a:p>
          <a:p>
            <a:pPr lvl="2" indent="-398145"/>
            <a:r>
              <a:rPr lang="en-US" altLang="zh-CN"/>
              <a:t>Third level</a:t>
            </a:r>
            <a:endParaRPr lang="en-US" altLang="zh-CN"/>
          </a:p>
          <a:p>
            <a:pPr lvl="3" indent="-398145"/>
            <a:r>
              <a:rPr lang="en-US" altLang="zh-CN"/>
              <a:t>Fourth level</a:t>
            </a:r>
            <a:endParaRPr lang="en-US" altLang="zh-CN"/>
          </a:p>
          <a:p>
            <a:pPr lvl="4" indent="-396875"/>
            <a:r>
              <a:rPr lang="en-US" altLang="zh-CN"/>
              <a:t>Fifth level</a:t>
            </a:r>
            <a:endParaRPr lang="en-US" altLang="zh-CN"/>
          </a:p>
        </p:txBody>
      </p:sp>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ransition>
    <p:fade/>
  </p:transition>
  <p:hf sldNum="0" hdr="0" ftr="0" dt="0"/>
  <p:txStyles>
    <p:titleStyle>
      <a:lvl1pPr marL="0" lvl="0" indent="0" algn="l" defTabSz="914400" eaLnBrk="0" fontAlgn="base" latinLnBrk="0" hangingPunct="0">
        <a:lnSpc>
          <a:spcPct val="90000"/>
        </a:lnSpc>
        <a:spcBef>
          <a:spcPct val="0"/>
        </a:spcBef>
        <a:spcAft>
          <a:spcPct val="0"/>
        </a:spcAft>
        <a:buNone/>
        <a:defRPr sz="4800" b="1" i="0" u="none" kern="1200" baseline="0">
          <a:solidFill>
            <a:schemeClr val="tx2"/>
          </a:solidFill>
          <a:latin typeface="+mj-lt"/>
          <a:ea typeface="+mj-ea"/>
          <a:cs typeface="+mj-cs"/>
        </a:defRPr>
      </a:lvl1pPr>
    </p:titleStyle>
    <p:bodyStyle>
      <a:lvl1pPr marL="571500" lvl="0" indent="-571500" algn="l" defTabSz="914400" eaLnBrk="0" fontAlgn="base" latinLnBrk="0" hangingPunct="0">
        <a:lnSpc>
          <a:spcPct val="90000"/>
        </a:lnSpc>
        <a:spcBef>
          <a:spcPct val="30000"/>
        </a:spcBef>
        <a:spcAft>
          <a:spcPct val="0"/>
        </a:spcAft>
        <a:buClr>
          <a:schemeClr val="tx2"/>
        </a:buClr>
        <a:buSzPct val="95000"/>
        <a:buFont typeface="Wingdings" panose="05000000000000000000" pitchFamily="2" charset="2"/>
        <a:buBlip>
          <a:blip r:embed="rId14"/>
        </a:buBlip>
        <a:defRPr sz="3200" b="1" i="0" u="none" kern="1200" baseline="0">
          <a:solidFill>
            <a:schemeClr val="tx1"/>
          </a:solidFill>
          <a:latin typeface="+mn-lt"/>
          <a:ea typeface="+mn-ea"/>
          <a:cs typeface="+mn-cs"/>
        </a:defRPr>
      </a:lvl1pPr>
      <a:lvl2pPr marL="1028700" lvl="1" indent="-455295" algn="l" defTabSz="914400" eaLnBrk="0" fontAlgn="base" latinLnBrk="0" hangingPunct="0">
        <a:lnSpc>
          <a:spcPct val="90000"/>
        </a:lnSpc>
        <a:spcBef>
          <a:spcPct val="30000"/>
        </a:spcBef>
        <a:spcAft>
          <a:spcPct val="0"/>
        </a:spcAft>
        <a:buClr>
          <a:schemeClr val="tx2"/>
        </a:buClr>
        <a:buSzPct val="95000"/>
        <a:buFont typeface="Wingdings" panose="05000000000000000000" pitchFamily="2" charset="2"/>
        <a:buBlip>
          <a:blip r:embed="rId14"/>
        </a:buBlip>
        <a:defRPr sz="2800" b="1" i="0" u="none" kern="1200" baseline="0">
          <a:solidFill>
            <a:schemeClr val="tx1"/>
          </a:solidFill>
          <a:latin typeface="+mn-lt"/>
          <a:ea typeface="+mn-ea"/>
          <a:cs typeface="+mn-cs"/>
        </a:defRPr>
      </a:lvl2pPr>
      <a:lvl3pPr marL="1428750" lvl="2" indent="-398145" algn="l" defTabSz="914400" eaLnBrk="0" fontAlgn="base" latinLnBrk="0" hangingPunct="0">
        <a:lnSpc>
          <a:spcPct val="90000"/>
        </a:lnSpc>
        <a:spcBef>
          <a:spcPct val="30000"/>
        </a:spcBef>
        <a:spcAft>
          <a:spcPct val="0"/>
        </a:spcAft>
        <a:buClr>
          <a:schemeClr val="tx2"/>
        </a:buClr>
        <a:buSzPct val="95000"/>
        <a:buFont typeface="Wingdings" panose="05000000000000000000" pitchFamily="2" charset="2"/>
        <a:buBlip>
          <a:blip r:embed="rId14"/>
        </a:buBlip>
        <a:defRPr sz="2400" b="1" i="0" u="none" kern="1200" baseline="0">
          <a:solidFill>
            <a:schemeClr val="tx1"/>
          </a:solidFill>
          <a:latin typeface="+mn-lt"/>
          <a:ea typeface="+mn-ea"/>
          <a:cs typeface="+mn-cs"/>
        </a:defRPr>
      </a:lvl3pPr>
      <a:lvl4pPr marL="1828800" lvl="3" indent="-398145" algn="l" defTabSz="914400" eaLnBrk="0" fontAlgn="base" latinLnBrk="0" hangingPunct="0">
        <a:lnSpc>
          <a:spcPct val="90000"/>
        </a:lnSpc>
        <a:spcBef>
          <a:spcPct val="30000"/>
        </a:spcBef>
        <a:spcAft>
          <a:spcPct val="0"/>
        </a:spcAft>
        <a:buClr>
          <a:schemeClr val="tx2"/>
        </a:buClr>
        <a:buSzPct val="95000"/>
        <a:buFont typeface="Wingdings" panose="05000000000000000000" pitchFamily="2" charset="2"/>
        <a:buBlip>
          <a:blip r:embed="rId14"/>
        </a:buBlip>
        <a:defRPr sz="2000" b="1" i="0" u="none" kern="1200" baseline="0">
          <a:solidFill>
            <a:schemeClr val="tx1"/>
          </a:solidFill>
          <a:latin typeface="+mn-lt"/>
          <a:ea typeface="+mn-ea"/>
          <a:cs typeface="+mn-cs"/>
        </a:defRPr>
      </a:lvl4pPr>
      <a:lvl5pPr marL="2227580" lvl="4" indent="-396875" algn="l" defTabSz="914400" eaLnBrk="0" fontAlgn="base" latinLnBrk="0" hangingPunct="0">
        <a:lnSpc>
          <a:spcPct val="90000"/>
        </a:lnSpc>
        <a:spcBef>
          <a:spcPct val="30000"/>
        </a:spcBef>
        <a:spcAft>
          <a:spcPct val="0"/>
        </a:spcAft>
        <a:buClr>
          <a:schemeClr val="tx2"/>
        </a:buClr>
        <a:buSzPct val="95000"/>
        <a:buFont typeface="Wingdings" panose="05000000000000000000" pitchFamily="2" charset="2"/>
        <a:buBlip>
          <a:blip r:embed="rId14"/>
        </a:buBlip>
        <a:defRPr sz="2000" b="1" i="0" u="none" kern="1200" baseline="0">
          <a:solidFill>
            <a:schemeClr val="tx1"/>
          </a:solidFill>
          <a:latin typeface="+mn-lt"/>
          <a:ea typeface="+mn-ea"/>
          <a:cs typeface="+mn-cs"/>
        </a:defRPr>
      </a:lvl5pPr>
      <a:lvl6pPr marL="2514600" lvl="5" indent="-228600" algn="l" defTabSz="914400" eaLnBrk="0" fontAlgn="base" latinLnBrk="0" hangingPunct="0">
        <a:lnSpc>
          <a:spcPct val="90000"/>
        </a:lnSpc>
        <a:spcBef>
          <a:spcPct val="30000"/>
        </a:spcBef>
        <a:spcAft>
          <a:spcPct val="0"/>
        </a:spcAft>
        <a:buClr>
          <a:schemeClr val="tx2"/>
        </a:buClr>
        <a:buSzPct val="95000"/>
        <a:buFont typeface="Wingdings" panose="05000000000000000000" pitchFamily="2" charset="2"/>
        <a:buBlip>
          <a:blip r:embed="rId14"/>
        </a:buBlip>
        <a:defRPr sz="2000" b="1" i="0" u="none" kern="1200" baseline="0">
          <a:solidFill>
            <a:schemeClr val="tx1"/>
          </a:solidFill>
          <a:latin typeface="+mn-lt"/>
          <a:ea typeface="+mn-ea"/>
          <a:cs typeface="+mn-cs"/>
        </a:defRPr>
      </a:lvl6pPr>
      <a:lvl7pPr marL="2971800" lvl="6" indent="-228600" algn="l" defTabSz="914400" eaLnBrk="0" fontAlgn="base" latinLnBrk="0" hangingPunct="0">
        <a:lnSpc>
          <a:spcPct val="90000"/>
        </a:lnSpc>
        <a:spcBef>
          <a:spcPct val="30000"/>
        </a:spcBef>
        <a:spcAft>
          <a:spcPct val="0"/>
        </a:spcAft>
        <a:buClr>
          <a:schemeClr val="tx2"/>
        </a:buClr>
        <a:buSzPct val="95000"/>
        <a:buFont typeface="Wingdings" panose="05000000000000000000" pitchFamily="2" charset="2"/>
        <a:buBlip>
          <a:blip r:embed="rId14"/>
        </a:buBlip>
        <a:defRPr sz="2000" b="1" i="0" u="none" kern="1200" baseline="0">
          <a:solidFill>
            <a:schemeClr val="tx1"/>
          </a:solidFill>
          <a:latin typeface="+mn-lt"/>
          <a:ea typeface="+mn-ea"/>
          <a:cs typeface="+mn-cs"/>
        </a:defRPr>
      </a:lvl7pPr>
      <a:lvl8pPr marL="3429000" lvl="7" indent="-228600" algn="l" defTabSz="914400" eaLnBrk="0" fontAlgn="base" latinLnBrk="0" hangingPunct="0">
        <a:lnSpc>
          <a:spcPct val="90000"/>
        </a:lnSpc>
        <a:spcBef>
          <a:spcPct val="30000"/>
        </a:spcBef>
        <a:spcAft>
          <a:spcPct val="0"/>
        </a:spcAft>
        <a:buClr>
          <a:schemeClr val="tx2"/>
        </a:buClr>
        <a:buSzPct val="95000"/>
        <a:buFont typeface="Wingdings" panose="05000000000000000000" pitchFamily="2" charset="2"/>
        <a:buBlip>
          <a:blip r:embed="rId14"/>
        </a:buBlip>
        <a:defRPr sz="2000" b="1" i="0" u="none" kern="1200" baseline="0">
          <a:solidFill>
            <a:schemeClr val="tx1"/>
          </a:solidFill>
          <a:latin typeface="+mn-lt"/>
          <a:ea typeface="+mn-ea"/>
          <a:cs typeface="+mn-cs"/>
        </a:defRPr>
      </a:lvl8pPr>
      <a:lvl9pPr marL="3886200" lvl="8" indent="-228600" algn="l" defTabSz="914400" eaLnBrk="0" fontAlgn="base" latinLnBrk="0" hangingPunct="0">
        <a:lnSpc>
          <a:spcPct val="90000"/>
        </a:lnSpc>
        <a:spcBef>
          <a:spcPct val="30000"/>
        </a:spcBef>
        <a:spcAft>
          <a:spcPct val="0"/>
        </a:spcAft>
        <a:buClr>
          <a:schemeClr val="tx2"/>
        </a:buClr>
        <a:buSzPct val="95000"/>
        <a:buFont typeface="Wingdings" panose="05000000000000000000" pitchFamily="2" charset="2"/>
        <a:buBlip>
          <a:blip r:embed="rId14"/>
        </a:buBlip>
        <a:defRPr sz="2000" b="1" i="0" u="none" kern="1200" baseline="0">
          <a:solidFill>
            <a:schemeClr val="tx1"/>
          </a:solidFill>
          <a:latin typeface="+mn-lt"/>
          <a:ea typeface="+mn-ea"/>
          <a:cs typeface="+mn-cs"/>
        </a:defRPr>
      </a:lvl9pPr>
    </p:bodyStyle>
    <p:otherStyle>
      <a:lvl1pPr marL="0" lvl="0" indent="0" algn="l" defTabSz="914400" eaLnBrk="0" fontAlgn="base" latinLnBrk="0" hangingPunct="0">
        <a:lnSpc>
          <a:spcPct val="100000"/>
        </a:lnSpc>
        <a:spcBef>
          <a:spcPct val="0"/>
        </a:spcBef>
        <a:spcAft>
          <a:spcPct val="0"/>
        </a:spcAft>
        <a:buFont typeface="Arial" panose="020B0604020202020204" pitchFamily="34" charset="0"/>
        <a:buNone/>
        <a:defRPr sz="1800" b="1" i="0" u="none" kern="1200" baseline="0">
          <a:solidFill>
            <a:srgbClr val="FF3300"/>
          </a:solidFill>
          <a:latin typeface="+mn-lt"/>
          <a:ea typeface="+mn-ea"/>
          <a:cs typeface="+mn-cs"/>
        </a:defRPr>
      </a:lvl1pPr>
      <a:lvl2pPr marL="457200" lvl="1" indent="0" algn="l" defTabSz="914400" eaLnBrk="0" fontAlgn="base" latinLnBrk="0" hangingPunct="0">
        <a:lnSpc>
          <a:spcPct val="100000"/>
        </a:lnSpc>
        <a:spcBef>
          <a:spcPct val="0"/>
        </a:spcBef>
        <a:spcAft>
          <a:spcPct val="0"/>
        </a:spcAft>
        <a:buFont typeface="Arial" panose="020B0604020202020204" pitchFamily="34" charset="0"/>
        <a:buNone/>
        <a:defRPr b="0" i="0" u="none" kern="1200" baseline="0">
          <a:solidFill>
            <a:srgbClr val="FF3300"/>
          </a:solidFill>
          <a:latin typeface="Times New Roman" panose="02020603050405020304" pitchFamily="2" charset="0"/>
          <a:ea typeface="宋体" panose="02010600030101010101" pitchFamily="2" charset="-122"/>
          <a:cs typeface="+mn-cs"/>
        </a:defRPr>
      </a:lvl2pPr>
      <a:lvl3pPr marL="914400" lvl="2" indent="0" algn="l" defTabSz="914400" eaLnBrk="0" fontAlgn="base" latinLnBrk="0" hangingPunct="0">
        <a:lnSpc>
          <a:spcPct val="100000"/>
        </a:lnSpc>
        <a:spcBef>
          <a:spcPct val="0"/>
        </a:spcBef>
        <a:spcAft>
          <a:spcPct val="0"/>
        </a:spcAft>
        <a:buFont typeface="Arial" panose="020B0604020202020204" pitchFamily="34" charset="0"/>
        <a:buNone/>
        <a:defRPr b="0" i="0" u="none" kern="1200" baseline="0">
          <a:solidFill>
            <a:srgbClr val="FF3300"/>
          </a:solidFill>
          <a:latin typeface="Times New Roman" panose="02020603050405020304" pitchFamily="2" charset="0"/>
          <a:ea typeface="宋体" panose="02010600030101010101" pitchFamily="2" charset="-122"/>
          <a:cs typeface="+mn-cs"/>
        </a:defRPr>
      </a:lvl3pPr>
      <a:lvl4pPr marL="1371600" lvl="3" indent="0" algn="l" defTabSz="914400" eaLnBrk="0" fontAlgn="base" latinLnBrk="0" hangingPunct="0">
        <a:lnSpc>
          <a:spcPct val="100000"/>
        </a:lnSpc>
        <a:spcBef>
          <a:spcPct val="0"/>
        </a:spcBef>
        <a:spcAft>
          <a:spcPct val="0"/>
        </a:spcAft>
        <a:buFont typeface="Arial" panose="020B0604020202020204" pitchFamily="34" charset="0"/>
        <a:buNone/>
        <a:defRPr b="0" i="0" u="none" kern="1200" baseline="0">
          <a:solidFill>
            <a:srgbClr val="FF3300"/>
          </a:solidFill>
          <a:latin typeface="Times New Roman" panose="02020603050405020304" pitchFamily="2" charset="0"/>
          <a:ea typeface="宋体" panose="02010600030101010101" pitchFamily="2" charset="-122"/>
          <a:cs typeface="+mn-cs"/>
        </a:defRPr>
      </a:lvl4pPr>
      <a:lvl5pPr marL="1828800" lvl="4" indent="0" algn="l" defTabSz="914400" eaLnBrk="0" fontAlgn="base" latinLnBrk="0" hangingPunct="0">
        <a:lnSpc>
          <a:spcPct val="100000"/>
        </a:lnSpc>
        <a:spcBef>
          <a:spcPct val="0"/>
        </a:spcBef>
        <a:spcAft>
          <a:spcPct val="0"/>
        </a:spcAft>
        <a:buFont typeface="Arial" panose="020B0604020202020204" pitchFamily="34" charset="0"/>
        <a:buNone/>
        <a:defRPr b="0" i="0" u="none" kern="1200" baseline="0">
          <a:solidFill>
            <a:srgbClr val="FF3300"/>
          </a:solidFill>
          <a:latin typeface="Times New Roman" panose="02020603050405020304" pitchFamily="2" charset="0"/>
          <a:ea typeface="宋体" panose="02010600030101010101" pitchFamily="2" charset="-122"/>
          <a:cs typeface="+mn-cs"/>
        </a:defRPr>
      </a:lvl5pPr>
      <a:lvl6pPr marL="2286000" lvl="5" indent="0" algn="l" defTabSz="914400" eaLnBrk="0" fontAlgn="base" latinLnBrk="0" hangingPunct="0">
        <a:lnSpc>
          <a:spcPct val="100000"/>
        </a:lnSpc>
        <a:spcBef>
          <a:spcPct val="0"/>
        </a:spcBef>
        <a:spcAft>
          <a:spcPct val="0"/>
        </a:spcAft>
        <a:buFont typeface="Arial" panose="020B0604020202020204" pitchFamily="34" charset="0"/>
        <a:buNone/>
        <a:defRPr b="0" i="0" u="none" kern="1200" baseline="0">
          <a:solidFill>
            <a:srgbClr val="FF3300"/>
          </a:solidFill>
          <a:latin typeface="Times New Roman" panose="02020603050405020304" pitchFamily="2" charset="0"/>
          <a:ea typeface="宋体" panose="02010600030101010101" pitchFamily="2" charset="-122"/>
          <a:cs typeface="+mn-cs"/>
        </a:defRPr>
      </a:lvl6pPr>
      <a:lvl7pPr marL="2743200" lvl="6" indent="0" algn="l" defTabSz="914400" eaLnBrk="0" fontAlgn="base" latinLnBrk="0" hangingPunct="0">
        <a:lnSpc>
          <a:spcPct val="100000"/>
        </a:lnSpc>
        <a:spcBef>
          <a:spcPct val="0"/>
        </a:spcBef>
        <a:spcAft>
          <a:spcPct val="0"/>
        </a:spcAft>
        <a:buFont typeface="Arial" panose="020B0604020202020204" pitchFamily="34" charset="0"/>
        <a:buNone/>
        <a:defRPr b="0" i="0" u="none" kern="1200" baseline="0">
          <a:solidFill>
            <a:srgbClr val="FF3300"/>
          </a:solidFill>
          <a:latin typeface="Times New Roman" panose="02020603050405020304" pitchFamily="2" charset="0"/>
          <a:ea typeface="宋体" panose="02010600030101010101" pitchFamily="2" charset="-122"/>
          <a:cs typeface="+mn-cs"/>
        </a:defRPr>
      </a:lvl7pPr>
      <a:lvl8pPr marL="3200400" lvl="7" indent="0" algn="l" defTabSz="914400" eaLnBrk="0" fontAlgn="base" latinLnBrk="0" hangingPunct="0">
        <a:lnSpc>
          <a:spcPct val="100000"/>
        </a:lnSpc>
        <a:spcBef>
          <a:spcPct val="0"/>
        </a:spcBef>
        <a:spcAft>
          <a:spcPct val="0"/>
        </a:spcAft>
        <a:buFont typeface="Arial" panose="020B0604020202020204" pitchFamily="34" charset="0"/>
        <a:buNone/>
        <a:defRPr b="0" i="0" u="none" kern="1200" baseline="0">
          <a:solidFill>
            <a:srgbClr val="FF3300"/>
          </a:solidFill>
          <a:latin typeface="Times New Roman" panose="02020603050405020304" pitchFamily="2" charset="0"/>
          <a:ea typeface="宋体" panose="02010600030101010101" pitchFamily="2" charset="-122"/>
          <a:cs typeface="+mn-cs"/>
        </a:defRPr>
      </a:lvl8pPr>
      <a:lvl9pPr marL="3657600" lvl="8" indent="0" algn="l" defTabSz="914400" eaLnBrk="0" fontAlgn="base" latinLnBrk="0" hangingPunct="0">
        <a:lnSpc>
          <a:spcPct val="100000"/>
        </a:lnSpc>
        <a:spcBef>
          <a:spcPct val="0"/>
        </a:spcBef>
        <a:spcAft>
          <a:spcPct val="0"/>
        </a:spcAft>
        <a:buFont typeface="Arial" panose="020B0604020202020204" pitchFamily="34" charset="0"/>
        <a:buNone/>
        <a:defRPr b="0" i="0" u="none" kern="1200" baseline="0">
          <a:solidFill>
            <a:srgbClr val="FF3300"/>
          </a:solidFill>
          <a:latin typeface="Times New Roman" panose="02020603050405020304" pitchFamily="2" charset="0"/>
          <a:ea typeface="宋体" panose="02010600030101010101" pitchFamily="2" charset="-122"/>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29.xml"/><Relationship Id="rId2" Type="http://schemas.openxmlformats.org/officeDocument/2006/relationships/image" Target="../media/image12.png"/><Relationship Id="rId1" Type="http://schemas.openxmlformats.org/officeDocument/2006/relationships/tags" Target="../tags/tag5.xml"/></Relationships>
</file>

<file path=ppt/slides/_rels/slide2.xml.rels><?xml version="1.0" encoding="UTF-8" standalone="yes"?>
<Relationships xmlns="http://schemas.openxmlformats.org/package/2006/relationships"><Relationship Id="rId6" Type="http://schemas.openxmlformats.org/officeDocument/2006/relationships/slideLayout" Target="../slideLayouts/slideLayout29.xml"/><Relationship Id="rId5" Type="http://schemas.openxmlformats.org/officeDocument/2006/relationships/tags" Target="../tags/tag2.xml"/><Relationship Id="rId4" Type="http://schemas.openxmlformats.org/officeDocument/2006/relationships/tags" Target="../tags/tag1.xml"/><Relationship Id="rId3" Type="http://schemas.openxmlformats.org/officeDocument/2006/relationships/slide" Target="slide1.xml"/><Relationship Id="rId2" Type="http://schemas.openxmlformats.org/officeDocument/2006/relationships/image" Target="../media/image7.png"/><Relationship Id="rId1" Type="http://schemas.openxmlformats.org/officeDocument/2006/relationships/slide" Target="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27.xml.rels><?xml version="1.0" encoding="UTF-8" standalone="yes"?>
<Relationships xmlns="http://schemas.openxmlformats.org/package/2006/relationships"><Relationship Id="rId5" Type="http://schemas.openxmlformats.org/officeDocument/2006/relationships/slideLayout" Target="../slideLayouts/slideLayout29.xml"/><Relationship Id="rId4" Type="http://schemas.openxmlformats.org/officeDocument/2006/relationships/slide" Target="slide2.xml"/><Relationship Id="rId3" Type="http://schemas.openxmlformats.org/officeDocument/2006/relationships/image" Target="../media/image9.emf"/><Relationship Id="rId2" Type="http://schemas.openxmlformats.org/officeDocument/2006/relationships/slide" Target="slide1.xml"/><Relationship Id="rId1" Type="http://schemas.openxmlformats.org/officeDocument/2006/relationships/image" Target="../media/image8.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29.xml"/><Relationship Id="rId2" Type="http://schemas.openxmlformats.org/officeDocument/2006/relationships/image" Target="../media/image13.png"/><Relationship Id="rId1" Type="http://schemas.openxmlformats.org/officeDocument/2006/relationships/tags" Target="../tags/tag6.xml"/></Relationships>
</file>

<file path=ppt/slides/_rels/slide3.xml.rels><?xml version="1.0" encoding="UTF-8" standalone="yes"?>
<Relationships xmlns="http://schemas.openxmlformats.org/package/2006/relationships"><Relationship Id="rId5" Type="http://schemas.openxmlformats.org/officeDocument/2006/relationships/slideLayout" Target="../slideLayouts/slideLayout29.xml"/><Relationship Id="rId4" Type="http://schemas.openxmlformats.org/officeDocument/2006/relationships/slide" Target="slide2.xml"/><Relationship Id="rId3" Type="http://schemas.openxmlformats.org/officeDocument/2006/relationships/image" Target="../media/image9.emf"/><Relationship Id="rId2" Type="http://schemas.openxmlformats.org/officeDocument/2006/relationships/slide" Target="slide1.xml"/><Relationship Id="rId1" Type="http://schemas.openxmlformats.org/officeDocument/2006/relationships/image" Target="../media/image8.pn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29.xml"/><Relationship Id="rId2" Type="http://schemas.openxmlformats.org/officeDocument/2006/relationships/image" Target="../media/image14.png"/><Relationship Id="rId1" Type="http://schemas.openxmlformats.org/officeDocument/2006/relationships/tags" Target="../tags/tag7.xml"/></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9.xml"/><Relationship Id="rId2" Type="http://schemas.openxmlformats.org/officeDocument/2006/relationships/image" Target="../media/image15.png"/><Relationship Id="rId1" Type="http://schemas.openxmlformats.org/officeDocument/2006/relationships/tags" Target="../tags/tag8.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36.xml.rels><?xml version="1.0" encoding="UTF-8" standalone="yes"?>
<Relationships xmlns="http://schemas.openxmlformats.org/package/2006/relationships"><Relationship Id="rId5" Type="http://schemas.openxmlformats.org/officeDocument/2006/relationships/slideLayout" Target="../slideLayouts/slideLayout29.xml"/><Relationship Id="rId4" Type="http://schemas.openxmlformats.org/officeDocument/2006/relationships/slide" Target="slide2.xml"/><Relationship Id="rId3" Type="http://schemas.openxmlformats.org/officeDocument/2006/relationships/image" Target="../media/image9.emf"/><Relationship Id="rId2" Type="http://schemas.openxmlformats.org/officeDocument/2006/relationships/slide" Target="slide1.xml"/><Relationship Id="rId1" Type="http://schemas.openxmlformats.org/officeDocument/2006/relationships/image" Target="../media/image8.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39.xml.rels><?xml version="1.0" encoding="UTF-8" standalone="yes"?>
<Relationships xmlns="http://schemas.openxmlformats.org/package/2006/relationships"><Relationship Id="rId3" Type="http://schemas.openxmlformats.org/officeDocument/2006/relationships/slideLayout" Target="../slideLayouts/slideLayout29.xml"/><Relationship Id="rId2" Type="http://schemas.openxmlformats.org/officeDocument/2006/relationships/image" Target="../media/image16.png"/><Relationship Id="rId1" Type="http://schemas.openxmlformats.org/officeDocument/2006/relationships/tags" Target="../tags/tag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47.xml.rels><?xml version="1.0" encoding="UTF-8" standalone="yes"?>
<Relationships xmlns="http://schemas.openxmlformats.org/package/2006/relationships"><Relationship Id="rId3" Type="http://schemas.openxmlformats.org/officeDocument/2006/relationships/slideLayout" Target="../slideLayouts/slideLayout29.xml"/><Relationship Id="rId2" Type="http://schemas.openxmlformats.org/officeDocument/2006/relationships/image" Target="../media/image17.emf"/><Relationship Id="rId1" Type="http://schemas.openxmlformats.org/officeDocument/2006/relationships/tags" Target="../tags/tag10.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9.xml"/><Relationship Id="rId2" Type="http://schemas.openxmlformats.org/officeDocument/2006/relationships/image" Target="../media/image10.png"/><Relationship Id="rId1" Type="http://schemas.openxmlformats.org/officeDocument/2006/relationships/tags" Target="../tags/tag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9.xml"/><Relationship Id="rId2" Type="http://schemas.openxmlformats.org/officeDocument/2006/relationships/image" Target="../media/image11.png"/><Relationship Id="rId1" Type="http://schemas.openxmlformats.org/officeDocument/2006/relationships/tags" Target="../tags/tag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3" name="Rectangle 2"/>
          <p:cNvSpPr>
            <a:spLocks noGrp="1"/>
          </p:cNvSpPr>
          <p:nvPr>
            <p:ph type="body" idx="4294967295"/>
          </p:nvPr>
        </p:nvSpPr>
        <p:spPr>
          <a:xfrm>
            <a:off x="1546225" y="3265488"/>
            <a:ext cx="8642350" cy="4340225"/>
          </a:xfrm>
        </p:spPr>
        <p:txBody>
          <a:bodyPr vert="horz" wrap="square" lIns="78366" tIns="39183" rIns="78366" bIns="39183" anchor="t" anchorCtr="0"/>
          <a:p>
            <a:pPr eaLnBrk="1" hangingPunct="1"/>
            <a:r>
              <a:rPr lang="en-US" altLang="zh-CN" sz="3200">
                <a:solidFill>
                  <a:schemeClr val="hlink"/>
                </a:solidFill>
                <a:latin typeface="仿宋_GB2312" panose="02010609030101010101" pitchFamily="1" charset="-122"/>
                <a:ea typeface="仿宋_GB2312" panose="02010609030101010101" pitchFamily="1" charset="-122"/>
              </a:rPr>
              <a:t>       </a:t>
            </a:r>
            <a:r>
              <a:rPr lang="zh-CN" altLang="en-US" sz="3200">
                <a:solidFill>
                  <a:schemeClr val="hlink"/>
                </a:solidFill>
                <a:latin typeface="仿宋_GB2312" panose="02010609030101010101" pitchFamily="1" charset="-122"/>
                <a:ea typeface="仿宋_GB2312" panose="02010609030101010101" pitchFamily="1" charset="-122"/>
              </a:rPr>
              <a:t>作者     丁向荣  </a:t>
            </a:r>
            <a:endParaRPr lang="zh-CN" altLang="en-US" sz="3200">
              <a:solidFill>
                <a:schemeClr val="hlink"/>
              </a:solidFill>
              <a:latin typeface="仿宋_GB2312" panose="02010609030101010101" pitchFamily="1" charset="-122"/>
              <a:ea typeface="仿宋_GB2312" panose="02010609030101010101" pitchFamily="1" charset="-122"/>
            </a:endParaRPr>
          </a:p>
          <a:p>
            <a:pPr eaLnBrk="1" hangingPunct="1"/>
            <a:r>
              <a:rPr lang="zh-CN" altLang="en-US" sz="3200">
                <a:solidFill>
                  <a:schemeClr val="hlink"/>
                </a:solidFill>
                <a:latin typeface="仿宋_GB2312" panose="02010609030101010101" pitchFamily="1" charset="-122"/>
                <a:ea typeface="仿宋_GB2312" panose="02010609030101010101" pitchFamily="1" charset="-122"/>
              </a:rPr>
              <a:t>          </a:t>
            </a:r>
            <a:endParaRPr lang="zh-CN" altLang="en-US" sz="3200">
              <a:solidFill>
                <a:schemeClr val="hlink"/>
              </a:solidFill>
              <a:latin typeface="仿宋_GB2312" panose="02010609030101010101" pitchFamily="1" charset="-122"/>
              <a:ea typeface="仿宋_GB2312" panose="02010609030101010101" pitchFamily="1" charset="-122"/>
            </a:endParaRPr>
          </a:p>
        </p:txBody>
      </p:sp>
      <p:sp>
        <p:nvSpPr>
          <p:cNvPr id="8194" name="Rectangle 3"/>
          <p:cNvSpPr/>
          <p:nvPr/>
        </p:nvSpPr>
        <p:spPr>
          <a:xfrm>
            <a:off x="0" y="1341438"/>
            <a:ext cx="9375775" cy="1603375"/>
          </a:xfrm>
          <a:prstGeom prst="rect">
            <a:avLst/>
          </a:prstGeom>
          <a:gradFill rotWithShape="1">
            <a:gsLst>
              <a:gs pos="0">
                <a:srgbClr val="716D59">
                  <a:alpha val="0"/>
                </a:srgbClr>
              </a:gs>
              <a:gs pos="50000">
                <a:schemeClr val="accent1">
                  <a:alpha val="50000"/>
                </a:schemeClr>
              </a:gs>
              <a:gs pos="100000">
                <a:srgbClr val="716D59">
                  <a:alpha val="0"/>
                </a:srgbClr>
              </a:gs>
            </a:gsLst>
            <a:lin ang="18900000" scaled="1"/>
            <a:tileRect/>
          </a:gradFill>
          <a:ln w="12700" cap="flat" cmpd="sng">
            <a:solidFill>
              <a:schemeClr val="tx2"/>
            </a:solidFill>
            <a:prstDash val="solid"/>
            <a:miter/>
            <a:headEnd type="none" w="med" len="med"/>
            <a:tailEnd type="none" w="med" len="med"/>
          </a:ln>
        </p:spPr>
        <p:txBody>
          <a:bodyPr anchor="ctr" anchorCtr="0"/>
          <a:p>
            <a:pPr algn="ctr"/>
            <a:r>
              <a:rPr lang="en-US" altLang="zh-CN" sz="3600" b="1" dirty="0">
                <a:solidFill>
                  <a:srgbClr val="FF6743"/>
                </a:solidFill>
                <a:latin typeface="Arial Narrow" panose="020B0606020202030204" pitchFamily="2" charset="0"/>
                <a:ea typeface="华文中宋" panose="02010600040101010101" pitchFamily="2" charset="-122"/>
              </a:rPr>
              <a:t>STC</a:t>
            </a:r>
            <a:r>
              <a:rPr lang="zh-CN" altLang="en-US" sz="3600" b="1" dirty="0">
                <a:solidFill>
                  <a:srgbClr val="FF6743"/>
                </a:solidFill>
                <a:latin typeface="Arial Narrow" panose="020B0606020202030204" pitchFamily="2" charset="0"/>
                <a:ea typeface="华文中宋" panose="02010600040101010101" pitchFamily="2" charset="-122"/>
              </a:rPr>
              <a:t>单片机原理与应用</a:t>
            </a:r>
            <a:endParaRPr lang="zh-CN" altLang="en-US" sz="3200" dirty="0">
              <a:solidFill>
                <a:srgbClr val="7030A0"/>
              </a:solidFill>
              <a:latin typeface="宋体" panose="02010600030101010101" pitchFamily="2" charset="-122"/>
              <a:ea typeface="宋体" panose="02010600030101010101" pitchFamily="2" charset="-122"/>
            </a:endParaRPr>
          </a:p>
        </p:txBody>
      </p:sp>
      <p:sp>
        <p:nvSpPr>
          <p:cNvPr id="8195" name="Rectangle 4"/>
          <p:cNvSpPr>
            <a:spLocks noGrp="1"/>
          </p:cNvSpPr>
          <p:nvPr>
            <p:ph type="title" idx="4294967295"/>
          </p:nvPr>
        </p:nvSpPr>
        <p:spPr/>
        <p:txBody>
          <a:bodyPr vert="horz" wrap="square" lIns="78366" tIns="39183" rIns="78366" bIns="39183" anchor="ctr" anchorCtr="0"/>
          <a:p>
            <a:pPr eaLnBrk="1" hangingPunct="1"/>
            <a:endParaRPr lang="zh-CN"/>
          </a:p>
        </p:txBody>
      </p:sp>
    </p:spTree>
  </p:cSld>
  <p:clrMapOvr>
    <a:masterClrMapping/>
  </p:clrMapOvr>
  <p:transition spd="med">
    <p:random/>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8" name="Rectangle 2"/>
          <p:cNvSpPr>
            <a:spLocks noGrp="1"/>
          </p:cNvSpPr>
          <p:nvPr>
            <p:ph type="title" idx="4294967295"/>
          </p:nvPr>
        </p:nvSpPr>
        <p:spPr>
          <a:xfrm>
            <a:off x="179388" y="115888"/>
            <a:ext cx="8964613" cy="1143000"/>
          </a:xfrm>
        </p:spPr>
        <p:txBody>
          <a:bodyPr vert="horz" wrap="square" lIns="78366" tIns="39183" rIns="78366" bIns="39183" anchor="ctr"/>
          <a:p>
            <a:pPr marL="0" marR="0" indent="0" algn="l" defTabSz="784225" rtl="0" eaLnBrk="1" fontAlgn="base" latinLnBrk="0" hangingPunct="1">
              <a:lnSpc>
                <a:spcPct val="150000"/>
              </a:lnSpc>
              <a:spcBef>
                <a:spcPct val="0"/>
              </a:spcBef>
              <a:spcAft>
                <a:spcPct val="0"/>
              </a:spcAft>
              <a:buClrTx/>
              <a:buSzTx/>
              <a:buFontTx/>
              <a:buNone/>
            </a:pPr>
            <a:r>
              <a:rPr kumimoji="0" lang="zh-CN" altLang="en-US" sz="2800" b="1" i="0" u="none" strike="noStrike" kern="1200" cap="none" spc="0" normalizeH="0" baseline="0" noProof="1" dirty="0">
                <a:solidFill>
                  <a:srgbClr val="FF6743"/>
                </a:solidFill>
                <a:latin typeface="Times New Roman" panose="02020603050405020304" pitchFamily="2" charset="0"/>
                <a:ea typeface="+mj-ea"/>
                <a:cs typeface="+mj-cs"/>
              </a:rPr>
              <a:t>   任务1  STC15W4K32S4单片机的基本RAM</a:t>
            </a:r>
            <a:br>
              <a:rPr lang="zh-CN" altLang="en-US" sz="2800" dirty="0">
                <a:latin typeface="Times New Roman" panose="02020603050405020304" pitchFamily="2" charset="0"/>
              </a:rPr>
            </a:br>
            <a:r>
              <a:rPr kumimoji="0" lang="zh-CN" altLang="en-US" sz="2800" b="1" i="0" u="none" strike="noStrike" kern="1200" cap="none" spc="0" normalizeH="0" baseline="0" noProof="1" dirty="0">
                <a:solidFill>
                  <a:srgbClr val="FF6743"/>
                </a:solidFill>
                <a:latin typeface="Times New Roman" panose="02020603050405020304" pitchFamily="2" charset="0"/>
                <a:ea typeface="+mj-ea"/>
                <a:cs typeface="+mj-cs"/>
              </a:rPr>
              <a:t>                                                                       </a:t>
            </a:r>
            <a:r>
              <a:rPr kumimoji="0" lang="en-US" altLang="zh-CN" sz="2800" b="1" i="0" u="none" strike="noStrike" kern="1200" cap="none" spc="0" normalizeH="0" baseline="0" noProof="1" dirty="0">
                <a:solidFill>
                  <a:srgbClr val="FF6743"/>
                </a:solidFill>
                <a:latin typeface="Times New Roman" panose="02020603050405020304" pitchFamily="2" charset="0"/>
                <a:ea typeface="+mj-ea"/>
                <a:cs typeface="+mj-cs"/>
              </a:rPr>
              <a:t>    </a:t>
            </a:r>
            <a:r>
              <a:rPr kumimoji="0" lang="zh-CN" altLang="en-US" sz="2800" b="1" i="0" u="none" strike="noStrike" kern="1200" cap="none" spc="0" normalizeH="0" baseline="0" noProof="1" dirty="0">
                <a:solidFill>
                  <a:srgbClr val="FF6743"/>
                </a:solidFill>
                <a:latin typeface="Times New Roman" panose="02020603050405020304" pitchFamily="2" charset="0"/>
                <a:ea typeface="+mj-ea"/>
                <a:cs typeface="+mj-cs"/>
              </a:rPr>
              <a:t> </a:t>
            </a:r>
            <a:r>
              <a:rPr kumimoji="0" lang="en-US" altLang="zh-CN" sz="2400" b="1" i="0" u="none" strike="noStrike" kern="1200" cap="none" spc="0" normalizeH="0" baseline="0" noProof="1" dirty="0">
                <a:solidFill>
                  <a:srgbClr val="FF6743"/>
                </a:solidFill>
                <a:latin typeface="Times New Roman" panose="02020603050405020304" pitchFamily="2" charset="0"/>
                <a:ea typeface="+mj-ea"/>
                <a:cs typeface="+mj-cs"/>
              </a:rPr>
              <a:t>—</a:t>
            </a:r>
            <a:r>
              <a:rPr kumimoji="0" lang="zh-CN" altLang="en-US" sz="2400" b="1" i="0" u="none" strike="noStrike" kern="1200" cap="none" spc="0" normalizeH="0" baseline="0" noProof="1" dirty="0">
                <a:solidFill>
                  <a:srgbClr val="FF6743"/>
                </a:solidFill>
                <a:latin typeface="Times New Roman" panose="02020603050405020304" pitchFamily="2" charset="0"/>
                <a:ea typeface="仿宋_GB2312" panose="02010609030101010101" pitchFamily="1" charset="-122"/>
                <a:cs typeface="+mj-cs"/>
              </a:rPr>
              <a:t>相关知识</a:t>
            </a:r>
            <a:endParaRPr kumimoji="0" lang="zh-CN" altLang="en-US" sz="2400" b="1" i="0" u="none" strike="noStrike" kern="1200" cap="none" spc="0" normalizeH="0" baseline="0" noProof="1" dirty="0">
              <a:solidFill>
                <a:srgbClr val="FF6743"/>
              </a:solidFill>
              <a:latin typeface="Times New Roman" panose="02020603050405020304" pitchFamily="2" charset="0"/>
              <a:ea typeface="仿宋_GB2312" panose="02010609030101010101" pitchFamily="1" charset="-122"/>
              <a:cs typeface="+mj-cs"/>
            </a:endParaRPr>
          </a:p>
        </p:txBody>
      </p:sp>
      <p:sp>
        <p:nvSpPr>
          <p:cNvPr id="2" name="Rectangle 3"/>
          <p:cNvSpPr>
            <a:spLocks noGrp="1"/>
          </p:cNvSpPr>
          <p:nvPr>
            <p:ph type="body" idx="4294967295"/>
          </p:nvPr>
        </p:nvSpPr>
        <p:spPr>
          <a:xfrm>
            <a:off x="323215" y="1484630"/>
            <a:ext cx="8642350" cy="4695190"/>
          </a:xfrm>
        </p:spPr>
        <p:txBody>
          <a:bodyPr vert="horz" wrap="square" lIns="78366" tIns="39183" rIns="78366" bIns="39183" anchor="t" anchorCtr="0"/>
          <a:p>
            <a:pPr eaLnBrk="1" hangingPunct="1">
              <a:lnSpc>
                <a:spcPct val="125000"/>
              </a:lnSpc>
            </a:pPr>
            <a:r>
              <a:rPr lang="en-US" altLang="zh-CN">
                <a:solidFill>
                  <a:srgbClr val="000000"/>
                </a:solidFill>
                <a:latin typeface="宋体" panose="02010600030101010101" pitchFamily="2" charset="-122"/>
              </a:rPr>
              <a:t>   </a:t>
            </a:r>
            <a:r>
              <a:rPr>
                <a:latin typeface="宋体" panose="02010600030101010101" pitchFamily="2" charset="-122"/>
              </a:rPr>
              <a:t>一、STC15W4K32S4单片机的存储结构</a:t>
            </a:r>
            <a:r>
              <a:rPr lang="en-US">
                <a:latin typeface="宋体" panose="02010600030101010101" pitchFamily="2" charset="-122"/>
              </a:rPr>
              <a:t>--</a:t>
            </a:r>
            <a:r>
              <a:rPr lang="zh-CN" altLang="en-US" sz="2000">
                <a:solidFill>
                  <a:srgbClr val="7030A0"/>
                </a:solidFill>
                <a:latin typeface="宋体" panose="02010600030101010101" pitchFamily="2" charset="-122"/>
              </a:rPr>
              <a:t>基本RAM</a:t>
            </a:r>
            <a:r>
              <a:rPr lang="zh-CN" altLang="en-US" sz="2000" b="0">
                <a:latin typeface="宋体" panose="02010600030101010101" pitchFamily="2" charset="-122"/>
              </a:rPr>
              <a:t> </a:t>
            </a:r>
            <a:r>
              <a:rPr lang="zh-CN" altLang="en-US" b="0">
                <a:latin typeface="宋体" panose="02010600030101010101" pitchFamily="2" charset="-122"/>
              </a:rPr>
              <a:t> </a:t>
            </a:r>
            <a:r>
              <a:rPr lang="zh-CN" altLang="en-US">
                <a:latin typeface="宋体" panose="02010600030101010101" pitchFamily="2" charset="-122"/>
              </a:rPr>
              <a:t>  </a:t>
            </a:r>
            <a:endParaRPr lang="zh-CN" altLang="en-US">
              <a:latin typeface="宋体" panose="02010600030101010101" pitchFamily="2" charset="-122"/>
            </a:endParaRPr>
          </a:p>
          <a:p>
            <a:pPr eaLnBrk="1" hangingPunct="1">
              <a:lnSpc>
                <a:spcPct val="125000"/>
              </a:lnSpc>
            </a:pPr>
            <a:r>
              <a:rPr lang="en-US" altLang="zh-CN">
                <a:latin typeface="宋体" panose="02010600030101010101" pitchFamily="2" charset="-122"/>
              </a:rPr>
              <a:t>  </a:t>
            </a:r>
            <a:r>
              <a:rPr lang="en-US" altLang="zh-CN" b="0">
                <a:latin typeface="宋体" panose="02010600030101010101" pitchFamily="2" charset="-122"/>
              </a:rPr>
              <a:t> </a:t>
            </a:r>
            <a:r>
              <a:rPr lang="en-US" altLang="zh-CN" b="0">
                <a:latin typeface="宋体" panose="02010600030101010101" pitchFamily="2" charset="-122"/>
              </a:rPr>
              <a:t>（1）低128字节</a:t>
            </a:r>
            <a:endParaRPr lang="en-US" altLang="zh-CN" b="0">
              <a:latin typeface="宋体" panose="02010600030101010101" pitchFamily="2" charset="-122"/>
            </a:endParaRPr>
          </a:p>
          <a:p>
            <a:pPr eaLnBrk="1" hangingPunct="1">
              <a:lnSpc>
                <a:spcPct val="125000"/>
              </a:lnSpc>
            </a:pPr>
            <a:r>
              <a:rPr lang="en-US" altLang="zh-CN" b="0">
                <a:latin typeface="宋体" panose="02010600030101010101" pitchFamily="2" charset="-122"/>
              </a:rPr>
              <a:t>    2）位寻址区（20H～2FH）</a:t>
            </a:r>
            <a:endParaRPr lang="en-US" altLang="zh-CN" b="0">
              <a:latin typeface="宋体" panose="02010600030101010101" pitchFamily="2" charset="-122"/>
            </a:endParaRPr>
          </a:p>
          <a:p>
            <a:pPr eaLnBrk="1" hangingPunct="1">
              <a:lnSpc>
                <a:spcPct val="125000"/>
              </a:lnSpc>
            </a:pPr>
            <a:r>
              <a:rPr lang="en-US" altLang="zh-CN" b="0">
                <a:latin typeface="宋体" panose="02010600030101010101" pitchFamily="2" charset="-122"/>
              </a:rPr>
              <a:t>      20H～2FH共16个字节是位寻址区，每个字节8个位，共128个位。</a:t>
            </a:r>
            <a:endParaRPr lang="en-US" altLang="zh-CN" b="0">
              <a:latin typeface="宋体" panose="02010600030101010101" pitchFamily="2" charset="-122"/>
            </a:endParaRPr>
          </a:p>
          <a:p>
            <a:pPr eaLnBrk="1" hangingPunct="1">
              <a:lnSpc>
                <a:spcPct val="125000"/>
              </a:lnSpc>
            </a:pPr>
            <a:r>
              <a:rPr lang="en-US" altLang="zh-CN" b="0">
                <a:latin typeface="宋体" panose="02010600030101010101" pitchFamily="2" charset="-122"/>
              </a:rPr>
              <a:t>      该区域不仅可按字节寻址，也可按位进行寻址。</a:t>
            </a:r>
            <a:endParaRPr lang="en-US" altLang="zh-CN" b="0">
              <a:latin typeface="宋体" panose="02010600030101010101" pitchFamily="2" charset="-122"/>
            </a:endParaRPr>
          </a:p>
          <a:p>
            <a:pPr eaLnBrk="1" hangingPunct="1">
              <a:lnSpc>
                <a:spcPct val="125000"/>
              </a:lnSpc>
            </a:pPr>
            <a:r>
              <a:rPr lang="en-US" altLang="zh-CN" b="0">
                <a:latin typeface="宋体" panose="02010600030101010101" pitchFamily="2" charset="-122"/>
              </a:rPr>
              <a:t>      从20H的B0位到2FH的B7位，其对应的位地址依次为00H～7FH，位地址还可用字节地址加位号表示，如20H单元的B5位，其位地址可用05H表示，也可用20H.5表示。</a:t>
            </a:r>
            <a:endParaRPr lang="en-US" altLang="zh-CN" b="0">
              <a:latin typeface="宋体" panose="02010600030101010101" pitchFamily="2" charset="-122"/>
            </a:endParaRPr>
          </a:p>
        </p:txBody>
      </p:sp>
    </p:spTree>
  </p:cSld>
  <p:clrMapOvr>
    <a:masterClrMapping/>
  </p:clrMapOvr>
  <p:transition spd="med">
    <p:random/>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8" name="Rectangle 2"/>
          <p:cNvSpPr>
            <a:spLocks noGrp="1"/>
          </p:cNvSpPr>
          <p:nvPr>
            <p:ph type="title" idx="4294967295"/>
          </p:nvPr>
        </p:nvSpPr>
        <p:spPr>
          <a:xfrm>
            <a:off x="179388" y="115888"/>
            <a:ext cx="8964613" cy="1143000"/>
          </a:xfrm>
        </p:spPr>
        <p:txBody>
          <a:bodyPr vert="horz" wrap="square" lIns="78366" tIns="39183" rIns="78366" bIns="39183" anchor="ctr"/>
          <a:p>
            <a:pPr marL="0" marR="0" indent="0" algn="l" defTabSz="784225" rtl="0" eaLnBrk="1" fontAlgn="base" latinLnBrk="0" hangingPunct="1">
              <a:lnSpc>
                <a:spcPct val="150000"/>
              </a:lnSpc>
              <a:spcBef>
                <a:spcPct val="0"/>
              </a:spcBef>
              <a:spcAft>
                <a:spcPct val="0"/>
              </a:spcAft>
              <a:buClrTx/>
              <a:buSzTx/>
              <a:buFontTx/>
              <a:buNone/>
            </a:pPr>
            <a:r>
              <a:rPr kumimoji="0" lang="zh-CN" altLang="en-US" sz="2800" b="1" i="0" u="none" strike="noStrike" kern="1200" cap="none" spc="0" normalizeH="0" baseline="0" noProof="1" dirty="0">
                <a:solidFill>
                  <a:srgbClr val="FF6743"/>
                </a:solidFill>
                <a:latin typeface="Times New Roman" panose="02020603050405020304" pitchFamily="2" charset="0"/>
                <a:ea typeface="+mj-ea"/>
                <a:cs typeface="+mj-cs"/>
              </a:rPr>
              <a:t>   任务1  STC15W4K32S4单片机的基本RAM</a:t>
            </a:r>
            <a:br>
              <a:rPr lang="zh-CN" altLang="en-US" sz="2800" dirty="0">
                <a:latin typeface="Times New Roman" panose="02020603050405020304" pitchFamily="2" charset="0"/>
              </a:rPr>
            </a:br>
            <a:r>
              <a:rPr kumimoji="0" lang="zh-CN" altLang="en-US" sz="2800" b="1" i="0" u="none" strike="noStrike" kern="1200" cap="none" spc="0" normalizeH="0" baseline="0" noProof="1" dirty="0">
                <a:solidFill>
                  <a:srgbClr val="FF6743"/>
                </a:solidFill>
                <a:latin typeface="Times New Roman" panose="02020603050405020304" pitchFamily="2" charset="0"/>
                <a:ea typeface="+mj-ea"/>
                <a:cs typeface="+mj-cs"/>
              </a:rPr>
              <a:t>                                                                       </a:t>
            </a:r>
            <a:r>
              <a:rPr kumimoji="0" lang="en-US" altLang="zh-CN" sz="2800" b="1" i="0" u="none" strike="noStrike" kern="1200" cap="none" spc="0" normalizeH="0" baseline="0" noProof="1" dirty="0">
                <a:solidFill>
                  <a:srgbClr val="FF6743"/>
                </a:solidFill>
                <a:latin typeface="Times New Roman" panose="02020603050405020304" pitchFamily="2" charset="0"/>
                <a:ea typeface="+mj-ea"/>
                <a:cs typeface="+mj-cs"/>
              </a:rPr>
              <a:t>    </a:t>
            </a:r>
            <a:r>
              <a:rPr kumimoji="0" lang="zh-CN" altLang="en-US" sz="2800" b="1" i="0" u="none" strike="noStrike" kern="1200" cap="none" spc="0" normalizeH="0" baseline="0" noProof="1" dirty="0">
                <a:solidFill>
                  <a:srgbClr val="FF6743"/>
                </a:solidFill>
                <a:latin typeface="Times New Roman" panose="02020603050405020304" pitchFamily="2" charset="0"/>
                <a:ea typeface="+mj-ea"/>
                <a:cs typeface="+mj-cs"/>
              </a:rPr>
              <a:t> </a:t>
            </a:r>
            <a:r>
              <a:rPr kumimoji="0" lang="en-US" altLang="zh-CN" sz="2400" b="1" i="0" u="none" strike="noStrike" kern="1200" cap="none" spc="0" normalizeH="0" baseline="0" noProof="1" dirty="0">
                <a:solidFill>
                  <a:srgbClr val="FF6743"/>
                </a:solidFill>
                <a:latin typeface="Times New Roman" panose="02020603050405020304" pitchFamily="2" charset="0"/>
                <a:ea typeface="+mj-ea"/>
                <a:cs typeface="+mj-cs"/>
              </a:rPr>
              <a:t>—</a:t>
            </a:r>
            <a:r>
              <a:rPr kumimoji="0" lang="zh-CN" altLang="en-US" sz="2400" b="1" i="0" u="none" strike="noStrike" kern="1200" cap="none" spc="0" normalizeH="0" baseline="0" noProof="1" dirty="0">
                <a:solidFill>
                  <a:srgbClr val="FF6743"/>
                </a:solidFill>
                <a:latin typeface="Times New Roman" panose="02020603050405020304" pitchFamily="2" charset="0"/>
                <a:ea typeface="仿宋_GB2312" panose="02010609030101010101" pitchFamily="1" charset="-122"/>
                <a:cs typeface="+mj-cs"/>
              </a:rPr>
              <a:t>相关知识</a:t>
            </a:r>
            <a:endParaRPr kumimoji="0" lang="zh-CN" altLang="en-US" sz="2400" b="1" i="0" u="none" strike="noStrike" kern="1200" cap="none" spc="0" normalizeH="0" baseline="0" noProof="1" dirty="0">
              <a:solidFill>
                <a:srgbClr val="FF6743"/>
              </a:solidFill>
              <a:latin typeface="Times New Roman" panose="02020603050405020304" pitchFamily="2" charset="0"/>
              <a:ea typeface="仿宋_GB2312" panose="02010609030101010101" pitchFamily="1" charset="-122"/>
              <a:cs typeface="+mj-cs"/>
            </a:endParaRPr>
          </a:p>
        </p:txBody>
      </p:sp>
      <p:sp>
        <p:nvSpPr>
          <p:cNvPr id="2" name="Rectangle 3"/>
          <p:cNvSpPr>
            <a:spLocks noGrp="1"/>
          </p:cNvSpPr>
          <p:nvPr>
            <p:ph type="body" idx="4294967295"/>
          </p:nvPr>
        </p:nvSpPr>
        <p:spPr>
          <a:xfrm>
            <a:off x="323215" y="1484630"/>
            <a:ext cx="8642350" cy="4695190"/>
          </a:xfrm>
        </p:spPr>
        <p:txBody>
          <a:bodyPr vert="horz" wrap="square" lIns="78366" tIns="39183" rIns="78366" bIns="39183" anchor="t" anchorCtr="0"/>
          <a:p>
            <a:pPr eaLnBrk="1" hangingPunct="1">
              <a:lnSpc>
                <a:spcPct val="125000"/>
              </a:lnSpc>
            </a:pPr>
            <a:r>
              <a:rPr lang="en-US" altLang="zh-CN">
                <a:solidFill>
                  <a:srgbClr val="000000"/>
                </a:solidFill>
                <a:latin typeface="宋体" panose="02010600030101010101" pitchFamily="2" charset="-122"/>
              </a:rPr>
              <a:t>   </a:t>
            </a:r>
            <a:r>
              <a:rPr>
                <a:latin typeface="宋体" panose="02010600030101010101" pitchFamily="2" charset="-122"/>
              </a:rPr>
              <a:t>一、STC15W4K32S4单片机的存储结构</a:t>
            </a:r>
            <a:r>
              <a:rPr lang="en-US">
                <a:latin typeface="宋体" panose="02010600030101010101" pitchFamily="2" charset="-122"/>
              </a:rPr>
              <a:t>--</a:t>
            </a:r>
            <a:r>
              <a:rPr lang="zh-CN" altLang="en-US" sz="2000">
                <a:solidFill>
                  <a:srgbClr val="7030A0"/>
                </a:solidFill>
                <a:latin typeface="宋体" panose="02010600030101010101" pitchFamily="2" charset="-122"/>
              </a:rPr>
              <a:t>基本RAM</a:t>
            </a:r>
            <a:r>
              <a:rPr lang="zh-CN" altLang="en-US" sz="2000" b="0">
                <a:latin typeface="宋体" panose="02010600030101010101" pitchFamily="2" charset="-122"/>
              </a:rPr>
              <a:t> </a:t>
            </a:r>
            <a:r>
              <a:rPr lang="zh-CN" altLang="en-US" b="0">
                <a:latin typeface="宋体" panose="02010600030101010101" pitchFamily="2" charset="-122"/>
              </a:rPr>
              <a:t> </a:t>
            </a:r>
            <a:r>
              <a:rPr lang="zh-CN" altLang="en-US">
                <a:latin typeface="宋体" panose="02010600030101010101" pitchFamily="2" charset="-122"/>
              </a:rPr>
              <a:t>  </a:t>
            </a:r>
            <a:endParaRPr lang="zh-CN" altLang="en-US">
              <a:latin typeface="宋体" panose="02010600030101010101" pitchFamily="2" charset="-122"/>
            </a:endParaRPr>
          </a:p>
          <a:p>
            <a:pPr eaLnBrk="1" hangingPunct="1">
              <a:lnSpc>
                <a:spcPct val="125000"/>
              </a:lnSpc>
            </a:pPr>
            <a:r>
              <a:rPr lang="en-US" altLang="zh-CN">
                <a:latin typeface="宋体" panose="02010600030101010101" pitchFamily="2" charset="-122"/>
              </a:rPr>
              <a:t>  </a:t>
            </a:r>
            <a:r>
              <a:rPr lang="en-US" altLang="zh-CN" b="0">
                <a:latin typeface="宋体" panose="02010600030101010101" pitchFamily="2" charset="-122"/>
              </a:rPr>
              <a:t> </a:t>
            </a:r>
            <a:r>
              <a:rPr lang="en-US" altLang="zh-CN" b="0">
                <a:latin typeface="宋体" panose="02010600030101010101" pitchFamily="2" charset="-122"/>
              </a:rPr>
              <a:t>（1）低128字节</a:t>
            </a:r>
            <a:endParaRPr lang="en-US" altLang="zh-CN" b="0">
              <a:latin typeface="宋体" panose="02010600030101010101" pitchFamily="2" charset="-122"/>
            </a:endParaRPr>
          </a:p>
          <a:p>
            <a:pPr eaLnBrk="1" hangingPunct="1">
              <a:lnSpc>
                <a:spcPct val="125000"/>
              </a:lnSpc>
            </a:pPr>
            <a:r>
              <a:rPr lang="en-US" altLang="zh-CN" b="0">
                <a:latin typeface="宋体" panose="02010600030101010101" pitchFamily="2" charset="-122"/>
              </a:rPr>
              <a:t>    3）通用RAM区（30H～7FH）</a:t>
            </a:r>
            <a:endParaRPr lang="en-US" altLang="zh-CN" b="0">
              <a:latin typeface="宋体" panose="02010600030101010101" pitchFamily="2" charset="-122"/>
            </a:endParaRPr>
          </a:p>
          <a:p>
            <a:pPr eaLnBrk="1" hangingPunct="1">
              <a:lnSpc>
                <a:spcPct val="205000"/>
              </a:lnSpc>
            </a:pPr>
            <a:r>
              <a:rPr lang="en-US" altLang="zh-CN" b="0">
                <a:latin typeface="宋体" panose="02010600030101010101" pitchFamily="2" charset="-122"/>
              </a:rPr>
              <a:t>   30H～7FH共80个字节为通用RAM区，即为一般RAM区域，无特殊功能特性。一般作数据缓冲区用，如显示缓冲区。</a:t>
            </a:r>
            <a:endParaRPr lang="en-US" altLang="zh-CN" b="0">
              <a:latin typeface="宋体" panose="02010600030101010101" pitchFamily="2" charset="-122"/>
            </a:endParaRPr>
          </a:p>
        </p:txBody>
      </p:sp>
    </p:spTree>
  </p:cSld>
  <p:clrMapOvr>
    <a:masterClrMapping/>
  </p:clrMapOvr>
  <p:transition spd="med">
    <p:random/>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8" name="Rectangle 2"/>
          <p:cNvSpPr>
            <a:spLocks noGrp="1"/>
          </p:cNvSpPr>
          <p:nvPr>
            <p:ph type="title" idx="4294967295"/>
          </p:nvPr>
        </p:nvSpPr>
        <p:spPr>
          <a:xfrm>
            <a:off x="179388" y="115888"/>
            <a:ext cx="8964613" cy="1143000"/>
          </a:xfrm>
        </p:spPr>
        <p:txBody>
          <a:bodyPr vert="horz" wrap="square" lIns="78366" tIns="39183" rIns="78366" bIns="39183" anchor="ctr"/>
          <a:p>
            <a:pPr marL="0" marR="0" indent="0" algn="l" defTabSz="784225" rtl="0" eaLnBrk="1" fontAlgn="base" latinLnBrk="0" hangingPunct="1">
              <a:lnSpc>
                <a:spcPct val="150000"/>
              </a:lnSpc>
              <a:spcBef>
                <a:spcPct val="0"/>
              </a:spcBef>
              <a:spcAft>
                <a:spcPct val="0"/>
              </a:spcAft>
              <a:buClrTx/>
              <a:buSzTx/>
              <a:buFontTx/>
              <a:buNone/>
            </a:pPr>
            <a:r>
              <a:rPr kumimoji="0" lang="zh-CN" altLang="en-US" sz="2800" b="1" i="0" u="none" strike="noStrike" kern="1200" cap="none" spc="0" normalizeH="0" baseline="0" noProof="1" dirty="0">
                <a:solidFill>
                  <a:srgbClr val="FF6743"/>
                </a:solidFill>
                <a:latin typeface="Times New Roman" panose="02020603050405020304" pitchFamily="2" charset="0"/>
                <a:ea typeface="+mj-ea"/>
                <a:cs typeface="+mj-cs"/>
              </a:rPr>
              <a:t>   任务1  STC15W4K32S4单片机的基本RAM</a:t>
            </a:r>
            <a:br>
              <a:rPr lang="zh-CN" altLang="en-US" sz="2800" dirty="0">
                <a:latin typeface="Times New Roman" panose="02020603050405020304" pitchFamily="2" charset="0"/>
              </a:rPr>
            </a:br>
            <a:r>
              <a:rPr kumimoji="0" lang="zh-CN" altLang="en-US" sz="2800" b="1" i="0" u="none" strike="noStrike" kern="1200" cap="none" spc="0" normalizeH="0" baseline="0" noProof="1" dirty="0">
                <a:solidFill>
                  <a:srgbClr val="FF6743"/>
                </a:solidFill>
                <a:latin typeface="Times New Roman" panose="02020603050405020304" pitchFamily="2" charset="0"/>
                <a:ea typeface="+mj-ea"/>
                <a:cs typeface="+mj-cs"/>
              </a:rPr>
              <a:t>                                                                       </a:t>
            </a:r>
            <a:r>
              <a:rPr kumimoji="0" lang="en-US" altLang="zh-CN" sz="2800" b="1" i="0" u="none" strike="noStrike" kern="1200" cap="none" spc="0" normalizeH="0" baseline="0" noProof="1" dirty="0">
                <a:solidFill>
                  <a:srgbClr val="FF6743"/>
                </a:solidFill>
                <a:latin typeface="Times New Roman" panose="02020603050405020304" pitchFamily="2" charset="0"/>
                <a:ea typeface="+mj-ea"/>
                <a:cs typeface="+mj-cs"/>
              </a:rPr>
              <a:t>    </a:t>
            </a:r>
            <a:r>
              <a:rPr kumimoji="0" lang="zh-CN" altLang="en-US" sz="2800" b="1" i="0" u="none" strike="noStrike" kern="1200" cap="none" spc="0" normalizeH="0" baseline="0" noProof="1" dirty="0">
                <a:solidFill>
                  <a:srgbClr val="FF6743"/>
                </a:solidFill>
                <a:latin typeface="Times New Roman" panose="02020603050405020304" pitchFamily="2" charset="0"/>
                <a:ea typeface="+mj-ea"/>
                <a:cs typeface="+mj-cs"/>
              </a:rPr>
              <a:t> </a:t>
            </a:r>
            <a:r>
              <a:rPr kumimoji="0" lang="en-US" altLang="zh-CN" sz="2400" b="1" i="0" u="none" strike="noStrike" kern="1200" cap="none" spc="0" normalizeH="0" baseline="0" noProof="1" dirty="0">
                <a:solidFill>
                  <a:srgbClr val="FF6743"/>
                </a:solidFill>
                <a:latin typeface="Times New Roman" panose="02020603050405020304" pitchFamily="2" charset="0"/>
                <a:ea typeface="+mj-ea"/>
                <a:cs typeface="+mj-cs"/>
              </a:rPr>
              <a:t>—</a:t>
            </a:r>
            <a:r>
              <a:rPr kumimoji="0" lang="zh-CN" altLang="en-US" sz="2400" b="1" i="0" u="none" strike="noStrike" kern="1200" cap="none" spc="0" normalizeH="0" baseline="0" noProof="1" dirty="0">
                <a:solidFill>
                  <a:srgbClr val="FF6743"/>
                </a:solidFill>
                <a:latin typeface="Times New Roman" panose="02020603050405020304" pitchFamily="2" charset="0"/>
                <a:ea typeface="仿宋_GB2312" panose="02010609030101010101" pitchFamily="1" charset="-122"/>
                <a:cs typeface="+mj-cs"/>
              </a:rPr>
              <a:t>相关知识</a:t>
            </a:r>
            <a:endParaRPr kumimoji="0" lang="zh-CN" altLang="en-US" sz="2400" b="1" i="0" u="none" strike="noStrike" kern="1200" cap="none" spc="0" normalizeH="0" baseline="0" noProof="1" dirty="0">
              <a:solidFill>
                <a:srgbClr val="FF6743"/>
              </a:solidFill>
              <a:latin typeface="Times New Roman" panose="02020603050405020304" pitchFamily="2" charset="0"/>
              <a:ea typeface="仿宋_GB2312" panose="02010609030101010101" pitchFamily="1" charset="-122"/>
              <a:cs typeface="+mj-cs"/>
            </a:endParaRPr>
          </a:p>
        </p:txBody>
      </p:sp>
      <p:sp>
        <p:nvSpPr>
          <p:cNvPr id="2" name="Rectangle 3"/>
          <p:cNvSpPr>
            <a:spLocks noGrp="1"/>
          </p:cNvSpPr>
          <p:nvPr>
            <p:ph type="body" idx="4294967295"/>
          </p:nvPr>
        </p:nvSpPr>
        <p:spPr>
          <a:xfrm>
            <a:off x="323215" y="1484630"/>
            <a:ext cx="8642350" cy="4695190"/>
          </a:xfrm>
        </p:spPr>
        <p:txBody>
          <a:bodyPr vert="horz" wrap="square" lIns="78366" tIns="39183" rIns="78366" bIns="39183" anchor="t" anchorCtr="0"/>
          <a:p>
            <a:pPr eaLnBrk="1" hangingPunct="1">
              <a:lnSpc>
                <a:spcPct val="125000"/>
              </a:lnSpc>
            </a:pPr>
            <a:r>
              <a:rPr lang="en-US" altLang="zh-CN">
                <a:solidFill>
                  <a:srgbClr val="000000"/>
                </a:solidFill>
                <a:latin typeface="宋体" panose="02010600030101010101" pitchFamily="2" charset="-122"/>
              </a:rPr>
              <a:t>   </a:t>
            </a:r>
            <a:r>
              <a:rPr>
                <a:latin typeface="宋体" panose="02010600030101010101" pitchFamily="2" charset="-122"/>
              </a:rPr>
              <a:t>一、STC15W4K32S4单片机的存储结构</a:t>
            </a:r>
            <a:r>
              <a:rPr lang="en-US">
                <a:latin typeface="宋体" panose="02010600030101010101" pitchFamily="2" charset="-122"/>
              </a:rPr>
              <a:t>--</a:t>
            </a:r>
            <a:r>
              <a:rPr lang="zh-CN" altLang="en-US" sz="2000">
                <a:solidFill>
                  <a:srgbClr val="7030A0"/>
                </a:solidFill>
                <a:latin typeface="宋体" panose="02010600030101010101" pitchFamily="2" charset="-122"/>
              </a:rPr>
              <a:t>基本RAM</a:t>
            </a:r>
            <a:r>
              <a:rPr lang="zh-CN" altLang="en-US" sz="2000" b="0">
                <a:latin typeface="宋体" panose="02010600030101010101" pitchFamily="2" charset="-122"/>
              </a:rPr>
              <a:t> </a:t>
            </a:r>
            <a:r>
              <a:rPr lang="zh-CN" altLang="en-US" b="0">
                <a:latin typeface="宋体" panose="02010600030101010101" pitchFamily="2" charset="-122"/>
              </a:rPr>
              <a:t> </a:t>
            </a:r>
            <a:r>
              <a:rPr lang="zh-CN" altLang="en-US">
                <a:latin typeface="宋体" panose="02010600030101010101" pitchFamily="2" charset="-122"/>
              </a:rPr>
              <a:t>  </a:t>
            </a:r>
            <a:endParaRPr lang="zh-CN" altLang="en-US">
              <a:latin typeface="宋体" panose="02010600030101010101" pitchFamily="2" charset="-122"/>
            </a:endParaRPr>
          </a:p>
          <a:p>
            <a:pPr eaLnBrk="1" hangingPunct="1">
              <a:lnSpc>
                <a:spcPct val="125000"/>
              </a:lnSpc>
            </a:pPr>
            <a:r>
              <a:rPr lang="en-US" altLang="zh-CN">
                <a:latin typeface="宋体" panose="02010600030101010101" pitchFamily="2" charset="-122"/>
              </a:rPr>
              <a:t>  </a:t>
            </a:r>
            <a:r>
              <a:rPr lang="en-US" altLang="zh-CN" b="0">
                <a:latin typeface="宋体" panose="02010600030101010101" pitchFamily="2" charset="-122"/>
              </a:rPr>
              <a:t> （2）高128字节</a:t>
            </a:r>
            <a:endParaRPr lang="en-US" altLang="zh-CN" b="0">
              <a:latin typeface="宋体" panose="02010600030101010101" pitchFamily="2" charset="-122"/>
            </a:endParaRPr>
          </a:p>
          <a:p>
            <a:pPr eaLnBrk="1" hangingPunct="1">
              <a:lnSpc>
                <a:spcPct val="125000"/>
              </a:lnSpc>
            </a:pPr>
            <a:r>
              <a:rPr lang="en-US" altLang="zh-CN" b="0">
                <a:latin typeface="宋体" panose="02010600030101010101" pitchFamily="2" charset="-122"/>
              </a:rPr>
              <a:t>      高128字节的地址为80H～FFH，属普通存储区域，但高128字节地址与特殊功能寄存器区的地址是相同的。</a:t>
            </a:r>
            <a:endParaRPr lang="en-US" altLang="zh-CN" b="0">
              <a:latin typeface="宋体" panose="02010600030101010101" pitchFamily="2" charset="-122"/>
            </a:endParaRPr>
          </a:p>
          <a:p>
            <a:pPr eaLnBrk="1" hangingPunct="1">
              <a:lnSpc>
                <a:spcPct val="125000"/>
              </a:lnSpc>
            </a:pPr>
            <a:r>
              <a:rPr lang="en-US" altLang="zh-CN" b="0">
                <a:latin typeface="宋体" panose="02010600030101010101" pitchFamily="2" charset="-122"/>
              </a:rPr>
              <a:t>      </a:t>
            </a:r>
            <a:r>
              <a:rPr lang="en-US" altLang="zh-CN" b="0">
                <a:solidFill>
                  <a:srgbClr val="7030A0"/>
                </a:solidFill>
                <a:latin typeface="宋体" panose="02010600030101010101" pitchFamily="2" charset="-122"/>
              </a:rPr>
              <a:t>高128字节</a:t>
            </a:r>
            <a:r>
              <a:rPr lang="en-US" altLang="zh-CN" b="0">
                <a:latin typeface="宋体" panose="02010600030101010101" pitchFamily="2" charset="-122"/>
              </a:rPr>
              <a:t>只能采用寄存器间接寻址方式访问</a:t>
            </a:r>
            <a:endParaRPr lang="en-US" altLang="zh-CN" b="0">
              <a:latin typeface="宋体" panose="02010600030101010101" pitchFamily="2" charset="-122"/>
            </a:endParaRPr>
          </a:p>
          <a:p>
            <a:pPr eaLnBrk="1" hangingPunct="1">
              <a:lnSpc>
                <a:spcPct val="125000"/>
              </a:lnSpc>
            </a:pPr>
            <a:r>
              <a:rPr lang="en-US" altLang="zh-CN" b="0">
                <a:latin typeface="宋体" panose="02010600030101010101" pitchFamily="2" charset="-122"/>
              </a:rPr>
              <a:t>      </a:t>
            </a:r>
            <a:r>
              <a:rPr lang="en-US" altLang="zh-CN" b="0">
                <a:solidFill>
                  <a:srgbClr val="7030A0"/>
                </a:solidFill>
                <a:latin typeface="宋体" panose="02010600030101010101" pitchFamily="2" charset="-122"/>
              </a:rPr>
              <a:t>特殊功能寄存器</a:t>
            </a:r>
            <a:r>
              <a:rPr lang="en-US" altLang="zh-CN" b="0">
                <a:latin typeface="宋体" panose="02010600030101010101" pitchFamily="2" charset="-122"/>
              </a:rPr>
              <a:t>只能采用直接寻址方式。</a:t>
            </a:r>
            <a:endParaRPr lang="en-US" altLang="zh-CN" b="0">
              <a:latin typeface="宋体" panose="02010600030101010101" pitchFamily="2" charset="-122"/>
            </a:endParaRPr>
          </a:p>
        </p:txBody>
      </p:sp>
    </p:spTree>
  </p:cSld>
  <p:clrMapOvr>
    <a:masterClrMapping/>
  </p:clrMapOvr>
  <p:transition spd="med">
    <p:random/>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8" name="Rectangle 2"/>
          <p:cNvSpPr>
            <a:spLocks noGrp="1"/>
          </p:cNvSpPr>
          <p:nvPr>
            <p:ph type="title" idx="4294967295"/>
          </p:nvPr>
        </p:nvSpPr>
        <p:spPr>
          <a:xfrm>
            <a:off x="179388" y="115888"/>
            <a:ext cx="8964613" cy="1143000"/>
          </a:xfrm>
        </p:spPr>
        <p:txBody>
          <a:bodyPr vert="horz" wrap="square" lIns="78366" tIns="39183" rIns="78366" bIns="39183" anchor="ctr"/>
          <a:p>
            <a:pPr marL="0" marR="0" indent="0" algn="l" defTabSz="784225" rtl="0" eaLnBrk="1" fontAlgn="base" latinLnBrk="0" hangingPunct="1">
              <a:lnSpc>
                <a:spcPct val="150000"/>
              </a:lnSpc>
              <a:spcBef>
                <a:spcPct val="0"/>
              </a:spcBef>
              <a:spcAft>
                <a:spcPct val="0"/>
              </a:spcAft>
              <a:buClrTx/>
              <a:buSzTx/>
              <a:buFontTx/>
              <a:buNone/>
            </a:pPr>
            <a:r>
              <a:rPr kumimoji="0" lang="zh-CN" altLang="en-US" sz="2800" b="1" i="0" u="none" strike="noStrike" kern="1200" cap="none" spc="0" normalizeH="0" baseline="0" noProof="1" dirty="0">
                <a:solidFill>
                  <a:srgbClr val="FF6743"/>
                </a:solidFill>
                <a:latin typeface="Times New Roman" panose="02020603050405020304" pitchFamily="2" charset="0"/>
                <a:ea typeface="+mj-ea"/>
                <a:cs typeface="+mj-cs"/>
              </a:rPr>
              <a:t>   任务1  STC15W4K32S4单片机的基本RAM</a:t>
            </a:r>
            <a:br>
              <a:rPr lang="zh-CN" altLang="en-US" sz="2800" dirty="0">
                <a:latin typeface="Times New Roman" panose="02020603050405020304" pitchFamily="2" charset="0"/>
              </a:rPr>
            </a:br>
            <a:r>
              <a:rPr kumimoji="0" lang="zh-CN" altLang="en-US" sz="2800" b="1" i="0" u="none" strike="noStrike" kern="1200" cap="none" spc="0" normalizeH="0" baseline="0" noProof="1" dirty="0">
                <a:solidFill>
                  <a:srgbClr val="FF6743"/>
                </a:solidFill>
                <a:latin typeface="Times New Roman" panose="02020603050405020304" pitchFamily="2" charset="0"/>
                <a:ea typeface="+mj-ea"/>
                <a:cs typeface="+mj-cs"/>
              </a:rPr>
              <a:t>                                                                       </a:t>
            </a:r>
            <a:r>
              <a:rPr kumimoji="0" lang="en-US" altLang="zh-CN" sz="2800" b="1" i="0" u="none" strike="noStrike" kern="1200" cap="none" spc="0" normalizeH="0" baseline="0" noProof="1" dirty="0">
                <a:solidFill>
                  <a:srgbClr val="FF6743"/>
                </a:solidFill>
                <a:latin typeface="Times New Roman" panose="02020603050405020304" pitchFamily="2" charset="0"/>
                <a:ea typeface="+mj-ea"/>
                <a:cs typeface="+mj-cs"/>
              </a:rPr>
              <a:t>    </a:t>
            </a:r>
            <a:r>
              <a:rPr kumimoji="0" lang="zh-CN" altLang="en-US" sz="2800" b="1" i="0" u="none" strike="noStrike" kern="1200" cap="none" spc="0" normalizeH="0" baseline="0" noProof="1" dirty="0">
                <a:solidFill>
                  <a:srgbClr val="FF6743"/>
                </a:solidFill>
                <a:latin typeface="Times New Roman" panose="02020603050405020304" pitchFamily="2" charset="0"/>
                <a:ea typeface="+mj-ea"/>
                <a:cs typeface="+mj-cs"/>
              </a:rPr>
              <a:t> </a:t>
            </a:r>
            <a:r>
              <a:rPr kumimoji="0" lang="en-US" altLang="zh-CN" sz="2400" b="1" i="0" u="none" strike="noStrike" kern="1200" cap="none" spc="0" normalizeH="0" baseline="0" noProof="1" dirty="0">
                <a:solidFill>
                  <a:srgbClr val="FF6743"/>
                </a:solidFill>
                <a:latin typeface="Times New Roman" panose="02020603050405020304" pitchFamily="2" charset="0"/>
                <a:ea typeface="+mj-ea"/>
                <a:cs typeface="+mj-cs"/>
              </a:rPr>
              <a:t>—</a:t>
            </a:r>
            <a:r>
              <a:rPr kumimoji="0" lang="zh-CN" altLang="en-US" sz="2400" b="1" i="0" u="none" strike="noStrike" kern="1200" cap="none" spc="0" normalizeH="0" baseline="0" noProof="1" dirty="0">
                <a:solidFill>
                  <a:srgbClr val="FF6743"/>
                </a:solidFill>
                <a:latin typeface="Times New Roman" panose="02020603050405020304" pitchFamily="2" charset="0"/>
                <a:ea typeface="仿宋_GB2312" panose="02010609030101010101" pitchFamily="1" charset="-122"/>
                <a:cs typeface="+mj-cs"/>
              </a:rPr>
              <a:t>相关知识</a:t>
            </a:r>
            <a:endParaRPr kumimoji="0" lang="zh-CN" altLang="en-US" sz="2400" b="1" i="0" u="none" strike="noStrike" kern="1200" cap="none" spc="0" normalizeH="0" baseline="0" noProof="1" dirty="0">
              <a:solidFill>
                <a:srgbClr val="FF6743"/>
              </a:solidFill>
              <a:latin typeface="Times New Roman" panose="02020603050405020304" pitchFamily="2" charset="0"/>
              <a:ea typeface="仿宋_GB2312" panose="02010609030101010101" pitchFamily="1" charset="-122"/>
              <a:cs typeface="+mj-cs"/>
            </a:endParaRPr>
          </a:p>
        </p:txBody>
      </p:sp>
      <p:sp>
        <p:nvSpPr>
          <p:cNvPr id="2" name="Rectangle 3"/>
          <p:cNvSpPr>
            <a:spLocks noGrp="1"/>
          </p:cNvSpPr>
          <p:nvPr>
            <p:ph type="body" idx="4294967295"/>
          </p:nvPr>
        </p:nvSpPr>
        <p:spPr>
          <a:xfrm>
            <a:off x="323215" y="1484630"/>
            <a:ext cx="8642350" cy="4695190"/>
          </a:xfrm>
        </p:spPr>
        <p:txBody>
          <a:bodyPr vert="horz" wrap="square" lIns="78366" tIns="39183" rIns="78366" bIns="39183" anchor="t" anchorCtr="0"/>
          <a:p>
            <a:pPr eaLnBrk="1" hangingPunct="1">
              <a:lnSpc>
                <a:spcPct val="125000"/>
              </a:lnSpc>
            </a:pPr>
            <a:r>
              <a:rPr lang="en-US" altLang="zh-CN">
                <a:solidFill>
                  <a:srgbClr val="000000"/>
                </a:solidFill>
                <a:latin typeface="宋体" panose="02010600030101010101" pitchFamily="2" charset="-122"/>
              </a:rPr>
              <a:t>   </a:t>
            </a:r>
            <a:r>
              <a:rPr>
                <a:latin typeface="宋体" panose="02010600030101010101" pitchFamily="2" charset="-122"/>
              </a:rPr>
              <a:t>一、STC15W4K32S4单片机的存储结构</a:t>
            </a:r>
            <a:r>
              <a:rPr lang="en-US">
                <a:latin typeface="宋体" panose="02010600030101010101" pitchFamily="2" charset="-122"/>
              </a:rPr>
              <a:t>--</a:t>
            </a:r>
            <a:r>
              <a:rPr lang="zh-CN" altLang="en-US" sz="2000">
                <a:solidFill>
                  <a:srgbClr val="7030A0"/>
                </a:solidFill>
                <a:latin typeface="宋体" panose="02010600030101010101" pitchFamily="2" charset="-122"/>
              </a:rPr>
              <a:t>基本RAM</a:t>
            </a:r>
            <a:r>
              <a:rPr lang="zh-CN" altLang="en-US" sz="2000" b="0">
                <a:latin typeface="宋体" panose="02010600030101010101" pitchFamily="2" charset="-122"/>
              </a:rPr>
              <a:t> </a:t>
            </a:r>
            <a:r>
              <a:rPr lang="zh-CN" altLang="en-US" b="0">
                <a:latin typeface="宋体" panose="02010600030101010101" pitchFamily="2" charset="-122"/>
              </a:rPr>
              <a:t> </a:t>
            </a:r>
            <a:r>
              <a:rPr lang="zh-CN" altLang="en-US">
                <a:latin typeface="宋体" panose="02010600030101010101" pitchFamily="2" charset="-122"/>
              </a:rPr>
              <a:t>  </a:t>
            </a:r>
            <a:endParaRPr lang="zh-CN" altLang="en-US">
              <a:latin typeface="宋体" panose="02010600030101010101" pitchFamily="2" charset="-122"/>
            </a:endParaRPr>
          </a:p>
          <a:p>
            <a:pPr eaLnBrk="1" hangingPunct="1">
              <a:lnSpc>
                <a:spcPct val="125000"/>
              </a:lnSpc>
            </a:pPr>
            <a:r>
              <a:rPr lang="en-US" altLang="zh-CN">
                <a:latin typeface="宋体" panose="02010600030101010101" pitchFamily="2" charset="-122"/>
              </a:rPr>
              <a:t>  </a:t>
            </a:r>
            <a:r>
              <a:rPr lang="en-US" altLang="zh-CN" b="0">
                <a:latin typeface="宋体" panose="02010600030101010101" pitchFamily="2" charset="-122"/>
              </a:rPr>
              <a:t> （3）特殊功能寄存器SFR（80H～FFH）</a:t>
            </a:r>
            <a:endParaRPr lang="en-US" altLang="zh-CN" b="0">
              <a:latin typeface="宋体" panose="02010600030101010101" pitchFamily="2" charset="-122"/>
            </a:endParaRPr>
          </a:p>
          <a:p>
            <a:pPr eaLnBrk="1" hangingPunct="1">
              <a:lnSpc>
                <a:spcPct val="125000"/>
              </a:lnSpc>
            </a:pPr>
            <a:r>
              <a:rPr lang="en-US" altLang="zh-CN" b="0">
                <a:latin typeface="宋体" panose="02010600030101010101" pitchFamily="2" charset="-122"/>
              </a:rPr>
              <a:t>      特殊功能寄存器的地址也为80H～FFH。</a:t>
            </a:r>
            <a:endParaRPr lang="en-US" altLang="zh-CN" b="0">
              <a:latin typeface="宋体" panose="02010600030101010101" pitchFamily="2" charset="-122"/>
            </a:endParaRPr>
          </a:p>
          <a:p>
            <a:pPr eaLnBrk="1" hangingPunct="1">
              <a:lnSpc>
                <a:spcPct val="125000"/>
              </a:lnSpc>
            </a:pPr>
            <a:r>
              <a:rPr lang="en-US" altLang="zh-CN" b="0">
                <a:latin typeface="宋体" panose="02010600030101010101" pitchFamily="2" charset="-122"/>
              </a:rPr>
              <a:t>      所谓特殊功能寄存器是指该RAM单元的状态与某一具体的硬件接口电路相关，要么反映了某个硬件接口电路的工作状态，要么决定着某个硬件电路的工作状态。</a:t>
            </a:r>
            <a:endParaRPr lang="en-US" altLang="zh-CN" b="0">
              <a:latin typeface="宋体" panose="02010600030101010101" pitchFamily="2" charset="-122"/>
            </a:endParaRPr>
          </a:p>
          <a:p>
            <a:pPr eaLnBrk="1" hangingPunct="1">
              <a:lnSpc>
                <a:spcPct val="125000"/>
              </a:lnSpc>
            </a:pPr>
            <a:r>
              <a:rPr lang="en-US" altLang="zh-CN" b="0">
                <a:latin typeface="宋体" panose="02010600030101010101" pitchFamily="2" charset="-122"/>
              </a:rPr>
              <a:t>      单片机内部I/O接口电路的管理与控制就是通过对其相应特殊功能寄存器进行操作与管理的。</a:t>
            </a:r>
            <a:endParaRPr lang="en-US" altLang="zh-CN" b="0">
              <a:latin typeface="宋体" panose="02010600030101010101" pitchFamily="2" charset="-122"/>
            </a:endParaRPr>
          </a:p>
        </p:txBody>
      </p:sp>
    </p:spTree>
  </p:cSld>
  <p:clrMapOvr>
    <a:masterClrMapping/>
  </p:clrMapOvr>
  <p:transition spd="med">
    <p:random/>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8" name="Rectangle 2"/>
          <p:cNvSpPr>
            <a:spLocks noGrp="1"/>
          </p:cNvSpPr>
          <p:nvPr>
            <p:ph type="title" idx="4294967295"/>
          </p:nvPr>
        </p:nvSpPr>
        <p:spPr>
          <a:xfrm>
            <a:off x="179388" y="115888"/>
            <a:ext cx="8964613" cy="1143000"/>
          </a:xfrm>
        </p:spPr>
        <p:txBody>
          <a:bodyPr vert="horz" wrap="square" lIns="78366" tIns="39183" rIns="78366" bIns="39183" anchor="ctr"/>
          <a:p>
            <a:pPr marL="0" marR="0" indent="0" algn="l" defTabSz="784225" rtl="0" eaLnBrk="1" fontAlgn="base" latinLnBrk="0" hangingPunct="1">
              <a:lnSpc>
                <a:spcPct val="150000"/>
              </a:lnSpc>
              <a:spcBef>
                <a:spcPct val="0"/>
              </a:spcBef>
              <a:spcAft>
                <a:spcPct val="0"/>
              </a:spcAft>
              <a:buClrTx/>
              <a:buSzTx/>
              <a:buFontTx/>
              <a:buNone/>
            </a:pPr>
            <a:r>
              <a:rPr kumimoji="0" lang="zh-CN" altLang="en-US" sz="2800" b="1" i="0" u="none" strike="noStrike" kern="1200" cap="none" spc="0" normalizeH="0" baseline="0" noProof="1" dirty="0">
                <a:solidFill>
                  <a:srgbClr val="FF6743"/>
                </a:solidFill>
                <a:latin typeface="Times New Roman" panose="02020603050405020304" pitchFamily="2" charset="0"/>
                <a:ea typeface="+mj-ea"/>
                <a:cs typeface="+mj-cs"/>
              </a:rPr>
              <a:t>   任务1  STC15W4K32S4单片机的基本RAM</a:t>
            </a:r>
            <a:br>
              <a:rPr lang="zh-CN" altLang="en-US" sz="2800" dirty="0">
                <a:latin typeface="Times New Roman" panose="02020603050405020304" pitchFamily="2" charset="0"/>
              </a:rPr>
            </a:br>
            <a:r>
              <a:rPr kumimoji="0" lang="zh-CN" altLang="en-US" sz="2800" b="1" i="0" u="none" strike="noStrike" kern="1200" cap="none" spc="0" normalizeH="0" baseline="0" noProof="1" dirty="0">
                <a:solidFill>
                  <a:srgbClr val="FF6743"/>
                </a:solidFill>
                <a:latin typeface="Times New Roman" panose="02020603050405020304" pitchFamily="2" charset="0"/>
                <a:ea typeface="+mj-ea"/>
                <a:cs typeface="+mj-cs"/>
              </a:rPr>
              <a:t>                                                                       </a:t>
            </a:r>
            <a:r>
              <a:rPr kumimoji="0" lang="en-US" altLang="zh-CN" sz="2800" b="1" i="0" u="none" strike="noStrike" kern="1200" cap="none" spc="0" normalizeH="0" baseline="0" noProof="1" dirty="0">
                <a:solidFill>
                  <a:srgbClr val="FF6743"/>
                </a:solidFill>
                <a:latin typeface="Times New Roman" panose="02020603050405020304" pitchFamily="2" charset="0"/>
                <a:ea typeface="+mj-ea"/>
                <a:cs typeface="+mj-cs"/>
              </a:rPr>
              <a:t>    </a:t>
            </a:r>
            <a:r>
              <a:rPr kumimoji="0" lang="zh-CN" altLang="en-US" sz="2800" b="1" i="0" u="none" strike="noStrike" kern="1200" cap="none" spc="0" normalizeH="0" baseline="0" noProof="1" dirty="0">
                <a:solidFill>
                  <a:srgbClr val="FF6743"/>
                </a:solidFill>
                <a:latin typeface="Times New Roman" panose="02020603050405020304" pitchFamily="2" charset="0"/>
                <a:ea typeface="+mj-ea"/>
                <a:cs typeface="+mj-cs"/>
              </a:rPr>
              <a:t> </a:t>
            </a:r>
            <a:r>
              <a:rPr kumimoji="0" lang="en-US" altLang="zh-CN" sz="2400" b="1" i="0" u="none" strike="noStrike" kern="1200" cap="none" spc="0" normalizeH="0" baseline="0" noProof="1" dirty="0">
                <a:solidFill>
                  <a:srgbClr val="FF6743"/>
                </a:solidFill>
                <a:latin typeface="Times New Roman" panose="02020603050405020304" pitchFamily="2" charset="0"/>
                <a:ea typeface="+mj-ea"/>
                <a:cs typeface="+mj-cs"/>
              </a:rPr>
              <a:t>—</a:t>
            </a:r>
            <a:r>
              <a:rPr kumimoji="0" lang="zh-CN" altLang="en-US" sz="2400" b="1" i="0" u="none" strike="noStrike" kern="1200" cap="none" spc="0" normalizeH="0" baseline="0" noProof="1" dirty="0">
                <a:solidFill>
                  <a:srgbClr val="FF6743"/>
                </a:solidFill>
                <a:latin typeface="Times New Roman" panose="02020603050405020304" pitchFamily="2" charset="0"/>
                <a:ea typeface="仿宋_GB2312" panose="02010609030101010101" pitchFamily="1" charset="-122"/>
                <a:cs typeface="+mj-cs"/>
              </a:rPr>
              <a:t>相关知识</a:t>
            </a:r>
            <a:endParaRPr kumimoji="0" lang="zh-CN" altLang="en-US" sz="2400" b="1" i="0" u="none" strike="noStrike" kern="1200" cap="none" spc="0" normalizeH="0" baseline="0" noProof="1" dirty="0">
              <a:solidFill>
                <a:srgbClr val="FF6743"/>
              </a:solidFill>
              <a:latin typeface="Times New Roman" panose="02020603050405020304" pitchFamily="2" charset="0"/>
              <a:ea typeface="仿宋_GB2312" panose="02010609030101010101" pitchFamily="1" charset="-122"/>
              <a:cs typeface="+mj-cs"/>
            </a:endParaRPr>
          </a:p>
        </p:txBody>
      </p:sp>
      <p:sp>
        <p:nvSpPr>
          <p:cNvPr id="2" name="Rectangle 3"/>
          <p:cNvSpPr>
            <a:spLocks noGrp="1"/>
          </p:cNvSpPr>
          <p:nvPr>
            <p:ph type="body" idx="4294967295"/>
          </p:nvPr>
        </p:nvSpPr>
        <p:spPr>
          <a:xfrm>
            <a:off x="323215" y="1484630"/>
            <a:ext cx="8642350" cy="4695190"/>
          </a:xfrm>
        </p:spPr>
        <p:txBody>
          <a:bodyPr vert="horz" wrap="square" lIns="78366" tIns="39183" rIns="78366" bIns="39183" anchor="t" anchorCtr="0"/>
          <a:p>
            <a:pPr eaLnBrk="1" hangingPunct="1">
              <a:lnSpc>
                <a:spcPct val="125000"/>
              </a:lnSpc>
            </a:pPr>
            <a:r>
              <a:rPr lang="en-US" altLang="zh-CN">
                <a:solidFill>
                  <a:srgbClr val="000000"/>
                </a:solidFill>
                <a:latin typeface="宋体" panose="02010600030101010101" pitchFamily="2" charset="-122"/>
              </a:rPr>
              <a:t>   </a:t>
            </a:r>
            <a:r>
              <a:rPr>
                <a:latin typeface="宋体" panose="02010600030101010101" pitchFamily="2" charset="-122"/>
              </a:rPr>
              <a:t>一、STC15W4K32S4单片机的存储结构</a:t>
            </a:r>
            <a:r>
              <a:rPr lang="en-US">
                <a:latin typeface="宋体" panose="02010600030101010101" pitchFamily="2" charset="-122"/>
              </a:rPr>
              <a:t>--</a:t>
            </a:r>
            <a:r>
              <a:rPr lang="zh-CN" altLang="en-US" sz="2000">
                <a:solidFill>
                  <a:srgbClr val="7030A0"/>
                </a:solidFill>
                <a:latin typeface="宋体" panose="02010600030101010101" pitchFamily="2" charset="-122"/>
              </a:rPr>
              <a:t>基本RAM</a:t>
            </a:r>
            <a:r>
              <a:rPr lang="zh-CN" altLang="en-US" sz="2000" b="0">
                <a:latin typeface="宋体" panose="02010600030101010101" pitchFamily="2" charset="-122"/>
              </a:rPr>
              <a:t> </a:t>
            </a:r>
            <a:r>
              <a:rPr lang="zh-CN" altLang="en-US" b="0">
                <a:latin typeface="宋体" panose="02010600030101010101" pitchFamily="2" charset="-122"/>
              </a:rPr>
              <a:t> </a:t>
            </a:r>
            <a:r>
              <a:rPr lang="zh-CN" altLang="en-US">
                <a:latin typeface="宋体" panose="02010600030101010101" pitchFamily="2" charset="-122"/>
              </a:rPr>
              <a:t>  </a:t>
            </a:r>
            <a:endParaRPr lang="zh-CN" altLang="en-US">
              <a:latin typeface="宋体" panose="02010600030101010101" pitchFamily="2" charset="-122"/>
            </a:endParaRPr>
          </a:p>
          <a:p>
            <a:pPr eaLnBrk="1" hangingPunct="1">
              <a:lnSpc>
                <a:spcPct val="125000"/>
              </a:lnSpc>
            </a:pPr>
            <a:r>
              <a:rPr lang="en-US" altLang="zh-CN">
                <a:latin typeface="宋体" panose="02010600030101010101" pitchFamily="2" charset="-122"/>
              </a:rPr>
              <a:t>  </a:t>
            </a:r>
            <a:r>
              <a:rPr lang="en-US" altLang="zh-CN" b="0">
                <a:latin typeface="宋体" panose="02010600030101010101" pitchFamily="2" charset="-122"/>
              </a:rPr>
              <a:t> （3）特殊功能寄存器SFR（80H～FFH）</a:t>
            </a:r>
            <a:endParaRPr lang="en-US" altLang="zh-CN" b="0">
              <a:latin typeface="宋体" panose="02010600030101010101" pitchFamily="2" charset="-122"/>
            </a:endParaRPr>
          </a:p>
          <a:p>
            <a:pPr eaLnBrk="1" hangingPunct="1">
              <a:lnSpc>
                <a:spcPct val="125000"/>
              </a:lnSpc>
            </a:pPr>
            <a:r>
              <a:rPr lang="en-US" altLang="zh-CN" b="0">
                <a:latin typeface="宋体" panose="02010600030101010101" pitchFamily="2" charset="-122"/>
              </a:rPr>
              <a:t>      特殊功能寄存器根据其存储特性的不同又分为两类：可位寻址特殊功能寄存器与不可位寻址特殊功能寄存器。</a:t>
            </a:r>
            <a:endParaRPr lang="en-US" altLang="zh-CN" b="0">
              <a:latin typeface="宋体" panose="02010600030101010101" pitchFamily="2" charset="-122"/>
            </a:endParaRPr>
          </a:p>
          <a:p>
            <a:pPr eaLnBrk="1" hangingPunct="1">
              <a:lnSpc>
                <a:spcPct val="125000"/>
              </a:lnSpc>
            </a:pPr>
            <a:r>
              <a:rPr lang="en-US" altLang="zh-CN" b="0">
                <a:latin typeface="宋体" panose="02010600030101010101" pitchFamily="2" charset="-122"/>
              </a:rPr>
              <a:t>      凡字节地址能够被8整除的特殊功能寄存器是可位寻址的，对应可寻址位都有一个位地址，其位地址等于其字节地址加上位号，实际编程时大多是采用其位功能符号表示，如PSW中的CY、AC、P等。</a:t>
            </a:r>
            <a:endParaRPr lang="en-US" altLang="zh-CN" b="0">
              <a:latin typeface="宋体" panose="02010600030101010101" pitchFamily="2" charset="-122"/>
            </a:endParaRPr>
          </a:p>
        </p:txBody>
      </p:sp>
    </p:spTree>
  </p:cSld>
  <p:clrMapOvr>
    <a:masterClrMapping/>
  </p:clrMapOvr>
  <p:transition spd="med">
    <p:random/>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8" name="Rectangle 2"/>
          <p:cNvSpPr>
            <a:spLocks noGrp="1"/>
          </p:cNvSpPr>
          <p:nvPr>
            <p:ph type="title" idx="4294967295"/>
          </p:nvPr>
        </p:nvSpPr>
        <p:spPr>
          <a:xfrm>
            <a:off x="179388" y="115888"/>
            <a:ext cx="8964613" cy="1143000"/>
          </a:xfrm>
        </p:spPr>
        <p:txBody>
          <a:bodyPr vert="horz" wrap="square" lIns="78366" tIns="39183" rIns="78366" bIns="39183" anchor="ctr"/>
          <a:p>
            <a:pPr marL="0" marR="0" indent="0" algn="l" defTabSz="784225" rtl="0" eaLnBrk="1" fontAlgn="base" latinLnBrk="0" hangingPunct="1">
              <a:lnSpc>
                <a:spcPct val="150000"/>
              </a:lnSpc>
              <a:spcBef>
                <a:spcPct val="0"/>
              </a:spcBef>
              <a:spcAft>
                <a:spcPct val="0"/>
              </a:spcAft>
              <a:buClrTx/>
              <a:buSzTx/>
              <a:buFontTx/>
              <a:buNone/>
            </a:pPr>
            <a:r>
              <a:rPr kumimoji="0" lang="zh-CN" altLang="en-US" sz="2800" b="1" i="0" u="none" strike="noStrike" kern="1200" cap="none" spc="0" normalizeH="0" baseline="0" noProof="1" dirty="0">
                <a:solidFill>
                  <a:srgbClr val="FF6743"/>
                </a:solidFill>
                <a:latin typeface="Times New Roman" panose="02020603050405020304" pitchFamily="2" charset="0"/>
                <a:ea typeface="+mj-ea"/>
                <a:cs typeface="+mj-cs"/>
              </a:rPr>
              <a:t>   任务1  STC15W4K32S4单片机的基本RAM</a:t>
            </a:r>
            <a:br>
              <a:rPr lang="zh-CN" altLang="en-US" sz="2800" dirty="0">
                <a:latin typeface="Times New Roman" panose="02020603050405020304" pitchFamily="2" charset="0"/>
              </a:rPr>
            </a:br>
            <a:r>
              <a:rPr kumimoji="0" lang="zh-CN" altLang="en-US" sz="2800" b="1" i="0" u="none" strike="noStrike" kern="1200" cap="none" spc="0" normalizeH="0" baseline="0" noProof="1" dirty="0">
                <a:solidFill>
                  <a:srgbClr val="FF6743"/>
                </a:solidFill>
                <a:latin typeface="Times New Roman" panose="02020603050405020304" pitchFamily="2" charset="0"/>
                <a:ea typeface="+mj-ea"/>
                <a:cs typeface="+mj-cs"/>
              </a:rPr>
              <a:t>                                                                       </a:t>
            </a:r>
            <a:r>
              <a:rPr kumimoji="0" lang="en-US" altLang="zh-CN" sz="2800" b="1" i="0" u="none" strike="noStrike" kern="1200" cap="none" spc="0" normalizeH="0" baseline="0" noProof="1" dirty="0">
                <a:solidFill>
                  <a:srgbClr val="FF6743"/>
                </a:solidFill>
                <a:latin typeface="Times New Roman" panose="02020603050405020304" pitchFamily="2" charset="0"/>
                <a:ea typeface="+mj-ea"/>
                <a:cs typeface="+mj-cs"/>
              </a:rPr>
              <a:t>    </a:t>
            </a:r>
            <a:r>
              <a:rPr kumimoji="0" lang="zh-CN" altLang="en-US" sz="2800" b="1" i="0" u="none" strike="noStrike" kern="1200" cap="none" spc="0" normalizeH="0" baseline="0" noProof="1" dirty="0">
                <a:solidFill>
                  <a:srgbClr val="FF6743"/>
                </a:solidFill>
                <a:latin typeface="Times New Roman" panose="02020603050405020304" pitchFamily="2" charset="0"/>
                <a:ea typeface="+mj-ea"/>
                <a:cs typeface="+mj-cs"/>
              </a:rPr>
              <a:t> </a:t>
            </a:r>
            <a:r>
              <a:rPr kumimoji="0" lang="en-US" altLang="zh-CN" sz="2400" b="1" i="0" u="none" strike="noStrike" kern="1200" cap="none" spc="0" normalizeH="0" baseline="0" noProof="1" dirty="0">
                <a:solidFill>
                  <a:srgbClr val="FF6743"/>
                </a:solidFill>
                <a:latin typeface="Times New Roman" panose="02020603050405020304" pitchFamily="2" charset="0"/>
                <a:ea typeface="+mj-ea"/>
                <a:cs typeface="+mj-cs"/>
              </a:rPr>
              <a:t>—</a:t>
            </a:r>
            <a:r>
              <a:rPr kumimoji="0" lang="zh-CN" altLang="en-US" sz="2400" b="1" i="0" u="none" strike="noStrike" kern="1200" cap="none" spc="0" normalizeH="0" baseline="0" noProof="1" dirty="0">
                <a:solidFill>
                  <a:srgbClr val="FF6743"/>
                </a:solidFill>
                <a:latin typeface="Times New Roman" panose="02020603050405020304" pitchFamily="2" charset="0"/>
                <a:ea typeface="仿宋_GB2312" panose="02010609030101010101" pitchFamily="1" charset="-122"/>
                <a:cs typeface="+mj-cs"/>
              </a:rPr>
              <a:t>相关知识</a:t>
            </a:r>
            <a:endParaRPr kumimoji="0" lang="zh-CN" altLang="en-US" sz="2400" b="1" i="0" u="none" strike="noStrike" kern="1200" cap="none" spc="0" normalizeH="0" baseline="0" noProof="1" dirty="0">
              <a:solidFill>
                <a:srgbClr val="FF6743"/>
              </a:solidFill>
              <a:latin typeface="Times New Roman" panose="02020603050405020304" pitchFamily="2" charset="0"/>
              <a:ea typeface="仿宋_GB2312" panose="02010609030101010101" pitchFamily="1" charset="-122"/>
              <a:cs typeface="+mj-cs"/>
            </a:endParaRPr>
          </a:p>
        </p:txBody>
      </p:sp>
      <p:sp>
        <p:nvSpPr>
          <p:cNvPr id="2" name="Rectangle 3"/>
          <p:cNvSpPr>
            <a:spLocks noGrp="1"/>
          </p:cNvSpPr>
          <p:nvPr>
            <p:ph type="body" idx="4294967295"/>
          </p:nvPr>
        </p:nvSpPr>
        <p:spPr>
          <a:xfrm>
            <a:off x="323215" y="1484630"/>
            <a:ext cx="8642350" cy="4695190"/>
          </a:xfrm>
        </p:spPr>
        <p:txBody>
          <a:bodyPr vert="horz" wrap="square" lIns="78366" tIns="39183" rIns="78366" bIns="39183" anchor="t" anchorCtr="0"/>
          <a:p>
            <a:pPr eaLnBrk="1" hangingPunct="1">
              <a:lnSpc>
                <a:spcPct val="125000"/>
              </a:lnSpc>
            </a:pPr>
            <a:r>
              <a:rPr lang="en-US" altLang="zh-CN">
                <a:solidFill>
                  <a:srgbClr val="000000"/>
                </a:solidFill>
                <a:latin typeface="宋体" panose="02010600030101010101" pitchFamily="2" charset="-122"/>
              </a:rPr>
              <a:t>   </a:t>
            </a:r>
            <a:r>
              <a:rPr>
                <a:latin typeface="宋体" panose="02010600030101010101" pitchFamily="2" charset="-122"/>
              </a:rPr>
              <a:t>一、STC15W4K32S4单片机的存储结构</a:t>
            </a:r>
            <a:r>
              <a:rPr lang="en-US">
                <a:latin typeface="宋体" panose="02010600030101010101" pitchFamily="2" charset="-122"/>
              </a:rPr>
              <a:t>--</a:t>
            </a:r>
            <a:r>
              <a:rPr lang="zh-CN" altLang="en-US" sz="2000">
                <a:solidFill>
                  <a:srgbClr val="7030A0"/>
                </a:solidFill>
                <a:latin typeface="宋体" panose="02010600030101010101" pitchFamily="2" charset="-122"/>
              </a:rPr>
              <a:t>基本RAM</a:t>
            </a:r>
            <a:r>
              <a:rPr lang="zh-CN" altLang="en-US" sz="2000" b="0">
                <a:latin typeface="宋体" panose="02010600030101010101" pitchFamily="2" charset="-122"/>
              </a:rPr>
              <a:t> </a:t>
            </a:r>
            <a:r>
              <a:rPr lang="zh-CN" altLang="en-US" b="0">
                <a:latin typeface="宋体" panose="02010600030101010101" pitchFamily="2" charset="-122"/>
              </a:rPr>
              <a:t> </a:t>
            </a:r>
            <a:r>
              <a:rPr lang="zh-CN" altLang="en-US">
                <a:latin typeface="宋体" panose="02010600030101010101" pitchFamily="2" charset="-122"/>
              </a:rPr>
              <a:t>  </a:t>
            </a:r>
            <a:endParaRPr lang="zh-CN" altLang="en-US">
              <a:latin typeface="宋体" panose="02010600030101010101" pitchFamily="2" charset="-122"/>
            </a:endParaRPr>
          </a:p>
          <a:p>
            <a:pPr eaLnBrk="1" hangingPunct="1">
              <a:lnSpc>
                <a:spcPct val="125000"/>
              </a:lnSpc>
            </a:pPr>
            <a:r>
              <a:rPr lang="en-US" altLang="zh-CN">
                <a:latin typeface="宋体" panose="02010600030101010101" pitchFamily="2" charset="-122"/>
              </a:rPr>
              <a:t>  </a:t>
            </a:r>
            <a:r>
              <a:rPr lang="en-US" altLang="zh-CN" b="0">
                <a:latin typeface="宋体" panose="02010600030101010101" pitchFamily="2" charset="-122"/>
              </a:rPr>
              <a:t> （3）特殊功能寄存器SFR（80H～FFH）</a:t>
            </a:r>
            <a:endParaRPr lang="en-US" altLang="zh-CN" b="0">
              <a:latin typeface="宋体" panose="02010600030101010101" pitchFamily="2" charset="-122"/>
            </a:endParaRPr>
          </a:p>
          <a:p>
            <a:pPr eaLnBrk="1" hangingPunct="1">
              <a:lnSpc>
                <a:spcPct val="125000"/>
              </a:lnSpc>
            </a:pPr>
            <a:r>
              <a:rPr lang="en-US" altLang="zh-CN" b="0">
                <a:latin typeface="宋体" panose="02010600030101010101" pitchFamily="2" charset="-122"/>
              </a:rPr>
              <a:t>      STC15W4K32S4单片机中只有88个地址有实际意义，也就是说STC15W4K32S4单片机实际上只有88个特殊功能寄存器。</a:t>
            </a:r>
            <a:endParaRPr lang="en-US" altLang="zh-CN" b="0">
              <a:latin typeface="宋体" panose="02010600030101010101" pitchFamily="2" charset="-122"/>
            </a:endParaRPr>
          </a:p>
          <a:p>
            <a:pPr eaLnBrk="1" hangingPunct="1">
              <a:lnSpc>
                <a:spcPct val="125000"/>
              </a:lnSpc>
            </a:pPr>
            <a:r>
              <a:rPr lang="en-US" altLang="zh-CN" b="0">
                <a:latin typeface="宋体" panose="02010600030101010101" pitchFamily="2" charset="-122"/>
              </a:rPr>
              <a:t>      </a:t>
            </a:r>
            <a:r>
              <a:rPr lang="zh-CN" altLang="zh-CN" b="0">
                <a:latin typeface="宋体" panose="02010600030101010101" pitchFamily="2" charset="-122"/>
              </a:rPr>
              <a:t>详见书表4-1-2。</a:t>
            </a:r>
            <a:endParaRPr lang="zh-CN" altLang="zh-CN" b="0">
              <a:latin typeface="宋体" panose="02010600030101010101" pitchFamily="2" charset="-122"/>
            </a:endParaRPr>
          </a:p>
        </p:txBody>
      </p:sp>
    </p:spTree>
  </p:cSld>
  <p:clrMapOvr>
    <a:masterClrMapping/>
  </p:clrMapOvr>
  <p:transition spd="med">
    <p:random/>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8" name="Rectangle 2"/>
          <p:cNvSpPr>
            <a:spLocks noGrp="1"/>
          </p:cNvSpPr>
          <p:nvPr>
            <p:ph type="title" idx="4294967295"/>
          </p:nvPr>
        </p:nvSpPr>
        <p:spPr>
          <a:xfrm>
            <a:off x="179388" y="115888"/>
            <a:ext cx="8964613" cy="1143000"/>
          </a:xfrm>
        </p:spPr>
        <p:txBody>
          <a:bodyPr vert="horz" wrap="square" lIns="78366" tIns="39183" rIns="78366" bIns="39183" anchor="ctr"/>
          <a:p>
            <a:pPr marL="0" marR="0" indent="0" algn="l" defTabSz="784225" rtl="0" eaLnBrk="1" fontAlgn="base" latinLnBrk="0" hangingPunct="1">
              <a:lnSpc>
                <a:spcPct val="150000"/>
              </a:lnSpc>
              <a:spcBef>
                <a:spcPct val="0"/>
              </a:spcBef>
              <a:spcAft>
                <a:spcPct val="0"/>
              </a:spcAft>
              <a:buClrTx/>
              <a:buSzTx/>
              <a:buFontTx/>
              <a:buNone/>
            </a:pPr>
            <a:r>
              <a:rPr kumimoji="0" lang="zh-CN" altLang="en-US" sz="2800" b="1" i="0" u="none" strike="noStrike" kern="1200" cap="none" spc="0" normalizeH="0" baseline="0" noProof="1" dirty="0">
                <a:solidFill>
                  <a:srgbClr val="FF6743"/>
                </a:solidFill>
                <a:latin typeface="Times New Roman" panose="02020603050405020304" pitchFamily="2" charset="0"/>
                <a:ea typeface="+mj-ea"/>
                <a:cs typeface="+mj-cs"/>
              </a:rPr>
              <a:t>   任务1  STC15W4K32S4单片机的基本RAM</a:t>
            </a:r>
            <a:br>
              <a:rPr lang="zh-CN" altLang="en-US" sz="2800" dirty="0">
                <a:latin typeface="Times New Roman" panose="02020603050405020304" pitchFamily="2" charset="0"/>
              </a:rPr>
            </a:br>
            <a:r>
              <a:rPr kumimoji="0" lang="zh-CN" altLang="en-US" sz="2800" b="1" i="0" u="none" strike="noStrike" kern="1200" cap="none" spc="0" normalizeH="0" baseline="0" noProof="1" dirty="0">
                <a:solidFill>
                  <a:srgbClr val="FF6743"/>
                </a:solidFill>
                <a:latin typeface="Times New Roman" panose="02020603050405020304" pitchFamily="2" charset="0"/>
                <a:ea typeface="+mj-ea"/>
                <a:cs typeface="+mj-cs"/>
              </a:rPr>
              <a:t>                                                                       </a:t>
            </a:r>
            <a:r>
              <a:rPr kumimoji="0" lang="en-US" altLang="zh-CN" sz="2800" b="1" i="0" u="none" strike="noStrike" kern="1200" cap="none" spc="0" normalizeH="0" baseline="0" noProof="1" dirty="0">
                <a:solidFill>
                  <a:srgbClr val="FF6743"/>
                </a:solidFill>
                <a:latin typeface="Times New Roman" panose="02020603050405020304" pitchFamily="2" charset="0"/>
                <a:ea typeface="+mj-ea"/>
                <a:cs typeface="+mj-cs"/>
              </a:rPr>
              <a:t>    </a:t>
            </a:r>
            <a:r>
              <a:rPr kumimoji="0" lang="zh-CN" altLang="en-US" sz="2800" b="1" i="0" u="none" strike="noStrike" kern="1200" cap="none" spc="0" normalizeH="0" baseline="0" noProof="1" dirty="0">
                <a:solidFill>
                  <a:srgbClr val="FF6743"/>
                </a:solidFill>
                <a:latin typeface="Times New Roman" panose="02020603050405020304" pitchFamily="2" charset="0"/>
                <a:ea typeface="+mj-ea"/>
                <a:cs typeface="+mj-cs"/>
              </a:rPr>
              <a:t> </a:t>
            </a:r>
            <a:r>
              <a:rPr kumimoji="0" lang="en-US" altLang="zh-CN" sz="2400" b="1" i="0" u="none" strike="noStrike" kern="1200" cap="none" spc="0" normalizeH="0" baseline="0" noProof="1" dirty="0">
                <a:solidFill>
                  <a:srgbClr val="FF6743"/>
                </a:solidFill>
                <a:latin typeface="Times New Roman" panose="02020603050405020304" pitchFamily="2" charset="0"/>
                <a:ea typeface="+mj-ea"/>
                <a:cs typeface="+mj-cs"/>
              </a:rPr>
              <a:t>—</a:t>
            </a:r>
            <a:r>
              <a:rPr kumimoji="0" lang="zh-CN" altLang="en-US" sz="2400" b="1" i="0" u="none" strike="noStrike" kern="1200" cap="none" spc="0" normalizeH="0" baseline="0" noProof="1" dirty="0">
                <a:solidFill>
                  <a:srgbClr val="FF6743"/>
                </a:solidFill>
                <a:latin typeface="Times New Roman" panose="02020603050405020304" pitchFamily="2" charset="0"/>
                <a:ea typeface="仿宋_GB2312" panose="02010609030101010101" pitchFamily="1" charset="-122"/>
                <a:cs typeface="+mj-cs"/>
              </a:rPr>
              <a:t>相关知识</a:t>
            </a:r>
            <a:endParaRPr kumimoji="0" lang="zh-CN" altLang="en-US" sz="2400" b="1" i="0" u="none" strike="noStrike" kern="1200" cap="none" spc="0" normalizeH="0" baseline="0" noProof="1" dirty="0">
              <a:solidFill>
                <a:srgbClr val="FF6743"/>
              </a:solidFill>
              <a:latin typeface="Times New Roman" panose="02020603050405020304" pitchFamily="2" charset="0"/>
              <a:ea typeface="仿宋_GB2312" panose="02010609030101010101" pitchFamily="1" charset="-122"/>
              <a:cs typeface="+mj-cs"/>
            </a:endParaRPr>
          </a:p>
        </p:txBody>
      </p:sp>
      <p:sp>
        <p:nvSpPr>
          <p:cNvPr id="2" name="Rectangle 3"/>
          <p:cNvSpPr>
            <a:spLocks noGrp="1"/>
          </p:cNvSpPr>
          <p:nvPr>
            <p:ph type="body" idx="4294967295"/>
          </p:nvPr>
        </p:nvSpPr>
        <p:spPr>
          <a:xfrm>
            <a:off x="323215" y="1484630"/>
            <a:ext cx="8642350" cy="4695190"/>
          </a:xfrm>
        </p:spPr>
        <p:txBody>
          <a:bodyPr vert="horz" wrap="square" lIns="78366" tIns="39183" rIns="78366" bIns="39183" anchor="t" anchorCtr="0"/>
          <a:p>
            <a:pPr eaLnBrk="1" hangingPunct="1">
              <a:lnSpc>
                <a:spcPct val="125000"/>
              </a:lnSpc>
            </a:pPr>
            <a:r>
              <a:rPr lang="en-US" altLang="zh-CN">
                <a:solidFill>
                  <a:srgbClr val="000000"/>
                </a:solidFill>
                <a:latin typeface="宋体" panose="02010600030101010101" pitchFamily="2" charset="-122"/>
              </a:rPr>
              <a:t>   </a:t>
            </a:r>
            <a:r>
              <a:rPr>
                <a:latin typeface="宋体" panose="02010600030101010101" pitchFamily="2" charset="-122"/>
              </a:rPr>
              <a:t>一、STC15W4K32S4单片机的存储结构</a:t>
            </a:r>
            <a:r>
              <a:rPr lang="en-US">
                <a:latin typeface="宋体" panose="02010600030101010101" pitchFamily="2" charset="-122"/>
              </a:rPr>
              <a:t>--</a:t>
            </a:r>
            <a:r>
              <a:rPr lang="zh-CN" altLang="en-US" sz="2000">
                <a:solidFill>
                  <a:srgbClr val="7030A0"/>
                </a:solidFill>
                <a:latin typeface="宋体" panose="02010600030101010101" pitchFamily="2" charset="-122"/>
              </a:rPr>
              <a:t>基本RAM</a:t>
            </a:r>
            <a:r>
              <a:rPr lang="zh-CN" altLang="en-US" sz="2000" b="0">
                <a:latin typeface="宋体" panose="02010600030101010101" pitchFamily="2" charset="-122"/>
              </a:rPr>
              <a:t> </a:t>
            </a:r>
            <a:r>
              <a:rPr lang="zh-CN" altLang="en-US" b="0">
                <a:latin typeface="宋体" panose="02010600030101010101" pitchFamily="2" charset="-122"/>
              </a:rPr>
              <a:t> </a:t>
            </a:r>
            <a:r>
              <a:rPr lang="zh-CN" altLang="en-US">
                <a:latin typeface="宋体" panose="02010600030101010101" pitchFamily="2" charset="-122"/>
              </a:rPr>
              <a:t>  </a:t>
            </a:r>
            <a:endParaRPr lang="zh-CN" altLang="en-US">
              <a:latin typeface="宋体" panose="02010600030101010101" pitchFamily="2" charset="-122"/>
            </a:endParaRPr>
          </a:p>
          <a:p>
            <a:pPr eaLnBrk="1" hangingPunct="1">
              <a:lnSpc>
                <a:spcPct val="125000"/>
              </a:lnSpc>
            </a:pPr>
            <a:r>
              <a:rPr lang="en-US" altLang="zh-CN">
                <a:latin typeface="宋体" panose="02010600030101010101" pitchFamily="2" charset="-122"/>
              </a:rPr>
              <a:t>  </a:t>
            </a:r>
            <a:r>
              <a:rPr lang="en-US" altLang="zh-CN" b="0">
                <a:latin typeface="宋体" panose="02010600030101010101" pitchFamily="2" charset="-122"/>
              </a:rPr>
              <a:t> （3）特殊功能寄存器SFR（80H～FFH）</a:t>
            </a:r>
            <a:endParaRPr lang="en-US" altLang="zh-CN" b="0">
              <a:latin typeface="宋体" panose="02010600030101010101" pitchFamily="2" charset="-122"/>
            </a:endParaRPr>
          </a:p>
          <a:p>
            <a:pPr eaLnBrk="1" hangingPunct="1">
              <a:lnSpc>
                <a:spcPct val="125000"/>
              </a:lnSpc>
            </a:pPr>
            <a:r>
              <a:rPr lang="en-US" altLang="zh-CN" b="0">
                <a:latin typeface="宋体" panose="02010600030101010101" pitchFamily="2" charset="-122"/>
              </a:rPr>
              <a:t>      1） 与运算器相关的寄存器（3个）</a:t>
            </a:r>
            <a:endParaRPr lang="en-US" altLang="zh-CN" b="0">
              <a:latin typeface="宋体" panose="02010600030101010101" pitchFamily="2" charset="-122"/>
            </a:endParaRPr>
          </a:p>
          <a:p>
            <a:pPr eaLnBrk="1" hangingPunct="1">
              <a:lnSpc>
                <a:spcPct val="185000"/>
              </a:lnSpc>
            </a:pPr>
            <a:r>
              <a:rPr lang="en-US" altLang="zh-CN" b="0">
                <a:latin typeface="宋体" panose="02010600030101010101" pitchFamily="2" charset="-122"/>
              </a:rPr>
              <a:t>    </a:t>
            </a:r>
            <a:r>
              <a:rPr lang="en-US" altLang="zh-CN" b="0">
                <a:solidFill>
                  <a:srgbClr val="7030A0"/>
                </a:solidFill>
                <a:latin typeface="宋体" panose="02010600030101010101" pitchFamily="2" charset="-122"/>
              </a:rPr>
              <a:t> ACC</a:t>
            </a:r>
            <a:r>
              <a:rPr lang="en-US" altLang="zh-CN" b="0">
                <a:latin typeface="宋体" panose="02010600030101010101" pitchFamily="2" charset="-122"/>
              </a:rPr>
              <a:t>：累加器，用于向算逻部件ALU提供操作数，同时许多运算结果也存放在累加器中。</a:t>
            </a:r>
            <a:endParaRPr lang="en-US" altLang="zh-CN" b="0">
              <a:latin typeface="宋体" panose="02010600030101010101" pitchFamily="2" charset="-122"/>
            </a:endParaRPr>
          </a:p>
          <a:p>
            <a:pPr eaLnBrk="1" hangingPunct="1">
              <a:lnSpc>
                <a:spcPct val="185000"/>
              </a:lnSpc>
            </a:pPr>
            <a:r>
              <a:rPr lang="en-US" altLang="zh-CN" b="0">
                <a:latin typeface="宋体" panose="02010600030101010101" pitchFamily="2" charset="-122"/>
              </a:rPr>
              <a:t>    </a:t>
            </a:r>
            <a:r>
              <a:rPr lang="en-US" altLang="zh-CN" b="0">
                <a:solidFill>
                  <a:srgbClr val="7030A0"/>
                </a:solidFill>
                <a:latin typeface="宋体" panose="02010600030101010101" pitchFamily="2" charset="-122"/>
              </a:rPr>
              <a:t> B</a:t>
            </a:r>
            <a:r>
              <a:rPr lang="en-US" altLang="zh-CN" b="0">
                <a:latin typeface="宋体" panose="02010600030101010101" pitchFamily="2" charset="-122"/>
              </a:rPr>
              <a:t>：寄存器B，主要用于乘、除法运算。</a:t>
            </a:r>
            <a:endParaRPr lang="en-US" altLang="zh-CN" b="0">
              <a:latin typeface="宋体" panose="02010600030101010101" pitchFamily="2" charset="-122"/>
            </a:endParaRPr>
          </a:p>
          <a:p>
            <a:pPr eaLnBrk="1" hangingPunct="1">
              <a:lnSpc>
                <a:spcPct val="185000"/>
              </a:lnSpc>
            </a:pPr>
            <a:r>
              <a:rPr lang="en-US" altLang="zh-CN" b="0">
                <a:latin typeface="宋体" panose="02010600030101010101" pitchFamily="2" charset="-122"/>
              </a:rPr>
              <a:t>     </a:t>
            </a:r>
            <a:r>
              <a:rPr lang="en-US" altLang="zh-CN" b="0">
                <a:solidFill>
                  <a:srgbClr val="7030A0"/>
                </a:solidFill>
                <a:latin typeface="宋体" panose="02010600030101010101" pitchFamily="2" charset="-122"/>
              </a:rPr>
              <a:t>PSW</a:t>
            </a:r>
            <a:r>
              <a:rPr lang="en-US" altLang="zh-CN" b="0">
                <a:latin typeface="宋体" panose="02010600030101010101" pitchFamily="2" charset="-122"/>
              </a:rPr>
              <a:t>：程序状态字</a:t>
            </a:r>
            <a:endParaRPr lang="en-US" altLang="zh-CN" b="0">
              <a:latin typeface="宋体" panose="02010600030101010101" pitchFamily="2" charset="-122"/>
            </a:endParaRPr>
          </a:p>
        </p:txBody>
      </p:sp>
    </p:spTree>
  </p:cSld>
  <p:clrMapOvr>
    <a:masterClrMapping/>
  </p:clrMapOvr>
  <p:transition spd="med">
    <p:random/>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8" name="Rectangle 2"/>
          <p:cNvSpPr>
            <a:spLocks noGrp="1"/>
          </p:cNvSpPr>
          <p:nvPr>
            <p:ph type="title" idx="4294967295"/>
          </p:nvPr>
        </p:nvSpPr>
        <p:spPr>
          <a:xfrm>
            <a:off x="179388" y="115888"/>
            <a:ext cx="8964613" cy="1143000"/>
          </a:xfrm>
        </p:spPr>
        <p:txBody>
          <a:bodyPr vert="horz" wrap="square" lIns="78366" tIns="39183" rIns="78366" bIns="39183" anchor="ctr"/>
          <a:p>
            <a:pPr marL="0" marR="0" indent="0" algn="l" defTabSz="784225" rtl="0" eaLnBrk="1" fontAlgn="base" latinLnBrk="0" hangingPunct="1">
              <a:lnSpc>
                <a:spcPct val="150000"/>
              </a:lnSpc>
              <a:spcBef>
                <a:spcPct val="0"/>
              </a:spcBef>
              <a:spcAft>
                <a:spcPct val="0"/>
              </a:spcAft>
              <a:buClrTx/>
              <a:buSzTx/>
              <a:buFontTx/>
              <a:buNone/>
            </a:pPr>
            <a:r>
              <a:rPr kumimoji="0" lang="zh-CN" altLang="en-US" sz="2800" b="1" i="0" u="none" strike="noStrike" kern="1200" cap="none" spc="0" normalizeH="0" baseline="0" noProof="1" dirty="0">
                <a:solidFill>
                  <a:srgbClr val="FF6743"/>
                </a:solidFill>
                <a:latin typeface="Times New Roman" panose="02020603050405020304" pitchFamily="2" charset="0"/>
                <a:ea typeface="+mj-ea"/>
                <a:cs typeface="+mj-cs"/>
              </a:rPr>
              <a:t>   任务1  STC15W4K32S4单片机的基本RAM</a:t>
            </a:r>
            <a:br>
              <a:rPr lang="zh-CN" altLang="en-US" sz="2800" dirty="0">
                <a:latin typeface="Times New Roman" panose="02020603050405020304" pitchFamily="2" charset="0"/>
              </a:rPr>
            </a:br>
            <a:r>
              <a:rPr kumimoji="0" lang="zh-CN" altLang="en-US" sz="2800" b="1" i="0" u="none" strike="noStrike" kern="1200" cap="none" spc="0" normalizeH="0" baseline="0" noProof="1" dirty="0">
                <a:solidFill>
                  <a:srgbClr val="FF6743"/>
                </a:solidFill>
                <a:latin typeface="Times New Roman" panose="02020603050405020304" pitchFamily="2" charset="0"/>
                <a:ea typeface="+mj-ea"/>
                <a:cs typeface="+mj-cs"/>
              </a:rPr>
              <a:t>                                                                       </a:t>
            </a:r>
            <a:r>
              <a:rPr kumimoji="0" lang="en-US" altLang="zh-CN" sz="2800" b="1" i="0" u="none" strike="noStrike" kern="1200" cap="none" spc="0" normalizeH="0" baseline="0" noProof="1" dirty="0">
                <a:solidFill>
                  <a:srgbClr val="FF6743"/>
                </a:solidFill>
                <a:latin typeface="Times New Roman" panose="02020603050405020304" pitchFamily="2" charset="0"/>
                <a:ea typeface="+mj-ea"/>
                <a:cs typeface="+mj-cs"/>
              </a:rPr>
              <a:t>    </a:t>
            </a:r>
            <a:r>
              <a:rPr kumimoji="0" lang="zh-CN" altLang="en-US" sz="2800" b="1" i="0" u="none" strike="noStrike" kern="1200" cap="none" spc="0" normalizeH="0" baseline="0" noProof="1" dirty="0">
                <a:solidFill>
                  <a:srgbClr val="FF6743"/>
                </a:solidFill>
                <a:latin typeface="Times New Roman" panose="02020603050405020304" pitchFamily="2" charset="0"/>
                <a:ea typeface="+mj-ea"/>
                <a:cs typeface="+mj-cs"/>
              </a:rPr>
              <a:t> </a:t>
            </a:r>
            <a:r>
              <a:rPr kumimoji="0" lang="en-US" altLang="zh-CN" sz="2400" b="1" i="0" u="none" strike="noStrike" kern="1200" cap="none" spc="0" normalizeH="0" baseline="0" noProof="1" dirty="0">
                <a:solidFill>
                  <a:srgbClr val="FF6743"/>
                </a:solidFill>
                <a:latin typeface="Times New Roman" panose="02020603050405020304" pitchFamily="2" charset="0"/>
                <a:ea typeface="+mj-ea"/>
                <a:cs typeface="+mj-cs"/>
              </a:rPr>
              <a:t>—</a:t>
            </a:r>
            <a:r>
              <a:rPr kumimoji="0" lang="zh-CN" altLang="en-US" sz="2400" b="1" i="0" u="none" strike="noStrike" kern="1200" cap="none" spc="0" normalizeH="0" baseline="0" noProof="1" dirty="0">
                <a:solidFill>
                  <a:srgbClr val="FF6743"/>
                </a:solidFill>
                <a:latin typeface="Times New Roman" panose="02020603050405020304" pitchFamily="2" charset="0"/>
                <a:ea typeface="仿宋_GB2312" panose="02010609030101010101" pitchFamily="1" charset="-122"/>
                <a:cs typeface="+mj-cs"/>
              </a:rPr>
              <a:t>相关知识</a:t>
            </a:r>
            <a:endParaRPr kumimoji="0" lang="zh-CN" altLang="en-US" sz="2400" b="1" i="0" u="none" strike="noStrike" kern="1200" cap="none" spc="0" normalizeH="0" baseline="0" noProof="1" dirty="0">
              <a:solidFill>
                <a:srgbClr val="FF6743"/>
              </a:solidFill>
              <a:latin typeface="Times New Roman" panose="02020603050405020304" pitchFamily="2" charset="0"/>
              <a:ea typeface="仿宋_GB2312" panose="02010609030101010101" pitchFamily="1" charset="-122"/>
              <a:cs typeface="+mj-cs"/>
            </a:endParaRPr>
          </a:p>
        </p:txBody>
      </p:sp>
      <p:sp>
        <p:nvSpPr>
          <p:cNvPr id="2" name="Rectangle 3"/>
          <p:cNvSpPr>
            <a:spLocks noGrp="1"/>
          </p:cNvSpPr>
          <p:nvPr>
            <p:ph type="body" idx="4294967295"/>
          </p:nvPr>
        </p:nvSpPr>
        <p:spPr>
          <a:xfrm>
            <a:off x="323215" y="1484630"/>
            <a:ext cx="8642350" cy="4695190"/>
          </a:xfrm>
        </p:spPr>
        <p:txBody>
          <a:bodyPr vert="horz" wrap="square" lIns="78366" tIns="39183" rIns="78366" bIns="39183" anchor="t" anchorCtr="0"/>
          <a:p>
            <a:pPr eaLnBrk="1" hangingPunct="1">
              <a:lnSpc>
                <a:spcPct val="125000"/>
              </a:lnSpc>
            </a:pPr>
            <a:r>
              <a:rPr lang="en-US" altLang="zh-CN">
                <a:solidFill>
                  <a:srgbClr val="000000"/>
                </a:solidFill>
                <a:latin typeface="宋体" panose="02010600030101010101" pitchFamily="2" charset="-122"/>
              </a:rPr>
              <a:t>   </a:t>
            </a:r>
            <a:r>
              <a:rPr>
                <a:latin typeface="宋体" panose="02010600030101010101" pitchFamily="2" charset="-122"/>
              </a:rPr>
              <a:t>一、STC15W4K32S4单片机的存储结构</a:t>
            </a:r>
            <a:r>
              <a:rPr lang="en-US">
                <a:latin typeface="宋体" panose="02010600030101010101" pitchFamily="2" charset="-122"/>
              </a:rPr>
              <a:t>--</a:t>
            </a:r>
            <a:r>
              <a:rPr lang="zh-CN" altLang="en-US" sz="2000">
                <a:solidFill>
                  <a:srgbClr val="7030A0"/>
                </a:solidFill>
                <a:latin typeface="宋体" panose="02010600030101010101" pitchFamily="2" charset="-122"/>
              </a:rPr>
              <a:t>基本RAM</a:t>
            </a:r>
            <a:r>
              <a:rPr lang="zh-CN" altLang="en-US" sz="2000" b="0">
                <a:latin typeface="宋体" panose="02010600030101010101" pitchFamily="2" charset="-122"/>
              </a:rPr>
              <a:t> </a:t>
            </a:r>
            <a:r>
              <a:rPr lang="zh-CN" altLang="en-US" b="0">
                <a:latin typeface="宋体" panose="02010600030101010101" pitchFamily="2" charset="-122"/>
              </a:rPr>
              <a:t> </a:t>
            </a:r>
            <a:r>
              <a:rPr lang="zh-CN" altLang="en-US">
                <a:latin typeface="宋体" panose="02010600030101010101" pitchFamily="2" charset="-122"/>
              </a:rPr>
              <a:t>  </a:t>
            </a:r>
            <a:endParaRPr lang="zh-CN" altLang="en-US">
              <a:latin typeface="宋体" panose="02010600030101010101" pitchFamily="2" charset="-122"/>
            </a:endParaRPr>
          </a:p>
          <a:p>
            <a:pPr eaLnBrk="1" hangingPunct="1">
              <a:lnSpc>
                <a:spcPct val="125000"/>
              </a:lnSpc>
            </a:pPr>
            <a:r>
              <a:rPr lang="en-US" altLang="zh-CN">
                <a:latin typeface="宋体" panose="02010600030101010101" pitchFamily="2" charset="-122"/>
              </a:rPr>
              <a:t>  </a:t>
            </a:r>
            <a:r>
              <a:rPr lang="en-US" altLang="zh-CN" b="0">
                <a:latin typeface="宋体" panose="02010600030101010101" pitchFamily="2" charset="-122"/>
              </a:rPr>
              <a:t> （3）特殊功能寄存器SFR（80H～FFH）</a:t>
            </a:r>
            <a:endParaRPr lang="en-US" altLang="zh-CN" b="0">
              <a:latin typeface="宋体" panose="02010600030101010101" pitchFamily="2" charset="-122"/>
            </a:endParaRPr>
          </a:p>
          <a:p>
            <a:pPr eaLnBrk="1" hangingPunct="1">
              <a:lnSpc>
                <a:spcPct val="125000"/>
              </a:lnSpc>
            </a:pPr>
            <a:r>
              <a:rPr lang="en-US" altLang="zh-CN" b="0">
                <a:latin typeface="宋体" panose="02010600030101010101" pitchFamily="2" charset="-122"/>
              </a:rPr>
              <a:t>      2）指针类寄存器（3个）</a:t>
            </a:r>
            <a:endParaRPr lang="en-US" altLang="zh-CN" b="0">
              <a:latin typeface="宋体" panose="02010600030101010101" pitchFamily="2" charset="-122"/>
            </a:endParaRPr>
          </a:p>
          <a:p>
            <a:pPr eaLnBrk="1" hangingPunct="1">
              <a:lnSpc>
                <a:spcPct val="185000"/>
              </a:lnSpc>
            </a:pPr>
            <a:r>
              <a:rPr lang="en-US" altLang="zh-CN" b="0">
                <a:latin typeface="宋体" panose="02010600030101010101" pitchFamily="2" charset="-122"/>
              </a:rPr>
              <a:t>      </a:t>
            </a:r>
            <a:r>
              <a:rPr lang="en-US" altLang="zh-CN" b="0">
                <a:solidFill>
                  <a:srgbClr val="7030A0"/>
                </a:solidFill>
                <a:latin typeface="宋体" panose="02010600030101010101" pitchFamily="2" charset="-122"/>
              </a:rPr>
              <a:t>SP</a:t>
            </a:r>
            <a:r>
              <a:rPr lang="en-US" altLang="zh-CN" b="0">
                <a:latin typeface="宋体" panose="02010600030101010101" pitchFamily="2" charset="-122"/>
              </a:rPr>
              <a:t>:堆栈指针，它是始终指向栈顶。堆栈是一种遵循“先进后出，后进先出”原则存储的存储区域。</a:t>
            </a:r>
            <a:endParaRPr lang="en-US" altLang="zh-CN" b="0">
              <a:latin typeface="宋体" panose="02010600030101010101" pitchFamily="2" charset="-122"/>
            </a:endParaRPr>
          </a:p>
          <a:p>
            <a:pPr eaLnBrk="1" hangingPunct="1">
              <a:lnSpc>
                <a:spcPct val="185000"/>
              </a:lnSpc>
            </a:pPr>
            <a:r>
              <a:rPr lang="en-US" altLang="zh-CN" b="0">
                <a:latin typeface="宋体" panose="02010600030101010101" pitchFamily="2" charset="-122"/>
              </a:rPr>
              <a:t>      </a:t>
            </a:r>
            <a:r>
              <a:rPr lang="en-US" altLang="zh-CN" b="0">
                <a:solidFill>
                  <a:srgbClr val="7030A0"/>
                </a:solidFill>
                <a:latin typeface="宋体" panose="02010600030101010101" pitchFamily="2" charset="-122"/>
              </a:rPr>
              <a:t>DPTR</a:t>
            </a:r>
            <a:r>
              <a:rPr lang="en-US" altLang="zh-CN" b="0">
                <a:latin typeface="宋体" panose="02010600030101010101" pitchFamily="2" charset="-122"/>
              </a:rPr>
              <a:t>（16位）:数据指针，由DPL和DPH组成，用于存放16位地址，用于对16位地址的程序存储器和扩展RAM进行访问。</a:t>
            </a:r>
            <a:endParaRPr lang="en-US" altLang="zh-CN" b="0">
              <a:latin typeface="宋体" panose="02010600030101010101" pitchFamily="2" charset="-122"/>
            </a:endParaRPr>
          </a:p>
        </p:txBody>
      </p:sp>
    </p:spTree>
  </p:cSld>
  <p:clrMapOvr>
    <a:masterClrMapping/>
  </p:clrMapOvr>
  <p:transition spd="med">
    <p:random/>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8" name="Rectangle 2"/>
          <p:cNvSpPr>
            <a:spLocks noGrp="1"/>
          </p:cNvSpPr>
          <p:nvPr>
            <p:ph type="title" idx="4294967295"/>
          </p:nvPr>
        </p:nvSpPr>
        <p:spPr>
          <a:xfrm>
            <a:off x="179388" y="115888"/>
            <a:ext cx="8964613" cy="1143000"/>
          </a:xfrm>
        </p:spPr>
        <p:txBody>
          <a:bodyPr vert="horz" wrap="square" lIns="78366" tIns="39183" rIns="78366" bIns="39183" anchor="ctr"/>
          <a:p>
            <a:pPr marL="0" marR="0" indent="0" algn="l" defTabSz="784225" rtl="0" eaLnBrk="1" fontAlgn="base" latinLnBrk="0" hangingPunct="1">
              <a:lnSpc>
                <a:spcPct val="150000"/>
              </a:lnSpc>
              <a:spcBef>
                <a:spcPct val="0"/>
              </a:spcBef>
              <a:spcAft>
                <a:spcPct val="0"/>
              </a:spcAft>
              <a:buClrTx/>
              <a:buSzTx/>
              <a:buFontTx/>
              <a:buNone/>
            </a:pPr>
            <a:r>
              <a:rPr kumimoji="0" lang="zh-CN" altLang="en-US" sz="2800" b="1" i="0" u="none" strike="noStrike" kern="1200" cap="none" spc="0" normalizeH="0" baseline="0" noProof="1" dirty="0">
                <a:solidFill>
                  <a:srgbClr val="FF6743"/>
                </a:solidFill>
                <a:latin typeface="Times New Roman" panose="02020603050405020304" pitchFamily="2" charset="0"/>
                <a:ea typeface="+mj-ea"/>
                <a:cs typeface="+mj-cs"/>
              </a:rPr>
              <a:t>   任务1  STC15W4K32S4单片机的基本RAM</a:t>
            </a:r>
            <a:br>
              <a:rPr lang="zh-CN" altLang="en-US" sz="2800" dirty="0">
                <a:latin typeface="Times New Roman" panose="02020603050405020304" pitchFamily="2" charset="0"/>
              </a:rPr>
            </a:br>
            <a:r>
              <a:rPr kumimoji="0" lang="zh-CN" altLang="en-US" sz="2800" b="1" i="0" u="none" strike="noStrike" kern="1200" cap="none" spc="0" normalizeH="0" baseline="0" noProof="1" dirty="0">
                <a:solidFill>
                  <a:srgbClr val="FF6743"/>
                </a:solidFill>
                <a:latin typeface="Times New Roman" panose="02020603050405020304" pitchFamily="2" charset="0"/>
                <a:ea typeface="+mj-ea"/>
                <a:cs typeface="+mj-cs"/>
              </a:rPr>
              <a:t>                                                                       </a:t>
            </a:r>
            <a:r>
              <a:rPr kumimoji="0" lang="en-US" altLang="zh-CN" sz="2800" b="1" i="0" u="none" strike="noStrike" kern="1200" cap="none" spc="0" normalizeH="0" baseline="0" noProof="1" dirty="0">
                <a:solidFill>
                  <a:srgbClr val="FF6743"/>
                </a:solidFill>
                <a:latin typeface="Times New Roman" panose="02020603050405020304" pitchFamily="2" charset="0"/>
                <a:ea typeface="+mj-ea"/>
                <a:cs typeface="+mj-cs"/>
              </a:rPr>
              <a:t>    </a:t>
            </a:r>
            <a:r>
              <a:rPr kumimoji="0" lang="zh-CN" altLang="en-US" sz="2800" b="1" i="0" u="none" strike="noStrike" kern="1200" cap="none" spc="0" normalizeH="0" baseline="0" noProof="1" dirty="0">
                <a:solidFill>
                  <a:srgbClr val="FF6743"/>
                </a:solidFill>
                <a:latin typeface="Times New Roman" panose="02020603050405020304" pitchFamily="2" charset="0"/>
                <a:ea typeface="+mj-ea"/>
                <a:cs typeface="+mj-cs"/>
              </a:rPr>
              <a:t> </a:t>
            </a:r>
            <a:r>
              <a:rPr kumimoji="0" lang="en-US" altLang="zh-CN" sz="2400" b="1" i="0" u="none" strike="noStrike" kern="1200" cap="none" spc="0" normalizeH="0" baseline="0" noProof="1" dirty="0">
                <a:solidFill>
                  <a:srgbClr val="FF6743"/>
                </a:solidFill>
                <a:latin typeface="Times New Roman" panose="02020603050405020304" pitchFamily="2" charset="0"/>
                <a:ea typeface="+mj-ea"/>
                <a:cs typeface="+mj-cs"/>
              </a:rPr>
              <a:t>—</a:t>
            </a:r>
            <a:r>
              <a:rPr kumimoji="0" lang="zh-CN" altLang="en-US" sz="2400" b="1" i="0" u="none" strike="noStrike" kern="1200" cap="none" spc="0" normalizeH="0" baseline="0" noProof="1" dirty="0">
                <a:solidFill>
                  <a:srgbClr val="FF6743"/>
                </a:solidFill>
                <a:latin typeface="Times New Roman" panose="02020603050405020304" pitchFamily="2" charset="0"/>
                <a:ea typeface="仿宋_GB2312" panose="02010609030101010101" pitchFamily="1" charset="-122"/>
                <a:cs typeface="+mj-cs"/>
              </a:rPr>
              <a:t>相关知识</a:t>
            </a:r>
            <a:endParaRPr kumimoji="0" lang="zh-CN" altLang="en-US" sz="2400" b="1" i="0" u="none" strike="noStrike" kern="1200" cap="none" spc="0" normalizeH="0" baseline="0" noProof="1" dirty="0">
              <a:solidFill>
                <a:srgbClr val="FF6743"/>
              </a:solidFill>
              <a:latin typeface="Times New Roman" panose="02020603050405020304" pitchFamily="2" charset="0"/>
              <a:ea typeface="仿宋_GB2312" panose="02010609030101010101" pitchFamily="1" charset="-122"/>
              <a:cs typeface="+mj-cs"/>
            </a:endParaRPr>
          </a:p>
        </p:txBody>
      </p:sp>
      <p:sp>
        <p:nvSpPr>
          <p:cNvPr id="2" name="Rectangle 3"/>
          <p:cNvSpPr>
            <a:spLocks noGrp="1"/>
          </p:cNvSpPr>
          <p:nvPr>
            <p:ph type="body" idx="4294967295"/>
          </p:nvPr>
        </p:nvSpPr>
        <p:spPr>
          <a:xfrm>
            <a:off x="323215" y="1484630"/>
            <a:ext cx="8642350" cy="4695190"/>
          </a:xfrm>
        </p:spPr>
        <p:txBody>
          <a:bodyPr vert="horz" wrap="square" lIns="78366" tIns="39183" rIns="78366" bIns="39183" anchor="t" anchorCtr="0"/>
          <a:p>
            <a:pPr eaLnBrk="1" hangingPunct="1">
              <a:lnSpc>
                <a:spcPct val="125000"/>
              </a:lnSpc>
            </a:pPr>
            <a:r>
              <a:rPr lang="en-US" altLang="zh-CN">
                <a:solidFill>
                  <a:srgbClr val="000000"/>
                </a:solidFill>
                <a:latin typeface="宋体" panose="02010600030101010101" pitchFamily="2" charset="-122"/>
              </a:rPr>
              <a:t>   </a:t>
            </a:r>
            <a:r>
              <a:rPr>
                <a:latin typeface="宋体" panose="02010600030101010101" pitchFamily="2" charset="-122"/>
              </a:rPr>
              <a:t>二、C51基础（3）</a:t>
            </a:r>
            <a:r>
              <a:rPr lang="en-US">
                <a:latin typeface="宋体" panose="02010600030101010101" pitchFamily="2" charset="-122"/>
              </a:rPr>
              <a:t>--</a:t>
            </a:r>
            <a:r>
              <a:rPr lang="zh-CN" altLang="en-US" sz="2000">
                <a:solidFill>
                  <a:srgbClr val="7030A0"/>
                </a:solidFill>
                <a:latin typeface="宋体" panose="02010600030101010101" pitchFamily="2" charset="-122"/>
              </a:rPr>
              <a:t>C51变量定义</a:t>
            </a:r>
            <a:r>
              <a:rPr lang="zh-CN" altLang="en-US" sz="2000" b="0">
                <a:latin typeface="宋体" panose="02010600030101010101" pitchFamily="2" charset="-122"/>
              </a:rPr>
              <a:t> </a:t>
            </a:r>
            <a:r>
              <a:rPr lang="zh-CN" altLang="en-US" b="0">
                <a:latin typeface="宋体" panose="02010600030101010101" pitchFamily="2" charset="-122"/>
              </a:rPr>
              <a:t> </a:t>
            </a:r>
            <a:r>
              <a:rPr lang="zh-CN" altLang="en-US">
                <a:latin typeface="宋体" panose="02010600030101010101" pitchFamily="2" charset="-122"/>
              </a:rPr>
              <a:t>  </a:t>
            </a:r>
            <a:endParaRPr lang="zh-CN" altLang="en-US">
              <a:latin typeface="宋体" panose="02010600030101010101" pitchFamily="2" charset="-122"/>
            </a:endParaRPr>
          </a:p>
          <a:p>
            <a:pPr eaLnBrk="1" hangingPunct="1">
              <a:lnSpc>
                <a:spcPct val="125000"/>
              </a:lnSpc>
            </a:pPr>
            <a:r>
              <a:rPr lang="en-US" altLang="zh-CN">
                <a:latin typeface="宋体" panose="02010600030101010101" pitchFamily="2" charset="-122"/>
              </a:rPr>
              <a:t>  </a:t>
            </a:r>
            <a:r>
              <a:rPr lang="en-US" altLang="zh-CN" b="0">
                <a:latin typeface="宋体" panose="02010600030101010101" pitchFamily="2" charset="-122"/>
              </a:rPr>
              <a:t> （1）</a:t>
            </a:r>
            <a:r>
              <a:rPr lang="zh-CN" altLang="en-US" b="0">
                <a:latin typeface="宋体" panose="02010600030101010101" pitchFamily="2" charset="-122"/>
              </a:rPr>
              <a:t>格式</a:t>
            </a:r>
            <a:endParaRPr lang="en-US" altLang="zh-CN" b="0">
              <a:latin typeface="宋体" panose="02010600030101010101" pitchFamily="2" charset="-122"/>
            </a:endParaRPr>
          </a:p>
          <a:p>
            <a:pPr eaLnBrk="1" hangingPunct="1">
              <a:lnSpc>
                <a:spcPct val="125000"/>
              </a:lnSpc>
            </a:pPr>
            <a:r>
              <a:rPr lang="en-US" altLang="zh-CN" b="0">
                <a:latin typeface="宋体" panose="02010600030101010101" pitchFamily="2" charset="-122"/>
              </a:rPr>
              <a:t>      [存储种类] 数据类型 [存储器类型] 变量名表</a:t>
            </a:r>
            <a:endParaRPr lang="en-US" altLang="zh-CN" b="0">
              <a:latin typeface="宋体" panose="02010600030101010101" pitchFamily="2" charset="-122"/>
            </a:endParaRPr>
          </a:p>
          <a:p>
            <a:pPr eaLnBrk="1" hangingPunct="1">
              <a:lnSpc>
                <a:spcPct val="125000"/>
              </a:lnSpc>
            </a:pPr>
            <a:r>
              <a:rPr lang="en-US" altLang="zh-CN" b="0">
                <a:latin typeface="宋体" panose="02010600030101010101" pitchFamily="2" charset="-122"/>
              </a:rPr>
              <a:t>  （2）变量的存储种类</a:t>
            </a:r>
            <a:endParaRPr lang="en-US" altLang="zh-CN" b="0">
              <a:latin typeface="宋体" panose="02010600030101010101" pitchFamily="2" charset="-122"/>
            </a:endParaRPr>
          </a:p>
          <a:p>
            <a:pPr eaLnBrk="1" hangingPunct="1">
              <a:lnSpc>
                <a:spcPct val="125000"/>
              </a:lnSpc>
            </a:pPr>
            <a:r>
              <a:rPr lang="en-US" altLang="zh-CN" b="0">
                <a:latin typeface="宋体" panose="02010600030101010101" pitchFamily="2" charset="-122"/>
              </a:rPr>
              <a:t>   auto（自动）、extern（外部）、static（静态）、register（寄存器）。</a:t>
            </a:r>
            <a:endParaRPr lang="en-US" altLang="zh-CN" b="0">
              <a:latin typeface="宋体" panose="02010600030101010101" pitchFamily="2" charset="-122"/>
            </a:endParaRPr>
          </a:p>
          <a:p>
            <a:pPr eaLnBrk="1" hangingPunct="1">
              <a:lnSpc>
                <a:spcPct val="125000"/>
              </a:lnSpc>
            </a:pPr>
            <a:r>
              <a:rPr lang="en-US" altLang="zh-CN" b="0">
                <a:latin typeface="宋体" panose="02010600030101010101" pitchFamily="2" charset="-122"/>
              </a:rPr>
              <a:t>   缺省设置时，变量的存储种类为“auto”。</a:t>
            </a:r>
            <a:endParaRPr lang="en-US" altLang="zh-CN" b="0">
              <a:latin typeface="宋体" panose="02010600030101010101" pitchFamily="2" charset="-122"/>
            </a:endParaRPr>
          </a:p>
        </p:txBody>
      </p:sp>
    </p:spTree>
  </p:cSld>
  <p:clrMapOvr>
    <a:masterClrMapping/>
  </p:clrMapOvr>
  <p:transition spd="med">
    <p:random/>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8" name="Rectangle 2"/>
          <p:cNvSpPr>
            <a:spLocks noGrp="1"/>
          </p:cNvSpPr>
          <p:nvPr>
            <p:ph type="title" idx="4294967295"/>
          </p:nvPr>
        </p:nvSpPr>
        <p:spPr>
          <a:xfrm>
            <a:off x="179388" y="115888"/>
            <a:ext cx="8964613" cy="1143000"/>
          </a:xfrm>
        </p:spPr>
        <p:txBody>
          <a:bodyPr vert="horz" wrap="square" lIns="78366" tIns="39183" rIns="78366" bIns="39183" anchor="ctr"/>
          <a:p>
            <a:pPr marL="0" marR="0" indent="0" algn="l" defTabSz="784225" rtl="0" eaLnBrk="1" fontAlgn="base" latinLnBrk="0" hangingPunct="1">
              <a:lnSpc>
                <a:spcPct val="150000"/>
              </a:lnSpc>
              <a:spcBef>
                <a:spcPct val="0"/>
              </a:spcBef>
              <a:spcAft>
                <a:spcPct val="0"/>
              </a:spcAft>
              <a:buClrTx/>
              <a:buSzTx/>
              <a:buFontTx/>
              <a:buNone/>
            </a:pPr>
            <a:r>
              <a:rPr kumimoji="0" lang="zh-CN" altLang="en-US" sz="2800" b="1" i="0" u="none" strike="noStrike" kern="1200" cap="none" spc="0" normalizeH="0" baseline="0" noProof="1" dirty="0">
                <a:solidFill>
                  <a:srgbClr val="FF6743"/>
                </a:solidFill>
                <a:latin typeface="Times New Roman" panose="02020603050405020304" pitchFamily="2" charset="0"/>
                <a:ea typeface="+mj-ea"/>
                <a:cs typeface="+mj-cs"/>
              </a:rPr>
              <a:t>   任务1  STC15W4K32S4单片机的基本RAM</a:t>
            </a:r>
            <a:br>
              <a:rPr lang="zh-CN" altLang="en-US" sz="2800" dirty="0">
                <a:latin typeface="Times New Roman" panose="02020603050405020304" pitchFamily="2" charset="0"/>
              </a:rPr>
            </a:br>
            <a:r>
              <a:rPr kumimoji="0" lang="zh-CN" altLang="en-US" sz="2800" b="1" i="0" u="none" strike="noStrike" kern="1200" cap="none" spc="0" normalizeH="0" baseline="0" noProof="1" dirty="0">
                <a:solidFill>
                  <a:srgbClr val="FF6743"/>
                </a:solidFill>
                <a:latin typeface="Times New Roman" panose="02020603050405020304" pitchFamily="2" charset="0"/>
                <a:ea typeface="+mj-ea"/>
                <a:cs typeface="+mj-cs"/>
              </a:rPr>
              <a:t>                                                                       </a:t>
            </a:r>
            <a:r>
              <a:rPr kumimoji="0" lang="en-US" altLang="zh-CN" sz="2800" b="1" i="0" u="none" strike="noStrike" kern="1200" cap="none" spc="0" normalizeH="0" baseline="0" noProof="1" dirty="0">
                <a:solidFill>
                  <a:srgbClr val="FF6743"/>
                </a:solidFill>
                <a:latin typeface="Times New Roman" panose="02020603050405020304" pitchFamily="2" charset="0"/>
                <a:ea typeface="+mj-ea"/>
                <a:cs typeface="+mj-cs"/>
              </a:rPr>
              <a:t>    </a:t>
            </a:r>
            <a:r>
              <a:rPr kumimoji="0" lang="zh-CN" altLang="en-US" sz="2800" b="1" i="0" u="none" strike="noStrike" kern="1200" cap="none" spc="0" normalizeH="0" baseline="0" noProof="1" dirty="0">
                <a:solidFill>
                  <a:srgbClr val="FF6743"/>
                </a:solidFill>
                <a:latin typeface="Times New Roman" panose="02020603050405020304" pitchFamily="2" charset="0"/>
                <a:ea typeface="+mj-ea"/>
                <a:cs typeface="+mj-cs"/>
              </a:rPr>
              <a:t> </a:t>
            </a:r>
            <a:r>
              <a:rPr kumimoji="0" lang="en-US" altLang="zh-CN" sz="2400" b="1" i="0" u="none" strike="noStrike" kern="1200" cap="none" spc="0" normalizeH="0" baseline="0" noProof="1" dirty="0">
                <a:solidFill>
                  <a:srgbClr val="FF6743"/>
                </a:solidFill>
                <a:latin typeface="Times New Roman" panose="02020603050405020304" pitchFamily="2" charset="0"/>
                <a:ea typeface="+mj-ea"/>
                <a:cs typeface="+mj-cs"/>
              </a:rPr>
              <a:t>—</a:t>
            </a:r>
            <a:r>
              <a:rPr kumimoji="0" lang="zh-CN" altLang="en-US" sz="2400" b="1" i="0" u="none" strike="noStrike" kern="1200" cap="none" spc="0" normalizeH="0" baseline="0" noProof="1" dirty="0">
                <a:solidFill>
                  <a:srgbClr val="FF6743"/>
                </a:solidFill>
                <a:latin typeface="Times New Roman" panose="02020603050405020304" pitchFamily="2" charset="0"/>
                <a:ea typeface="仿宋_GB2312" panose="02010609030101010101" pitchFamily="1" charset="-122"/>
                <a:cs typeface="+mj-cs"/>
              </a:rPr>
              <a:t>相关知识</a:t>
            </a:r>
            <a:endParaRPr kumimoji="0" lang="zh-CN" altLang="en-US" sz="2400" b="1" i="0" u="none" strike="noStrike" kern="1200" cap="none" spc="0" normalizeH="0" baseline="0" noProof="1" dirty="0">
              <a:solidFill>
                <a:srgbClr val="FF6743"/>
              </a:solidFill>
              <a:latin typeface="Times New Roman" panose="02020603050405020304" pitchFamily="2" charset="0"/>
              <a:ea typeface="仿宋_GB2312" panose="02010609030101010101" pitchFamily="1" charset="-122"/>
              <a:cs typeface="+mj-cs"/>
            </a:endParaRPr>
          </a:p>
        </p:txBody>
      </p:sp>
      <p:sp>
        <p:nvSpPr>
          <p:cNvPr id="2" name="Rectangle 3"/>
          <p:cNvSpPr>
            <a:spLocks noGrp="1"/>
          </p:cNvSpPr>
          <p:nvPr>
            <p:ph type="body" idx="4294967295"/>
          </p:nvPr>
        </p:nvSpPr>
        <p:spPr>
          <a:xfrm>
            <a:off x="323215" y="1484630"/>
            <a:ext cx="8642350" cy="4695190"/>
          </a:xfrm>
        </p:spPr>
        <p:txBody>
          <a:bodyPr vert="horz" wrap="square" lIns="78366" tIns="39183" rIns="78366" bIns="39183" anchor="t" anchorCtr="0"/>
          <a:p>
            <a:pPr eaLnBrk="1" hangingPunct="1">
              <a:lnSpc>
                <a:spcPct val="125000"/>
              </a:lnSpc>
            </a:pPr>
            <a:r>
              <a:rPr lang="en-US" altLang="zh-CN">
                <a:solidFill>
                  <a:srgbClr val="000000"/>
                </a:solidFill>
                <a:latin typeface="宋体" panose="02010600030101010101" pitchFamily="2" charset="-122"/>
              </a:rPr>
              <a:t>   </a:t>
            </a:r>
            <a:r>
              <a:rPr>
                <a:latin typeface="宋体" panose="02010600030101010101" pitchFamily="2" charset="-122"/>
              </a:rPr>
              <a:t>二、C51基础（3）</a:t>
            </a:r>
            <a:r>
              <a:rPr lang="en-US">
                <a:latin typeface="宋体" panose="02010600030101010101" pitchFamily="2" charset="-122"/>
              </a:rPr>
              <a:t>--</a:t>
            </a:r>
            <a:r>
              <a:rPr lang="zh-CN" altLang="en-US" sz="2000">
                <a:solidFill>
                  <a:srgbClr val="7030A0"/>
                </a:solidFill>
                <a:latin typeface="宋体" panose="02010600030101010101" pitchFamily="2" charset="-122"/>
              </a:rPr>
              <a:t>C51变量定义</a:t>
            </a:r>
            <a:r>
              <a:rPr lang="zh-CN" altLang="en-US" sz="2000" b="0">
                <a:latin typeface="宋体" panose="02010600030101010101" pitchFamily="2" charset="-122"/>
              </a:rPr>
              <a:t> </a:t>
            </a:r>
            <a:r>
              <a:rPr lang="zh-CN" altLang="en-US" b="0">
                <a:latin typeface="宋体" panose="02010600030101010101" pitchFamily="2" charset="-122"/>
              </a:rPr>
              <a:t> </a:t>
            </a:r>
            <a:r>
              <a:rPr lang="zh-CN" altLang="en-US">
                <a:latin typeface="宋体" panose="02010600030101010101" pitchFamily="2" charset="-122"/>
              </a:rPr>
              <a:t>  </a:t>
            </a:r>
            <a:endParaRPr lang="zh-CN" altLang="en-US">
              <a:latin typeface="宋体" panose="02010600030101010101" pitchFamily="2" charset="-122"/>
            </a:endParaRPr>
          </a:p>
          <a:p>
            <a:pPr eaLnBrk="1" hangingPunct="1">
              <a:lnSpc>
                <a:spcPct val="125000"/>
              </a:lnSpc>
            </a:pPr>
            <a:r>
              <a:rPr lang="en-US" altLang="zh-CN">
                <a:latin typeface="宋体" panose="02010600030101010101" pitchFamily="2" charset="-122"/>
              </a:rPr>
              <a:t>  </a:t>
            </a:r>
            <a:r>
              <a:rPr lang="en-US" altLang="zh-CN" b="0">
                <a:latin typeface="宋体" panose="02010600030101010101" pitchFamily="2" charset="-122"/>
              </a:rPr>
              <a:t> </a:t>
            </a:r>
            <a:r>
              <a:rPr b="0">
                <a:latin typeface="宋体" panose="02010600030101010101" pitchFamily="2" charset="-122"/>
              </a:rPr>
              <a:t>（</a:t>
            </a:r>
            <a:r>
              <a:rPr lang="en-US" b="0">
                <a:latin typeface="宋体" panose="02010600030101010101" pitchFamily="2" charset="-122"/>
              </a:rPr>
              <a:t>3</a:t>
            </a:r>
            <a:r>
              <a:rPr b="0">
                <a:latin typeface="宋体" panose="02010600030101010101" pitchFamily="2" charset="-122"/>
              </a:rPr>
              <a:t>） 变量的存储器类型</a:t>
            </a:r>
            <a:endParaRPr b="0">
              <a:latin typeface="宋体" panose="02010600030101010101" pitchFamily="2" charset="-122"/>
            </a:endParaRPr>
          </a:p>
        </p:txBody>
      </p:sp>
      <p:pic>
        <p:nvPicPr>
          <p:cNvPr id="3" name="图片 2"/>
          <p:cNvPicPr>
            <a:picLocks noChangeAspect="1"/>
          </p:cNvPicPr>
          <p:nvPr>
            <p:custDataLst>
              <p:tags r:id="rId1"/>
            </p:custDataLst>
          </p:nvPr>
        </p:nvPicPr>
        <p:blipFill>
          <a:blip r:embed="rId2"/>
          <a:stretch>
            <a:fillRect/>
          </a:stretch>
        </p:blipFill>
        <p:spPr>
          <a:xfrm>
            <a:off x="0" y="3212465"/>
            <a:ext cx="9185275" cy="2428240"/>
          </a:xfrm>
          <a:prstGeom prst="rect">
            <a:avLst/>
          </a:prstGeom>
        </p:spPr>
      </p:pic>
    </p:spTree>
  </p:cSld>
  <p:clrMapOvr>
    <a:masterClrMapping/>
  </p:clrMapOvr>
  <p:transition spd="med">
    <p:random/>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24" name="AutoShape 12">
            <a:hlinkClick r:id="rId1" action="ppaction://hlinksldjump"/>
          </p:cNvPr>
          <p:cNvSpPr/>
          <p:nvPr/>
        </p:nvSpPr>
        <p:spPr>
          <a:xfrm>
            <a:off x="396875" y="1916430"/>
            <a:ext cx="1798638" cy="576263"/>
          </a:xfrm>
          <a:prstGeom prst="roundRect">
            <a:avLst>
              <a:gd name="adj" fmla="val 9671"/>
            </a:avLst>
          </a:prstGeom>
          <a:gradFill rotWithShape="1">
            <a:gsLst>
              <a:gs pos="0">
                <a:schemeClr val="folHlink"/>
              </a:gs>
              <a:gs pos="100000">
                <a:srgbClr val="A5E9E9"/>
              </a:gs>
            </a:gsLst>
            <a:lin ang="5400000" scaled="1"/>
            <a:tileRect/>
          </a:gradFill>
          <a:ln w="9525">
            <a:noFill/>
          </a:ln>
        </p:spPr>
        <p:txBody>
          <a:bodyPr wrap="none" tIns="0" bIns="0" anchor="ctr"/>
          <a:p>
            <a:pPr marL="228600" marR="0" indent="-228600" algn="ctr" defTabSz="914400" rtl="0" eaLnBrk="0" fontAlgn="base" latinLnBrk="0" hangingPunct="0">
              <a:lnSpc>
                <a:spcPct val="85000"/>
              </a:lnSpc>
              <a:spcBef>
                <a:spcPct val="15000"/>
              </a:spcBef>
              <a:spcAft>
                <a:spcPct val="0"/>
              </a:spcAft>
              <a:buClr>
                <a:srgbClr val="FFCC29"/>
              </a:buClr>
              <a:buSzPct val="65000"/>
              <a:buFont typeface="Wingdings" panose="05000000000000000000" pitchFamily="2" charset="2"/>
              <a:buNone/>
            </a:pPr>
            <a:r>
              <a:rPr kumimoji="0" lang="zh-CN" altLang="en-US" sz="2800" b="1" i="0" u="none" strike="noStrike" kern="1200" cap="none" spc="0" normalizeH="0" baseline="0" noProof="1" dirty="0">
                <a:solidFill>
                  <a:srgbClr val="FF3300"/>
                </a:solidFill>
                <a:effectLst>
                  <a:outerShdw blurRad="38100" dist="38100" dir="2700000">
                    <a:srgbClr val="C0C0C0"/>
                  </a:outerShdw>
                </a:effectLst>
                <a:latin typeface="Arial" panose="020B0604020202020204" pitchFamily="34" charset="0"/>
                <a:ea typeface="宋体" panose="02010600030101010101" pitchFamily="2" charset="-122"/>
                <a:cs typeface="Arial" panose="020B0604020202020204" pitchFamily="34" charset="0"/>
              </a:rPr>
              <a:t>任务</a:t>
            </a:r>
            <a:r>
              <a:rPr kumimoji="0" lang="en-US" altLang="zh-CN" sz="2800" b="1" i="0" u="none" strike="noStrike" kern="1200" cap="none" spc="0" normalizeH="0" baseline="0" noProof="1" dirty="0">
                <a:solidFill>
                  <a:srgbClr val="FF3300"/>
                </a:solidFill>
                <a:effectLst>
                  <a:outerShdw blurRad="38100" dist="38100" dir="2700000">
                    <a:srgbClr val="C0C0C0"/>
                  </a:outerShdw>
                </a:effectLst>
                <a:latin typeface="Arial" panose="020B0604020202020204" pitchFamily="34" charset="0"/>
                <a:ea typeface="宋体" panose="02010600030101010101" pitchFamily="2" charset="-122"/>
                <a:cs typeface="Arial" panose="020B0604020202020204" pitchFamily="34" charset="0"/>
              </a:rPr>
              <a:t>1</a:t>
            </a:r>
            <a:endParaRPr kumimoji="0" lang="en-US" altLang="zh-CN" sz="2800" b="1" i="0" u="none" strike="noStrike" kern="1200" cap="none" spc="0" normalizeH="0" baseline="0" noProof="1" dirty="0">
              <a:solidFill>
                <a:srgbClr val="FF3300"/>
              </a:solidFill>
              <a:effectLst>
                <a:outerShdw blurRad="38100" dist="38100" dir="2700000">
                  <a:srgbClr val="C0C0C0"/>
                </a:outerShdw>
              </a:effectLst>
              <a:latin typeface="Arial" panose="020B0604020202020204" pitchFamily="34" charset="0"/>
              <a:ea typeface="宋体" panose="02010600030101010101" pitchFamily="2" charset="-122"/>
              <a:cs typeface="Arial" panose="020B0604020202020204" pitchFamily="34" charset="0"/>
            </a:endParaRPr>
          </a:p>
        </p:txBody>
      </p:sp>
      <p:sp>
        <p:nvSpPr>
          <p:cNvPr id="9227" name="AutoShape 15">
            <a:hlinkClick r:id="rId1" action="ppaction://hlinksldjump"/>
          </p:cNvPr>
          <p:cNvSpPr/>
          <p:nvPr/>
        </p:nvSpPr>
        <p:spPr>
          <a:xfrm>
            <a:off x="2844800" y="1988820"/>
            <a:ext cx="6103620" cy="600710"/>
          </a:xfrm>
          <a:prstGeom prst="roundRect">
            <a:avLst>
              <a:gd name="adj" fmla="val 8333"/>
            </a:avLst>
          </a:prstGeom>
          <a:gradFill rotWithShape="1">
            <a:gsLst>
              <a:gs pos="0">
                <a:schemeClr val="folHlink"/>
              </a:gs>
              <a:gs pos="100000">
                <a:srgbClr val="A5E9E9"/>
              </a:gs>
            </a:gsLst>
            <a:lin ang="5400000" scaled="1"/>
            <a:tileRect/>
          </a:gradFill>
          <a:ln w="9525">
            <a:noFill/>
          </a:ln>
        </p:spPr>
        <p:txBody>
          <a:bodyPr wrap="none" tIns="0" bIns="0" anchor="ctr"/>
          <a:p>
            <a:pPr marL="284480" marR="0" indent="-284480" algn="ctr" defTabSz="914400" rtl="0" eaLnBrk="0" fontAlgn="base" latinLnBrk="0" hangingPunct="0">
              <a:lnSpc>
                <a:spcPct val="85000"/>
              </a:lnSpc>
              <a:spcBef>
                <a:spcPct val="15000"/>
              </a:spcBef>
              <a:spcAft>
                <a:spcPct val="0"/>
              </a:spcAft>
              <a:buClr>
                <a:srgbClr val="FFCC29"/>
              </a:buClr>
              <a:buSzPct val="65000"/>
              <a:buFont typeface="Wingdings" panose="05000000000000000000" pitchFamily="2" charset="2"/>
              <a:buNone/>
            </a:pPr>
            <a:r>
              <a:rPr kumimoji="0" sz="2400" b="1" i="0" u="none" strike="noStrike" kern="1200" cap="none" spc="0" normalizeH="0" baseline="0" noProof="1" dirty="0">
                <a:solidFill>
                  <a:srgbClr val="FF3300"/>
                </a:solidFill>
                <a:effectLst>
                  <a:outerShdw blurRad="38100" dist="38100" dir="2700000">
                    <a:srgbClr val="C0C0C0"/>
                  </a:outerShdw>
                </a:effectLst>
                <a:latin typeface="Times New Roman" panose="02020603050405020304" pitchFamily="2" charset="0"/>
                <a:ea typeface="宋体" panose="02010600030101010101" pitchFamily="2" charset="-122"/>
                <a:cs typeface="+mn-cs"/>
              </a:rPr>
              <a:t>STC15W4K32S4单片机的基本RAM</a:t>
            </a:r>
            <a:endParaRPr kumimoji="0" sz="2400" b="1" i="0" u="none" strike="noStrike" kern="1200" cap="none" spc="0" normalizeH="0" baseline="0" noProof="1" dirty="0">
              <a:solidFill>
                <a:srgbClr val="FF3300"/>
              </a:solidFill>
              <a:effectLst>
                <a:outerShdw blurRad="38100" dist="38100" dir="2700000">
                  <a:srgbClr val="C0C0C0"/>
                </a:outerShdw>
              </a:effectLst>
              <a:latin typeface="Times New Roman" panose="02020603050405020304" pitchFamily="2" charset="0"/>
              <a:ea typeface="宋体" panose="02010600030101010101" pitchFamily="2" charset="-122"/>
              <a:cs typeface="+mn-cs"/>
            </a:endParaRPr>
          </a:p>
        </p:txBody>
      </p:sp>
      <p:grpSp>
        <p:nvGrpSpPr>
          <p:cNvPr id="4" name="Group 22"/>
          <p:cNvGrpSpPr/>
          <p:nvPr/>
        </p:nvGrpSpPr>
        <p:grpSpPr>
          <a:xfrm>
            <a:off x="-64135" y="276860"/>
            <a:ext cx="9596755" cy="1254125"/>
            <a:chOff x="0" y="0"/>
            <a:chExt cx="3576" cy="948"/>
          </a:xfrm>
        </p:grpSpPr>
        <p:pic>
          <p:nvPicPr>
            <p:cNvPr id="9228" name="Picture 23"/>
            <p:cNvPicPr>
              <a:picLocks noChangeAspect="1"/>
            </p:cNvPicPr>
            <p:nvPr/>
          </p:nvPicPr>
          <p:blipFill>
            <a:blip r:embed="rId2"/>
            <a:stretch>
              <a:fillRect/>
            </a:stretch>
          </p:blipFill>
          <p:spPr>
            <a:xfrm>
              <a:off x="0" y="0"/>
              <a:ext cx="3576" cy="948"/>
            </a:xfrm>
            <a:prstGeom prst="rect">
              <a:avLst/>
            </a:prstGeom>
            <a:noFill/>
            <a:ln w="9525">
              <a:noFill/>
            </a:ln>
          </p:spPr>
        </p:pic>
        <p:sp>
          <p:nvSpPr>
            <p:cNvPr id="9230" name="AutoShape 24"/>
            <p:cNvSpPr/>
            <p:nvPr/>
          </p:nvSpPr>
          <p:spPr>
            <a:xfrm>
              <a:off x="24" y="42"/>
              <a:ext cx="3384" cy="720"/>
            </a:xfrm>
            <a:prstGeom prst="roundRect">
              <a:avLst>
                <a:gd name="adj" fmla="val 8333"/>
              </a:avLst>
            </a:prstGeom>
            <a:gradFill rotWithShape="1">
              <a:gsLst>
                <a:gs pos="0">
                  <a:schemeClr val="hlink"/>
                </a:gs>
                <a:gs pos="100000">
                  <a:srgbClr val="8984E5"/>
                </a:gs>
              </a:gsLst>
              <a:lin ang="5400000" scaled="1"/>
              <a:tileRect/>
            </a:gradFill>
            <a:ln w="9525">
              <a:noFill/>
            </a:ln>
          </p:spPr>
          <p:txBody>
            <a:bodyPr wrap="none" tIns="0" bIns="0" anchor="ctr"/>
            <a:p>
              <a:pPr marL="228600" marR="0" indent="-228600" algn="ctr" defTabSz="914400" rtl="0" eaLnBrk="1" fontAlgn="base" latinLnBrk="0" hangingPunct="1">
                <a:lnSpc>
                  <a:spcPct val="100000"/>
                </a:lnSpc>
                <a:spcBef>
                  <a:spcPct val="0"/>
                </a:spcBef>
                <a:spcAft>
                  <a:spcPct val="0"/>
                </a:spcAft>
                <a:buClrTx/>
                <a:buSzTx/>
                <a:buFont typeface="Arial" panose="020B0604020202020204" pitchFamily="34" charset="0"/>
                <a:buNone/>
              </a:pPr>
              <a:r>
                <a:rPr kumimoji="0" sz="2800" b="1" i="0" u="none" strike="noStrike" kern="1200" cap="none" spc="0" normalizeH="0" baseline="0" noProof="1" dirty="0">
                  <a:solidFill>
                    <a:srgbClr val="FFCC00"/>
                  </a:solidFill>
                  <a:effectLst>
                    <a:outerShdw blurRad="38100" dist="38100" dir="2700000">
                      <a:srgbClr val="C0C0C0"/>
                    </a:outerShdw>
                  </a:effectLst>
                  <a:latin typeface="Arial" panose="020B0604020202020204" pitchFamily="34" charset="0"/>
                  <a:ea typeface="宋体" panose="02010600030101010101" pitchFamily="2" charset="-122"/>
                  <a:cs typeface="Arial" panose="020B0604020202020204" pitchFamily="34" charset="0"/>
                </a:rPr>
                <a:t>项目四  STC15W4K32S4单片机的存储器与应用编程</a:t>
              </a:r>
              <a:endParaRPr kumimoji="0" sz="2800" b="1" i="0" u="none" strike="noStrike" kern="1200" cap="none" spc="0" normalizeH="0" baseline="0" noProof="1" dirty="0">
                <a:solidFill>
                  <a:srgbClr val="FFCC00"/>
                </a:solidFill>
                <a:effectLst>
                  <a:outerShdw blurRad="38100" dist="38100" dir="2700000">
                    <a:srgbClr val="C0C0C0"/>
                  </a:outerShdw>
                </a:effectLst>
                <a:latin typeface="Arial" panose="020B0604020202020204" pitchFamily="34" charset="0"/>
                <a:ea typeface="宋体" panose="02010600030101010101" pitchFamily="2" charset="-122"/>
                <a:cs typeface="Arial" panose="020B0604020202020204" pitchFamily="34" charset="0"/>
              </a:endParaRPr>
            </a:p>
          </p:txBody>
        </p:sp>
      </p:grpSp>
      <p:sp>
        <p:nvSpPr>
          <p:cNvPr id="9231" name="AutoShape 12">
            <a:hlinkClick r:id="rId1" action="ppaction://hlinksldjump"/>
          </p:cNvPr>
          <p:cNvSpPr/>
          <p:nvPr/>
        </p:nvSpPr>
        <p:spPr>
          <a:xfrm>
            <a:off x="376555" y="2924810"/>
            <a:ext cx="1800225" cy="576263"/>
          </a:xfrm>
          <a:prstGeom prst="roundRect">
            <a:avLst>
              <a:gd name="adj" fmla="val 9671"/>
            </a:avLst>
          </a:prstGeom>
          <a:gradFill rotWithShape="1">
            <a:gsLst>
              <a:gs pos="0">
                <a:schemeClr val="folHlink">
                  <a:alpha val="100000"/>
                </a:schemeClr>
              </a:gs>
              <a:gs pos="100000">
                <a:srgbClr val="A5E9E9">
                  <a:alpha val="100000"/>
                </a:srgbClr>
              </a:gs>
            </a:gsLst>
            <a:lin ang="5400000" scaled="1"/>
            <a:tileRect/>
          </a:gradFill>
          <a:ln w="9525">
            <a:noFill/>
          </a:ln>
        </p:spPr>
        <p:txBody>
          <a:bodyPr vert="horz" wrap="none" tIns="0" bIns="0" anchor="ctr"/>
          <a:p>
            <a:pPr marL="228600" marR="0" indent="-228600" algn="ctr" defTabSz="914400" rtl="0" eaLnBrk="0" fontAlgn="base" latinLnBrk="0" hangingPunct="0">
              <a:lnSpc>
                <a:spcPct val="85000"/>
              </a:lnSpc>
              <a:spcBef>
                <a:spcPct val="15000"/>
              </a:spcBef>
              <a:spcAft>
                <a:spcPct val="0"/>
              </a:spcAft>
              <a:buClr>
                <a:srgbClr val="FFCC29"/>
              </a:buClr>
              <a:buSzPct val="65000"/>
              <a:buFont typeface="Wingdings" panose="05000000000000000000" pitchFamily="2" charset="2"/>
              <a:buNone/>
            </a:pPr>
            <a:r>
              <a:rPr kumimoji="0" lang="zh-CN" altLang="en-US" sz="2800" b="1" i="0" u="none" strike="noStrike" kern="1200" cap="none" spc="0" normalizeH="0" baseline="0" noProof="1" dirty="0">
                <a:solidFill>
                  <a:srgbClr val="FF3300"/>
                </a:solidFill>
                <a:effectLst>
                  <a:outerShdw blurRad="38100" dist="38100" dir="2700000">
                    <a:srgbClr val="C0C0C0"/>
                  </a:outerShdw>
                </a:effectLst>
                <a:latin typeface="Arial" panose="020B0604020202020204" pitchFamily="34" charset="0"/>
                <a:ea typeface="宋体" panose="02010600030101010101" pitchFamily="2" charset="-122"/>
                <a:cs typeface="Arial" panose="020B0604020202020204" pitchFamily="34" charset="0"/>
              </a:rPr>
              <a:t>任务</a:t>
            </a:r>
            <a:r>
              <a:rPr kumimoji="0" lang="en-US" altLang="zh-CN" sz="2800" b="1" i="0" u="none" strike="noStrike" kern="1200" cap="none" spc="0" normalizeH="0" baseline="0" noProof="1" dirty="0">
                <a:solidFill>
                  <a:srgbClr val="FF3300"/>
                </a:solidFill>
                <a:effectLst>
                  <a:outerShdw blurRad="38100" dist="38100" dir="2700000">
                    <a:srgbClr val="C0C0C0"/>
                  </a:outerShdw>
                </a:effectLst>
                <a:latin typeface="Arial" panose="020B0604020202020204" pitchFamily="34" charset="0"/>
                <a:ea typeface="宋体" panose="02010600030101010101" pitchFamily="2" charset="-122"/>
                <a:cs typeface="Arial" panose="020B0604020202020204" pitchFamily="34" charset="0"/>
              </a:rPr>
              <a:t>2</a:t>
            </a:r>
            <a:endParaRPr kumimoji="0" lang="en-US" altLang="zh-CN" sz="2800" b="1" i="0" u="none" strike="noStrike" kern="1200" cap="none" spc="0" normalizeH="0" baseline="0" noProof="1" dirty="0">
              <a:solidFill>
                <a:srgbClr val="FF3300"/>
              </a:solidFill>
              <a:effectLst>
                <a:outerShdw blurRad="38100" dist="38100" dir="2700000">
                  <a:srgbClr val="C0C0C0"/>
                </a:outerShdw>
              </a:effectLst>
              <a:latin typeface="Arial" panose="020B0604020202020204" pitchFamily="34" charset="0"/>
              <a:ea typeface="宋体" panose="02010600030101010101" pitchFamily="2" charset="-122"/>
              <a:cs typeface="Arial" panose="020B0604020202020204" pitchFamily="34" charset="0"/>
            </a:endParaRPr>
          </a:p>
        </p:txBody>
      </p:sp>
      <p:sp>
        <p:nvSpPr>
          <p:cNvPr id="9234" name="AutoShape 10">
            <a:hlinkClick r:id="rId3" action="ppaction://hlinksldjump"/>
          </p:cNvPr>
          <p:cNvSpPr/>
          <p:nvPr/>
        </p:nvSpPr>
        <p:spPr>
          <a:xfrm>
            <a:off x="2844800" y="2929890"/>
            <a:ext cx="5960745" cy="601345"/>
          </a:xfrm>
          <a:prstGeom prst="roundRect">
            <a:avLst>
              <a:gd name="adj" fmla="val 8333"/>
            </a:avLst>
          </a:prstGeom>
          <a:gradFill rotWithShape="1">
            <a:gsLst>
              <a:gs pos="0">
                <a:schemeClr val="folHlink">
                  <a:alpha val="100000"/>
                </a:schemeClr>
              </a:gs>
              <a:gs pos="100000">
                <a:srgbClr val="A5E9E9">
                  <a:alpha val="100000"/>
                </a:srgbClr>
              </a:gs>
            </a:gsLst>
            <a:lin ang="5400000" scaled="1"/>
            <a:tileRect/>
          </a:gradFill>
          <a:ln w="9525">
            <a:noFill/>
          </a:ln>
        </p:spPr>
        <p:txBody>
          <a:bodyPr vert="horz" wrap="none" tIns="0" bIns="0" anchor="ctr"/>
          <a:p>
            <a:pPr marL="284480" marR="0" indent="-284480" algn="ctr" defTabSz="914400" rtl="0" eaLnBrk="1" fontAlgn="base" latinLnBrk="0" hangingPunct="1">
              <a:lnSpc>
                <a:spcPct val="90000"/>
              </a:lnSpc>
              <a:spcBef>
                <a:spcPct val="30000"/>
              </a:spcBef>
              <a:spcAft>
                <a:spcPct val="0"/>
              </a:spcAft>
              <a:buClr>
                <a:schemeClr val="tx2"/>
              </a:buClr>
              <a:buSzPct val="95000"/>
              <a:buFont typeface="Wingdings" panose="05000000000000000000" pitchFamily="2" charset="2"/>
              <a:buNone/>
            </a:pPr>
            <a:r>
              <a:rPr kumimoji="0" lang="zh-CN" altLang="en-US" sz="2400" b="1" i="0" u="none" strike="noStrike" kern="1200" cap="none" spc="0" normalizeH="0" baseline="0" noProof="1" dirty="0">
                <a:solidFill>
                  <a:srgbClr val="FF3300"/>
                </a:solidFill>
                <a:effectLst>
                  <a:outerShdw blurRad="38100" dist="38100" dir="2700000">
                    <a:srgbClr val="C0C0C0"/>
                  </a:outerShdw>
                </a:effectLst>
                <a:latin typeface="Times New Roman" panose="02020603050405020304" pitchFamily="2" charset="0"/>
                <a:ea typeface="宋体" panose="02010600030101010101" pitchFamily="2" charset="-122"/>
                <a:cs typeface="+mn-cs"/>
              </a:rPr>
              <a:t>STC15W4K32S4单片机扩展RAM的测试</a:t>
            </a:r>
            <a:endParaRPr kumimoji="0" lang="zh-CN" altLang="en-US" sz="2400" b="1" i="0" u="none" strike="noStrike" kern="1200" cap="none" spc="0" normalizeH="0" baseline="0" noProof="1" dirty="0">
              <a:solidFill>
                <a:srgbClr val="FF3300"/>
              </a:solidFill>
              <a:effectLst>
                <a:outerShdw blurRad="38100" dist="38100" dir="2700000">
                  <a:srgbClr val="C0C0C0"/>
                </a:outerShdw>
              </a:effectLst>
              <a:latin typeface="Times New Roman" panose="02020603050405020304" pitchFamily="2" charset="0"/>
              <a:ea typeface="宋体" panose="02010600030101010101" pitchFamily="2" charset="-122"/>
              <a:cs typeface="+mn-cs"/>
            </a:endParaRPr>
          </a:p>
        </p:txBody>
      </p:sp>
      <p:sp>
        <p:nvSpPr>
          <p:cNvPr id="9235" name="AutoShape 12">
            <a:hlinkClick r:id="rId1" action="ppaction://hlinksldjump"/>
          </p:cNvPr>
          <p:cNvSpPr/>
          <p:nvPr/>
        </p:nvSpPr>
        <p:spPr>
          <a:xfrm>
            <a:off x="376555" y="4004945"/>
            <a:ext cx="1800225" cy="645160"/>
          </a:xfrm>
          <a:prstGeom prst="roundRect">
            <a:avLst>
              <a:gd name="adj" fmla="val 9671"/>
            </a:avLst>
          </a:prstGeom>
          <a:gradFill rotWithShape="1">
            <a:gsLst>
              <a:gs pos="0">
                <a:schemeClr val="folHlink">
                  <a:alpha val="100000"/>
                </a:schemeClr>
              </a:gs>
              <a:gs pos="100000">
                <a:srgbClr val="A5E9E9">
                  <a:alpha val="100000"/>
                </a:srgbClr>
              </a:gs>
            </a:gsLst>
            <a:lin ang="5400000" scaled="1"/>
            <a:tileRect/>
          </a:gradFill>
          <a:ln w="9525">
            <a:noFill/>
          </a:ln>
        </p:spPr>
        <p:txBody>
          <a:bodyPr vert="horz" wrap="none" tIns="0" bIns="0" anchor="ctr"/>
          <a:p>
            <a:pPr marL="228600" marR="0" indent="-228600" algn="ctr" defTabSz="914400" rtl="0" eaLnBrk="0" fontAlgn="base" latinLnBrk="0" hangingPunct="0">
              <a:lnSpc>
                <a:spcPct val="85000"/>
              </a:lnSpc>
              <a:spcBef>
                <a:spcPct val="15000"/>
              </a:spcBef>
              <a:spcAft>
                <a:spcPct val="0"/>
              </a:spcAft>
              <a:buClr>
                <a:srgbClr val="FFCC29"/>
              </a:buClr>
              <a:buSzPct val="65000"/>
              <a:buFont typeface="Wingdings" panose="05000000000000000000" pitchFamily="2" charset="2"/>
              <a:buNone/>
            </a:pPr>
            <a:r>
              <a:rPr kumimoji="0" lang="zh-CN" altLang="en-US" sz="2800" b="1" i="0" u="none" strike="noStrike" kern="1200" cap="none" spc="0" normalizeH="0" baseline="0" noProof="1" dirty="0">
                <a:solidFill>
                  <a:srgbClr val="FF3300"/>
                </a:solidFill>
                <a:effectLst>
                  <a:outerShdw blurRad="38100" dist="38100" dir="2700000">
                    <a:srgbClr val="C0C0C0"/>
                  </a:outerShdw>
                </a:effectLst>
                <a:latin typeface="Arial" panose="020B0604020202020204" pitchFamily="34" charset="0"/>
                <a:ea typeface="宋体" panose="02010600030101010101" pitchFamily="2" charset="-122"/>
                <a:cs typeface="Arial" panose="020B0604020202020204" pitchFamily="34" charset="0"/>
              </a:rPr>
              <a:t>任务</a:t>
            </a:r>
            <a:r>
              <a:rPr kumimoji="0" lang="en-US" altLang="zh-CN" sz="2800" b="1" i="0" u="none" strike="noStrike" kern="1200" cap="none" spc="0" normalizeH="0" baseline="0" noProof="1" dirty="0">
                <a:solidFill>
                  <a:srgbClr val="FF3300"/>
                </a:solidFill>
                <a:effectLst>
                  <a:outerShdw blurRad="38100" dist="38100" dir="2700000">
                    <a:srgbClr val="C0C0C0"/>
                  </a:outerShdw>
                </a:effectLst>
                <a:latin typeface="Arial" panose="020B0604020202020204" pitchFamily="34" charset="0"/>
                <a:ea typeface="宋体" panose="02010600030101010101" pitchFamily="2" charset="-122"/>
                <a:cs typeface="Arial" panose="020B0604020202020204" pitchFamily="34" charset="0"/>
              </a:rPr>
              <a:t>3</a:t>
            </a:r>
            <a:endParaRPr kumimoji="0" lang="en-US" altLang="zh-CN" sz="2800" b="1" i="0" u="none" strike="noStrike" kern="1200" cap="none" spc="0" normalizeH="0" baseline="0" noProof="1" dirty="0">
              <a:solidFill>
                <a:srgbClr val="FF3300"/>
              </a:solidFill>
              <a:effectLst>
                <a:outerShdw blurRad="38100" dist="38100" dir="2700000">
                  <a:srgbClr val="C0C0C0"/>
                </a:outerShdw>
              </a:effectLst>
              <a:latin typeface="Arial" panose="020B0604020202020204" pitchFamily="34" charset="0"/>
              <a:ea typeface="宋体" panose="02010600030101010101" pitchFamily="2" charset="-122"/>
              <a:cs typeface="Arial" panose="020B0604020202020204" pitchFamily="34" charset="0"/>
            </a:endParaRPr>
          </a:p>
        </p:txBody>
      </p:sp>
      <p:sp>
        <p:nvSpPr>
          <p:cNvPr id="9238" name="AutoShape 10">
            <a:hlinkClick r:id="rId3" action="ppaction://hlinksldjump"/>
          </p:cNvPr>
          <p:cNvSpPr/>
          <p:nvPr/>
        </p:nvSpPr>
        <p:spPr>
          <a:xfrm>
            <a:off x="2842895" y="3997325"/>
            <a:ext cx="5960745" cy="647700"/>
          </a:xfrm>
          <a:prstGeom prst="roundRect">
            <a:avLst>
              <a:gd name="adj" fmla="val 8333"/>
            </a:avLst>
          </a:prstGeom>
          <a:gradFill rotWithShape="1">
            <a:gsLst>
              <a:gs pos="0">
                <a:schemeClr val="folHlink">
                  <a:alpha val="100000"/>
                </a:schemeClr>
              </a:gs>
              <a:gs pos="100000">
                <a:srgbClr val="A5E9E9">
                  <a:alpha val="100000"/>
                </a:srgbClr>
              </a:gs>
            </a:gsLst>
            <a:lin ang="5400000" scaled="1"/>
            <a:tileRect/>
          </a:gradFill>
          <a:ln w="9525">
            <a:noFill/>
          </a:ln>
        </p:spPr>
        <p:txBody>
          <a:bodyPr vert="horz" wrap="none" tIns="0" bIns="0" anchor="ctr"/>
          <a:p>
            <a:pPr marL="284480" marR="0" indent="-284480" algn="ctr" defTabSz="914400" rtl="0" eaLnBrk="1" fontAlgn="base" latinLnBrk="0" hangingPunct="1">
              <a:lnSpc>
                <a:spcPct val="90000"/>
              </a:lnSpc>
              <a:spcBef>
                <a:spcPct val="30000"/>
              </a:spcBef>
              <a:spcAft>
                <a:spcPct val="0"/>
              </a:spcAft>
              <a:buClr>
                <a:schemeClr val="tx2"/>
              </a:buClr>
              <a:buSzPct val="95000"/>
              <a:buFont typeface="Wingdings" panose="05000000000000000000" pitchFamily="2" charset="2"/>
              <a:buNone/>
            </a:pPr>
            <a:r>
              <a:rPr kumimoji="0" lang="zh-CN" altLang="en-US" sz="2400" b="1" i="0" u="none" strike="noStrike" kern="1200" cap="none" spc="0" normalizeH="0" baseline="0" noProof="1" dirty="0">
                <a:solidFill>
                  <a:srgbClr val="FF3300"/>
                </a:solidFill>
                <a:effectLst>
                  <a:outerShdw blurRad="38100" dist="38100" dir="2700000">
                    <a:srgbClr val="C0C0C0"/>
                  </a:outerShdw>
                </a:effectLst>
                <a:latin typeface="Times New Roman" panose="02020603050405020304" pitchFamily="2" charset="0"/>
                <a:ea typeface="宋体" panose="02010600030101010101" pitchFamily="2" charset="-122"/>
                <a:cs typeface="+mn-cs"/>
              </a:rPr>
              <a:t>STC15W4K32S4单片机EEPROM的测试</a:t>
            </a:r>
            <a:endParaRPr kumimoji="0" lang="zh-CN" altLang="en-US" sz="2400" b="1" i="0" u="none" strike="noStrike" kern="1200" cap="none" spc="0" normalizeH="0" baseline="0" noProof="1" dirty="0">
              <a:solidFill>
                <a:srgbClr val="FF3300"/>
              </a:solidFill>
              <a:effectLst>
                <a:outerShdw blurRad="38100" dist="38100" dir="2700000">
                  <a:srgbClr val="C0C0C0"/>
                </a:outerShdw>
              </a:effectLst>
              <a:latin typeface="Times New Roman" panose="02020603050405020304" pitchFamily="2" charset="0"/>
              <a:ea typeface="宋体" panose="02010600030101010101" pitchFamily="2" charset="-122"/>
              <a:cs typeface="+mn-cs"/>
            </a:endParaRPr>
          </a:p>
        </p:txBody>
      </p:sp>
      <p:sp>
        <p:nvSpPr>
          <p:cNvPr id="2" name="AutoShape 12">
            <a:hlinkClick r:id="rId1" action="ppaction://hlinksldjump"/>
          </p:cNvPr>
          <p:cNvSpPr/>
          <p:nvPr>
            <p:custDataLst>
              <p:tags r:id="rId4"/>
            </p:custDataLst>
          </p:nvPr>
        </p:nvSpPr>
        <p:spPr>
          <a:xfrm>
            <a:off x="396875" y="5229225"/>
            <a:ext cx="1800225" cy="645160"/>
          </a:xfrm>
          <a:prstGeom prst="roundRect">
            <a:avLst>
              <a:gd name="adj" fmla="val 9671"/>
            </a:avLst>
          </a:prstGeom>
          <a:gradFill rotWithShape="1">
            <a:gsLst>
              <a:gs pos="0">
                <a:schemeClr val="folHlink">
                  <a:alpha val="100000"/>
                </a:schemeClr>
              </a:gs>
              <a:gs pos="100000">
                <a:srgbClr val="A5E9E9">
                  <a:alpha val="100000"/>
                </a:srgbClr>
              </a:gs>
            </a:gsLst>
            <a:lin ang="5400000" scaled="1"/>
            <a:tileRect/>
          </a:gradFill>
          <a:ln w="9525">
            <a:noFill/>
          </a:ln>
        </p:spPr>
        <p:txBody>
          <a:bodyPr vert="horz" wrap="none" tIns="0" bIns="0" anchor="ctr"/>
          <a:p>
            <a:pPr marL="228600" marR="0" indent="-228600" algn="ctr" defTabSz="914400" rtl="0" eaLnBrk="0" fontAlgn="base" latinLnBrk="0" hangingPunct="0">
              <a:lnSpc>
                <a:spcPct val="85000"/>
              </a:lnSpc>
              <a:spcBef>
                <a:spcPct val="15000"/>
              </a:spcBef>
              <a:spcAft>
                <a:spcPct val="0"/>
              </a:spcAft>
              <a:buClr>
                <a:srgbClr val="FFCC29"/>
              </a:buClr>
              <a:buSzPct val="65000"/>
              <a:buFont typeface="Wingdings" panose="05000000000000000000" pitchFamily="2" charset="2"/>
              <a:buNone/>
            </a:pPr>
            <a:r>
              <a:rPr kumimoji="0" lang="en-US" sz="2800" b="1" i="0" u="none" strike="noStrike" kern="1200" cap="none" spc="0" normalizeH="0" baseline="0" noProof="1" dirty="0">
                <a:solidFill>
                  <a:srgbClr val="FF3300"/>
                </a:solidFill>
                <a:effectLst>
                  <a:outerShdw blurRad="38100" dist="38100" dir="2700000">
                    <a:srgbClr val="C0C0C0"/>
                  </a:outerShdw>
                </a:effectLst>
                <a:latin typeface="Arial" panose="020B0604020202020204" pitchFamily="34" charset="0"/>
                <a:ea typeface="宋体" panose="02010600030101010101" pitchFamily="2" charset="-122"/>
                <a:cs typeface="Arial" panose="020B0604020202020204" pitchFamily="34" charset="0"/>
              </a:rPr>
              <a:t> </a:t>
            </a:r>
            <a:endParaRPr kumimoji="0" lang="en-US" sz="2800" b="1" i="0" u="none" strike="noStrike" kern="1200" cap="none" spc="0" normalizeH="0" baseline="0" noProof="1" dirty="0">
              <a:solidFill>
                <a:srgbClr val="FF3300"/>
              </a:solidFill>
              <a:effectLst>
                <a:outerShdw blurRad="38100" dist="38100" dir="2700000">
                  <a:srgbClr val="C0C0C0"/>
                </a:outerShdw>
              </a:effectLst>
              <a:latin typeface="Arial" panose="020B0604020202020204" pitchFamily="34" charset="0"/>
              <a:ea typeface="宋体" panose="02010600030101010101" pitchFamily="2" charset="-122"/>
              <a:cs typeface="Arial" panose="020B0604020202020204" pitchFamily="34" charset="0"/>
            </a:endParaRPr>
          </a:p>
        </p:txBody>
      </p:sp>
      <p:sp>
        <p:nvSpPr>
          <p:cNvPr id="7" name="AutoShape 10">
            <a:hlinkClick r:id="rId3" action="ppaction://hlinksldjump"/>
          </p:cNvPr>
          <p:cNvSpPr/>
          <p:nvPr>
            <p:custDataLst>
              <p:tags r:id="rId5"/>
            </p:custDataLst>
          </p:nvPr>
        </p:nvSpPr>
        <p:spPr>
          <a:xfrm>
            <a:off x="2844800" y="5217795"/>
            <a:ext cx="5960745" cy="647700"/>
          </a:xfrm>
          <a:prstGeom prst="roundRect">
            <a:avLst>
              <a:gd name="adj" fmla="val 8333"/>
            </a:avLst>
          </a:prstGeom>
          <a:gradFill rotWithShape="1">
            <a:gsLst>
              <a:gs pos="0">
                <a:schemeClr val="folHlink">
                  <a:alpha val="100000"/>
                </a:schemeClr>
              </a:gs>
              <a:gs pos="100000">
                <a:srgbClr val="A5E9E9">
                  <a:alpha val="100000"/>
                </a:srgbClr>
              </a:gs>
            </a:gsLst>
            <a:lin ang="5400000" scaled="1"/>
            <a:tileRect/>
          </a:gradFill>
          <a:ln w="9525">
            <a:noFill/>
          </a:ln>
        </p:spPr>
        <p:txBody>
          <a:bodyPr vert="horz" wrap="none" tIns="0" bIns="0" anchor="ctr"/>
          <a:p>
            <a:pPr marL="284480" marR="0" indent="-284480" algn="ctr" defTabSz="914400" rtl="0" eaLnBrk="1" fontAlgn="base" latinLnBrk="0" hangingPunct="1">
              <a:lnSpc>
                <a:spcPct val="90000"/>
              </a:lnSpc>
              <a:spcBef>
                <a:spcPct val="30000"/>
              </a:spcBef>
              <a:spcAft>
                <a:spcPct val="0"/>
              </a:spcAft>
              <a:buClr>
                <a:schemeClr val="tx2"/>
              </a:buClr>
              <a:buSzPct val="95000"/>
              <a:buFont typeface="Wingdings" panose="05000000000000000000" pitchFamily="2" charset="2"/>
              <a:buNone/>
            </a:pPr>
            <a:r>
              <a:rPr kumimoji="0" lang="en-US" altLang="zh-CN" sz="2400" b="1" i="0" u="none" strike="noStrike" kern="1200" cap="none" spc="0" normalizeH="0" baseline="0" noProof="1" dirty="0">
                <a:solidFill>
                  <a:srgbClr val="FF3300"/>
                </a:solidFill>
                <a:effectLst>
                  <a:outerShdw blurRad="38100" dist="38100" dir="2700000">
                    <a:srgbClr val="C0C0C0"/>
                  </a:outerShdw>
                </a:effectLst>
                <a:latin typeface="Times New Roman" panose="02020603050405020304" pitchFamily="2" charset="0"/>
                <a:ea typeface="宋体" panose="02010600030101010101" pitchFamily="2" charset="-122"/>
                <a:cs typeface="+mn-cs"/>
              </a:rPr>
              <a:t> </a:t>
            </a:r>
            <a:endParaRPr kumimoji="0" lang="en-US" altLang="zh-CN" sz="2400" b="1" i="0" u="none" strike="noStrike" kern="1200" cap="none" spc="0" normalizeH="0" baseline="0" noProof="1" dirty="0">
              <a:solidFill>
                <a:srgbClr val="FF3300"/>
              </a:solidFill>
              <a:effectLst>
                <a:outerShdw blurRad="38100" dist="38100" dir="2700000">
                  <a:srgbClr val="C0C0C0"/>
                </a:outerShdw>
              </a:effectLst>
              <a:latin typeface="Times New Roman" panose="02020603050405020304" pitchFamily="2" charset="0"/>
              <a:ea typeface="宋体" panose="02010600030101010101" pitchFamily="2" charset="-122"/>
              <a:cs typeface="+mn-cs"/>
            </a:endParaRPr>
          </a:p>
        </p:txBody>
      </p:sp>
    </p:spTree>
  </p:cSld>
  <p:clrMapOvr>
    <a:masterClrMapping/>
  </p:clrMapOvr>
  <p:transition spd="med">
    <p:random/>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8" name="Rectangle 2"/>
          <p:cNvSpPr>
            <a:spLocks noGrp="1"/>
          </p:cNvSpPr>
          <p:nvPr>
            <p:ph type="title" idx="4294967295"/>
          </p:nvPr>
        </p:nvSpPr>
        <p:spPr>
          <a:xfrm>
            <a:off x="179388" y="115888"/>
            <a:ext cx="8964613" cy="1143000"/>
          </a:xfrm>
        </p:spPr>
        <p:txBody>
          <a:bodyPr vert="horz" wrap="square" lIns="78366" tIns="39183" rIns="78366" bIns="39183" anchor="ctr"/>
          <a:p>
            <a:pPr marL="0" marR="0" indent="0" algn="l" defTabSz="784225" rtl="0" eaLnBrk="1" fontAlgn="base" latinLnBrk="0" hangingPunct="1">
              <a:lnSpc>
                <a:spcPct val="150000"/>
              </a:lnSpc>
              <a:spcBef>
                <a:spcPct val="0"/>
              </a:spcBef>
              <a:spcAft>
                <a:spcPct val="0"/>
              </a:spcAft>
              <a:buClrTx/>
              <a:buSzTx/>
              <a:buFontTx/>
              <a:buNone/>
            </a:pPr>
            <a:r>
              <a:rPr kumimoji="0" lang="zh-CN" altLang="en-US" sz="2800" b="1" i="0" u="none" strike="noStrike" kern="1200" cap="none" spc="0" normalizeH="0" baseline="0" noProof="1" dirty="0">
                <a:solidFill>
                  <a:srgbClr val="FF6743"/>
                </a:solidFill>
                <a:latin typeface="Times New Roman" panose="02020603050405020304" pitchFamily="2" charset="0"/>
                <a:ea typeface="+mj-ea"/>
                <a:cs typeface="+mj-cs"/>
              </a:rPr>
              <a:t>   任务1  STC15W4K32S4单片机的基本RAM</a:t>
            </a:r>
            <a:br>
              <a:rPr lang="zh-CN" altLang="en-US" sz="2800" dirty="0">
                <a:latin typeface="Times New Roman" panose="02020603050405020304" pitchFamily="2" charset="0"/>
              </a:rPr>
            </a:br>
            <a:r>
              <a:rPr kumimoji="0" lang="zh-CN" altLang="en-US" sz="2800" b="1" i="0" u="none" strike="noStrike" kern="1200" cap="none" spc="0" normalizeH="0" baseline="0" noProof="1" dirty="0">
                <a:solidFill>
                  <a:srgbClr val="FF6743"/>
                </a:solidFill>
                <a:latin typeface="Times New Roman" panose="02020603050405020304" pitchFamily="2" charset="0"/>
                <a:ea typeface="+mj-ea"/>
                <a:cs typeface="+mj-cs"/>
              </a:rPr>
              <a:t>                                                                       </a:t>
            </a:r>
            <a:r>
              <a:rPr kumimoji="0" lang="en-US" altLang="zh-CN" sz="2800" b="1" i="0" u="none" strike="noStrike" kern="1200" cap="none" spc="0" normalizeH="0" baseline="0" noProof="1" dirty="0">
                <a:solidFill>
                  <a:srgbClr val="FF6743"/>
                </a:solidFill>
                <a:latin typeface="Times New Roman" panose="02020603050405020304" pitchFamily="2" charset="0"/>
                <a:ea typeface="+mj-ea"/>
                <a:cs typeface="+mj-cs"/>
              </a:rPr>
              <a:t>    </a:t>
            </a:r>
            <a:r>
              <a:rPr kumimoji="0" lang="zh-CN" altLang="en-US" sz="2800" b="1" i="0" u="none" strike="noStrike" kern="1200" cap="none" spc="0" normalizeH="0" baseline="0" noProof="1" dirty="0">
                <a:solidFill>
                  <a:srgbClr val="FF6743"/>
                </a:solidFill>
                <a:latin typeface="Times New Roman" panose="02020603050405020304" pitchFamily="2" charset="0"/>
                <a:ea typeface="+mj-ea"/>
                <a:cs typeface="+mj-cs"/>
              </a:rPr>
              <a:t> </a:t>
            </a:r>
            <a:r>
              <a:rPr kumimoji="0" lang="en-US" altLang="zh-CN" sz="2400" b="1" i="0" u="none" strike="noStrike" kern="1200" cap="none" spc="0" normalizeH="0" baseline="0" noProof="1" dirty="0">
                <a:solidFill>
                  <a:srgbClr val="FF6743"/>
                </a:solidFill>
                <a:latin typeface="Times New Roman" panose="02020603050405020304" pitchFamily="2" charset="0"/>
                <a:ea typeface="+mj-ea"/>
                <a:cs typeface="+mj-cs"/>
              </a:rPr>
              <a:t>—</a:t>
            </a:r>
            <a:r>
              <a:rPr kumimoji="0" lang="zh-CN" altLang="en-US" sz="2400" b="1" i="0" u="none" strike="noStrike" kern="1200" cap="none" spc="0" normalizeH="0" baseline="0" noProof="1" dirty="0">
                <a:solidFill>
                  <a:srgbClr val="FF6743"/>
                </a:solidFill>
                <a:latin typeface="Times New Roman" panose="02020603050405020304" pitchFamily="2" charset="0"/>
                <a:ea typeface="仿宋_GB2312" panose="02010609030101010101" pitchFamily="1" charset="-122"/>
                <a:cs typeface="+mj-cs"/>
              </a:rPr>
              <a:t>相关知识</a:t>
            </a:r>
            <a:endParaRPr kumimoji="0" lang="zh-CN" altLang="en-US" sz="2400" b="1" i="0" u="none" strike="noStrike" kern="1200" cap="none" spc="0" normalizeH="0" baseline="0" noProof="1" dirty="0">
              <a:solidFill>
                <a:srgbClr val="FF6743"/>
              </a:solidFill>
              <a:latin typeface="Times New Roman" panose="02020603050405020304" pitchFamily="2" charset="0"/>
              <a:ea typeface="仿宋_GB2312" panose="02010609030101010101" pitchFamily="1" charset="-122"/>
              <a:cs typeface="+mj-cs"/>
            </a:endParaRPr>
          </a:p>
        </p:txBody>
      </p:sp>
      <p:sp>
        <p:nvSpPr>
          <p:cNvPr id="2" name="Rectangle 3"/>
          <p:cNvSpPr>
            <a:spLocks noGrp="1"/>
          </p:cNvSpPr>
          <p:nvPr>
            <p:ph type="body" idx="4294967295"/>
          </p:nvPr>
        </p:nvSpPr>
        <p:spPr>
          <a:xfrm>
            <a:off x="323215" y="1484630"/>
            <a:ext cx="8642350" cy="4695190"/>
          </a:xfrm>
        </p:spPr>
        <p:txBody>
          <a:bodyPr vert="horz" wrap="square" lIns="78366" tIns="39183" rIns="78366" bIns="39183" anchor="t" anchorCtr="0"/>
          <a:p>
            <a:pPr eaLnBrk="1" hangingPunct="1">
              <a:lnSpc>
                <a:spcPct val="125000"/>
              </a:lnSpc>
            </a:pPr>
            <a:r>
              <a:rPr lang="en-US" altLang="zh-CN">
                <a:solidFill>
                  <a:srgbClr val="000000"/>
                </a:solidFill>
                <a:latin typeface="宋体" panose="02010600030101010101" pitchFamily="2" charset="-122"/>
              </a:rPr>
              <a:t>   </a:t>
            </a:r>
            <a:r>
              <a:rPr>
                <a:latin typeface="宋体" panose="02010600030101010101" pitchFamily="2" charset="-122"/>
              </a:rPr>
              <a:t>二、C51基础（3）</a:t>
            </a:r>
            <a:r>
              <a:rPr lang="en-US">
                <a:latin typeface="宋体" panose="02010600030101010101" pitchFamily="2" charset="-122"/>
              </a:rPr>
              <a:t>--</a:t>
            </a:r>
            <a:r>
              <a:rPr lang="zh-CN" altLang="en-US" sz="2000">
                <a:solidFill>
                  <a:srgbClr val="7030A0"/>
                </a:solidFill>
                <a:latin typeface="宋体" panose="02010600030101010101" pitchFamily="2" charset="-122"/>
              </a:rPr>
              <a:t>C51变量定义</a:t>
            </a:r>
            <a:r>
              <a:rPr lang="zh-CN" altLang="en-US" sz="2000" b="0">
                <a:latin typeface="宋体" panose="02010600030101010101" pitchFamily="2" charset="-122"/>
              </a:rPr>
              <a:t> </a:t>
            </a:r>
            <a:r>
              <a:rPr lang="zh-CN" altLang="en-US" b="0">
                <a:latin typeface="宋体" panose="02010600030101010101" pitchFamily="2" charset="-122"/>
              </a:rPr>
              <a:t> </a:t>
            </a:r>
            <a:r>
              <a:rPr lang="zh-CN" altLang="en-US">
                <a:latin typeface="宋体" panose="02010600030101010101" pitchFamily="2" charset="-122"/>
              </a:rPr>
              <a:t>  </a:t>
            </a:r>
            <a:endParaRPr lang="zh-CN" altLang="en-US">
              <a:latin typeface="宋体" panose="02010600030101010101" pitchFamily="2" charset="-122"/>
            </a:endParaRPr>
          </a:p>
          <a:p>
            <a:pPr eaLnBrk="1" hangingPunct="1">
              <a:lnSpc>
                <a:spcPct val="125000"/>
              </a:lnSpc>
            </a:pPr>
            <a:r>
              <a:rPr lang="en-US" altLang="zh-CN">
                <a:latin typeface="宋体" panose="02010600030101010101" pitchFamily="2" charset="-122"/>
              </a:rPr>
              <a:t>  </a:t>
            </a:r>
            <a:r>
              <a:rPr lang="en-US" altLang="zh-CN" b="0">
                <a:latin typeface="宋体" panose="02010600030101010101" pitchFamily="2" charset="-122"/>
              </a:rPr>
              <a:t> </a:t>
            </a:r>
            <a:r>
              <a:rPr b="0">
                <a:latin typeface="宋体" panose="02010600030101010101" pitchFamily="2" charset="-122"/>
              </a:rPr>
              <a:t>（3） Keil C编译器的编译模式与默认存储器类型</a:t>
            </a:r>
            <a:endParaRPr b="0">
              <a:latin typeface="宋体" panose="02010600030101010101" pitchFamily="2" charset="-122"/>
            </a:endParaRPr>
          </a:p>
          <a:p>
            <a:pPr eaLnBrk="1" hangingPunct="1">
              <a:lnSpc>
                <a:spcPct val="125000"/>
              </a:lnSpc>
            </a:pPr>
            <a:r>
              <a:rPr lang="en-US" b="0">
                <a:latin typeface="宋体" panose="02010600030101010101" pitchFamily="2" charset="-122"/>
              </a:rPr>
              <a:t>     </a:t>
            </a:r>
            <a:r>
              <a:rPr b="0">
                <a:latin typeface="宋体" panose="02010600030101010101" pitchFamily="2" charset="-122"/>
              </a:rPr>
              <a:t>① SMALL</a:t>
            </a:r>
            <a:endParaRPr b="0">
              <a:latin typeface="宋体" panose="02010600030101010101" pitchFamily="2" charset="-122"/>
            </a:endParaRPr>
          </a:p>
          <a:p>
            <a:pPr eaLnBrk="1" hangingPunct="1">
              <a:lnSpc>
                <a:spcPct val="125000"/>
              </a:lnSpc>
            </a:pPr>
            <a:r>
              <a:rPr lang="en-US" b="0">
                <a:latin typeface="宋体" panose="02010600030101010101" pitchFamily="2" charset="-122"/>
              </a:rPr>
              <a:t>     </a:t>
            </a:r>
            <a:r>
              <a:rPr b="0">
                <a:latin typeface="宋体" panose="02010600030101010101" pitchFamily="2" charset="-122"/>
              </a:rPr>
              <a:t>变量被定义在8051单片机的内部数据存储器（data）区中，因此对这种变量的访问速度最快。</a:t>
            </a:r>
            <a:endParaRPr b="0">
              <a:latin typeface="宋体" panose="02010600030101010101" pitchFamily="2" charset="-122"/>
            </a:endParaRPr>
          </a:p>
          <a:p>
            <a:pPr eaLnBrk="1" hangingPunct="1">
              <a:lnSpc>
                <a:spcPct val="125000"/>
              </a:lnSpc>
            </a:pPr>
            <a:r>
              <a:rPr b="0">
                <a:latin typeface="宋体" panose="02010600030101010101" pitchFamily="2" charset="-122"/>
              </a:rPr>
              <a:t> </a:t>
            </a:r>
            <a:r>
              <a:rPr lang="en-US" b="0">
                <a:latin typeface="宋体" panose="02010600030101010101" pitchFamily="2" charset="-122"/>
              </a:rPr>
              <a:t>    </a:t>
            </a:r>
            <a:r>
              <a:rPr b="0">
                <a:latin typeface="宋体" panose="02010600030101010101" pitchFamily="2" charset="-122"/>
              </a:rPr>
              <a:t>② COMPACT</a:t>
            </a:r>
            <a:endParaRPr b="0">
              <a:latin typeface="宋体" panose="02010600030101010101" pitchFamily="2" charset="-122"/>
            </a:endParaRPr>
          </a:p>
          <a:p>
            <a:pPr eaLnBrk="1" hangingPunct="1">
              <a:lnSpc>
                <a:spcPct val="125000"/>
              </a:lnSpc>
            </a:pPr>
            <a:r>
              <a:rPr lang="en-US" b="0">
                <a:latin typeface="宋体" panose="02010600030101010101" pitchFamily="2" charset="-122"/>
              </a:rPr>
              <a:t>      </a:t>
            </a:r>
            <a:r>
              <a:rPr b="0">
                <a:latin typeface="宋体" panose="02010600030101010101" pitchFamily="2" charset="-122"/>
              </a:rPr>
              <a:t>变量被定义在外部数据存储器（pdata）区中，外部数据段长度可达256字节。</a:t>
            </a:r>
            <a:endParaRPr b="0">
              <a:latin typeface="宋体" panose="02010600030101010101" pitchFamily="2" charset="-122"/>
            </a:endParaRPr>
          </a:p>
        </p:txBody>
      </p:sp>
    </p:spTree>
  </p:cSld>
  <p:clrMapOvr>
    <a:masterClrMapping/>
  </p:clrMapOvr>
  <p:transition spd="med">
    <p:random/>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8" name="Rectangle 2"/>
          <p:cNvSpPr>
            <a:spLocks noGrp="1"/>
          </p:cNvSpPr>
          <p:nvPr>
            <p:ph type="title" idx="4294967295"/>
          </p:nvPr>
        </p:nvSpPr>
        <p:spPr>
          <a:xfrm>
            <a:off x="179388" y="115888"/>
            <a:ext cx="8964613" cy="1143000"/>
          </a:xfrm>
        </p:spPr>
        <p:txBody>
          <a:bodyPr vert="horz" wrap="square" lIns="78366" tIns="39183" rIns="78366" bIns="39183" anchor="ctr"/>
          <a:p>
            <a:pPr marL="0" marR="0" indent="0" algn="l" defTabSz="784225" rtl="0" eaLnBrk="1" fontAlgn="base" latinLnBrk="0" hangingPunct="1">
              <a:lnSpc>
                <a:spcPct val="150000"/>
              </a:lnSpc>
              <a:spcBef>
                <a:spcPct val="0"/>
              </a:spcBef>
              <a:spcAft>
                <a:spcPct val="0"/>
              </a:spcAft>
              <a:buClrTx/>
              <a:buSzTx/>
              <a:buFontTx/>
              <a:buNone/>
            </a:pPr>
            <a:r>
              <a:rPr kumimoji="0" lang="zh-CN" altLang="en-US" sz="2800" b="1" i="0" u="none" strike="noStrike" kern="1200" cap="none" spc="0" normalizeH="0" baseline="0" noProof="1" dirty="0">
                <a:solidFill>
                  <a:srgbClr val="FF6743"/>
                </a:solidFill>
                <a:latin typeface="Times New Roman" panose="02020603050405020304" pitchFamily="2" charset="0"/>
                <a:ea typeface="+mj-ea"/>
                <a:cs typeface="+mj-cs"/>
              </a:rPr>
              <a:t>   任务1  STC15W4K32S4单片机的基本RAM</a:t>
            </a:r>
            <a:br>
              <a:rPr lang="zh-CN" altLang="en-US" sz="2800" dirty="0">
                <a:latin typeface="Times New Roman" panose="02020603050405020304" pitchFamily="2" charset="0"/>
              </a:rPr>
            </a:br>
            <a:r>
              <a:rPr kumimoji="0" lang="zh-CN" altLang="en-US" sz="2800" b="1" i="0" u="none" strike="noStrike" kern="1200" cap="none" spc="0" normalizeH="0" baseline="0" noProof="1" dirty="0">
                <a:solidFill>
                  <a:srgbClr val="FF6743"/>
                </a:solidFill>
                <a:latin typeface="Times New Roman" panose="02020603050405020304" pitchFamily="2" charset="0"/>
                <a:ea typeface="+mj-ea"/>
                <a:cs typeface="+mj-cs"/>
              </a:rPr>
              <a:t>                                                                       </a:t>
            </a:r>
            <a:r>
              <a:rPr kumimoji="0" lang="en-US" altLang="zh-CN" sz="2800" b="1" i="0" u="none" strike="noStrike" kern="1200" cap="none" spc="0" normalizeH="0" baseline="0" noProof="1" dirty="0">
                <a:solidFill>
                  <a:srgbClr val="FF6743"/>
                </a:solidFill>
                <a:latin typeface="Times New Roman" panose="02020603050405020304" pitchFamily="2" charset="0"/>
                <a:ea typeface="+mj-ea"/>
                <a:cs typeface="+mj-cs"/>
              </a:rPr>
              <a:t>    </a:t>
            </a:r>
            <a:r>
              <a:rPr kumimoji="0" lang="zh-CN" altLang="en-US" sz="2800" b="1" i="0" u="none" strike="noStrike" kern="1200" cap="none" spc="0" normalizeH="0" baseline="0" noProof="1" dirty="0">
                <a:solidFill>
                  <a:srgbClr val="FF6743"/>
                </a:solidFill>
                <a:latin typeface="Times New Roman" panose="02020603050405020304" pitchFamily="2" charset="0"/>
                <a:ea typeface="+mj-ea"/>
                <a:cs typeface="+mj-cs"/>
              </a:rPr>
              <a:t> </a:t>
            </a:r>
            <a:r>
              <a:rPr kumimoji="0" lang="en-US" altLang="zh-CN" sz="2400" b="1" i="0" u="none" strike="noStrike" kern="1200" cap="none" spc="0" normalizeH="0" baseline="0" noProof="1" dirty="0">
                <a:solidFill>
                  <a:srgbClr val="FF6743"/>
                </a:solidFill>
                <a:latin typeface="Times New Roman" panose="02020603050405020304" pitchFamily="2" charset="0"/>
                <a:ea typeface="+mj-ea"/>
                <a:cs typeface="+mj-cs"/>
              </a:rPr>
              <a:t>—</a:t>
            </a:r>
            <a:r>
              <a:rPr kumimoji="0" lang="zh-CN" altLang="en-US" sz="2400" b="1" i="0" u="none" strike="noStrike" kern="1200" cap="none" spc="0" normalizeH="0" baseline="0" noProof="1" dirty="0">
                <a:solidFill>
                  <a:srgbClr val="FF6743"/>
                </a:solidFill>
                <a:latin typeface="Times New Roman" panose="02020603050405020304" pitchFamily="2" charset="0"/>
                <a:ea typeface="仿宋_GB2312" panose="02010609030101010101" pitchFamily="1" charset="-122"/>
                <a:cs typeface="+mj-cs"/>
              </a:rPr>
              <a:t>相关知识</a:t>
            </a:r>
            <a:endParaRPr kumimoji="0" lang="zh-CN" altLang="en-US" sz="2400" b="1" i="0" u="none" strike="noStrike" kern="1200" cap="none" spc="0" normalizeH="0" baseline="0" noProof="1" dirty="0">
              <a:solidFill>
                <a:srgbClr val="FF6743"/>
              </a:solidFill>
              <a:latin typeface="Times New Roman" panose="02020603050405020304" pitchFamily="2" charset="0"/>
              <a:ea typeface="仿宋_GB2312" panose="02010609030101010101" pitchFamily="1" charset="-122"/>
              <a:cs typeface="+mj-cs"/>
            </a:endParaRPr>
          </a:p>
        </p:txBody>
      </p:sp>
      <p:sp>
        <p:nvSpPr>
          <p:cNvPr id="2" name="Rectangle 3"/>
          <p:cNvSpPr>
            <a:spLocks noGrp="1"/>
          </p:cNvSpPr>
          <p:nvPr>
            <p:ph type="body" idx="4294967295"/>
          </p:nvPr>
        </p:nvSpPr>
        <p:spPr>
          <a:xfrm>
            <a:off x="323215" y="1484630"/>
            <a:ext cx="8642350" cy="4695190"/>
          </a:xfrm>
        </p:spPr>
        <p:txBody>
          <a:bodyPr vert="horz" wrap="square" lIns="78366" tIns="39183" rIns="78366" bIns="39183" anchor="t" anchorCtr="0"/>
          <a:p>
            <a:pPr eaLnBrk="1" hangingPunct="1">
              <a:lnSpc>
                <a:spcPct val="125000"/>
              </a:lnSpc>
            </a:pPr>
            <a:r>
              <a:rPr lang="en-US" altLang="zh-CN">
                <a:solidFill>
                  <a:srgbClr val="000000"/>
                </a:solidFill>
                <a:latin typeface="宋体" panose="02010600030101010101" pitchFamily="2" charset="-122"/>
              </a:rPr>
              <a:t>   </a:t>
            </a:r>
            <a:r>
              <a:rPr>
                <a:latin typeface="宋体" panose="02010600030101010101" pitchFamily="2" charset="-122"/>
              </a:rPr>
              <a:t>二、C51基础（3）</a:t>
            </a:r>
            <a:r>
              <a:rPr lang="en-US">
                <a:latin typeface="宋体" panose="02010600030101010101" pitchFamily="2" charset="-122"/>
              </a:rPr>
              <a:t>--</a:t>
            </a:r>
            <a:r>
              <a:rPr lang="zh-CN" altLang="en-US" sz="2000">
                <a:solidFill>
                  <a:srgbClr val="7030A0"/>
                </a:solidFill>
                <a:latin typeface="宋体" panose="02010600030101010101" pitchFamily="2" charset="-122"/>
              </a:rPr>
              <a:t>C51变量定义</a:t>
            </a:r>
            <a:r>
              <a:rPr lang="zh-CN" altLang="en-US" sz="2000" b="0">
                <a:latin typeface="宋体" panose="02010600030101010101" pitchFamily="2" charset="-122"/>
              </a:rPr>
              <a:t> </a:t>
            </a:r>
            <a:r>
              <a:rPr lang="zh-CN" altLang="en-US" b="0">
                <a:latin typeface="宋体" panose="02010600030101010101" pitchFamily="2" charset="-122"/>
              </a:rPr>
              <a:t> </a:t>
            </a:r>
            <a:r>
              <a:rPr lang="zh-CN" altLang="en-US">
                <a:latin typeface="宋体" panose="02010600030101010101" pitchFamily="2" charset="-122"/>
              </a:rPr>
              <a:t>  </a:t>
            </a:r>
            <a:endParaRPr lang="zh-CN" altLang="en-US">
              <a:latin typeface="宋体" panose="02010600030101010101" pitchFamily="2" charset="-122"/>
            </a:endParaRPr>
          </a:p>
          <a:p>
            <a:pPr eaLnBrk="1" hangingPunct="1">
              <a:lnSpc>
                <a:spcPct val="125000"/>
              </a:lnSpc>
            </a:pPr>
            <a:r>
              <a:rPr lang="en-US" altLang="zh-CN">
                <a:latin typeface="宋体" panose="02010600030101010101" pitchFamily="2" charset="-122"/>
              </a:rPr>
              <a:t>  </a:t>
            </a:r>
            <a:r>
              <a:rPr lang="en-US" altLang="zh-CN" b="0">
                <a:latin typeface="宋体" panose="02010600030101010101" pitchFamily="2" charset="-122"/>
              </a:rPr>
              <a:t> </a:t>
            </a:r>
            <a:r>
              <a:rPr b="0">
                <a:latin typeface="宋体" panose="02010600030101010101" pitchFamily="2" charset="-122"/>
              </a:rPr>
              <a:t>（3） Keil C编译器的编译模式与默认存储器类型</a:t>
            </a:r>
            <a:endParaRPr b="0">
              <a:latin typeface="宋体" panose="02010600030101010101" pitchFamily="2" charset="-122"/>
            </a:endParaRPr>
          </a:p>
          <a:p>
            <a:pPr eaLnBrk="1" hangingPunct="1">
              <a:lnSpc>
                <a:spcPct val="125000"/>
              </a:lnSpc>
            </a:pPr>
            <a:r>
              <a:rPr lang="en-US" b="0">
                <a:latin typeface="宋体" panose="02010600030101010101" pitchFamily="2" charset="-122"/>
              </a:rPr>
              <a:t>     </a:t>
            </a:r>
            <a:r>
              <a:rPr b="0">
                <a:latin typeface="宋体" panose="02010600030101010101" pitchFamily="2" charset="-122"/>
              </a:rPr>
              <a:t>③ LARGE</a:t>
            </a:r>
            <a:endParaRPr b="0">
              <a:latin typeface="宋体" panose="02010600030101010101" pitchFamily="2" charset="-122"/>
            </a:endParaRPr>
          </a:p>
          <a:p>
            <a:pPr eaLnBrk="1" hangingPunct="1">
              <a:lnSpc>
                <a:spcPct val="125000"/>
              </a:lnSpc>
            </a:pPr>
            <a:r>
              <a:rPr lang="en-US" b="0">
                <a:latin typeface="宋体" panose="02010600030101010101" pitchFamily="2" charset="-122"/>
              </a:rPr>
              <a:t>      </a:t>
            </a:r>
            <a:r>
              <a:rPr b="0">
                <a:latin typeface="宋体" panose="02010600030101010101" pitchFamily="2" charset="-122"/>
              </a:rPr>
              <a:t>变量被定义在外部数据存储器（xdata）区中，使用数据指针DPTR进行访问。</a:t>
            </a:r>
            <a:endParaRPr b="0">
              <a:latin typeface="宋体" panose="02010600030101010101" pitchFamily="2" charset="-122"/>
            </a:endParaRPr>
          </a:p>
        </p:txBody>
      </p:sp>
    </p:spTree>
  </p:cSld>
  <p:clrMapOvr>
    <a:masterClrMapping/>
  </p:clrMapOvr>
  <p:transition spd="med">
    <p:random/>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8" name="Rectangle 2"/>
          <p:cNvSpPr>
            <a:spLocks noGrp="1"/>
          </p:cNvSpPr>
          <p:nvPr>
            <p:ph type="title" idx="4294967295"/>
          </p:nvPr>
        </p:nvSpPr>
        <p:spPr>
          <a:xfrm>
            <a:off x="179388" y="115888"/>
            <a:ext cx="8964613" cy="1143000"/>
          </a:xfrm>
        </p:spPr>
        <p:txBody>
          <a:bodyPr vert="horz" wrap="square" lIns="78366" tIns="39183" rIns="78366" bIns="39183" anchor="ctr"/>
          <a:p>
            <a:pPr marL="0" marR="0" indent="0" algn="l" defTabSz="784225" rtl="0" eaLnBrk="1" fontAlgn="base" latinLnBrk="0" hangingPunct="1">
              <a:lnSpc>
                <a:spcPct val="150000"/>
              </a:lnSpc>
              <a:spcBef>
                <a:spcPct val="0"/>
              </a:spcBef>
              <a:spcAft>
                <a:spcPct val="0"/>
              </a:spcAft>
              <a:buClrTx/>
              <a:buSzTx/>
              <a:buFontTx/>
              <a:buNone/>
            </a:pPr>
            <a:r>
              <a:rPr kumimoji="0" lang="zh-CN" altLang="en-US" sz="2800" b="1" i="0" u="none" strike="noStrike" kern="1200" cap="none" spc="0" normalizeH="0" baseline="0" noProof="1" dirty="0">
                <a:solidFill>
                  <a:srgbClr val="FF6743"/>
                </a:solidFill>
                <a:latin typeface="Times New Roman" panose="02020603050405020304" pitchFamily="2" charset="0"/>
                <a:ea typeface="+mj-ea"/>
                <a:cs typeface="+mj-cs"/>
              </a:rPr>
              <a:t>   任务1  STC15W4K32S4单片机的基本RAM</a:t>
            </a:r>
            <a:br>
              <a:rPr lang="zh-CN" altLang="en-US" sz="2800" dirty="0">
                <a:latin typeface="Times New Roman" panose="02020603050405020304" pitchFamily="2" charset="0"/>
              </a:rPr>
            </a:br>
            <a:r>
              <a:rPr kumimoji="0" lang="zh-CN" altLang="en-US" sz="2800" b="1" i="0" u="none" strike="noStrike" kern="1200" cap="none" spc="0" normalizeH="0" baseline="0" noProof="1" dirty="0">
                <a:solidFill>
                  <a:srgbClr val="FF6743"/>
                </a:solidFill>
                <a:latin typeface="Times New Roman" panose="02020603050405020304" pitchFamily="2" charset="0"/>
                <a:ea typeface="+mj-ea"/>
                <a:cs typeface="+mj-cs"/>
              </a:rPr>
              <a:t>                                                                       </a:t>
            </a:r>
            <a:r>
              <a:rPr kumimoji="0" lang="en-US" altLang="zh-CN" sz="2800" b="1" i="0" u="none" strike="noStrike" kern="1200" cap="none" spc="0" normalizeH="0" baseline="0" noProof="1" dirty="0">
                <a:solidFill>
                  <a:srgbClr val="FF6743"/>
                </a:solidFill>
                <a:latin typeface="Times New Roman" panose="02020603050405020304" pitchFamily="2" charset="0"/>
                <a:ea typeface="+mj-ea"/>
                <a:cs typeface="+mj-cs"/>
              </a:rPr>
              <a:t>    </a:t>
            </a:r>
            <a:r>
              <a:rPr kumimoji="0" lang="zh-CN" altLang="en-US" sz="2800" b="1" i="0" u="none" strike="noStrike" kern="1200" cap="none" spc="0" normalizeH="0" baseline="0" noProof="1" dirty="0">
                <a:solidFill>
                  <a:srgbClr val="FF6743"/>
                </a:solidFill>
                <a:latin typeface="Times New Roman" panose="02020603050405020304" pitchFamily="2" charset="0"/>
                <a:ea typeface="+mj-ea"/>
                <a:cs typeface="+mj-cs"/>
              </a:rPr>
              <a:t> </a:t>
            </a:r>
            <a:r>
              <a:rPr kumimoji="0" lang="en-US" altLang="zh-CN" sz="2400" b="1" i="0" u="none" strike="noStrike" kern="1200" cap="none" spc="0" normalizeH="0" baseline="0" noProof="1" dirty="0">
                <a:solidFill>
                  <a:srgbClr val="FF6743"/>
                </a:solidFill>
                <a:latin typeface="Times New Roman" panose="02020603050405020304" pitchFamily="2" charset="0"/>
                <a:ea typeface="+mj-ea"/>
                <a:cs typeface="+mj-cs"/>
              </a:rPr>
              <a:t>—</a:t>
            </a:r>
            <a:r>
              <a:rPr kumimoji="0" lang="zh-CN" altLang="en-US" sz="2400" b="1" i="0" u="none" strike="noStrike" kern="1200" cap="none" spc="0" normalizeH="0" baseline="0" noProof="1" dirty="0">
                <a:solidFill>
                  <a:srgbClr val="FF6743"/>
                </a:solidFill>
                <a:latin typeface="Times New Roman" panose="02020603050405020304" pitchFamily="2" charset="0"/>
                <a:ea typeface="仿宋_GB2312" panose="02010609030101010101" pitchFamily="1" charset="-122"/>
                <a:cs typeface="+mj-cs"/>
              </a:rPr>
              <a:t>相关知识</a:t>
            </a:r>
            <a:endParaRPr kumimoji="0" lang="zh-CN" altLang="en-US" sz="2400" b="1" i="0" u="none" strike="noStrike" kern="1200" cap="none" spc="0" normalizeH="0" baseline="0" noProof="1" dirty="0">
              <a:solidFill>
                <a:srgbClr val="FF6743"/>
              </a:solidFill>
              <a:latin typeface="Times New Roman" panose="02020603050405020304" pitchFamily="2" charset="0"/>
              <a:ea typeface="仿宋_GB2312" panose="02010609030101010101" pitchFamily="1" charset="-122"/>
              <a:cs typeface="+mj-cs"/>
            </a:endParaRPr>
          </a:p>
        </p:txBody>
      </p:sp>
      <p:sp>
        <p:nvSpPr>
          <p:cNvPr id="2" name="Rectangle 3"/>
          <p:cNvSpPr>
            <a:spLocks noGrp="1"/>
          </p:cNvSpPr>
          <p:nvPr>
            <p:ph type="body" idx="4294967295"/>
          </p:nvPr>
        </p:nvSpPr>
        <p:spPr>
          <a:xfrm>
            <a:off x="323215" y="1484630"/>
            <a:ext cx="8642350" cy="4695190"/>
          </a:xfrm>
        </p:spPr>
        <p:txBody>
          <a:bodyPr vert="horz" wrap="square" lIns="78366" tIns="39183" rIns="78366" bIns="39183" anchor="t" anchorCtr="0"/>
          <a:p>
            <a:pPr eaLnBrk="1" hangingPunct="1">
              <a:lnSpc>
                <a:spcPct val="125000"/>
              </a:lnSpc>
            </a:pPr>
            <a:r>
              <a:rPr lang="en-US" altLang="zh-CN">
                <a:solidFill>
                  <a:srgbClr val="000000"/>
                </a:solidFill>
                <a:latin typeface="宋体" panose="02010600030101010101" pitchFamily="2" charset="-122"/>
              </a:rPr>
              <a:t>   </a:t>
            </a:r>
            <a:r>
              <a:rPr>
                <a:latin typeface="宋体" panose="02010600030101010101" pitchFamily="2" charset="-122"/>
              </a:rPr>
              <a:t>二、C51基础（3）</a:t>
            </a:r>
            <a:r>
              <a:rPr lang="en-US">
                <a:latin typeface="宋体" panose="02010600030101010101" pitchFamily="2" charset="-122"/>
              </a:rPr>
              <a:t>--</a:t>
            </a:r>
            <a:r>
              <a:rPr lang="zh-CN" altLang="en-US" sz="2000">
                <a:solidFill>
                  <a:srgbClr val="7030A0"/>
                </a:solidFill>
                <a:latin typeface="宋体" panose="02010600030101010101" pitchFamily="2" charset="-122"/>
              </a:rPr>
              <a:t>指定工作寄存器区</a:t>
            </a:r>
            <a:r>
              <a:rPr lang="zh-CN" altLang="en-US" sz="2000" b="0">
                <a:latin typeface="宋体" panose="02010600030101010101" pitchFamily="2" charset="-122"/>
              </a:rPr>
              <a:t> </a:t>
            </a:r>
            <a:r>
              <a:rPr lang="zh-CN" altLang="en-US" b="0">
                <a:latin typeface="宋体" panose="02010600030101010101" pitchFamily="2" charset="-122"/>
              </a:rPr>
              <a:t> </a:t>
            </a:r>
            <a:r>
              <a:rPr lang="zh-CN" altLang="en-US">
                <a:latin typeface="宋体" panose="02010600030101010101" pitchFamily="2" charset="-122"/>
              </a:rPr>
              <a:t>  </a:t>
            </a:r>
            <a:endParaRPr lang="zh-CN" altLang="en-US">
              <a:latin typeface="宋体" panose="02010600030101010101" pitchFamily="2" charset="-122"/>
            </a:endParaRPr>
          </a:p>
          <a:p>
            <a:pPr eaLnBrk="1" hangingPunct="1">
              <a:lnSpc>
                <a:spcPct val="175000"/>
              </a:lnSpc>
            </a:pPr>
            <a:r>
              <a:rPr lang="en-US" altLang="zh-CN">
                <a:latin typeface="宋体" panose="02010600030101010101" pitchFamily="2" charset="-122"/>
              </a:rPr>
              <a:t>  </a:t>
            </a:r>
            <a:r>
              <a:rPr lang="en-US" altLang="zh-CN" b="0">
                <a:latin typeface="宋体" panose="02010600030101010101" pitchFamily="2" charset="-122"/>
              </a:rPr>
              <a:t> </a:t>
            </a:r>
            <a:r>
              <a:rPr b="0">
                <a:latin typeface="宋体" panose="02010600030101010101" pitchFamily="2" charset="-122"/>
              </a:rPr>
              <a:t>unsigned char GetKey(void) using</a:t>
            </a:r>
            <a:r>
              <a:rPr b="0">
                <a:solidFill>
                  <a:srgbClr val="FF0000"/>
                </a:solidFill>
                <a:latin typeface="宋体" panose="02010600030101010101" pitchFamily="2" charset="-122"/>
              </a:rPr>
              <a:t> 2</a:t>
            </a:r>
            <a:endParaRPr b="0">
              <a:latin typeface="宋体" panose="02010600030101010101" pitchFamily="2" charset="-122"/>
            </a:endParaRPr>
          </a:p>
          <a:p>
            <a:pPr eaLnBrk="1" hangingPunct="1">
              <a:lnSpc>
                <a:spcPct val="175000"/>
              </a:lnSpc>
            </a:pPr>
            <a:r>
              <a:rPr lang="en-US" b="0">
                <a:latin typeface="宋体" panose="02010600030101010101" pitchFamily="2" charset="-122"/>
              </a:rPr>
              <a:t>   </a:t>
            </a:r>
            <a:r>
              <a:rPr b="0">
                <a:latin typeface="宋体" panose="02010600030101010101" pitchFamily="2" charset="-122"/>
              </a:rPr>
              <a:t>{</a:t>
            </a:r>
            <a:endParaRPr b="0">
              <a:latin typeface="宋体" panose="02010600030101010101" pitchFamily="2" charset="-122"/>
            </a:endParaRPr>
          </a:p>
          <a:p>
            <a:pPr eaLnBrk="1" hangingPunct="1">
              <a:lnSpc>
                <a:spcPct val="175000"/>
              </a:lnSpc>
            </a:pPr>
            <a:r>
              <a:rPr b="0">
                <a:latin typeface="宋体" panose="02010600030101010101" pitchFamily="2" charset="-122"/>
              </a:rPr>
              <a:t>	</a:t>
            </a:r>
            <a:r>
              <a:rPr lang="en-US" b="0">
                <a:latin typeface="宋体" panose="02010600030101010101" pitchFamily="2" charset="-122"/>
              </a:rPr>
              <a:t>     </a:t>
            </a:r>
            <a:r>
              <a:rPr b="0">
                <a:latin typeface="宋体" panose="02010600030101010101" pitchFamily="2" charset="-122"/>
              </a:rPr>
              <a:t>……        //用户代码区</a:t>
            </a:r>
            <a:endParaRPr b="0">
              <a:latin typeface="宋体" panose="02010600030101010101" pitchFamily="2" charset="-122"/>
            </a:endParaRPr>
          </a:p>
          <a:p>
            <a:pPr eaLnBrk="1" hangingPunct="1">
              <a:lnSpc>
                <a:spcPct val="175000"/>
              </a:lnSpc>
            </a:pPr>
            <a:r>
              <a:rPr lang="en-US" b="0">
                <a:latin typeface="宋体" panose="02010600030101010101" pitchFamily="2" charset="-122"/>
              </a:rPr>
              <a:t>   </a:t>
            </a:r>
            <a:r>
              <a:rPr b="0">
                <a:latin typeface="宋体" panose="02010600030101010101" pitchFamily="2" charset="-122"/>
              </a:rPr>
              <a:t>}</a:t>
            </a:r>
            <a:endParaRPr b="0">
              <a:latin typeface="宋体" panose="02010600030101010101" pitchFamily="2" charset="-122"/>
            </a:endParaRPr>
          </a:p>
          <a:p>
            <a:pPr eaLnBrk="1" hangingPunct="1">
              <a:lnSpc>
                <a:spcPct val="175000"/>
              </a:lnSpc>
            </a:pPr>
            <a:r>
              <a:rPr lang="en-US" b="0">
                <a:latin typeface="宋体" panose="02010600030101010101" pitchFamily="2" charset="-122"/>
              </a:rPr>
              <a:t>  </a:t>
            </a:r>
            <a:endParaRPr lang="en-US" b="0">
              <a:latin typeface="宋体" panose="02010600030101010101" pitchFamily="2" charset="-122"/>
            </a:endParaRPr>
          </a:p>
        </p:txBody>
      </p:sp>
    </p:spTree>
  </p:cSld>
  <p:clrMapOvr>
    <a:masterClrMapping/>
  </p:clrMapOvr>
  <p:transition spd="med">
    <p:random/>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8" name="Rectangle 2"/>
          <p:cNvSpPr>
            <a:spLocks noGrp="1"/>
          </p:cNvSpPr>
          <p:nvPr>
            <p:ph type="title" idx="4294967295"/>
          </p:nvPr>
        </p:nvSpPr>
        <p:spPr>
          <a:xfrm>
            <a:off x="179388" y="115888"/>
            <a:ext cx="8964613" cy="1143000"/>
          </a:xfrm>
        </p:spPr>
        <p:txBody>
          <a:bodyPr vert="horz" wrap="square" lIns="78366" tIns="39183" rIns="78366" bIns="39183" anchor="ctr"/>
          <a:p>
            <a:pPr marL="0" marR="0" indent="0" algn="l" defTabSz="784225" rtl="0" eaLnBrk="1" fontAlgn="base" latinLnBrk="0" hangingPunct="1">
              <a:lnSpc>
                <a:spcPct val="150000"/>
              </a:lnSpc>
              <a:spcBef>
                <a:spcPct val="0"/>
              </a:spcBef>
              <a:spcAft>
                <a:spcPct val="0"/>
              </a:spcAft>
              <a:buClrTx/>
              <a:buSzTx/>
              <a:buFontTx/>
              <a:buNone/>
            </a:pPr>
            <a:r>
              <a:rPr kumimoji="0" lang="zh-CN" altLang="en-US" sz="2800" b="1" i="0" u="none" strike="noStrike" kern="1200" cap="none" spc="0" normalizeH="0" baseline="0" noProof="1" dirty="0">
                <a:solidFill>
                  <a:srgbClr val="FF6743"/>
                </a:solidFill>
                <a:latin typeface="Times New Roman" panose="02020603050405020304" pitchFamily="2" charset="0"/>
                <a:ea typeface="+mj-ea"/>
                <a:cs typeface="+mj-cs"/>
              </a:rPr>
              <a:t>   任务1  STC15W4K32S4单片机的基本RAM</a:t>
            </a:r>
            <a:br>
              <a:rPr lang="zh-CN" altLang="en-US" sz="2800" dirty="0">
                <a:latin typeface="Times New Roman" panose="02020603050405020304" pitchFamily="2" charset="0"/>
              </a:rPr>
            </a:br>
            <a:r>
              <a:rPr kumimoji="0" lang="zh-CN" altLang="en-US" sz="2800" b="1" i="0" u="none" strike="noStrike" kern="1200" cap="none" spc="0" normalizeH="0" baseline="0" noProof="1" dirty="0">
                <a:solidFill>
                  <a:srgbClr val="FF6743"/>
                </a:solidFill>
                <a:latin typeface="Times New Roman" panose="02020603050405020304" pitchFamily="2" charset="0"/>
                <a:ea typeface="+mj-ea"/>
                <a:cs typeface="+mj-cs"/>
              </a:rPr>
              <a:t>                                                                       </a:t>
            </a:r>
            <a:r>
              <a:rPr kumimoji="0" lang="en-US" altLang="zh-CN" sz="2800" b="1" i="0" u="none" strike="noStrike" kern="1200" cap="none" spc="0" normalizeH="0" baseline="0" noProof="1" dirty="0">
                <a:solidFill>
                  <a:srgbClr val="FF6743"/>
                </a:solidFill>
                <a:latin typeface="Times New Roman" panose="02020603050405020304" pitchFamily="2" charset="0"/>
                <a:ea typeface="+mj-ea"/>
                <a:cs typeface="+mj-cs"/>
              </a:rPr>
              <a:t>    </a:t>
            </a:r>
            <a:r>
              <a:rPr kumimoji="0" lang="zh-CN" altLang="en-US" sz="2800" b="1" i="0" u="none" strike="noStrike" kern="1200" cap="none" spc="0" normalizeH="0" baseline="0" noProof="1" dirty="0">
                <a:solidFill>
                  <a:srgbClr val="FF6743"/>
                </a:solidFill>
                <a:latin typeface="Times New Roman" panose="02020603050405020304" pitchFamily="2" charset="0"/>
                <a:ea typeface="+mj-ea"/>
                <a:cs typeface="+mj-cs"/>
              </a:rPr>
              <a:t> </a:t>
            </a:r>
            <a:r>
              <a:rPr kumimoji="0" lang="en-US" altLang="zh-CN" sz="2400" b="1" i="0" u="none" strike="noStrike" kern="1200" cap="none" spc="0" normalizeH="0" baseline="0" noProof="1" dirty="0">
                <a:solidFill>
                  <a:srgbClr val="FF6743"/>
                </a:solidFill>
                <a:latin typeface="Times New Roman" panose="02020603050405020304" pitchFamily="2" charset="0"/>
                <a:ea typeface="+mj-ea"/>
                <a:cs typeface="+mj-cs"/>
              </a:rPr>
              <a:t>—</a:t>
            </a:r>
            <a:r>
              <a:rPr kumimoji="0" lang="zh-CN" altLang="en-US" sz="2400" b="1" i="0" u="none" strike="noStrike" kern="1200" cap="none" spc="0" normalizeH="0" baseline="0" noProof="1" dirty="0">
                <a:solidFill>
                  <a:srgbClr val="FF6743"/>
                </a:solidFill>
                <a:latin typeface="Times New Roman" panose="02020603050405020304" pitchFamily="2" charset="0"/>
                <a:ea typeface="仿宋_GB2312" panose="02010609030101010101" pitchFamily="1" charset="-122"/>
                <a:cs typeface="+mj-cs"/>
              </a:rPr>
              <a:t>任务实施</a:t>
            </a:r>
            <a:endParaRPr kumimoji="0" lang="zh-CN" altLang="en-US" sz="2400" b="1" i="0" u="none" strike="noStrike" kern="1200" cap="none" spc="0" normalizeH="0" baseline="0" noProof="1" dirty="0">
              <a:solidFill>
                <a:srgbClr val="FF6743"/>
              </a:solidFill>
              <a:latin typeface="Times New Roman" panose="02020603050405020304" pitchFamily="2" charset="0"/>
              <a:ea typeface="仿宋_GB2312" panose="02010609030101010101" pitchFamily="1" charset="-122"/>
              <a:cs typeface="+mj-cs"/>
            </a:endParaRPr>
          </a:p>
        </p:txBody>
      </p:sp>
      <p:sp>
        <p:nvSpPr>
          <p:cNvPr id="2" name="Rectangle 3"/>
          <p:cNvSpPr>
            <a:spLocks noGrp="1"/>
          </p:cNvSpPr>
          <p:nvPr>
            <p:ph type="body" idx="4294967295"/>
          </p:nvPr>
        </p:nvSpPr>
        <p:spPr>
          <a:xfrm>
            <a:off x="323215" y="1484630"/>
            <a:ext cx="8642350" cy="4695190"/>
          </a:xfrm>
        </p:spPr>
        <p:txBody>
          <a:bodyPr vert="horz" wrap="square" lIns="78366" tIns="39183" rIns="78366" bIns="39183" anchor="t" anchorCtr="0"/>
          <a:p>
            <a:pPr eaLnBrk="1" hangingPunct="1">
              <a:lnSpc>
                <a:spcPct val="125000"/>
              </a:lnSpc>
            </a:pPr>
            <a:r>
              <a:rPr lang="en-US" altLang="zh-CN">
                <a:solidFill>
                  <a:srgbClr val="000000"/>
                </a:solidFill>
                <a:latin typeface="宋体" panose="02010600030101010101" pitchFamily="2" charset="-122"/>
              </a:rPr>
              <a:t>   </a:t>
            </a:r>
            <a:r>
              <a:rPr>
                <a:latin typeface="宋体" panose="02010600030101010101" pitchFamily="2" charset="-122"/>
              </a:rPr>
              <a:t>一、任务要求 </a:t>
            </a:r>
            <a:endParaRPr>
              <a:latin typeface="宋体" panose="02010600030101010101" pitchFamily="2" charset="-122"/>
            </a:endParaRPr>
          </a:p>
          <a:p>
            <a:pPr eaLnBrk="1" hangingPunct="1">
              <a:lnSpc>
                <a:spcPct val="125000"/>
              </a:lnSpc>
            </a:pPr>
            <a:r>
              <a:rPr lang="en-US">
                <a:latin typeface="宋体" panose="02010600030101010101" pitchFamily="2" charset="-122"/>
              </a:rPr>
              <a:t>    </a:t>
            </a:r>
            <a:r>
              <a:rPr b="0">
                <a:latin typeface="宋体" panose="02010600030101010101" pitchFamily="2" charset="-122"/>
              </a:rPr>
              <a:t>完成z=(x+y)×C的运算。</a:t>
            </a:r>
            <a:endParaRPr>
              <a:latin typeface="宋体" panose="02010600030101010101" pitchFamily="2" charset="-122"/>
            </a:endParaRPr>
          </a:p>
          <a:p>
            <a:pPr eaLnBrk="1" hangingPunct="1">
              <a:lnSpc>
                <a:spcPct val="125000"/>
              </a:lnSpc>
            </a:pPr>
            <a:r>
              <a:rPr lang="en-US">
                <a:latin typeface="宋体" panose="02010600030101010101" pitchFamily="2" charset="-122"/>
              </a:rPr>
              <a:t>   </a:t>
            </a:r>
            <a:r>
              <a:rPr>
                <a:latin typeface="宋体" panose="02010600030101010101" pitchFamily="2" charset="-122"/>
              </a:rPr>
              <a:t>二、硬件设计</a:t>
            </a:r>
            <a:endParaRPr>
              <a:latin typeface="宋体" panose="02010600030101010101" pitchFamily="2" charset="-122"/>
            </a:endParaRPr>
          </a:p>
          <a:p>
            <a:pPr eaLnBrk="1" hangingPunct="1">
              <a:lnSpc>
                <a:spcPct val="125000"/>
              </a:lnSpc>
            </a:pPr>
            <a:r>
              <a:rPr lang="en-US">
                <a:latin typeface="宋体" panose="02010600030101010101" pitchFamily="2" charset="-122"/>
              </a:rPr>
              <a:t>     </a:t>
            </a:r>
            <a:r>
              <a:rPr b="0">
                <a:latin typeface="宋体" panose="02010600030101010101" pitchFamily="2" charset="-122"/>
              </a:rPr>
              <a:t>设x数据从P1口输入，y数据从P3口输入，运算结果z的高8位从P2口输出，运算结果的低8位从P0口输出（设运算结果不超过16位）,</a:t>
            </a:r>
            <a:r>
              <a:rPr lang="zh-CN" b="0">
                <a:latin typeface="宋体" panose="02010600030101010101" pitchFamily="2" charset="-122"/>
              </a:rPr>
              <a:t>电原理图同项目三任务</a:t>
            </a:r>
            <a:r>
              <a:rPr lang="en-US" altLang="zh-CN" b="0">
                <a:latin typeface="宋体" panose="02010600030101010101" pitchFamily="2" charset="-122"/>
              </a:rPr>
              <a:t>2</a:t>
            </a:r>
            <a:r>
              <a:rPr b="0">
                <a:latin typeface="宋体" panose="02010600030101010101" pitchFamily="2" charset="-122"/>
              </a:rPr>
              <a:t>。</a:t>
            </a:r>
            <a:r>
              <a:rPr lang="en-US" b="0">
                <a:latin typeface="宋体" panose="02010600030101010101" pitchFamily="2" charset="-122"/>
              </a:rPr>
              <a:t>  </a:t>
            </a:r>
            <a:endParaRPr lang="en-US" b="0">
              <a:latin typeface="宋体" panose="02010600030101010101" pitchFamily="2" charset="-122"/>
            </a:endParaRPr>
          </a:p>
        </p:txBody>
      </p:sp>
    </p:spTree>
  </p:cSld>
  <p:clrMapOvr>
    <a:masterClrMapping/>
  </p:clrMapOvr>
  <p:transition spd="med">
    <p:random/>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8" name="Rectangle 2"/>
          <p:cNvSpPr>
            <a:spLocks noGrp="1"/>
          </p:cNvSpPr>
          <p:nvPr>
            <p:ph type="title" idx="4294967295"/>
          </p:nvPr>
        </p:nvSpPr>
        <p:spPr>
          <a:xfrm>
            <a:off x="179388" y="115888"/>
            <a:ext cx="8964613" cy="1143000"/>
          </a:xfrm>
        </p:spPr>
        <p:txBody>
          <a:bodyPr vert="horz" wrap="square" lIns="78366" tIns="39183" rIns="78366" bIns="39183" anchor="ctr"/>
          <a:p>
            <a:pPr marL="0" marR="0" indent="0" algn="l" defTabSz="784225" rtl="0" eaLnBrk="1" fontAlgn="base" latinLnBrk="0" hangingPunct="1">
              <a:lnSpc>
                <a:spcPct val="150000"/>
              </a:lnSpc>
              <a:spcBef>
                <a:spcPct val="0"/>
              </a:spcBef>
              <a:spcAft>
                <a:spcPct val="0"/>
              </a:spcAft>
              <a:buClrTx/>
              <a:buSzTx/>
              <a:buFontTx/>
              <a:buNone/>
            </a:pPr>
            <a:r>
              <a:rPr kumimoji="0" lang="zh-CN" altLang="en-US" sz="2800" b="1" i="0" u="none" strike="noStrike" kern="1200" cap="none" spc="0" normalizeH="0" baseline="0" noProof="1" dirty="0">
                <a:solidFill>
                  <a:srgbClr val="FF6743"/>
                </a:solidFill>
                <a:latin typeface="Times New Roman" panose="02020603050405020304" pitchFamily="2" charset="0"/>
                <a:ea typeface="+mj-ea"/>
                <a:cs typeface="+mj-cs"/>
              </a:rPr>
              <a:t>   任务1  STC15W4K32S4单片机的基本RAM</a:t>
            </a:r>
            <a:br>
              <a:rPr lang="zh-CN" altLang="en-US" sz="2800" dirty="0">
                <a:latin typeface="Times New Roman" panose="02020603050405020304" pitchFamily="2" charset="0"/>
              </a:rPr>
            </a:br>
            <a:r>
              <a:rPr kumimoji="0" lang="zh-CN" altLang="en-US" sz="2800" b="1" i="0" u="none" strike="noStrike" kern="1200" cap="none" spc="0" normalizeH="0" baseline="0" noProof="1" dirty="0">
                <a:solidFill>
                  <a:srgbClr val="FF6743"/>
                </a:solidFill>
                <a:latin typeface="Times New Roman" panose="02020603050405020304" pitchFamily="2" charset="0"/>
                <a:ea typeface="+mj-ea"/>
                <a:cs typeface="+mj-cs"/>
              </a:rPr>
              <a:t>                                                                       </a:t>
            </a:r>
            <a:r>
              <a:rPr kumimoji="0" lang="en-US" altLang="zh-CN" sz="2800" b="1" i="0" u="none" strike="noStrike" kern="1200" cap="none" spc="0" normalizeH="0" baseline="0" noProof="1" dirty="0">
                <a:solidFill>
                  <a:srgbClr val="FF6743"/>
                </a:solidFill>
                <a:latin typeface="Times New Roman" panose="02020603050405020304" pitchFamily="2" charset="0"/>
                <a:ea typeface="+mj-ea"/>
                <a:cs typeface="+mj-cs"/>
              </a:rPr>
              <a:t>    </a:t>
            </a:r>
            <a:r>
              <a:rPr kumimoji="0" lang="zh-CN" altLang="en-US" sz="2800" b="1" i="0" u="none" strike="noStrike" kern="1200" cap="none" spc="0" normalizeH="0" baseline="0" noProof="1" dirty="0">
                <a:solidFill>
                  <a:srgbClr val="FF6743"/>
                </a:solidFill>
                <a:latin typeface="Times New Roman" panose="02020603050405020304" pitchFamily="2" charset="0"/>
                <a:ea typeface="+mj-ea"/>
                <a:cs typeface="+mj-cs"/>
              </a:rPr>
              <a:t> </a:t>
            </a:r>
            <a:r>
              <a:rPr kumimoji="0" lang="en-US" altLang="zh-CN" sz="2400" b="1" i="0" u="none" strike="noStrike" kern="1200" cap="none" spc="0" normalizeH="0" baseline="0" noProof="1" dirty="0">
                <a:solidFill>
                  <a:srgbClr val="FF6743"/>
                </a:solidFill>
                <a:latin typeface="Times New Roman" panose="02020603050405020304" pitchFamily="2" charset="0"/>
                <a:ea typeface="+mj-ea"/>
                <a:cs typeface="+mj-cs"/>
              </a:rPr>
              <a:t>—</a:t>
            </a:r>
            <a:r>
              <a:rPr kumimoji="0" lang="zh-CN" altLang="en-US" sz="2400" b="1" i="0" u="none" strike="noStrike" kern="1200" cap="none" spc="0" normalizeH="0" baseline="0" noProof="1" dirty="0">
                <a:solidFill>
                  <a:srgbClr val="FF6743"/>
                </a:solidFill>
                <a:latin typeface="Times New Roman" panose="02020603050405020304" pitchFamily="2" charset="0"/>
                <a:ea typeface="仿宋_GB2312" panose="02010609030101010101" pitchFamily="1" charset="-122"/>
                <a:cs typeface="+mj-cs"/>
              </a:rPr>
              <a:t>任务实施</a:t>
            </a:r>
            <a:endParaRPr kumimoji="0" lang="zh-CN" altLang="en-US" sz="2400" b="1" i="0" u="none" strike="noStrike" kern="1200" cap="none" spc="0" normalizeH="0" baseline="0" noProof="1" dirty="0">
              <a:solidFill>
                <a:srgbClr val="FF6743"/>
              </a:solidFill>
              <a:latin typeface="Times New Roman" panose="02020603050405020304" pitchFamily="2" charset="0"/>
              <a:ea typeface="仿宋_GB2312" panose="02010609030101010101" pitchFamily="1" charset="-122"/>
              <a:cs typeface="+mj-cs"/>
            </a:endParaRPr>
          </a:p>
        </p:txBody>
      </p:sp>
      <p:sp>
        <p:nvSpPr>
          <p:cNvPr id="2" name="Rectangle 3"/>
          <p:cNvSpPr>
            <a:spLocks noGrp="1"/>
          </p:cNvSpPr>
          <p:nvPr>
            <p:ph type="body" idx="4294967295"/>
          </p:nvPr>
        </p:nvSpPr>
        <p:spPr>
          <a:xfrm>
            <a:off x="323215" y="1484630"/>
            <a:ext cx="8642350" cy="4695190"/>
          </a:xfrm>
        </p:spPr>
        <p:txBody>
          <a:bodyPr vert="horz" wrap="square" lIns="78366" tIns="39183" rIns="78366" bIns="39183" anchor="t" anchorCtr="0"/>
          <a:p>
            <a:pPr eaLnBrk="1" hangingPunct="1">
              <a:lnSpc>
                <a:spcPct val="125000"/>
              </a:lnSpc>
            </a:pPr>
            <a:r>
              <a:rPr lang="en-US" altLang="zh-CN">
                <a:solidFill>
                  <a:srgbClr val="000000"/>
                </a:solidFill>
                <a:latin typeface="宋体" panose="02010600030101010101" pitchFamily="2" charset="-122"/>
              </a:rPr>
              <a:t>   </a:t>
            </a:r>
            <a:r>
              <a:rPr>
                <a:latin typeface="宋体" panose="02010600030101010101" pitchFamily="2" charset="-122"/>
              </a:rPr>
              <a:t>三、软件设计</a:t>
            </a:r>
            <a:endParaRPr>
              <a:latin typeface="宋体" panose="02010600030101010101" pitchFamily="2" charset="-122"/>
            </a:endParaRPr>
          </a:p>
          <a:p>
            <a:pPr eaLnBrk="1" hangingPunct="1">
              <a:lnSpc>
                <a:spcPct val="125000"/>
              </a:lnSpc>
            </a:pPr>
            <a:r>
              <a:rPr lang="en-US">
                <a:latin typeface="宋体" panose="02010600030101010101" pitchFamily="2" charset="-122"/>
              </a:rPr>
              <a:t>   </a:t>
            </a:r>
            <a:r>
              <a:rPr b="0">
                <a:latin typeface="宋体" panose="02010600030101010101" pitchFamily="2" charset="-122"/>
              </a:rPr>
              <a:t>1. 程序说明</a:t>
            </a:r>
            <a:endParaRPr b="0">
              <a:latin typeface="宋体" panose="02010600030101010101" pitchFamily="2" charset="-122"/>
            </a:endParaRPr>
          </a:p>
          <a:p>
            <a:pPr eaLnBrk="1" hangingPunct="1">
              <a:lnSpc>
                <a:spcPct val="125000"/>
              </a:lnSpc>
            </a:pPr>
            <a:r>
              <a:rPr lang="en-US" b="0">
                <a:latin typeface="宋体" panose="02010600030101010101" pitchFamily="2" charset="-122"/>
              </a:rPr>
              <a:t>      </a:t>
            </a:r>
            <a:r>
              <a:rPr b="0">
                <a:latin typeface="宋体" panose="02010600030101010101" pitchFamily="2" charset="-122"/>
              </a:rPr>
              <a:t>（1）从运算式可看出，运算可能会超过8位数，变量z的数据类型必须是16位无符号数整形，存放在片内基本RAM中，即z 变量的定义为：unsigned int data z;。</a:t>
            </a:r>
            <a:endParaRPr b="0">
              <a:latin typeface="宋体" panose="02010600030101010101" pitchFamily="2" charset="-122"/>
            </a:endParaRPr>
          </a:p>
          <a:p>
            <a:pPr eaLnBrk="1" hangingPunct="1">
              <a:lnSpc>
                <a:spcPct val="125000"/>
              </a:lnSpc>
            </a:pPr>
            <a:r>
              <a:rPr lang="en-US" b="0">
                <a:latin typeface="宋体" panose="02010600030101010101" pitchFamily="2" charset="-122"/>
              </a:rPr>
              <a:t>     </a:t>
            </a:r>
            <a:r>
              <a:rPr b="0">
                <a:latin typeface="宋体" panose="02010600030101010101" pitchFamily="2" charset="-122"/>
              </a:rPr>
              <a:t>（2）C是常量，必须存放在程序存储器中，并同时赋值。若常量值为2，即常量C的定义为：unsigned char code C=2;。</a:t>
            </a:r>
            <a:endParaRPr b="0">
              <a:latin typeface="宋体" panose="02010600030101010101" pitchFamily="2" charset="-122"/>
            </a:endParaRPr>
          </a:p>
          <a:p>
            <a:pPr eaLnBrk="1" hangingPunct="1">
              <a:lnSpc>
                <a:spcPct val="125000"/>
              </a:lnSpc>
            </a:pPr>
            <a:r>
              <a:rPr lang="en-US" b="0">
                <a:latin typeface="宋体" panose="02010600030101010101" pitchFamily="2" charset="-122"/>
              </a:rPr>
              <a:t>   </a:t>
            </a:r>
            <a:r>
              <a:rPr b="0">
                <a:latin typeface="宋体" panose="02010600030101010101" pitchFamily="2" charset="-122"/>
              </a:rPr>
              <a:t>2. 项目四任务1程序文件：项目四任务1.c</a:t>
            </a:r>
            <a:r>
              <a:rPr lang="en-US" b="0">
                <a:latin typeface="宋体" panose="02010600030101010101" pitchFamily="2" charset="-122"/>
              </a:rPr>
              <a:t> </a:t>
            </a:r>
            <a:endParaRPr lang="en-US" b="0">
              <a:latin typeface="宋体" panose="02010600030101010101" pitchFamily="2" charset="-122"/>
            </a:endParaRPr>
          </a:p>
          <a:p>
            <a:pPr eaLnBrk="1" hangingPunct="1">
              <a:lnSpc>
                <a:spcPct val="125000"/>
              </a:lnSpc>
            </a:pPr>
            <a:r>
              <a:rPr lang="en-US" b="0">
                <a:latin typeface="宋体" panose="02010600030101010101" pitchFamily="2" charset="-122"/>
              </a:rPr>
              <a:t>   </a:t>
            </a:r>
            <a:r>
              <a:rPr lang="zh-CN" altLang="en-US" b="0">
                <a:solidFill>
                  <a:srgbClr val="7030A0"/>
                </a:solidFill>
                <a:latin typeface="宋体" panose="02010600030101010101" pitchFamily="2" charset="-122"/>
              </a:rPr>
              <a:t>通过</a:t>
            </a:r>
            <a:r>
              <a:rPr lang="en-US" altLang="zh-CN" b="0">
                <a:solidFill>
                  <a:srgbClr val="7030A0"/>
                </a:solidFill>
                <a:latin typeface="宋体" panose="02010600030101010101" pitchFamily="2" charset="-122"/>
              </a:rPr>
              <a:t>keil</a:t>
            </a:r>
            <a:r>
              <a:rPr lang="zh-CN" altLang="zh-CN" b="0">
                <a:solidFill>
                  <a:srgbClr val="7030A0"/>
                </a:solidFill>
                <a:latin typeface="宋体" panose="02010600030101010101" pitchFamily="2" charset="-122"/>
              </a:rPr>
              <a:t>打开项目四任务1.c进行分析</a:t>
            </a:r>
            <a:r>
              <a:rPr lang="en-US" b="0">
                <a:latin typeface="宋体" panose="02010600030101010101" pitchFamily="2" charset="-122"/>
              </a:rPr>
              <a:t> </a:t>
            </a:r>
            <a:endParaRPr lang="en-US" b="0">
              <a:latin typeface="宋体" panose="02010600030101010101" pitchFamily="2" charset="-122"/>
            </a:endParaRPr>
          </a:p>
        </p:txBody>
      </p:sp>
    </p:spTree>
  </p:cSld>
  <p:clrMapOvr>
    <a:masterClrMapping/>
  </p:clrMapOvr>
  <p:transition spd="med">
    <p:random/>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8" name="Rectangle 2"/>
          <p:cNvSpPr>
            <a:spLocks noGrp="1"/>
          </p:cNvSpPr>
          <p:nvPr>
            <p:ph type="title" idx="4294967295"/>
          </p:nvPr>
        </p:nvSpPr>
        <p:spPr>
          <a:xfrm>
            <a:off x="179388" y="115888"/>
            <a:ext cx="8964613" cy="1143000"/>
          </a:xfrm>
        </p:spPr>
        <p:txBody>
          <a:bodyPr vert="horz" wrap="square" lIns="78366" tIns="39183" rIns="78366" bIns="39183" anchor="ctr"/>
          <a:p>
            <a:pPr marL="0" marR="0" indent="0" algn="l" defTabSz="784225" rtl="0" eaLnBrk="1" fontAlgn="base" latinLnBrk="0" hangingPunct="1">
              <a:lnSpc>
                <a:spcPct val="150000"/>
              </a:lnSpc>
              <a:spcBef>
                <a:spcPct val="0"/>
              </a:spcBef>
              <a:spcAft>
                <a:spcPct val="0"/>
              </a:spcAft>
              <a:buClrTx/>
              <a:buSzTx/>
              <a:buFontTx/>
              <a:buNone/>
            </a:pPr>
            <a:r>
              <a:rPr kumimoji="0" lang="zh-CN" altLang="en-US" sz="2800" b="1" i="0" u="none" strike="noStrike" kern="1200" cap="none" spc="0" normalizeH="0" baseline="0" noProof="1" dirty="0">
                <a:solidFill>
                  <a:srgbClr val="FF6743"/>
                </a:solidFill>
                <a:latin typeface="Times New Roman" panose="02020603050405020304" pitchFamily="2" charset="0"/>
                <a:ea typeface="+mj-ea"/>
                <a:cs typeface="+mj-cs"/>
              </a:rPr>
              <a:t>   任务1  STC15W4K32S4单片机的基本RAM</a:t>
            </a:r>
            <a:br>
              <a:rPr lang="zh-CN" altLang="en-US" sz="2800" dirty="0">
                <a:latin typeface="Times New Roman" panose="02020603050405020304" pitchFamily="2" charset="0"/>
              </a:rPr>
            </a:br>
            <a:r>
              <a:rPr kumimoji="0" lang="zh-CN" altLang="en-US" sz="2800" b="1" i="0" u="none" strike="noStrike" kern="1200" cap="none" spc="0" normalizeH="0" baseline="0" noProof="1" dirty="0">
                <a:solidFill>
                  <a:srgbClr val="FF6743"/>
                </a:solidFill>
                <a:latin typeface="Times New Roman" panose="02020603050405020304" pitchFamily="2" charset="0"/>
                <a:ea typeface="+mj-ea"/>
                <a:cs typeface="+mj-cs"/>
              </a:rPr>
              <a:t>                                                                       </a:t>
            </a:r>
            <a:r>
              <a:rPr kumimoji="0" lang="en-US" altLang="zh-CN" sz="2800" b="1" i="0" u="none" strike="noStrike" kern="1200" cap="none" spc="0" normalizeH="0" baseline="0" noProof="1" dirty="0">
                <a:solidFill>
                  <a:srgbClr val="FF6743"/>
                </a:solidFill>
                <a:latin typeface="Times New Roman" panose="02020603050405020304" pitchFamily="2" charset="0"/>
                <a:ea typeface="+mj-ea"/>
                <a:cs typeface="+mj-cs"/>
              </a:rPr>
              <a:t>    </a:t>
            </a:r>
            <a:r>
              <a:rPr kumimoji="0" lang="zh-CN" altLang="en-US" sz="2800" b="1" i="0" u="none" strike="noStrike" kern="1200" cap="none" spc="0" normalizeH="0" baseline="0" noProof="1" dirty="0">
                <a:solidFill>
                  <a:srgbClr val="FF6743"/>
                </a:solidFill>
                <a:latin typeface="Times New Roman" panose="02020603050405020304" pitchFamily="2" charset="0"/>
                <a:ea typeface="+mj-ea"/>
                <a:cs typeface="+mj-cs"/>
              </a:rPr>
              <a:t> </a:t>
            </a:r>
            <a:r>
              <a:rPr kumimoji="0" lang="en-US" altLang="zh-CN" sz="2400" b="1" i="0" u="none" strike="noStrike" kern="1200" cap="none" spc="0" normalizeH="0" baseline="0" noProof="1" dirty="0">
                <a:solidFill>
                  <a:srgbClr val="FF6743"/>
                </a:solidFill>
                <a:latin typeface="Times New Roman" panose="02020603050405020304" pitchFamily="2" charset="0"/>
                <a:ea typeface="+mj-ea"/>
                <a:cs typeface="+mj-cs"/>
              </a:rPr>
              <a:t>—</a:t>
            </a:r>
            <a:r>
              <a:rPr kumimoji="0" lang="zh-CN" altLang="en-US" sz="2400" b="1" i="0" u="none" strike="noStrike" kern="1200" cap="none" spc="0" normalizeH="0" baseline="0" noProof="1" dirty="0">
                <a:solidFill>
                  <a:srgbClr val="FF6743"/>
                </a:solidFill>
                <a:latin typeface="Times New Roman" panose="02020603050405020304" pitchFamily="2" charset="0"/>
                <a:ea typeface="仿宋_GB2312" panose="02010609030101010101" pitchFamily="1" charset="-122"/>
                <a:cs typeface="+mj-cs"/>
              </a:rPr>
              <a:t>任务实施</a:t>
            </a:r>
            <a:endParaRPr kumimoji="0" lang="zh-CN" altLang="en-US" sz="2400" b="1" i="0" u="none" strike="noStrike" kern="1200" cap="none" spc="0" normalizeH="0" baseline="0" noProof="1" dirty="0">
              <a:solidFill>
                <a:srgbClr val="FF6743"/>
              </a:solidFill>
              <a:latin typeface="Times New Roman" panose="02020603050405020304" pitchFamily="2" charset="0"/>
              <a:ea typeface="仿宋_GB2312" panose="02010609030101010101" pitchFamily="1" charset="-122"/>
              <a:cs typeface="+mj-cs"/>
            </a:endParaRPr>
          </a:p>
        </p:txBody>
      </p:sp>
      <p:sp>
        <p:nvSpPr>
          <p:cNvPr id="2" name="Rectangle 3"/>
          <p:cNvSpPr>
            <a:spLocks noGrp="1"/>
          </p:cNvSpPr>
          <p:nvPr>
            <p:ph type="body" idx="4294967295"/>
          </p:nvPr>
        </p:nvSpPr>
        <p:spPr>
          <a:xfrm>
            <a:off x="323215" y="1484630"/>
            <a:ext cx="8642350" cy="4695190"/>
          </a:xfrm>
        </p:spPr>
        <p:txBody>
          <a:bodyPr vert="horz" wrap="square" lIns="78366" tIns="39183" rIns="78366" bIns="39183" anchor="t" anchorCtr="0"/>
          <a:p>
            <a:pPr eaLnBrk="1" hangingPunct="1">
              <a:lnSpc>
                <a:spcPct val="125000"/>
              </a:lnSpc>
            </a:pPr>
            <a:r>
              <a:rPr lang="en-US" altLang="zh-CN">
                <a:solidFill>
                  <a:srgbClr val="000000"/>
                </a:solidFill>
                <a:latin typeface="宋体" panose="02010600030101010101" pitchFamily="2" charset="-122"/>
              </a:rPr>
              <a:t>   </a:t>
            </a:r>
            <a:r>
              <a:rPr>
                <a:latin typeface="宋体" panose="02010600030101010101" pitchFamily="2" charset="-122"/>
              </a:rPr>
              <a:t>四、系统调试</a:t>
            </a:r>
            <a:endParaRPr>
              <a:latin typeface="宋体" panose="02010600030101010101" pitchFamily="2" charset="-122"/>
            </a:endParaRPr>
          </a:p>
          <a:p>
            <a:pPr eaLnBrk="1" hangingPunct="1">
              <a:lnSpc>
                <a:spcPct val="125000"/>
              </a:lnSpc>
            </a:pPr>
            <a:r>
              <a:rPr lang="en-US">
                <a:latin typeface="宋体" panose="02010600030101010101" pitchFamily="2" charset="-122"/>
              </a:rPr>
              <a:t>  </a:t>
            </a:r>
            <a:r>
              <a:rPr lang="zh-CN" sz="2800" b="0">
                <a:solidFill>
                  <a:srgbClr val="7030A0"/>
                </a:solidFill>
                <a:latin typeface="宋体" panose="02010600030101010101" pitchFamily="2" charset="-122"/>
              </a:rPr>
              <a:t>建议边演示边讲解</a:t>
            </a:r>
            <a:endParaRPr lang="zh-CN" sz="2800" b="0">
              <a:solidFill>
                <a:srgbClr val="7030A0"/>
              </a:solidFill>
              <a:latin typeface="宋体" panose="02010600030101010101" pitchFamily="2" charset="-122"/>
            </a:endParaRPr>
          </a:p>
        </p:txBody>
      </p:sp>
    </p:spTree>
  </p:cSld>
  <p:clrMapOvr>
    <a:masterClrMapping/>
  </p:clrMapOvr>
  <p:transition spd="med">
    <p:random/>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8" name="Rectangle 2"/>
          <p:cNvSpPr>
            <a:spLocks noGrp="1"/>
          </p:cNvSpPr>
          <p:nvPr>
            <p:ph type="title" idx="4294967295"/>
          </p:nvPr>
        </p:nvSpPr>
        <p:spPr>
          <a:xfrm>
            <a:off x="179388" y="115888"/>
            <a:ext cx="8964613" cy="1143000"/>
          </a:xfrm>
        </p:spPr>
        <p:txBody>
          <a:bodyPr vert="horz" wrap="square" lIns="78366" tIns="39183" rIns="78366" bIns="39183" anchor="ctr"/>
          <a:p>
            <a:pPr marL="0" marR="0" indent="0" algn="l" defTabSz="784225" rtl="0" eaLnBrk="1" fontAlgn="base" latinLnBrk="0" hangingPunct="1">
              <a:lnSpc>
                <a:spcPct val="150000"/>
              </a:lnSpc>
              <a:spcBef>
                <a:spcPct val="0"/>
              </a:spcBef>
              <a:spcAft>
                <a:spcPct val="0"/>
              </a:spcAft>
              <a:buClrTx/>
              <a:buSzTx/>
              <a:buFontTx/>
              <a:buNone/>
            </a:pPr>
            <a:r>
              <a:rPr kumimoji="0" lang="zh-CN" altLang="en-US" sz="2800" b="1" i="0" u="none" strike="noStrike" kern="1200" cap="none" spc="0" normalizeH="0" baseline="0" noProof="1" dirty="0">
                <a:solidFill>
                  <a:srgbClr val="FF6743"/>
                </a:solidFill>
                <a:latin typeface="Times New Roman" panose="02020603050405020304" pitchFamily="2" charset="0"/>
                <a:ea typeface="+mj-ea"/>
                <a:cs typeface="+mj-cs"/>
              </a:rPr>
              <a:t>   任务1  STC15W4K32S4单片机的基本RAM</a:t>
            </a:r>
            <a:br>
              <a:rPr lang="zh-CN" altLang="en-US" sz="2800" dirty="0">
                <a:latin typeface="Times New Roman" panose="02020603050405020304" pitchFamily="2" charset="0"/>
              </a:rPr>
            </a:br>
            <a:r>
              <a:rPr kumimoji="0" lang="zh-CN" altLang="en-US" sz="2800" b="1" i="0" u="none" strike="noStrike" kern="1200" cap="none" spc="0" normalizeH="0" baseline="0" noProof="1" dirty="0">
                <a:solidFill>
                  <a:srgbClr val="FF6743"/>
                </a:solidFill>
                <a:latin typeface="Times New Roman" panose="02020603050405020304" pitchFamily="2" charset="0"/>
                <a:ea typeface="+mj-ea"/>
                <a:cs typeface="+mj-cs"/>
              </a:rPr>
              <a:t>                                                                       </a:t>
            </a:r>
            <a:r>
              <a:rPr kumimoji="0" lang="en-US" altLang="zh-CN" sz="2800" b="1" i="0" u="none" strike="noStrike" kern="1200" cap="none" spc="0" normalizeH="0" baseline="0" noProof="1" dirty="0">
                <a:solidFill>
                  <a:srgbClr val="FF6743"/>
                </a:solidFill>
                <a:latin typeface="Times New Roman" panose="02020603050405020304" pitchFamily="2" charset="0"/>
                <a:ea typeface="+mj-ea"/>
                <a:cs typeface="+mj-cs"/>
              </a:rPr>
              <a:t>    </a:t>
            </a:r>
            <a:r>
              <a:rPr kumimoji="0" lang="zh-CN" altLang="en-US" sz="2800" b="1" i="0" u="none" strike="noStrike" kern="1200" cap="none" spc="0" normalizeH="0" baseline="0" noProof="1" dirty="0">
                <a:solidFill>
                  <a:srgbClr val="FF6743"/>
                </a:solidFill>
                <a:latin typeface="Times New Roman" panose="02020603050405020304" pitchFamily="2" charset="0"/>
                <a:ea typeface="+mj-ea"/>
                <a:cs typeface="+mj-cs"/>
              </a:rPr>
              <a:t> </a:t>
            </a:r>
            <a:r>
              <a:rPr kumimoji="0" lang="en-US" altLang="zh-CN" sz="2400" b="1" i="0" u="none" strike="noStrike" kern="1200" cap="none" spc="0" normalizeH="0" baseline="0" noProof="1" dirty="0">
                <a:solidFill>
                  <a:srgbClr val="FF6743"/>
                </a:solidFill>
                <a:latin typeface="Times New Roman" panose="02020603050405020304" pitchFamily="2" charset="0"/>
                <a:ea typeface="+mj-ea"/>
                <a:cs typeface="+mj-cs"/>
              </a:rPr>
              <a:t>—</a:t>
            </a:r>
            <a:r>
              <a:rPr kumimoji="0" lang="zh-CN" altLang="en-US" sz="2400" b="1" i="0" u="none" strike="noStrike" kern="1200" cap="none" spc="0" normalizeH="0" baseline="0" noProof="1" dirty="0">
                <a:solidFill>
                  <a:srgbClr val="FF6743"/>
                </a:solidFill>
                <a:latin typeface="Times New Roman" panose="02020603050405020304" pitchFamily="2" charset="0"/>
                <a:ea typeface="仿宋_GB2312" panose="02010609030101010101" pitchFamily="1" charset="-122"/>
                <a:cs typeface="+mj-cs"/>
              </a:rPr>
              <a:t>任务拓展</a:t>
            </a:r>
            <a:endParaRPr kumimoji="0" lang="zh-CN" altLang="en-US" sz="2400" b="1" i="0" u="none" strike="noStrike" kern="1200" cap="none" spc="0" normalizeH="0" baseline="0" noProof="1" dirty="0">
              <a:solidFill>
                <a:srgbClr val="FF6743"/>
              </a:solidFill>
              <a:latin typeface="Times New Roman" panose="02020603050405020304" pitchFamily="2" charset="0"/>
              <a:ea typeface="仿宋_GB2312" panose="02010609030101010101" pitchFamily="1" charset="-122"/>
              <a:cs typeface="+mj-cs"/>
            </a:endParaRPr>
          </a:p>
        </p:txBody>
      </p:sp>
      <p:sp>
        <p:nvSpPr>
          <p:cNvPr id="2" name="Rectangle 3"/>
          <p:cNvSpPr>
            <a:spLocks noGrp="1"/>
          </p:cNvSpPr>
          <p:nvPr>
            <p:ph type="body" idx="4294967295"/>
          </p:nvPr>
        </p:nvSpPr>
        <p:spPr>
          <a:xfrm>
            <a:off x="323215" y="1484630"/>
            <a:ext cx="8642350" cy="4695190"/>
          </a:xfrm>
        </p:spPr>
        <p:txBody>
          <a:bodyPr vert="horz" wrap="square" lIns="78366" tIns="39183" rIns="78366" bIns="39183" anchor="t" anchorCtr="0"/>
          <a:p>
            <a:pPr eaLnBrk="1" hangingPunct="1">
              <a:lnSpc>
                <a:spcPct val="125000"/>
              </a:lnSpc>
            </a:pPr>
            <a:r>
              <a:rPr lang="en-US" altLang="zh-CN">
                <a:solidFill>
                  <a:srgbClr val="000000"/>
                </a:solidFill>
                <a:latin typeface="宋体" panose="02010600030101010101" pitchFamily="2" charset="-122"/>
              </a:rPr>
              <a:t>   </a:t>
            </a:r>
            <a:r>
              <a:rPr>
                <a:latin typeface="宋体" panose="02010600030101010101" pitchFamily="2" charset="-122"/>
              </a:rPr>
              <a:t>四、系统调试</a:t>
            </a:r>
            <a:endParaRPr>
              <a:latin typeface="宋体" panose="02010600030101010101" pitchFamily="2" charset="-122"/>
            </a:endParaRPr>
          </a:p>
          <a:p>
            <a:pPr eaLnBrk="1" hangingPunct="1">
              <a:lnSpc>
                <a:spcPct val="125000"/>
              </a:lnSpc>
            </a:pPr>
            <a:r>
              <a:rPr lang="en-US">
                <a:latin typeface="宋体" panose="02010600030101010101" pitchFamily="2" charset="-122"/>
              </a:rPr>
              <a:t>      </a:t>
            </a:r>
            <a:r>
              <a:rPr lang="zh-CN" b="0">
                <a:solidFill>
                  <a:schemeClr val="tx1"/>
                </a:solidFill>
                <a:latin typeface="宋体" panose="02010600030101010101" pitchFamily="2" charset="-122"/>
              </a:rPr>
              <a:t>设x、y输入数据为BCD码，编写程序完成x、y的BCD码的加法运算，输出结果也为BCD码，并按如表4-1-5所示进行调试，包括Proteus仿真与FBE-MCU-F-STC-V1.0实验系统的在线调试。</a:t>
            </a:r>
            <a:endParaRPr lang="zh-CN" b="0">
              <a:solidFill>
                <a:schemeClr val="tx1"/>
              </a:solidFill>
              <a:latin typeface="宋体" panose="02010600030101010101" pitchFamily="2" charset="-122"/>
            </a:endParaRPr>
          </a:p>
        </p:txBody>
      </p:sp>
    </p:spTree>
  </p:cSld>
  <p:clrMapOvr>
    <a:masterClrMapping/>
  </p:clrMapOvr>
  <p:transition spd="med">
    <p:random/>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2225" name="Arc 3"/>
          <p:cNvSpPr/>
          <p:nvPr/>
        </p:nvSpPr>
        <p:spPr>
          <a:xfrm rot="7873550">
            <a:off x="3703638" y="3830638"/>
            <a:ext cx="1133475" cy="1209675"/>
          </a:xfrm>
          <a:custGeom>
            <a:avLst/>
            <a:gdLst/>
            <a:ahLst/>
            <a:cxnLst>
              <a:cxn ang="0">
                <a:pos x="514619" y="0"/>
              </a:cxn>
              <a:cxn ang="0">
                <a:pos x="1133475" y="544439"/>
              </a:cxn>
              <a:cxn ang="0">
                <a:pos x="0" y="1208088"/>
              </a:cxn>
            </a:cxnLst>
            <a:pathLst>
              <a:path w="18638" h="19873" fill="none">
                <a:moveTo>
                  <a:pt x="8462" y="-1"/>
                </a:moveTo>
                <a:cubicBezTo>
                  <a:pt x="12727" y="1815"/>
                  <a:pt x="16295" y="4955"/>
                  <a:pt x="18638" y="8955"/>
                </a:cubicBezTo>
              </a:path>
              <a:path w="18638" h="19873" stroke="0">
                <a:moveTo>
                  <a:pt x="8462" y="-1"/>
                </a:moveTo>
                <a:cubicBezTo>
                  <a:pt x="12727" y="1815"/>
                  <a:pt x="16295" y="4955"/>
                  <a:pt x="18638" y="8955"/>
                </a:cubicBezTo>
                <a:lnTo>
                  <a:pt x="0" y="19873"/>
                </a:lnTo>
                <a:lnTo>
                  <a:pt x="8462" y="-1"/>
                </a:lnTo>
                <a:close/>
              </a:path>
            </a:pathLst>
          </a:custGeom>
          <a:noFill/>
          <a:ln w="38100" cap="rnd" cmpd="sng">
            <a:solidFill>
              <a:srgbClr val="808080"/>
            </a:solidFill>
            <a:prstDash val="sysDot"/>
            <a:round/>
            <a:headEnd type="none" w="med" len="med"/>
            <a:tailEnd type="triangle" w="med" len="med"/>
          </a:ln>
        </p:spPr>
        <p:txBody>
          <a:bodyPr/>
          <a:p>
            <a:endParaRPr lang="zh-CN" altLang="en-US"/>
          </a:p>
        </p:txBody>
      </p:sp>
      <p:sp>
        <p:nvSpPr>
          <p:cNvPr id="52226" name="Arc 4"/>
          <p:cNvSpPr/>
          <p:nvPr/>
        </p:nvSpPr>
        <p:spPr>
          <a:xfrm rot="3306816">
            <a:off x="4714875" y="2940050"/>
            <a:ext cx="1211263" cy="1208088"/>
          </a:xfrm>
          <a:custGeom>
            <a:avLst/>
            <a:gdLst/>
            <a:ahLst/>
            <a:cxnLst>
              <a:cxn ang="0">
                <a:pos x="514931" y="0"/>
              </a:cxn>
              <a:cxn ang="0">
                <a:pos x="1211262" y="698238"/>
              </a:cxn>
              <a:cxn ang="0">
                <a:pos x="0" y="1208087"/>
              </a:cxn>
            </a:cxnLst>
            <a:pathLst>
              <a:path w="19905" h="19873" fill="none">
                <a:moveTo>
                  <a:pt x="8462" y="-1"/>
                </a:moveTo>
                <a:cubicBezTo>
                  <a:pt x="13623" y="2197"/>
                  <a:pt x="17727" y="6316"/>
                  <a:pt x="19905" y="11485"/>
                </a:cubicBezTo>
              </a:path>
              <a:path w="19905" h="19873" stroke="0">
                <a:moveTo>
                  <a:pt x="8462" y="-1"/>
                </a:moveTo>
                <a:cubicBezTo>
                  <a:pt x="13623" y="2197"/>
                  <a:pt x="17727" y="6316"/>
                  <a:pt x="19905" y="11485"/>
                </a:cubicBezTo>
                <a:lnTo>
                  <a:pt x="0" y="19873"/>
                </a:lnTo>
                <a:lnTo>
                  <a:pt x="8462" y="-1"/>
                </a:lnTo>
                <a:close/>
              </a:path>
            </a:pathLst>
          </a:custGeom>
          <a:noFill/>
          <a:ln w="38100" cap="rnd" cmpd="sng">
            <a:solidFill>
              <a:srgbClr val="808080"/>
            </a:solidFill>
            <a:prstDash val="sysDot"/>
            <a:round/>
            <a:headEnd type="none" w="med" len="med"/>
            <a:tailEnd type="triangle" w="med" len="med"/>
          </a:ln>
        </p:spPr>
        <p:txBody>
          <a:bodyPr/>
          <a:p>
            <a:endParaRPr lang="zh-CN" altLang="en-US"/>
          </a:p>
        </p:txBody>
      </p:sp>
      <p:sp>
        <p:nvSpPr>
          <p:cNvPr id="52227" name="Arc 5"/>
          <p:cNvSpPr/>
          <p:nvPr/>
        </p:nvSpPr>
        <p:spPr>
          <a:xfrm rot="-9622108">
            <a:off x="2628900" y="3213100"/>
            <a:ext cx="1211263" cy="1208088"/>
          </a:xfrm>
          <a:custGeom>
            <a:avLst/>
            <a:gdLst/>
            <a:ahLst/>
            <a:cxnLst>
              <a:cxn ang="0">
                <a:pos x="514931" y="0"/>
              </a:cxn>
              <a:cxn ang="0">
                <a:pos x="1211263" y="698239"/>
              </a:cxn>
              <a:cxn ang="0">
                <a:pos x="0" y="1208088"/>
              </a:cxn>
            </a:cxnLst>
            <a:pathLst>
              <a:path w="19905" h="19873" fill="none">
                <a:moveTo>
                  <a:pt x="8462" y="-1"/>
                </a:moveTo>
                <a:cubicBezTo>
                  <a:pt x="13623" y="2197"/>
                  <a:pt x="17727" y="6316"/>
                  <a:pt x="19905" y="11485"/>
                </a:cubicBezTo>
              </a:path>
              <a:path w="19905" h="19873" stroke="0">
                <a:moveTo>
                  <a:pt x="8462" y="-1"/>
                </a:moveTo>
                <a:cubicBezTo>
                  <a:pt x="13623" y="2197"/>
                  <a:pt x="17727" y="6316"/>
                  <a:pt x="19905" y="11485"/>
                </a:cubicBezTo>
                <a:lnTo>
                  <a:pt x="0" y="19873"/>
                </a:lnTo>
                <a:lnTo>
                  <a:pt x="8462" y="-1"/>
                </a:lnTo>
                <a:close/>
              </a:path>
            </a:pathLst>
          </a:custGeom>
          <a:noFill/>
          <a:ln w="38100" cap="rnd" cmpd="sng">
            <a:solidFill>
              <a:srgbClr val="9E9E9E"/>
            </a:solidFill>
            <a:prstDash val="sysDot"/>
            <a:round/>
            <a:headEnd type="none" w="med" len="med"/>
            <a:tailEnd type="triangle" w="med" len="med"/>
          </a:ln>
        </p:spPr>
        <p:txBody>
          <a:bodyPr/>
          <a:p>
            <a:endParaRPr lang="zh-CN" altLang="en-US"/>
          </a:p>
        </p:txBody>
      </p:sp>
      <p:grpSp>
        <p:nvGrpSpPr>
          <p:cNvPr id="52228" name="Group 6"/>
          <p:cNvGrpSpPr/>
          <p:nvPr/>
        </p:nvGrpSpPr>
        <p:grpSpPr>
          <a:xfrm>
            <a:off x="2701925" y="1773238"/>
            <a:ext cx="3022600" cy="3022600"/>
            <a:chOff x="0" y="0"/>
            <a:chExt cx="1406" cy="1406"/>
          </a:xfrm>
        </p:grpSpPr>
        <p:sp>
          <p:nvSpPr>
            <p:cNvPr id="52229" name="Line 7"/>
            <p:cNvSpPr/>
            <p:nvPr/>
          </p:nvSpPr>
          <p:spPr>
            <a:xfrm flipH="1">
              <a:off x="227" y="0"/>
              <a:ext cx="499" cy="1406"/>
            </a:xfrm>
            <a:prstGeom prst="line">
              <a:avLst/>
            </a:prstGeom>
            <a:ln w="38100" cap="flat" cmpd="sng">
              <a:solidFill>
                <a:srgbClr val="9E9E9E"/>
              </a:solidFill>
              <a:prstDash val="solid"/>
              <a:round/>
              <a:headEnd type="none" w="med" len="med"/>
              <a:tailEnd type="none" w="med" len="med"/>
            </a:ln>
          </p:spPr>
        </p:sp>
        <p:sp>
          <p:nvSpPr>
            <p:cNvPr id="52230" name="Line 8"/>
            <p:cNvSpPr/>
            <p:nvPr/>
          </p:nvSpPr>
          <p:spPr>
            <a:xfrm>
              <a:off x="726" y="0"/>
              <a:ext cx="454" cy="1406"/>
            </a:xfrm>
            <a:prstGeom prst="line">
              <a:avLst/>
            </a:prstGeom>
            <a:ln w="38100" cap="flat" cmpd="sng">
              <a:solidFill>
                <a:srgbClr val="969696"/>
              </a:solidFill>
              <a:prstDash val="solid"/>
              <a:round/>
              <a:headEnd type="none" w="med" len="med"/>
              <a:tailEnd type="none" w="med" len="med"/>
            </a:ln>
          </p:spPr>
        </p:sp>
        <p:sp>
          <p:nvSpPr>
            <p:cNvPr id="52231" name="Line 9"/>
            <p:cNvSpPr/>
            <p:nvPr/>
          </p:nvSpPr>
          <p:spPr>
            <a:xfrm flipH="1">
              <a:off x="227" y="544"/>
              <a:ext cx="1179" cy="862"/>
            </a:xfrm>
            <a:prstGeom prst="line">
              <a:avLst/>
            </a:prstGeom>
            <a:ln w="38100" cap="flat" cmpd="sng">
              <a:solidFill>
                <a:srgbClr val="9E9E9E"/>
              </a:solidFill>
              <a:prstDash val="solid"/>
              <a:round/>
              <a:headEnd type="none" w="med" len="med"/>
              <a:tailEnd type="none" w="med" len="med"/>
            </a:ln>
          </p:spPr>
        </p:sp>
        <p:sp>
          <p:nvSpPr>
            <p:cNvPr id="52232" name="Line 10"/>
            <p:cNvSpPr/>
            <p:nvPr/>
          </p:nvSpPr>
          <p:spPr>
            <a:xfrm>
              <a:off x="0" y="544"/>
              <a:ext cx="1180" cy="862"/>
            </a:xfrm>
            <a:prstGeom prst="line">
              <a:avLst/>
            </a:prstGeom>
            <a:ln w="38100" cap="flat" cmpd="sng">
              <a:solidFill>
                <a:srgbClr val="969696"/>
              </a:solidFill>
              <a:prstDash val="solid"/>
              <a:round/>
              <a:headEnd type="none" w="med" len="med"/>
              <a:tailEnd type="none" w="med" len="med"/>
            </a:ln>
          </p:spPr>
        </p:sp>
        <p:sp>
          <p:nvSpPr>
            <p:cNvPr id="52233" name="Line 11"/>
            <p:cNvSpPr/>
            <p:nvPr/>
          </p:nvSpPr>
          <p:spPr>
            <a:xfrm flipV="1">
              <a:off x="0" y="544"/>
              <a:ext cx="1391" cy="0"/>
            </a:xfrm>
            <a:prstGeom prst="line">
              <a:avLst/>
            </a:prstGeom>
            <a:ln w="38100" cap="flat" cmpd="sng">
              <a:solidFill>
                <a:srgbClr val="9E9E9E"/>
              </a:solidFill>
              <a:prstDash val="solid"/>
              <a:round/>
              <a:headEnd type="none" w="med" len="med"/>
              <a:tailEnd type="none" w="med" len="med"/>
            </a:ln>
          </p:spPr>
        </p:sp>
      </p:grpSp>
      <p:sp>
        <p:nvSpPr>
          <p:cNvPr id="52234" name="Arc 12"/>
          <p:cNvSpPr/>
          <p:nvPr/>
        </p:nvSpPr>
        <p:spPr>
          <a:xfrm rot="-5057432">
            <a:off x="2832100" y="1714500"/>
            <a:ext cx="1211263" cy="1236663"/>
          </a:xfrm>
          <a:custGeom>
            <a:avLst/>
            <a:gdLst/>
            <a:ahLst/>
            <a:cxnLst>
              <a:cxn ang="0">
                <a:pos x="440205" y="0"/>
              </a:cxn>
              <a:cxn ang="0">
                <a:pos x="1211263" y="727063"/>
              </a:cxn>
              <a:cxn ang="0">
                <a:pos x="0" y="1236663"/>
              </a:cxn>
            </a:cxnLst>
            <a:pathLst>
              <a:path w="19905" h="20353" fill="none">
                <a:moveTo>
                  <a:pt x="7233" y="0"/>
                </a:moveTo>
                <a:cubicBezTo>
                  <a:pt x="12950" y="2032"/>
                  <a:pt x="17549" y="6374"/>
                  <a:pt x="19905" y="11965"/>
                </a:cubicBezTo>
              </a:path>
              <a:path w="19905" h="20353" stroke="0">
                <a:moveTo>
                  <a:pt x="7233" y="0"/>
                </a:moveTo>
                <a:cubicBezTo>
                  <a:pt x="12950" y="2032"/>
                  <a:pt x="17549" y="6374"/>
                  <a:pt x="19905" y="11965"/>
                </a:cubicBezTo>
                <a:lnTo>
                  <a:pt x="0" y="20353"/>
                </a:lnTo>
                <a:lnTo>
                  <a:pt x="7233" y="0"/>
                </a:lnTo>
                <a:close/>
              </a:path>
            </a:pathLst>
          </a:custGeom>
          <a:noFill/>
          <a:ln w="38100" cap="rnd" cmpd="sng">
            <a:solidFill>
              <a:srgbClr val="9E9E9E"/>
            </a:solidFill>
            <a:prstDash val="sysDot"/>
            <a:round/>
            <a:headEnd type="none" w="med" len="med"/>
            <a:tailEnd type="triangle" w="med" len="med"/>
          </a:ln>
        </p:spPr>
        <p:txBody>
          <a:bodyPr/>
          <a:p>
            <a:endParaRPr lang="zh-CN" altLang="en-US"/>
          </a:p>
        </p:txBody>
      </p:sp>
      <p:sp>
        <p:nvSpPr>
          <p:cNvPr id="52235" name="Oval 13"/>
          <p:cNvSpPr/>
          <p:nvPr/>
        </p:nvSpPr>
        <p:spPr>
          <a:xfrm>
            <a:off x="4645025" y="5138738"/>
            <a:ext cx="1152525" cy="450850"/>
          </a:xfrm>
          <a:prstGeom prst="ellipse">
            <a:avLst/>
          </a:prstGeom>
          <a:gradFill rotWithShape="1">
            <a:gsLst>
              <a:gs pos="0">
                <a:srgbClr val="000000"/>
              </a:gs>
              <a:gs pos="100000">
                <a:srgbClr val="445E7A">
                  <a:alpha val="0"/>
                </a:srgbClr>
              </a:gs>
            </a:gsLst>
            <a:path path="shape">
              <a:fillToRect l="50000" t="50000" r="50000" b="50000"/>
            </a:path>
            <a:tileRect/>
          </a:gradFill>
          <a:ln w="9525">
            <a:noFill/>
          </a:ln>
        </p:spPr>
        <p:txBody>
          <a:bodyPr wrap="none" anchor="ctr" anchorCtr="0"/>
          <a:p>
            <a:endParaRPr lang="zh-CN" altLang="en-US" b="1" dirty="0">
              <a:latin typeface="Times New Roman" panose="02020603050405020304" pitchFamily="2" charset="0"/>
              <a:ea typeface="宋体" panose="02010600030101010101" pitchFamily="2" charset="-122"/>
            </a:endParaRPr>
          </a:p>
        </p:txBody>
      </p:sp>
      <p:sp>
        <p:nvSpPr>
          <p:cNvPr id="52236" name="Arc 98"/>
          <p:cNvSpPr/>
          <p:nvPr/>
        </p:nvSpPr>
        <p:spPr>
          <a:xfrm rot="-370168">
            <a:off x="4357688" y="1717675"/>
            <a:ext cx="1200150" cy="1208088"/>
          </a:xfrm>
          <a:custGeom>
            <a:avLst/>
            <a:gdLst/>
            <a:ahLst/>
            <a:cxnLst>
              <a:cxn ang="0">
                <a:pos x="515072" y="0"/>
              </a:cxn>
              <a:cxn ang="0">
                <a:pos x="1200150" y="671856"/>
              </a:cxn>
              <a:cxn ang="0">
                <a:pos x="0" y="1208088"/>
              </a:cxn>
            </a:cxnLst>
            <a:pathLst>
              <a:path w="19717" h="19873" fill="none">
                <a:moveTo>
                  <a:pt x="8462" y="-1"/>
                </a:moveTo>
                <a:cubicBezTo>
                  <a:pt x="13472" y="2133"/>
                  <a:pt x="17492" y="6080"/>
                  <a:pt x="19716" y="11052"/>
                </a:cubicBezTo>
              </a:path>
              <a:path w="19717" h="19873" stroke="0">
                <a:moveTo>
                  <a:pt x="8462" y="-1"/>
                </a:moveTo>
                <a:cubicBezTo>
                  <a:pt x="13472" y="2133"/>
                  <a:pt x="17492" y="6080"/>
                  <a:pt x="19716" y="11052"/>
                </a:cubicBezTo>
                <a:lnTo>
                  <a:pt x="0" y="19873"/>
                </a:lnTo>
                <a:lnTo>
                  <a:pt x="8462" y="-1"/>
                </a:lnTo>
                <a:close/>
              </a:path>
            </a:pathLst>
          </a:custGeom>
          <a:noFill/>
          <a:ln w="38100" cap="rnd" cmpd="sng">
            <a:solidFill>
              <a:srgbClr val="9E9E9E"/>
            </a:solidFill>
            <a:prstDash val="sysDot"/>
            <a:round/>
            <a:headEnd type="none" w="med" len="med"/>
            <a:tailEnd type="triangle" w="med" len="med"/>
          </a:ln>
        </p:spPr>
        <p:txBody>
          <a:bodyPr/>
          <a:p>
            <a:endParaRPr lang="zh-CN" altLang="en-US"/>
          </a:p>
        </p:txBody>
      </p:sp>
      <p:sp>
        <p:nvSpPr>
          <p:cNvPr id="52237" name="Oval 99"/>
          <p:cNvSpPr/>
          <p:nvPr/>
        </p:nvSpPr>
        <p:spPr>
          <a:xfrm>
            <a:off x="2684463" y="5229225"/>
            <a:ext cx="895350" cy="360363"/>
          </a:xfrm>
          <a:prstGeom prst="ellipse">
            <a:avLst/>
          </a:prstGeom>
          <a:gradFill rotWithShape="1">
            <a:gsLst>
              <a:gs pos="0">
                <a:srgbClr val="000000">
                  <a:alpha val="50000"/>
                </a:srgbClr>
              </a:gs>
              <a:gs pos="100000">
                <a:srgbClr val="445E7A">
                  <a:alpha val="0"/>
                </a:srgbClr>
              </a:gs>
            </a:gsLst>
            <a:path path="shape">
              <a:fillToRect l="50000" t="50000" r="50000" b="50000"/>
            </a:path>
            <a:tileRect/>
          </a:gradFill>
          <a:ln w="9525">
            <a:noFill/>
          </a:ln>
        </p:spPr>
        <p:txBody>
          <a:bodyPr wrap="none" anchor="ctr" anchorCtr="0"/>
          <a:p>
            <a:endParaRPr lang="zh-CN" altLang="en-US" b="1" dirty="0">
              <a:latin typeface="Times New Roman" panose="02020603050405020304" pitchFamily="2" charset="0"/>
              <a:ea typeface="宋体" panose="02010600030101010101" pitchFamily="2" charset="-122"/>
            </a:endParaRPr>
          </a:p>
        </p:txBody>
      </p:sp>
      <p:grpSp>
        <p:nvGrpSpPr>
          <p:cNvPr id="52238" name="Group 105"/>
          <p:cNvGrpSpPr/>
          <p:nvPr/>
        </p:nvGrpSpPr>
        <p:grpSpPr>
          <a:xfrm>
            <a:off x="2051050" y="2276475"/>
            <a:ext cx="1274763" cy="1247775"/>
            <a:chOff x="0" y="0"/>
            <a:chExt cx="803" cy="786"/>
          </a:xfrm>
        </p:grpSpPr>
        <p:grpSp>
          <p:nvGrpSpPr>
            <p:cNvPr id="52239" name="Group 106"/>
            <p:cNvGrpSpPr/>
            <p:nvPr/>
          </p:nvGrpSpPr>
          <p:grpSpPr>
            <a:xfrm>
              <a:off x="5" y="0"/>
              <a:ext cx="798" cy="786"/>
              <a:chOff x="0" y="0"/>
              <a:chExt cx="1042" cy="1019"/>
            </a:xfrm>
          </p:grpSpPr>
          <p:pic>
            <p:nvPicPr>
              <p:cNvPr id="52240" name="Picture 107" descr="circuler_1"/>
              <p:cNvPicPr>
                <a:picLocks noChangeAspect="1"/>
              </p:cNvPicPr>
              <p:nvPr/>
            </p:nvPicPr>
            <p:blipFill>
              <a:blip r:embed="rId1"/>
              <a:stretch>
                <a:fillRect/>
              </a:stretch>
            </p:blipFill>
            <p:spPr>
              <a:xfrm>
                <a:off x="0" y="0"/>
                <a:ext cx="1042" cy="1016"/>
              </a:xfrm>
              <a:prstGeom prst="rect">
                <a:avLst/>
              </a:prstGeom>
              <a:noFill/>
              <a:ln w="9525">
                <a:noFill/>
              </a:ln>
            </p:spPr>
          </p:pic>
          <p:sp>
            <p:nvSpPr>
              <p:cNvPr id="52241" name="Oval 108"/>
              <p:cNvSpPr/>
              <p:nvPr/>
            </p:nvSpPr>
            <p:spPr>
              <a:xfrm>
                <a:off x="0" y="0"/>
                <a:ext cx="1035" cy="1019"/>
              </a:xfrm>
              <a:prstGeom prst="ellipse">
                <a:avLst/>
              </a:prstGeom>
              <a:gradFill rotWithShape="1">
                <a:gsLst>
                  <a:gs pos="0">
                    <a:srgbClr val="1967B1"/>
                  </a:gs>
                  <a:gs pos="100000">
                    <a:srgbClr val="153B8F"/>
                  </a:gs>
                </a:gsLst>
                <a:lin ang="18900000" scaled="1"/>
                <a:tileRect/>
              </a:gradFill>
              <a:ln w="9525">
                <a:noFill/>
              </a:ln>
            </p:spPr>
            <p:txBody>
              <a:bodyPr wrap="none" anchor="ctr" anchorCtr="0"/>
              <a:p>
                <a:pPr algn="ctr"/>
                <a:r>
                  <a:rPr lang="zh-CN" altLang="en-US" b="1" dirty="0">
                    <a:solidFill>
                      <a:schemeClr val="bg1"/>
                    </a:solidFill>
                    <a:latin typeface="Arial" panose="020B0604020202020204" pitchFamily="34" charset="0"/>
                    <a:ea typeface="华文细黑" panose="02010600040101010101" pitchFamily="2" charset="-122"/>
                  </a:rPr>
                  <a:t>任务说明</a:t>
                </a:r>
                <a:endParaRPr lang="zh-CN" altLang="en-US" b="1" dirty="0">
                  <a:solidFill>
                    <a:schemeClr val="bg1"/>
                  </a:solidFill>
                  <a:latin typeface="Arial" panose="020B0604020202020204" pitchFamily="34" charset="0"/>
                  <a:ea typeface="华文细黑" panose="02010600040101010101" pitchFamily="2" charset="-122"/>
                </a:endParaRPr>
              </a:p>
            </p:txBody>
          </p:sp>
        </p:grpSp>
        <p:pic>
          <p:nvPicPr>
            <p:cNvPr id="52242" name="Picture 109" descr="Picture2">
              <a:hlinkClick r:id="rId2" action="ppaction://hlinksldjump"/>
            </p:cNvPr>
            <p:cNvPicPr>
              <a:picLocks noChangeAspect="1"/>
            </p:cNvPicPr>
            <p:nvPr/>
          </p:nvPicPr>
          <p:blipFill>
            <a:blip r:embed="rId3"/>
            <a:stretch>
              <a:fillRect/>
            </a:stretch>
          </p:blipFill>
          <p:spPr>
            <a:xfrm>
              <a:off x="85" y="8"/>
              <a:ext cx="630" cy="277"/>
            </a:xfrm>
            <a:prstGeom prst="rect">
              <a:avLst/>
            </a:prstGeom>
            <a:noFill/>
            <a:ln w="9525">
              <a:noFill/>
            </a:ln>
          </p:spPr>
        </p:pic>
        <p:grpSp>
          <p:nvGrpSpPr>
            <p:cNvPr id="52243" name="Group 110"/>
            <p:cNvGrpSpPr/>
            <p:nvPr/>
          </p:nvGrpSpPr>
          <p:grpSpPr>
            <a:xfrm rot="-1297425" flipH="1" flipV="1">
              <a:off x="0" y="593"/>
              <a:ext cx="797" cy="191"/>
              <a:chOff x="0" y="0"/>
              <a:chExt cx="893" cy="246"/>
            </a:xfrm>
          </p:grpSpPr>
          <p:grpSp>
            <p:nvGrpSpPr>
              <p:cNvPr id="52244" name="Group 111"/>
              <p:cNvGrpSpPr/>
              <p:nvPr/>
            </p:nvGrpSpPr>
            <p:grpSpPr>
              <a:xfrm>
                <a:off x="0" y="0"/>
                <a:ext cx="743" cy="185"/>
                <a:chOff x="0" y="0"/>
                <a:chExt cx="1118" cy="279"/>
              </a:xfrm>
            </p:grpSpPr>
            <p:sp>
              <p:nvSpPr>
                <p:cNvPr id="52245" name="AutoShape 112"/>
                <p:cNvSpPr/>
                <p:nvPr/>
              </p:nvSpPr>
              <p:spPr>
                <a:xfrm rot="5263130">
                  <a:off x="285" y="-294"/>
                  <a:ext cx="227" cy="816"/>
                </a:xfrm>
                <a:prstGeom prst="moon">
                  <a:avLst>
                    <a:gd name="adj" fmla="val 49773"/>
                  </a:avLst>
                </a:prstGeom>
                <a:solidFill>
                  <a:srgbClr val="F8F8F8">
                    <a:alpha val="3999"/>
                  </a:srgbClr>
                </a:solidFill>
                <a:ln w="9525">
                  <a:noFill/>
                </a:ln>
              </p:spPr>
              <p:txBody>
                <a:bodyPr wrap="none" anchor="ctr" anchorCtr="0"/>
                <a:p>
                  <a:endParaRPr lang="zh-CN" altLang="en-US" b="1" dirty="0">
                    <a:latin typeface="Times New Roman" panose="02020603050405020304" pitchFamily="2" charset="0"/>
                    <a:ea typeface="宋体" panose="02010600030101010101" pitchFamily="2" charset="-122"/>
                  </a:endParaRPr>
                </a:p>
              </p:txBody>
            </p:sp>
            <p:sp>
              <p:nvSpPr>
                <p:cNvPr id="52246" name="AutoShape 113"/>
                <p:cNvSpPr/>
                <p:nvPr/>
              </p:nvSpPr>
              <p:spPr>
                <a:xfrm rot="6078281">
                  <a:off x="421" y="-294"/>
                  <a:ext cx="227" cy="816"/>
                </a:xfrm>
                <a:prstGeom prst="moon">
                  <a:avLst>
                    <a:gd name="adj" fmla="val 49773"/>
                  </a:avLst>
                </a:prstGeom>
                <a:solidFill>
                  <a:srgbClr val="F8F8F8">
                    <a:alpha val="3999"/>
                  </a:srgbClr>
                </a:solidFill>
                <a:ln w="9525">
                  <a:noFill/>
                </a:ln>
              </p:spPr>
              <p:txBody>
                <a:bodyPr wrap="none" anchor="ctr" anchorCtr="0"/>
                <a:p>
                  <a:endParaRPr lang="zh-CN" altLang="en-US" b="1" dirty="0">
                    <a:latin typeface="Times New Roman" panose="02020603050405020304" pitchFamily="2" charset="0"/>
                    <a:ea typeface="宋体" panose="02010600030101010101" pitchFamily="2" charset="-122"/>
                  </a:endParaRPr>
                </a:p>
              </p:txBody>
            </p:sp>
            <p:sp>
              <p:nvSpPr>
                <p:cNvPr id="52247" name="AutoShape 114"/>
                <p:cNvSpPr/>
                <p:nvPr/>
              </p:nvSpPr>
              <p:spPr>
                <a:xfrm rot="6373927">
                  <a:off x="497" y="-272"/>
                  <a:ext cx="227" cy="816"/>
                </a:xfrm>
                <a:prstGeom prst="moon">
                  <a:avLst>
                    <a:gd name="adj" fmla="val 49773"/>
                  </a:avLst>
                </a:prstGeom>
                <a:solidFill>
                  <a:srgbClr val="F8F8F8">
                    <a:alpha val="3999"/>
                  </a:srgbClr>
                </a:solidFill>
                <a:ln w="9525">
                  <a:noFill/>
                </a:ln>
              </p:spPr>
              <p:txBody>
                <a:bodyPr wrap="none" anchor="ctr" anchorCtr="0"/>
                <a:p>
                  <a:endParaRPr lang="zh-CN" altLang="en-US" b="1" dirty="0">
                    <a:latin typeface="Times New Roman" panose="02020603050405020304" pitchFamily="2" charset="0"/>
                    <a:ea typeface="宋体" panose="02010600030101010101" pitchFamily="2" charset="-122"/>
                  </a:endParaRPr>
                </a:p>
              </p:txBody>
            </p:sp>
            <p:sp>
              <p:nvSpPr>
                <p:cNvPr id="52248" name="AutoShape 115"/>
                <p:cNvSpPr/>
                <p:nvPr/>
              </p:nvSpPr>
              <p:spPr>
                <a:xfrm rot="6906312">
                  <a:off x="587" y="-242"/>
                  <a:ext cx="227" cy="816"/>
                </a:xfrm>
                <a:prstGeom prst="moon">
                  <a:avLst>
                    <a:gd name="adj" fmla="val 49773"/>
                  </a:avLst>
                </a:prstGeom>
                <a:solidFill>
                  <a:srgbClr val="F8F8F8">
                    <a:alpha val="3999"/>
                  </a:srgbClr>
                </a:solidFill>
                <a:ln w="9525">
                  <a:noFill/>
                </a:ln>
              </p:spPr>
              <p:txBody>
                <a:bodyPr wrap="none" anchor="ctr" anchorCtr="0"/>
                <a:p>
                  <a:endParaRPr lang="zh-CN" altLang="en-US" b="1" dirty="0">
                    <a:latin typeface="Times New Roman" panose="02020603050405020304" pitchFamily="2" charset="0"/>
                    <a:ea typeface="宋体" panose="02010600030101010101" pitchFamily="2" charset="-122"/>
                  </a:endParaRPr>
                </a:p>
              </p:txBody>
            </p:sp>
          </p:grpSp>
          <p:grpSp>
            <p:nvGrpSpPr>
              <p:cNvPr id="52249" name="Group 116"/>
              <p:cNvGrpSpPr/>
              <p:nvPr/>
            </p:nvGrpSpPr>
            <p:grpSpPr>
              <a:xfrm rot="1353540">
                <a:off x="150" y="60"/>
                <a:ext cx="743" cy="186"/>
                <a:chOff x="0" y="0"/>
                <a:chExt cx="1118" cy="279"/>
              </a:xfrm>
            </p:grpSpPr>
            <p:sp>
              <p:nvSpPr>
                <p:cNvPr id="52250" name="AutoShape 117"/>
                <p:cNvSpPr/>
                <p:nvPr/>
              </p:nvSpPr>
              <p:spPr>
                <a:xfrm rot="5263130">
                  <a:off x="285" y="-294"/>
                  <a:ext cx="227" cy="816"/>
                </a:xfrm>
                <a:prstGeom prst="moon">
                  <a:avLst>
                    <a:gd name="adj" fmla="val 49773"/>
                  </a:avLst>
                </a:prstGeom>
                <a:solidFill>
                  <a:srgbClr val="F8F8F8">
                    <a:alpha val="3999"/>
                  </a:srgbClr>
                </a:solidFill>
                <a:ln w="9525">
                  <a:noFill/>
                </a:ln>
              </p:spPr>
              <p:txBody>
                <a:bodyPr wrap="none" anchor="ctr" anchorCtr="0"/>
                <a:p>
                  <a:endParaRPr lang="zh-CN" altLang="en-US" b="1" dirty="0">
                    <a:latin typeface="Times New Roman" panose="02020603050405020304" pitchFamily="2" charset="0"/>
                    <a:ea typeface="宋体" panose="02010600030101010101" pitchFamily="2" charset="-122"/>
                  </a:endParaRPr>
                </a:p>
              </p:txBody>
            </p:sp>
            <p:sp>
              <p:nvSpPr>
                <p:cNvPr id="52251" name="AutoShape 118"/>
                <p:cNvSpPr/>
                <p:nvPr/>
              </p:nvSpPr>
              <p:spPr>
                <a:xfrm rot="6078281">
                  <a:off x="421" y="-294"/>
                  <a:ext cx="227" cy="816"/>
                </a:xfrm>
                <a:prstGeom prst="moon">
                  <a:avLst>
                    <a:gd name="adj" fmla="val 49773"/>
                  </a:avLst>
                </a:prstGeom>
                <a:solidFill>
                  <a:srgbClr val="F8F8F8">
                    <a:alpha val="3999"/>
                  </a:srgbClr>
                </a:solidFill>
                <a:ln w="9525">
                  <a:noFill/>
                </a:ln>
              </p:spPr>
              <p:txBody>
                <a:bodyPr wrap="none" anchor="ctr" anchorCtr="0"/>
                <a:p>
                  <a:endParaRPr lang="zh-CN" altLang="en-US" b="1" dirty="0">
                    <a:latin typeface="Times New Roman" panose="02020603050405020304" pitchFamily="2" charset="0"/>
                    <a:ea typeface="宋体" panose="02010600030101010101" pitchFamily="2" charset="-122"/>
                  </a:endParaRPr>
                </a:p>
              </p:txBody>
            </p:sp>
            <p:sp>
              <p:nvSpPr>
                <p:cNvPr id="52252" name="AutoShape 119"/>
                <p:cNvSpPr/>
                <p:nvPr/>
              </p:nvSpPr>
              <p:spPr>
                <a:xfrm rot="6373927">
                  <a:off x="497" y="-272"/>
                  <a:ext cx="227" cy="816"/>
                </a:xfrm>
                <a:prstGeom prst="moon">
                  <a:avLst>
                    <a:gd name="adj" fmla="val 49773"/>
                  </a:avLst>
                </a:prstGeom>
                <a:solidFill>
                  <a:srgbClr val="F8F8F8">
                    <a:alpha val="3999"/>
                  </a:srgbClr>
                </a:solidFill>
                <a:ln w="9525">
                  <a:noFill/>
                </a:ln>
              </p:spPr>
              <p:txBody>
                <a:bodyPr wrap="none" anchor="ctr" anchorCtr="0"/>
                <a:p>
                  <a:endParaRPr lang="zh-CN" altLang="en-US" b="1" dirty="0">
                    <a:latin typeface="Times New Roman" panose="02020603050405020304" pitchFamily="2" charset="0"/>
                    <a:ea typeface="宋体" panose="02010600030101010101" pitchFamily="2" charset="-122"/>
                  </a:endParaRPr>
                </a:p>
              </p:txBody>
            </p:sp>
            <p:sp>
              <p:nvSpPr>
                <p:cNvPr id="52253" name="AutoShape 120"/>
                <p:cNvSpPr/>
                <p:nvPr/>
              </p:nvSpPr>
              <p:spPr>
                <a:xfrm rot="6906312">
                  <a:off x="587" y="-242"/>
                  <a:ext cx="227" cy="816"/>
                </a:xfrm>
                <a:prstGeom prst="moon">
                  <a:avLst>
                    <a:gd name="adj" fmla="val 49773"/>
                  </a:avLst>
                </a:prstGeom>
                <a:solidFill>
                  <a:srgbClr val="F8F8F8">
                    <a:alpha val="3999"/>
                  </a:srgbClr>
                </a:solidFill>
                <a:ln w="9525">
                  <a:noFill/>
                </a:ln>
              </p:spPr>
              <p:txBody>
                <a:bodyPr wrap="none" anchor="ctr" anchorCtr="0"/>
                <a:p>
                  <a:endParaRPr lang="zh-CN" altLang="en-US" b="1" dirty="0">
                    <a:latin typeface="Times New Roman" panose="02020603050405020304" pitchFamily="2" charset="0"/>
                    <a:ea typeface="宋体" panose="02010600030101010101" pitchFamily="2" charset="-122"/>
                  </a:endParaRPr>
                </a:p>
              </p:txBody>
            </p:sp>
          </p:grpSp>
        </p:grpSp>
      </p:grpSp>
      <p:grpSp>
        <p:nvGrpSpPr>
          <p:cNvPr id="52254" name="Group 121"/>
          <p:cNvGrpSpPr/>
          <p:nvPr/>
        </p:nvGrpSpPr>
        <p:grpSpPr>
          <a:xfrm>
            <a:off x="3563938" y="1052513"/>
            <a:ext cx="1368425" cy="1368425"/>
            <a:chOff x="0" y="0"/>
            <a:chExt cx="803" cy="786"/>
          </a:xfrm>
        </p:grpSpPr>
        <p:grpSp>
          <p:nvGrpSpPr>
            <p:cNvPr id="52255" name="Group 122"/>
            <p:cNvGrpSpPr/>
            <p:nvPr/>
          </p:nvGrpSpPr>
          <p:grpSpPr>
            <a:xfrm>
              <a:off x="5" y="0"/>
              <a:ext cx="798" cy="786"/>
              <a:chOff x="0" y="0"/>
              <a:chExt cx="1042" cy="1019"/>
            </a:xfrm>
          </p:grpSpPr>
          <p:pic>
            <p:nvPicPr>
              <p:cNvPr id="52256" name="Picture 123" descr="circuler_1">
                <a:hlinkClick r:id="rId4" action="ppaction://hlinksldjump"/>
              </p:cNvPr>
              <p:cNvPicPr>
                <a:picLocks noChangeAspect="1"/>
              </p:cNvPicPr>
              <p:nvPr/>
            </p:nvPicPr>
            <p:blipFill>
              <a:blip r:embed="rId1"/>
              <a:stretch>
                <a:fillRect/>
              </a:stretch>
            </p:blipFill>
            <p:spPr>
              <a:xfrm>
                <a:off x="0" y="0"/>
                <a:ext cx="1042" cy="1016"/>
              </a:xfrm>
              <a:prstGeom prst="rect">
                <a:avLst/>
              </a:prstGeom>
              <a:noFill/>
              <a:ln w="9525">
                <a:noFill/>
              </a:ln>
            </p:spPr>
          </p:pic>
          <p:sp>
            <p:nvSpPr>
              <p:cNvPr id="52257" name="Oval 124">
                <a:hlinkClick r:id="rId4" action="ppaction://hlinksldjump"/>
              </p:cNvPr>
              <p:cNvSpPr/>
              <p:nvPr/>
            </p:nvSpPr>
            <p:spPr>
              <a:xfrm>
                <a:off x="0" y="0"/>
                <a:ext cx="1035" cy="1019"/>
              </a:xfrm>
              <a:prstGeom prst="ellipse">
                <a:avLst/>
              </a:prstGeom>
              <a:gradFill rotWithShape="1">
                <a:gsLst>
                  <a:gs pos="0">
                    <a:srgbClr val="1967B1"/>
                  </a:gs>
                  <a:gs pos="100000">
                    <a:srgbClr val="153B8F"/>
                  </a:gs>
                </a:gsLst>
                <a:lin ang="18900000" scaled="1"/>
                <a:tileRect/>
              </a:gradFill>
              <a:ln w="9525">
                <a:noFill/>
              </a:ln>
            </p:spPr>
            <p:txBody>
              <a:bodyPr wrap="none" anchor="ctr" anchorCtr="0"/>
              <a:p>
                <a:pPr algn="ctr"/>
                <a:r>
                  <a:rPr lang="zh-CN" altLang="en-US" b="1" dirty="0">
                    <a:solidFill>
                      <a:schemeClr val="bg1"/>
                    </a:solidFill>
                    <a:latin typeface="Times New Roman" panose="02020603050405020304" pitchFamily="2" charset="0"/>
                    <a:ea typeface="宋体" panose="02010600030101010101" pitchFamily="2" charset="-122"/>
                  </a:rPr>
                  <a:t>相关知识</a:t>
                </a:r>
                <a:endParaRPr lang="zh-CN" altLang="en-US" b="1" dirty="0">
                  <a:solidFill>
                    <a:schemeClr val="bg1"/>
                  </a:solidFill>
                  <a:latin typeface="Arial" panose="020B0604020202020204" pitchFamily="34" charset="0"/>
                  <a:ea typeface="华文细黑" panose="02010600040101010101" pitchFamily="2" charset="-122"/>
                </a:endParaRPr>
              </a:p>
            </p:txBody>
          </p:sp>
        </p:grpSp>
        <p:pic>
          <p:nvPicPr>
            <p:cNvPr id="52258" name="Picture 125" descr="Picture2"/>
            <p:cNvPicPr>
              <a:picLocks noChangeAspect="1"/>
            </p:cNvPicPr>
            <p:nvPr/>
          </p:nvPicPr>
          <p:blipFill>
            <a:blip r:embed="rId3"/>
            <a:stretch>
              <a:fillRect/>
            </a:stretch>
          </p:blipFill>
          <p:spPr>
            <a:xfrm>
              <a:off x="85" y="8"/>
              <a:ext cx="630" cy="277"/>
            </a:xfrm>
            <a:prstGeom prst="rect">
              <a:avLst/>
            </a:prstGeom>
            <a:noFill/>
            <a:ln w="9525">
              <a:noFill/>
            </a:ln>
          </p:spPr>
        </p:pic>
        <p:grpSp>
          <p:nvGrpSpPr>
            <p:cNvPr id="52259" name="Group 126"/>
            <p:cNvGrpSpPr/>
            <p:nvPr/>
          </p:nvGrpSpPr>
          <p:grpSpPr>
            <a:xfrm rot="-1297425" flipH="1" flipV="1">
              <a:off x="0" y="593"/>
              <a:ext cx="797" cy="191"/>
              <a:chOff x="0" y="0"/>
              <a:chExt cx="893" cy="246"/>
            </a:xfrm>
          </p:grpSpPr>
          <p:grpSp>
            <p:nvGrpSpPr>
              <p:cNvPr id="52260" name="Group 127"/>
              <p:cNvGrpSpPr/>
              <p:nvPr/>
            </p:nvGrpSpPr>
            <p:grpSpPr>
              <a:xfrm>
                <a:off x="0" y="0"/>
                <a:ext cx="743" cy="185"/>
                <a:chOff x="0" y="0"/>
                <a:chExt cx="1118" cy="279"/>
              </a:xfrm>
            </p:grpSpPr>
            <p:sp>
              <p:nvSpPr>
                <p:cNvPr id="52261" name="AutoShape 128"/>
                <p:cNvSpPr/>
                <p:nvPr/>
              </p:nvSpPr>
              <p:spPr>
                <a:xfrm rot="5263130">
                  <a:off x="285" y="-294"/>
                  <a:ext cx="227" cy="816"/>
                </a:xfrm>
                <a:prstGeom prst="moon">
                  <a:avLst>
                    <a:gd name="adj" fmla="val 49773"/>
                  </a:avLst>
                </a:prstGeom>
                <a:solidFill>
                  <a:srgbClr val="F8F8F8">
                    <a:alpha val="3999"/>
                  </a:srgbClr>
                </a:solidFill>
                <a:ln w="9525">
                  <a:noFill/>
                </a:ln>
              </p:spPr>
              <p:txBody>
                <a:bodyPr vert="eaVert" wrap="none" anchor="ctr" anchorCtr="0"/>
                <a:p>
                  <a:endParaRPr lang="zh-CN" altLang="en-US" b="1" dirty="0">
                    <a:latin typeface="Times New Roman" panose="02020603050405020304" pitchFamily="2" charset="0"/>
                    <a:ea typeface="宋体" panose="02010600030101010101" pitchFamily="2" charset="-122"/>
                  </a:endParaRPr>
                </a:p>
              </p:txBody>
            </p:sp>
            <p:sp>
              <p:nvSpPr>
                <p:cNvPr id="52262" name="AutoShape 129"/>
                <p:cNvSpPr/>
                <p:nvPr/>
              </p:nvSpPr>
              <p:spPr>
                <a:xfrm rot="6078281">
                  <a:off x="421" y="-294"/>
                  <a:ext cx="227" cy="816"/>
                </a:xfrm>
                <a:prstGeom prst="moon">
                  <a:avLst>
                    <a:gd name="adj" fmla="val 49773"/>
                  </a:avLst>
                </a:prstGeom>
                <a:solidFill>
                  <a:srgbClr val="F8F8F8">
                    <a:alpha val="3999"/>
                  </a:srgbClr>
                </a:solidFill>
                <a:ln w="9525">
                  <a:noFill/>
                </a:ln>
              </p:spPr>
              <p:txBody>
                <a:bodyPr vert="eaVert" wrap="none" anchor="ctr" anchorCtr="0"/>
                <a:p>
                  <a:endParaRPr lang="zh-CN" altLang="en-US" b="1" dirty="0">
                    <a:latin typeface="Times New Roman" panose="02020603050405020304" pitchFamily="2" charset="0"/>
                    <a:ea typeface="宋体" panose="02010600030101010101" pitchFamily="2" charset="-122"/>
                  </a:endParaRPr>
                </a:p>
              </p:txBody>
            </p:sp>
            <p:sp>
              <p:nvSpPr>
                <p:cNvPr id="52263" name="AutoShape 130"/>
                <p:cNvSpPr/>
                <p:nvPr/>
              </p:nvSpPr>
              <p:spPr>
                <a:xfrm rot="6373927">
                  <a:off x="497" y="-272"/>
                  <a:ext cx="227" cy="816"/>
                </a:xfrm>
                <a:prstGeom prst="moon">
                  <a:avLst>
                    <a:gd name="adj" fmla="val 49773"/>
                  </a:avLst>
                </a:prstGeom>
                <a:solidFill>
                  <a:srgbClr val="F8F8F8">
                    <a:alpha val="3999"/>
                  </a:srgbClr>
                </a:solidFill>
                <a:ln w="9525">
                  <a:noFill/>
                </a:ln>
              </p:spPr>
              <p:txBody>
                <a:bodyPr vert="eaVert" wrap="none" anchor="ctr" anchorCtr="0"/>
                <a:p>
                  <a:endParaRPr lang="zh-CN" altLang="en-US" b="1" dirty="0">
                    <a:latin typeface="Times New Roman" panose="02020603050405020304" pitchFamily="2" charset="0"/>
                    <a:ea typeface="宋体" panose="02010600030101010101" pitchFamily="2" charset="-122"/>
                  </a:endParaRPr>
                </a:p>
              </p:txBody>
            </p:sp>
            <p:sp>
              <p:nvSpPr>
                <p:cNvPr id="52264" name="AutoShape 131"/>
                <p:cNvSpPr/>
                <p:nvPr/>
              </p:nvSpPr>
              <p:spPr>
                <a:xfrm rot="6906312">
                  <a:off x="587" y="-242"/>
                  <a:ext cx="227" cy="816"/>
                </a:xfrm>
                <a:prstGeom prst="moon">
                  <a:avLst>
                    <a:gd name="adj" fmla="val 49773"/>
                  </a:avLst>
                </a:prstGeom>
                <a:solidFill>
                  <a:srgbClr val="F8F8F8">
                    <a:alpha val="3999"/>
                  </a:srgbClr>
                </a:solidFill>
                <a:ln w="9525">
                  <a:noFill/>
                </a:ln>
              </p:spPr>
              <p:txBody>
                <a:bodyPr vert="eaVert" wrap="none" anchor="ctr" anchorCtr="0"/>
                <a:p>
                  <a:endParaRPr lang="zh-CN" altLang="en-US" b="1" dirty="0">
                    <a:latin typeface="Times New Roman" panose="02020603050405020304" pitchFamily="2" charset="0"/>
                    <a:ea typeface="宋体" panose="02010600030101010101" pitchFamily="2" charset="-122"/>
                  </a:endParaRPr>
                </a:p>
              </p:txBody>
            </p:sp>
          </p:grpSp>
          <p:grpSp>
            <p:nvGrpSpPr>
              <p:cNvPr id="52265" name="Group 132"/>
              <p:cNvGrpSpPr/>
              <p:nvPr/>
            </p:nvGrpSpPr>
            <p:grpSpPr>
              <a:xfrm rot="1353540">
                <a:off x="150" y="60"/>
                <a:ext cx="743" cy="186"/>
                <a:chOff x="0" y="0"/>
                <a:chExt cx="1118" cy="279"/>
              </a:xfrm>
            </p:grpSpPr>
            <p:sp>
              <p:nvSpPr>
                <p:cNvPr id="52266" name="AutoShape 133"/>
                <p:cNvSpPr/>
                <p:nvPr/>
              </p:nvSpPr>
              <p:spPr>
                <a:xfrm rot="5263130">
                  <a:off x="285" y="-294"/>
                  <a:ext cx="227" cy="816"/>
                </a:xfrm>
                <a:prstGeom prst="moon">
                  <a:avLst>
                    <a:gd name="adj" fmla="val 49773"/>
                  </a:avLst>
                </a:prstGeom>
                <a:solidFill>
                  <a:srgbClr val="F8F8F8">
                    <a:alpha val="3999"/>
                  </a:srgbClr>
                </a:solidFill>
                <a:ln w="9525">
                  <a:noFill/>
                </a:ln>
              </p:spPr>
              <p:txBody>
                <a:bodyPr vert="eaVert" wrap="none" anchor="ctr" anchorCtr="0"/>
                <a:p>
                  <a:endParaRPr lang="zh-CN" altLang="en-US" b="1" dirty="0">
                    <a:latin typeface="Times New Roman" panose="02020603050405020304" pitchFamily="2" charset="0"/>
                    <a:ea typeface="宋体" panose="02010600030101010101" pitchFamily="2" charset="-122"/>
                  </a:endParaRPr>
                </a:p>
              </p:txBody>
            </p:sp>
            <p:sp>
              <p:nvSpPr>
                <p:cNvPr id="52267" name="AutoShape 134"/>
                <p:cNvSpPr/>
                <p:nvPr/>
              </p:nvSpPr>
              <p:spPr>
                <a:xfrm rot="6078281">
                  <a:off x="421" y="-294"/>
                  <a:ext cx="227" cy="816"/>
                </a:xfrm>
                <a:prstGeom prst="moon">
                  <a:avLst>
                    <a:gd name="adj" fmla="val 49773"/>
                  </a:avLst>
                </a:prstGeom>
                <a:solidFill>
                  <a:srgbClr val="F8F8F8">
                    <a:alpha val="3999"/>
                  </a:srgbClr>
                </a:solidFill>
                <a:ln w="9525">
                  <a:noFill/>
                </a:ln>
              </p:spPr>
              <p:txBody>
                <a:bodyPr vert="eaVert" wrap="none" anchor="ctr" anchorCtr="0"/>
                <a:p>
                  <a:endParaRPr lang="zh-CN" altLang="en-US" b="1" dirty="0">
                    <a:latin typeface="Times New Roman" panose="02020603050405020304" pitchFamily="2" charset="0"/>
                    <a:ea typeface="宋体" panose="02010600030101010101" pitchFamily="2" charset="-122"/>
                  </a:endParaRPr>
                </a:p>
              </p:txBody>
            </p:sp>
            <p:sp>
              <p:nvSpPr>
                <p:cNvPr id="52268" name="AutoShape 135"/>
                <p:cNvSpPr/>
                <p:nvPr/>
              </p:nvSpPr>
              <p:spPr>
                <a:xfrm rot="6373927">
                  <a:off x="497" y="-272"/>
                  <a:ext cx="227" cy="816"/>
                </a:xfrm>
                <a:prstGeom prst="moon">
                  <a:avLst>
                    <a:gd name="adj" fmla="val 49773"/>
                  </a:avLst>
                </a:prstGeom>
                <a:solidFill>
                  <a:srgbClr val="F8F8F8">
                    <a:alpha val="3999"/>
                  </a:srgbClr>
                </a:solidFill>
                <a:ln w="9525">
                  <a:noFill/>
                </a:ln>
              </p:spPr>
              <p:txBody>
                <a:bodyPr vert="eaVert" wrap="none" anchor="ctr" anchorCtr="0"/>
                <a:p>
                  <a:endParaRPr lang="zh-CN" altLang="en-US" b="1" dirty="0">
                    <a:latin typeface="Times New Roman" panose="02020603050405020304" pitchFamily="2" charset="0"/>
                    <a:ea typeface="宋体" panose="02010600030101010101" pitchFamily="2" charset="-122"/>
                  </a:endParaRPr>
                </a:p>
              </p:txBody>
            </p:sp>
            <p:sp>
              <p:nvSpPr>
                <p:cNvPr id="52269" name="AutoShape 136"/>
                <p:cNvSpPr/>
                <p:nvPr/>
              </p:nvSpPr>
              <p:spPr>
                <a:xfrm rot="6906312">
                  <a:off x="587" y="-242"/>
                  <a:ext cx="227" cy="816"/>
                </a:xfrm>
                <a:prstGeom prst="moon">
                  <a:avLst>
                    <a:gd name="adj" fmla="val 49773"/>
                  </a:avLst>
                </a:prstGeom>
                <a:solidFill>
                  <a:srgbClr val="F8F8F8">
                    <a:alpha val="3999"/>
                  </a:srgbClr>
                </a:solidFill>
                <a:ln w="9525">
                  <a:noFill/>
                </a:ln>
              </p:spPr>
              <p:txBody>
                <a:bodyPr vert="eaVert" wrap="none" anchor="ctr" anchorCtr="0"/>
                <a:p>
                  <a:endParaRPr lang="zh-CN" altLang="en-US" b="1" dirty="0">
                    <a:latin typeface="Times New Roman" panose="02020603050405020304" pitchFamily="2" charset="0"/>
                    <a:ea typeface="宋体" panose="02010600030101010101" pitchFamily="2" charset="-122"/>
                  </a:endParaRPr>
                </a:p>
              </p:txBody>
            </p:sp>
          </p:grpSp>
        </p:grpSp>
      </p:grpSp>
      <p:grpSp>
        <p:nvGrpSpPr>
          <p:cNvPr id="52270" name="Group 154"/>
          <p:cNvGrpSpPr/>
          <p:nvPr/>
        </p:nvGrpSpPr>
        <p:grpSpPr>
          <a:xfrm>
            <a:off x="5076825" y="2276475"/>
            <a:ext cx="1296988" cy="1247775"/>
            <a:chOff x="0" y="0"/>
            <a:chExt cx="1042" cy="1019"/>
          </a:xfrm>
        </p:grpSpPr>
        <p:pic>
          <p:nvPicPr>
            <p:cNvPr id="52271" name="Picture 155" descr="circuler_1">
              <a:hlinkClick r:id="rId4" action="ppaction://hlinksldjump"/>
            </p:cNvPr>
            <p:cNvPicPr>
              <a:picLocks noChangeAspect="1"/>
            </p:cNvPicPr>
            <p:nvPr/>
          </p:nvPicPr>
          <p:blipFill>
            <a:blip r:embed="rId1"/>
            <a:stretch>
              <a:fillRect/>
            </a:stretch>
          </p:blipFill>
          <p:spPr>
            <a:xfrm>
              <a:off x="0" y="0"/>
              <a:ext cx="1042" cy="1016"/>
            </a:xfrm>
            <a:prstGeom prst="rect">
              <a:avLst/>
            </a:prstGeom>
            <a:noFill/>
            <a:ln w="9525">
              <a:noFill/>
            </a:ln>
          </p:spPr>
        </p:pic>
        <p:sp>
          <p:nvSpPr>
            <p:cNvPr id="52272" name="Oval 156">
              <a:hlinkClick r:id="rId4" action="ppaction://hlinksldjump"/>
            </p:cNvPr>
            <p:cNvSpPr/>
            <p:nvPr/>
          </p:nvSpPr>
          <p:spPr>
            <a:xfrm>
              <a:off x="0" y="0"/>
              <a:ext cx="1035" cy="1019"/>
            </a:xfrm>
            <a:prstGeom prst="ellipse">
              <a:avLst/>
            </a:prstGeom>
            <a:gradFill rotWithShape="1">
              <a:gsLst>
                <a:gs pos="0">
                  <a:srgbClr val="1967B1"/>
                </a:gs>
                <a:gs pos="100000">
                  <a:srgbClr val="153B8F"/>
                </a:gs>
              </a:gsLst>
              <a:lin ang="18900000" scaled="1"/>
              <a:tileRect/>
            </a:gradFill>
            <a:ln w="9525">
              <a:noFill/>
            </a:ln>
          </p:spPr>
          <p:txBody>
            <a:bodyPr wrap="none" anchor="ctr" anchorCtr="0"/>
            <a:p>
              <a:pPr algn="ctr"/>
              <a:r>
                <a:rPr lang="zh-CN" altLang="en-US" b="1" dirty="0">
                  <a:solidFill>
                    <a:schemeClr val="bg1"/>
                  </a:solidFill>
                  <a:latin typeface="Times New Roman" panose="02020603050405020304" pitchFamily="2" charset="0"/>
                  <a:ea typeface="宋体" panose="02010600030101010101" pitchFamily="2" charset="-122"/>
                </a:rPr>
                <a:t>任务实施</a:t>
              </a:r>
              <a:endParaRPr lang="zh-CN" altLang="en-US" b="1" dirty="0">
                <a:solidFill>
                  <a:schemeClr val="bg1"/>
                </a:solidFill>
                <a:latin typeface="Times New Roman" panose="02020603050405020304" pitchFamily="2" charset="0"/>
                <a:ea typeface="宋体" panose="02010600030101010101" pitchFamily="2" charset="-122"/>
              </a:endParaRPr>
            </a:p>
          </p:txBody>
        </p:sp>
      </p:grpSp>
      <p:grpSp>
        <p:nvGrpSpPr>
          <p:cNvPr id="52273" name="Group 158"/>
          <p:cNvGrpSpPr/>
          <p:nvPr/>
        </p:nvGrpSpPr>
        <p:grpSpPr>
          <a:xfrm rot="-1297425" flipH="1" flipV="1">
            <a:off x="5219700" y="3213100"/>
            <a:ext cx="1265238" cy="303213"/>
            <a:chOff x="0" y="0"/>
            <a:chExt cx="893" cy="246"/>
          </a:xfrm>
        </p:grpSpPr>
        <p:grpSp>
          <p:nvGrpSpPr>
            <p:cNvPr id="52274" name="Group 159"/>
            <p:cNvGrpSpPr/>
            <p:nvPr/>
          </p:nvGrpSpPr>
          <p:grpSpPr>
            <a:xfrm>
              <a:off x="0" y="0"/>
              <a:ext cx="743" cy="185"/>
              <a:chOff x="0" y="0"/>
              <a:chExt cx="1118" cy="279"/>
            </a:xfrm>
          </p:grpSpPr>
          <p:sp>
            <p:nvSpPr>
              <p:cNvPr id="52275" name="AutoShape 160"/>
              <p:cNvSpPr/>
              <p:nvPr/>
            </p:nvSpPr>
            <p:spPr>
              <a:xfrm rot="5263130">
                <a:off x="285" y="-294"/>
                <a:ext cx="227" cy="816"/>
              </a:xfrm>
              <a:prstGeom prst="moon">
                <a:avLst>
                  <a:gd name="adj" fmla="val 49773"/>
                </a:avLst>
              </a:prstGeom>
              <a:solidFill>
                <a:srgbClr val="F8F8F8">
                  <a:alpha val="3999"/>
                </a:srgbClr>
              </a:solidFill>
              <a:ln w="9525">
                <a:noFill/>
              </a:ln>
            </p:spPr>
            <p:txBody>
              <a:bodyPr vert="eaVert" wrap="none" anchor="ctr" anchorCtr="0"/>
              <a:p>
                <a:endParaRPr lang="zh-CN" altLang="en-US" b="1" dirty="0">
                  <a:latin typeface="Times New Roman" panose="02020603050405020304" pitchFamily="2" charset="0"/>
                  <a:ea typeface="宋体" panose="02010600030101010101" pitchFamily="2" charset="-122"/>
                </a:endParaRPr>
              </a:p>
            </p:txBody>
          </p:sp>
          <p:sp>
            <p:nvSpPr>
              <p:cNvPr id="52276" name="AutoShape 161"/>
              <p:cNvSpPr/>
              <p:nvPr/>
            </p:nvSpPr>
            <p:spPr>
              <a:xfrm rot="6078281">
                <a:off x="421" y="-294"/>
                <a:ext cx="227" cy="816"/>
              </a:xfrm>
              <a:prstGeom prst="moon">
                <a:avLst>
                  <a:gd name="adj" fmla="val 49773"/>
                </a:avLst>
              </a:prstGeom>
              <a:solidFill>
                <a:srgbClr val="F8F8F8">
                  <a:alpha val="3999"/>
                </a:srgbClr>
              </a:solidFill>
              <a:ln w="9525">
                <a:noFill/>
              </a:ln>
            </p:spPr>
            <p:txBody>
              <a:bodyPr vert="eaVert" wrap="none" anchor="ctr" anchorCtr="0"/>
              <a:p>
                <a:endParaRPr lang="zh-CN" altLang="en-US" b="1" dirty="0">
                  <a:latin typeface="Times New Roman" panose="02020603050405020304" pitchFamily="2" charset="0"/>
                  <a:ea typeface="宋体" panose="02010600030101010101" pitchFamily="2" charset="-122"/>
                </a:endParaRPr>
              </a:p>
            </p:txBody>
          </p:sp>
          <p:sp>
            <p:nvSpPr>
              <p:cNvPr id="52277" name="AutoShape 162"/>
              <p:cNvSpPr/>
              <p:nvPr/>
            </p:nvSpPr>
            <p:spPr>
              <a:xfrm rot="6373927">
                <a:off x="497" y="-272"/>
                <a:ext cx="227" cy="816"/>
              </a:xfrm>
              <a:prstGeom prst="moon">
                <a:avLst>
                  <a:gd name="adj" fmla="val 49773"/>
                </a:avLst>
              </a:prstGeom>
              <a:solidFill>
                <a:srgbClr val="F8F8F8">
                  <a:alpha val="3999"/>
                </a:srgbClr>
              </a:solidFill>
              <a:ln w="9525">
                <a:noFill/>
              </a:ln>
            </p:spPr>
            <p:txBody>
              <a:bodyPr vert="eaVert" wrap="none" anchor="ctr" anchorCtr="0"/>
              <a:p>
                <a:endParaRPr lang="zh-CN" altLang="en-US" b="1" dirty="0">
                  <a:latin typeface="Times New Roman" panose="02020603050405020304" pitchFamily="2" charset="0"/>
                  <a:ea typeface="宋体" panose="02010600030101010101" pitchFamily="2" charset="-122"/>
                </a:endParaRPr>
              </a:p>
            </p:txBody>
          </p:sp>
          <p:sp>
            <p:nvSpPr>
              <p:cNvPr id="52278" name="AutoShape 163"/>
              <p:cNvSpPr/>
              <p:nvPr/>
            </p:nvSpPr>
            <p:spPr>
              <a:xfrm rot="6906312">
                <a:off x="587" y="-242"/>
                <a:ext cx="227" cy="816"/>
              </a:xfrm>
              <a:prstGeom prst="moon">
                <a:avLst>
                  <a:gd name="adj" fmla="val 49773"/>
                </a:avLst>
              </a:prstGeom>
              <a:solidFill>
                <a:srgbClr val="F8F8F8">
                  <a:alpha val="3999"/>
                </a:srgbClr>
              </a:solidFill>
              <a:ln w="9525">
                <a:noFill/>
              </a:ln>
            </p:spPr>
            <p:txBody>
              <a:bodyPr vert="eaVert" wrap="none" anchor="ctr" anchorCtr="0"/>
              <a:p>
                <a:endParaRPr lang="zh-CN" altLang="en-US" b="1" dirty="0">
                  <a:latin typeface="Times New Roman" panose="02020603050405020304" pitchFamily="2" charset="0"/>
                  <a:ea typeface="宋体" panose="02010600030101010101" pitchFamily="2" charset="-122"/>
                </a:endParaRPr>
              </a:p>
            </p:txBody>
          </p:sp>
        </p:grpSp>
        <p:grpSp>
          <p:nvGrpSpPr>
            <p:cNvPr id="52279" name="Group 164"/>
            <p:cNvGrpSpPr/>
            <p:nvPr/>
          </p:nvGrpSpPr>
          <p:grpSpPr>
            <a:xfrm rot="1353540">
              <a:off x="150" y="60"/>
              <a:ext cx="743" cy="186"/>
              <a:chOff x="0" y="0"/>
              <a:chExt cx="1118" cy="279"/>
            </a:xfrm>
          </p:grpSpPr>
          <p:sp>
            <p:nvSpPr>
              <p:cNvPr id="52280" name="AutoShape 165"/>
              <p:cNvSpPr/>
              <p:nvPr/>
            </p:nvSpPr>
            <p:spPr>
              <a:xfrm rot="5263130">
                <a:off x="285" y="-294"/>
                <a:ext cx="227" cy="816"/>
              </a:xfrm>
              <a:prstGeom prst="moon">
                <a:avLst>
                  <a:gd name="adj" fmla="val 49773"/>
                </a:avLst>
              </a:prstGeom>
              <a:solidFill>
                <a:srgbClr val="F8F8F8">
                  <a:alpha val="3999"/>
                </a:srgbClr>
              </a:solidFill>
              <a:ln w="9525">
                <a:noFill/>
              </a:ln>
            </p:spPr>
            <p:txBody>
              <a:bodyPr vert="eaVert" wrap="none" anchor="ctr" anchorCtr="0"/>
              <a:p>
                <a:endParaRPr lang="zh-CN" altLang="en-US" b="1" dirty="0">
                  <a:latin typeface="Times New Roman" panose="02020603050405020304" pitchFamily="2" charset="0"/>
                  <a:ea typeface="宋体" panose="02010600030101010101" pitchFamily="2" charset="-122"/>
                </a:endParaRPr>
              </a:p>
            </p:txBody>
          </p:sp>
          <p:sp>
            <p:nvSpPr>
              <p:cNvPr id="52281" name="AutoShape 166"/>
              <p:cNvSpPr/>
              <p:nvPr/>
            </p:nvSpPr>
            <p:spPr>
              <a:xfrm rot="6078281">
                <a:off x="421" y="-294"/>
                <a:ext cx="227" cy="816"/>
              </a:xfrm>
              <a:prstGeom prst="moon">
                <a:avLst>
                  <a:gd name="adj" fmla="val 49773"/>
                </a:avLst>
              </a:prstGeom>
              <a:solidFill>
                <a:srgbClr val="F8F8F8">
                  <a:alpha val="3999"/>
                </a:srgbClr>
              </a:solidFill>
              <a:ln w="9525">
                <a:noFill/>
              </a:ln>
            </p:spPr>
            <p:txBody>
              <a:bodyPr vert="eaVert" wrap="none" anchor="ctr" anchorCtr="0"/>
              <a:p>
                <a:endParaRPr lang="zh-CN" altLang="en-US" b="1" dirty="0">
                  <a:latin typeface="Times New Roman" panose="02020603050405020304" pitchFamily="2" charset="0"/>
                  <a:ea typeface="宋体" panose="02010600030101010101" pitchFamily="2" charset="-122"/>
                </a:endParaRPr>
              </a:p>
            </p:txBody>
          </p:sp>
          <p:sp>
            <p:nvSpPr>
              <p:cNvPr id="52282" name="AutoShape 167"/>
              <p:cNvSpPr/>
              <p:nvPr/>
            </p:nvSpPr>
            <p:spPr>
              <a:xfrm rot="6373927">
                <a:off x="497" y="-272"/>
                <a:ext cx="227" cy="816"/>
              </a:xfrm>
              <a:prstGeom prst="moon">
                <a:avLst>
                  <a:gd name="adj" fmla="val 49773"/>
                </a:avLst>
              </a:prstGeom>
              <a:solidFill>
                <a:srgbClr val="F8F8F8">
                  <a:alpha val="3999"/>
                </a:srgbClr>
              </a:solidFill>
              <a:ln w="9525">
                <a:noFill/>
              </a:ln>
            </p:spPr>
            <p:txBody>
              <a:bodyPr vert="eaVert" wrap="none" anchor="ctr" anchorCtr="0"/>
              <a:p>
                <a:endParaRPr lang="zh-CN" altLang="en-US" b="1" dirty="0">
                  <a:latin typeface="Times New Roman" panose="02020603050405020304" pitchFamily="2" charset="0"/>
                  <a:ea typeface="宋体" panose="02010600030101010101" pitchFamily="2" charset="-122"/>
                </a:endParaRPr>
              </a:p>
            </p:txBody>
          </p:sp>
          <p:sp>
            <p:nvSpPr>
              <p:cNvPr id="52283" name="AutoShape 168"/>
              <p:cNvSpPr/>
              <p:nvPr/>
            </p:nvSpPr>
            <p:spPr>
              <a:xfrm rot="6906312">
                <a:off x="587" y="-242"/>
                <a:ext cx="227" cy="816"/>
              </a:xfrm>
              <a:prstGeom prst="moon">
                <a:avLst>
                  <a:gd name="adj" fmla="val 49773"/>
                </a:avLst>
              </a:prstGeom>
              <a:solidFill>
                <a:srgbClr val="F8F8F8">
                  <a:alpha val="3999"/>
                </a:srgbClr>
              </a:solidFill>
              <a:ln w="9525">
                <a:noFill/>
              </a:ln>
            </p:spPr>
            <p:txBody>
              <a:bodyPr vert="eaVert" wrap="none" anchor="ctr" anchorCtr="0"/>
              <a:p>
                <a:endParaRPr lang="zh-CN" altLang="en-US" b="1" dirty="0">
                  <a:latin typeface="Times New Roman" panose="02020603050405020304" pitchFamily="2" charset="0"/>
                  <a:ea typeface="宋体" panose="02010600030101010101" pitchFamily="2" charset="-122"/>
                </a:endParaRPr>
              </a:p>
            </p:txBody>
          </p:sp>
        </p:grpSp>
      </p:grpSp>
      <p:sp>
        <p:nvSpPr>
          <p:cNvPr id="52285" name="Rectangle 177"/>
          <p:cNvSpPr>
            <a:spLocks noGrp="1"/>
          </p:cNvSpPr>
          <p:nvPr>
            <p:ph type="title" idx="4294967295"/>
          </p:nvPr>
        </p:nvSpPr>
        <p:spPr>
          <a:xfrm>
            <a:off x="179388" y="0"/>
            <a:ext cx="8964613" cy="1143000"/>
          </a:xfrm>
        </p:spPr>
        <p:txBody>
          <a:bodyPr vert="horz" wrap="square" lIns="78366" tIns="39183" rIns="78366" bIns="39183" anchor="ctr"/>
          <a:p>
            <a:pPr marL="0" marR="0" indent="0" algn="l" defTabSz="784225" rtl="0" eaLnBrk="1" fontAlgn="base" latinLnBrk="0" hangingPunct="1">
              <a:lnSpc>
                <a:spcPct val="100000"/>
              </a:lnSpc>
              <a:spcBef>
                <a:spcPct val="0"/>
              </a:spcBef>
              <a:spcAft>
                <a:spcPct val="0"/>
              </a:spcAft>
              <a:buClrTx/>
              <a:buSzTx/>
              <a:buFontTx/>
              <a:buNone/>
            </a:pPr>
            <a:r>
              <a:rPr kumimoji="0" sz="2800" b="1" i="0" u="none" strike="noStrike" kern="1200" cap="none" spc="0" normalizeH="0" baseline="0" noProof="1">
                <a:ea typeface="+mj-ea"/>
                <a:cs typeface="+mj-cs"/>
              </a:rPr>
              <a:t>任务2   STC15W4K32S4单片机扩展RAM的测试</a:t>
            </a:r>
            <a:endParaRPr kumimoji="0" sz="2800" b="1" i="0" u="none" strike="noStrike" kern="1200" cap="none" spc="0" normalizeH="0" baseline="0" noProof="1">
              <a:ea typeface="+mj-ea"/>
              <a:cs typeface="+mj-cs"/>
            </a:endParaRPr>
          </a:p>
        </p:txBody>
      </p:sp>
      <p:grpSp>
        <p:nvGrpSpPr>
          <p:cNvPr id="2" name="Group 178"/>
          <p:cNvGrpSpPr/>
          <p:nvPr/>
        </p:nvGrpSpPr>
        <p:grpSpPr>
          <a:xfrm>
            <a:off x="4859338" y="4005263"/>
            <a:ext cx="1274762" cy="1247775"/>
            <a:chOff x="0" y="0"/>
            <a:chExt cx="803" cy="786"/>
          </a:xfrm>
        </p:grpSpPr>
        <p:grpSp>
          <p:nvGrpSpPr>
            <p:cNvPr id="52286" name="Group 179"/>
            <p:cNvGrpSpPr/>
            <p:nvPr/>
          </p:nvGrpSpPr>
          <p:grpSpPr>
            <a:xfrm>
              <a:off x="5" y="0"/>
              <a:ext cx="798" cy="786"/>
              <a:chOff x="0" y="0"/>
              <a:chExt cx="1042" cy="1019"/>
            </a:xfrm>
          </p:grpSpPr>
          <p:pic>
            <p:nvPicPr>
              <p:cNvPr id="52287" name="Picture 180" descr="circuler_1">
                <a:hlinkClick r:id="rId4" action="ppaction://hlinksldjump"/>
              </p:cNvPr>
              <p:cNvPicPr>
                <a:picLocks noChangeAspect="1"/>
              </p:cNvPicPr>
              <p:nvPr/>
            </p:nvPicPr>
            <p:blipFill>
              <a:blip r:embed="rId1"/>
              <a:stretch>
                <a:fillRect/>
              </a:stretch>
            </p:blipFill>
            <p:spPr>
              <a:xfrm>
                <a:off x="0" y="0"/>
                <a:ext cx="1042" cy="1016"/>
              </a:xfrm>
              <a:prstGeom prst="rect">
                <a:avLst/>
              </a:prstGeom>
              <a:noFill/>
              <a:ln w="9525">
                <a:noFill/>
              </a:ln>
            </p:spPr>
          </p:pic>
          <p:sp>
            <p:nvSpPr>
              <p:cNvPr id="52288" name="Oval 181">
                <a:hlinkClick r:id="rId4" action="ppaction://hlinksldjump"/>
              </p:cNvPr>
              <p:cNvSpPr/>
              <p:nvPr/>
            </p:nvSpPr>
            <p:spPr>
              <a:xfrm>
                <a:off x="0" y="0"/>
                <a:ext cx="1035" cy="1019"/>
              </a:xfrm>
              <a:prstGeom prst="ellipse">
                <a:avLst/>
              </a:prstGeom>
              <a:gradFill rotWithShape="1">
                <a:gsLst>
                  <a:gs pos="0">
                    <a:srgbClr val="1967B1"/>
                  </a:gs>
                  <a:gs pos="100000">
                    <a:srgbClr val="153B8F"/>
                  </a:gs>
                </a:gsLst>
                <a:lin ang="18900000" scaled="1"/>
                <a:tileRect/>
              </a:gradFill>
              <a:ln w="9525">
                <a:noFill/>
              </a:ln>
            </p:spPr>
            <p:txBody>
              <a:bodyPr wrap="none" anchor="ctr" anchorCtr="0"/>
              <a:p>
                <a:pPr algn="ctr"/>
                <a:r>
                  <a:rPr lang="zh-CN" altLang="en-US" b="1" dirty="0">
                    <a:solidFill>
                      <a:schemeClr val="bg1"/>
                    </a:solidFill>
                    <a:latin typeface="Times New Roman" panose="02020603050405020304" pitchFamily="2" charset="0"/>
                    <a:ea typeface="宋体" panose="02010600030101010101" pitchFamily="2" charset="-122"/>
                  </a:rPr>
                  <a:t>任务拓展</a:t>
                </a:r>
                <a:endParaRPr lang="zh-CN" altLang="en-US" b="1" dirty="0">
                  <a:solidFill>
                    <a:schemeClr val="bg1"/>
                  </a:solidFill>
                  <a:latin typeface="Times New Roman" panose="02020603050405020304" pitchFamily="2" charset="0"/>
                  <a:ea typeface="宋体" panose="02010600030101010101" pitchFamily="2" charset="-122"/>
                </a:endParaRPr>
              </a:p>
            </p:txBody>
          </p:sp>
        </p:grpSp>
        <p:pic>
          <p:nvPicPr>
            <p:cNvPr id="52289" name="Picture 182" descr="Picture2">
              <a:hlinkClick r:id="rId2" action="ppaction://hlinksldjump"/>
            </p:cNvPr>
            <p:cNvPicPr>
              <a:picLocks noChangeAspect="1"/>
            </p:cNvPicPr>
            <p:nvPr/>
          </p:nvPicPr>
          <p:blipFill>
            <a:blip r:embed="rId3"/>
            <a:stretch>
              <a:fillRect/>
            </a:stretch>
          </p:blipFill>
          <p:spPr>
            <a:xfrm>
              <a:off x="85" y="8"/>
              <a:ext cx="630" cy="277"/>
            </a:xfrm>
            <a:prstGeom prst="rect">
              <a:avLst/>
            </a:prstGeom>
            <a:noFill/>
            <a:ln w="9525">
              <a:noFill/>
            </a:ln>
          </p:spPr>
        </p:pic>
        <p:grpSp>
          <p:nvGrpSpPr>
            <p:cNvPr id="52290" name="Group 183"/>
            <p:cNvGrpSpPr/>
            <p:nvPr/>
          </p:nvGrpSpPr>
          <p:grpSpPr>
            <a:xfrm rot="-1297425" flipH="1" flipV="1">
              <a:off x="0" y="593"/>
              <a:ext cx="797" cy="191"/>
              <a:chOff x="0" y="0"/>
              <a:chExt cx="893" cy="246"/>
            </a:xfrm>
          </p:grpSpPr>
          <p:grpSp>
            <p:nvGrpSpPr>
              <p:cNvPr id="52291" name="Group 184"/>
              <p:cNvGrpSpPr/>
              <p:nvPr/>
            </p:nvGrpSpPr>
            <p:grpSpPr>
              <a:xfrm>
                <a:off x="0" y="0"/>
                <a:ext cx="743" cy="185"/>
                <a:chOff x="0" y="0"/>
                <a:chExt cx="1118" cy="279"/>
              </a:xfrm>
            </p:grpSpPr>
            <p:sp>
              <p:nvSpPr>
                <p:cNvPr id="52292" name="AutoShape 185"/>
                <p:cNvSpPr/>
                <p:nvPr/>
              </p:nvSpPr>
              <p:spPr>
                <a:xfrm rot="5263130">
                  <a:off x="285" y="-294"/>
                  <a:ext cx="227" cy="816"/>
                </a:xfrm>
                <a:prstGeom prst="moon">
                  <a:avLst>
                    <a:gd name="adj" fmla="val 49773"/>
                  </a:avLst>
                </a:prstGeom>
                <a:solidFill>
                  <a:srgbClr val="F8F8F8">
                    <a:alpha val="3999"/>
                  </a:srgbClr>
                </a:solidFill>
                <a:ln w="9525">
                  <a:noFill/>
                </a:ln>
              </p:spPr>
              <p:txBody>
                <a:bodyPr vert="eaVert" wrap="none" anchor="ctr" anchorCtr="0"/>
                <a:p>
                  <a:endParaRPr lang="zh-CN" altLang="en-US" b="1" dirty="0">
                    <a:latin typeface="Times New Roman" panose="02020603050405020304" pitchFamily="2" charset="0"/>
                    <a:ea typeface="宋体" panose="02010600030101010101" pitchFamily="2" charset="-122"/>
                  </a:endParaRPr>
                </a:p>
              </p:txBody>
            </p:sp>
            <p:sp>
              <p:nvSpPr>
                <p:cNvPr id="52293" name="AutoShape 186"/>
                <p:cNvSpPr/>
                <p:nvPr/>
              </p:nvSpPr>
              <p:spPr>
                <a:xfrm rot="6078281">
                  <a:off x="421" y="-294"/>
                  <a:ext cx="227" cy="816"/>
                </a:xfrm>
                <a:prstGeom prst="moon">
                  <a:avLst>
                    <a:gd name="adj" fmla="val 49773"/>
                  </a:avLst>
                </a:prstGeom>
                <a:solidFill>
                  <a:srgbClr val="F8F8F8">
                    <a:alpha val="3999"/>
                  </a:srgbClr>
                </a:solidFill>
                <a:ln w="9525">
                  <a:noFill/>
                </a:ln>
              </p:spPr>
              <p:txBody>
                <a:bodyPr vert="eaVert" wrap="none" anchor="ctr" anchorCtr="0"/>
                <a:p>
                  <a:endParaRPr lang="zh-CN" altLang="en-US" b="1" dirty="0">
                    <a:latin typeface="Times New Roman" panose="02020603050405020304" pitchFamily="2" charset="0"/>
                    <a:ea typeface="宋体" panose="02010600030101010101" pitchFamily="2" charset="-122"/>
                  </a:endParaRPr>
                </a:p>
              </p:txBody>
            </p:sp>
            <p:sp>
              <p:nvSpPr>
                <p:cNvPr id="52294" name="AutoShape 187"/>
                <p:cNvSpPr/>
                <p:nvPr/>
              </p:nvSpPr>
              <p:spPr>
                <a:xfrm rot="6373927">
                  <a:off x="497" y="-272"/>
                  <a:ext cx="227" cy="816"/>
                </a:xfrm>
                <a:prstGeom prst="moon">
                  <a:avLst>
                    <a:gd name="adj" fmla="val 49773"/>
                  </a:avLst>
                </a:prstGeom>
                <a:solidFill>
                  <a:srgbClr val="F8F8F8">
                    <a:alpha val="3999"/>
                  </a:srgbClr>
                </a:solidFill>
                <a:ln w="9525">
                  <a:noFill/>
                </a:ln>
              </p:spPr>
              <p:txBody>
                <a:bodyPr vert="eaVert" wrap="none" anchor="ctr" anchorCtr="0"/>
                <a:p>
                  <a:endParaRPr lang="zh-CN" altLang="en-US" b="1" dirty="0">
                    <a:latin typeface="Times New Roman" panose="02020603050405020304" pitchFamily="2" charset="0"/>
                    <a:ea typeface="宋体" panose="02010600030101010101" pitchFamily="2" charset="-122"/>
                  </a:endParaRPr>
                </a:p>
              </p:txBody>
            </p:sp>
            <p:sp>
              <p:nvSpPr>
                <p:cNvPr id="52295" name="AutoShape 188"/>
                <p:cNvSpPr/>
                <p:nvPr/>
              </p:nvSpPr>
              <p:spPr>
                <a:xfrm rot="6906312">
                  <a:off x="587" y="-242"/>
                  <a:ext cx="227" cy="816"/>
                </a:xfrm>
                <a:prstGeom prst="moon">
                  <a:avLst>
                    <a:gd name="adj" fmla="val 49773"/>
                  </a:avLst>
                </a:prstGeom>
                <a:solidFill>
                  <a:srgbClr val="F8F8F8">
                    <a:alpha val="3999"/>
                  </a:srgbClr>
                </a:solidFill>
                <a:ln w="9525">
                  <a:noFill/>
                </a:ln>
              </p:spPr>
              <p:txBody>
                <a:bodyPr vert="eaVert" wrap="none" anchor="ctr" anchorCtr="0"/>
                <a:p>
                  <a:endParaRPr lang="zh-CN" altLang="en-US" b="1" dirty="0">
                    <a:latin typeface="Times New Roman" panose="02020603050405020304" pitchFamily="2" charset="0"/>
                    <a:ea typeface="宋体" panose="02010600030101010101" pitchFamily="2" charset="-122"/>
                  </a:endParaRPr>
                </a:p>
              </p:txBody>
            </p:sp>
          </p:grpSp>
          <p:grpSp>
            <p:nvGrpSpPr>
              <p:cNvPr id="52296" name="Group 189"/>
              <p:cNvGrpSpPr/>
              <p:nvPr/>
            </p:nvGrpSpPr>
            <p:grpSpPr>
              <a:xfrm rot="1353540">
                <a:off x="150" y="60"/>
                <a:ext cx="743" cy="186"/>
                <a:chOff x="0" y="0"/>
                <a:chExt cx="1118" cy="279"/>
              </a:xfrm>
            </p:grpSpPr>
            <p:sp>
              <p:nvSpPr>
                <p:cNvPr id="52297" name="AutoShape 190"/>
                <p:cNvSpPr/>
                <p:nvPr/>
              </p:nvSpPr>
              <p:spPr>
                <a:xfrm rot="5263130">
                  <a:off x="285" y="-294"/>
                  <a:ext cx="227" cy="816"/>
                </a:xfrm>
                <a:prstGeom prst="moon">
                  <a:avLst>
                    <a:gd name="adj" fmla="val 49773"/>
                  </a:avLst>
                </a:prstGeom>
                <a:solidFill>
                  <a:srgbClr val="F8F8F8">
                    <a:alpha val="3999"/>
                  </a:srgbClr>
                </a:solidFill>
                <a:ln w="9525">
                  <a:noFill/>
                </a:ln>
              </p:spPr>
              <p:txBody>
                <a:bodyPr vert="eaVert" wrap="none" anchor="ctr" anchorCtr="0"/>
                <a:p>
                  <a:endParaRPr lang="zh-CN" altLang="en-US" b="1" dirty="0">
                    <a:latin typeface="Times New Roman" panose="02020603050405020304" pitchFamily="2" charset="0"/>
                    <a:ea typeface="宋体" panose="02010600030101010101" pitchFamily="2" charset="-122"/>
                  </a:endParaRPr>
                </a:p>
              </p:txBody>
            </p:sp>
            <p:sp>
              <p:nvSpPr>
                <p:cNvPr id="52298" name="AutoShape 191"/>
                <p:cNvSpPr/>
                <p:nvPr/>
              </p:nvSpPr>
              <p:spPr>
                <a:xfrm rot="6078281">
                  <a:off x="421" y="-294"/>
                  <a:ext cx="227" cy="816"/>
                </a:xfrm>
                <a:prstGeom prst="moon">
                  <a:avLst>
                    <a:gd name="adj" fmla="val 49773"/>
                  </a:avLst>
                </a:prstGeom>
                <a:solidFill>
                  <a:srgbClr val="F8F8F8">
                    <a:alpha val="3999"/>
                  </a:srgbClr>
                </a:solidFill>
                <a:ln w="9525">
                  <a:noFill/>
                </a:ln>
              </p:spPr>
              <p:txBody>
                <a:bodyPr vert="eaVert" wrap="none" anchor="ctr" anchorCtr="0"/>
                <a:p>
                  <a:endParaRPr lang="zh-CN" altLang="en-US" b="1" dirty="0">
                    <a:latin typeface="Times New Roman" panose="02020603050405020304" pitchFamily="2" charset="0"/>
                    <a:ea typeface="宋体" panose="02010600030101010101" pitchFamily="2" charset="-122"/>
                  </a:endParaRPr>
                </a:p>
              </p:txBody>
            </p:sp>
            <p:sp>
              <p:nvSpPr>
                <p:cNvPr id="52299" name="AutoShape 192"/>
                <p:cNvSpPr/>
                <p:nvPr/>
              </p:nvSpPr>
              <p:spPr>
                <a:xfrm rot="6373927">
                  <a:off x="497" y="-272"/>
                  <a:ext cx="227" cy="816"/>
                </a:xfrm>
                <a:prstGeom prst="moon">
                  <a:avLst>
                    <a:gd name="adj" fmla="val 49773"/>
                  </a:avLst>
                </a:prstGeom>
                <a:solidFill>
                  <a:srgbClr val="F8F8F8">
                    <a:alpha val="3999"/>
                  </a:srgbClr>
                </a:solidFill>
                <a:ln w="9525">
                  <a:noFill/>
                </a:ln>
              </p:spPr>
              <p:txBody>
                <a:bodyPr vert="eaVert" wrap="none" anchor="ctr" anchorCtr="0"/>
                <a:p>
                  <a:endParaRPr lang="zh-CN" altLang="en-US" b="1" dirty="0">
                    <a:latin typeface="Times New Roman" panose="02020603050405020304" pitchFamily="2" charset="0"/>
                    <a:ea typeface="宋体" panose="02010600030101010101" pitchFamily="2" charset="-122"/>
                  </a:endParaRPr>
                </a:p>
              </p:txBody>
            </p:sp>
            <p:sp>
              <p:nvSpPr>
                <p:cNvPr id="52300" name="AutoShape 193"/>
                <p:cNvSpPr/>
                <p:nvPr/>
              </p:nvSpPr>
              <p:spPr>
                <a:xfrm rot="6906312">
                  <a:off x="587" y="-242"/>
                  <a:ext cx="227" cy="816"/>
                </a:xfrm>
                <a:prstGeom prst="moon">
                  <a:avLst>
                    <a:gd name="adj" fmla="val 49773"/>
                  </a:avLst>
                </a:prstGeom>
                <a:solidFill>
                  <a:srgbClr val="F8F8F8">
                    <a:alpha val="3999"/>
                  </a:srgbClr>
                </a:solidFill>
                <a:ln w="9525">
                  <a:noFill/>
                </a:ln>
              </p:spPr>
              <p:txBody>
                <a:bodyPr vert="eaVert" wrap="none" anchor="ctr" anchorCtr="0"/>
                <a:p>
                  <a:endParaRPr lang="zh-CN" altLang="en-US" b="1" dirty="0">
                    <a:latin typeface="Times New Roman" panose="02020603050405020304" pitchFamily="2" charset="0"/>
                    <a:ea typeface="宋体" panose="02010600030101010101" pitchFamily="2" charset="-122"/>
                  </a:endParaRPr>
                </a:p>
              </p:txBody>
            </p:sp>
          </p:grpSp>
        </p:grpSp>
      </p:grpSp>
      <p:grpSp>
        <p:nvGrpSpPr>
          <p:cNvPr id="52301" name="Group 195"/>
          <p:cNvGrpSpPr/>
          <p:nvPr/>
        </p:nvGrpSpPr>
        <p:grpSpPr>
          <a:xfrm>
            <a:off x="2627313" y="4005263"/>
            <a:ext cx="1439862" cy="1368425"/>
            <a:chOff x="0" y="0"/>
            <a:chExt cx="803" cy="786"/>
          </a:xfrm>
        </p:grpSpPr>
        <p:grpSp>
          <p:nvGrpSpPr>
            <p:cNvPr id="52302" name="Group 196"/>
            <p:cNvGrpSpPr/>
            <p:nvPr/>
          </p:nvGrpSpPr>
          <p:grpSpPr>
            <a:xfrm>
              <a:off x="5" y="0"/>
              <a:ext cx="798" cy="786"/>
              <a:chOff x="0" y="0"/>
              <a:chExt cx="1042" cy="1019"/>
            </a:xfrm>
          </p:grpSpPr>
          <p:pic>
            <p:nvPicPr>
              <p:cNvPr id="52303" name="Picture 197" descr="circuler_1"/>
              <p:cNvPicPr>
                <a:picLocks noChangeAspect="1"/>
              </p:cNvPicPr>
              <p:nvPr/>
            </p:nvPicPr>
            <p:blipFill>
              <a:blip r:embed="rId1"/>
              <a:stretch>
                <a:fillRect/>
              </a:stretch>
            </p:blipFill>
            <p:spPr>
              <a:xfrm>
                <a:off x="0" y="0"/>
                <a:ext cx="1042" cy="1016"/>
              </a:xfrm>
              <a:prstGeom prst="rect">
                <a:avLst/>
              </a:prstGeom>
              <a:noFill/>
              <a:ln w="9525">
                <a:noFill/>
              </a:ln>
            </p:spPr>
          </p:pic>
          <p:sp>
            <p:nvSpPr>
              <p:cNvPr id="52304" name="Oval 198"/>
              <p:cNvSpPr/>
              <p:nvPr/>
            </p:nvSpPr>
            <p:spPr>
              <a:xfrm>
                <a:off x="0" y="0"/>
                <a:ext cx="1035" cy="1019"/>
              </a:xfrm>
              <a:prstGeom prst="ellipse">
                <a:avLst/>
              </a:prstGeom>
              <a:gradFill rotWithShape="1">
                <a:gsLst>
                  <a:gs pos="0">
                    <a:srgbClr val="1967B1"/>
                  </a:gs>
                  <a:gs pos="100000">
                    <a:srgbClr val="153B8F"/>
                  </a:gs>
                </a:gsLst>
                <a:lin ang="18900000" scaled="1"/>
                <a:tileRect/>
              </a:gradFill>
              <a:ln w="9525">
                <a:noFill/>
              </a:ln>
            </p:spPr>
            <p:txBody>
              <a:bodyPr wrap="none" anchor="ctr" anchorCtr="0"/>
              <a:p>
                <a:pPr algn="ctr"/>
                <a:r>
                  <a:rPr lang="zh-CN" altLang="en-US" b="1" dirty="0">
                    <a:solidFill>
                      <a:schemeClr val="tx1"/>
                    </a:solidFill>
                    <a:latin typeface="Times New Roman" panose="02020603050405020304" pitchFamily="2" charset="0"/>
                    <a:ea typeface="宋体" panose="02010600030101010101" pitchFamily="2" charset="-122"/>
                  </a:rPr>
                  <a:t>知识延伸</a:t>
                </a:r>
                <a:endParaRPr lang="zh-CN" altLang="en-US" b="1" dirty="0">
                  <a:solidFill>
                    <a:schemeClr val="tx1"/>
                  </a:solidFill>
                  <a:latin typeface="Times New Roman" panose="02020603050405020304" pitchFamily="2" charset="0"/>
                  <a:ea typeface="宋体" panose="02010600030101010101" pitchFamily="2" charset="-122"/>
                </a:endParaRPr>
              </a:p>
            </p:txBody>
          </p:sp>
        </p:grpSp>
        <p:pic>
          <p:nvPicPr>
            <p:cNvPr id="52305" name="Picture 199" descr="Picture2"/>
            <p:cNvPicPr>
              <a:picLocks noChangeAspect="1"/>
            </p:cNvPicPr>
            <p:nvPr/>
          </p:nvPicPr>
          <p:blipFill>
            <a:blip r:embed="rId3"/>
            <a:stretch>
              <a:fillRect/>
            </a:stretch>
          </p:blipFill>
          <p:spPr>
            <a:xfrm>
              <a:off x="85" y="8"/>
              <a:ext cx="630" cy="277"/>
            </a:xfrm>
            <a:prstGeom prst="rect">
              <a:avLst/>
            </a:prstGeom>
            <a:noFill/>
            <a:ln w="9525">
              <a:noFill/>
            </a:ln>
          </p:spPr>
        </p:pic>
        <p:grpSp>
          <p:nvGrpSpPr>
            <p:cNvPr id="52306" name="Group 200"/>
            <p:cNvGrpSpPr/>
            <p:nvPr/>
          </p:nvGrpSpPr>
          <p:grpSpPr>
            <a:xfrm rot="-1297425" flipH="1" flipV="1">
              <a:off x="0" y="593"/>
              <a:ext cx="797" cy="191"/>
              <a:chOff x="0" y="0"/>
              <a:chExt cx="893" cy="246"/>
            </a:xfrm>
          </p:grpSpPr>
          <p:grpSp>
            <p:nvGrpSpPr>
              <p:cNvPr id="52307" name="Group 201"/>
              <p:cNvGrpSpPr/>
              <p:nvPr/>
            </p:nvGrpSpPr>
            <p:grpSpPr>
              <a:xfrm>
                <a:off x="0" y="0"/>
                <a:ext cx="743" cy="185"/>
                <a:chOff x="0" y="0"/>
                <a:chExt cx="1118" cy="279"/>
              </a:xfrm>
            </p:grpSpPr>
            <p:sp>
              <p:nvSpPr>
                <p:cNvPr id="52308" name="AutoShape 202"/>
                <p:cNvSpPr/>
                <p:nvPr/>
              </p:nvSpPr>
              <p:spPr>
                <a:xfrm rot="5263130">
                  <a:off x="285" y="-294"/>
                  <a:ext cx="227" cy="816"/>
                </a:xfrm>
                <a:prstGeom prst="moon">
                  <a:avLst>
                    <a:gd name="adj" fmla="val 49773"/>
                  </a:avLst>
                </a:prstGeom>
                <a:solidFill>
                  <a:srgbClr val="F8F8F8">
                    <a:alpha val="3999"/>
                  </a:srgbClr>
                </a:solidFill>
                <a:ln w="9525">
                  <a:noFill/>
                </a:ln>
              </p:spPr>
              <p:txBody>
                <a:bodyPr vert="eaVert" wrap="none" anchor="ctr" anchorCtr="0"/>
                <a:p>
                  <a:endParaRPr lang="zh-CN" altLang="en-US" b="1" dirty="0">
                    <a:latin typeface="Times New Roman" panose="02020603050405020304" pitchFamily="2" charset="0"/>
                    <a:ea typeface="宋体" panose="02010600030101010101" pitchFamily="2" charset="-122"/>
                  </a:endParaRPr>
                </a:p>
              </p:txBody>
            </p:sp>
            <p:sp>
              <p:nvSpPr>
                <p:cNvPr id="52309" name="AutoShape 203"/>
                <p:cNvSpPr/>
                <p:nvPr/>
              </p:nvSpPr>
              <p:spPr>
                <a:xfrm rot="6078281">
                  <a:off x="421" y="-294"/>
                  <a:ext cx="227" cy="816"/>
                </a:xfrm>
                <a:prstGeom prst="moon">
                  <a:avLst>
                    <a:gd name="adj" fmla="val 49773"/>
                  </a:avLst>
                </a:prstGeom>
                <a:solidFill>
                  <a:srgbClr val="F8F8F8">
                    <a:alpha val="3999"/>
                  </a:srgbClr>
                </a:solidFill>
                <a:ln w="9525">
                  <a:noFill/>
                </a:ln>
              </p:spPr>
              <p:txBody>
                <a:bodyPr vert="eaVert" wrap="none" anchor="ctr" anchorCtr="0"/>
                <a:p>
                  <a:endParaRPr lang="zh-CN" altLang="en-US" b="1" dirty="0">
                    <a:latin typeface="Times New Roman" panose="02020603050405020304" pitchFamily="2" charset="0"/>
                    <a:ea typeface="宋体" panose="02010600030101010101" pitchFamily="2" charset="-122"/>
                  </a:endParaRPr>
                </a:p>
              </p:txBody>
            </p:sp>
            <p:sp>
              <p:nvSpPr>
                <p:cNvPr id="52310" name="AutoShape 204"/>
                <p:cNvSpPr/>
                <p:nvPr/>
              </p:nvSpPr>
              <p:spPr>
                <a:xfrm rot="6373927">
                  <a:off x="497" y="-272"/>
                  <a:ext cx="227" cy="816"/>
                </a:xfrm>
                <a:prstGeom prst="moon">
                  <a:avLst>
                    <a:gd name="adj" fmla="val 49773"/>
                  </a:avLst>
                </a:prstGeom>
                <a:solidFill>
                  <a:srgbClr val="F8F8F8">
                    <a:alpha val="3999"/>
                  </a:srgbClr>
                </a:solidFill>
                <a:ln w="9525">
                  <a:noFill/>
                </a:ln>
              </p:spPr>
              <p:txBody>
                <a:bodyPr vert="eaVert" wrap="none" anchor="ctr" anchorCtr="0"/>
                <a:p>
                  <a:endParaRPr lang="zh-CN" altLang="en-US" b="1" dirty="0">
                    <a:latin typeface="Times New Roman" panose="02020603050405020304" pitchFamily="2" charset="0"/>
                    <a:ea typeface="宋体" panose="02010600030101010101" pitchFamily="2" charset="-122"/>
                  </a:endParaRPr>
                </a:p>
              </p:txBody>
            </p:sp>
            <p:sp>
              <p:nvSpPr>
                <p:cNvPr id="52311" name="AutoShape 205"/>
                <p:cNvSpPr/>
                <p:nvPr/>
              </p:nvSpPr>
              <p:spPr>
                <a:xfrm rot="6906312">
                  <a:off x="587" y="-242"/>
                  <a:ext cx="227" cy="816"/>
                </a:xfrm>
                <a:prstGeom prst="moon">
                  <a:avLst>
                    <a:gd name="adj" fmla="val 49773"/>
                  </a:avLst>
                </a:prstGeom>
                <a:solidFill>
                  <a:srgbClr val="F8F8F8">
                    <a:alpha val="3999"/>
                  </a:srgbClr>
                </a:solidFill>
                <a:ln w="9525">
                  <a:noFill/>
                </a:ln>
              </p:spPr>
              <p:txBody>
                <a:bodyPr vert="eaVert" wrap="none" anchor="ctr" anchorCtr="0"/>
                <a:p>
                  <a:endParaRPr lang="zh-CN" altLang="en-US" b="1" dirty="0">
                    <a:latin typeface="Times New Roman" panose="02020603050405020304" pitchFamily="2" charset="0"/>
                    <a:ea typeface="宋体" panose="02010600030101010101" pitchFamily="2" charset="-122"/>
                  </a:endParaRPr>
                </a:p>
              </p:txBody>
            </p:sp>
          </p:grpSp>
          <p:grpSp>
            <p:nvGrpSpPr>
              <p:cNvPr id="52312" name="Group 206"/>
              <p:cNvGrpSpPr/>
              <p:nvPr/>
            </p:nvGrpSpPr>
            <p:grpSpPr>
              <a:xfrm rot="1353540">
                <a:off x="150" y="60"/>
                <a:ext cx="743" cy="186"/>
                <a:chOff x="0" y="0"/>
                <a:chExt cx="1118" cy="279"/>
              </a:xfrm>
            </p:grpSpPr>
            <p:sp>
              <p:nvSpPr>
                <p:cNvPr id="52313" name="AutoShape 207"/>
                <p:cNvSpPr/>
                <p:nvPr/>
              </p:nvSpPr>
              <p:spPr>
                <a:xfrm rot="5263130">
                  <a:off x="285" y="-294"/>
                  <a:ext cx="227" cy="816"/>
                </a:xfrm>
                <a:prstGeom prst="moon">
                  <a:avLst>
                    <a:gd name="adj" fmla="val 49773"/>
                  </a:avLst>
                </a:prstGeom>
                <a:solidFill>
                  <a:srgbClr val="F8F8F8">
                    <a:alpha val="3999"/>
                  </a:srgbClr>
                </a:solidFill>
                <a:ln w="9525">
                  <a:noFill/>
                </a:ln>
              </p:spPr>
              <p:txBody>
                <a:bodyPr vert="eaVert" wrap="none" anchor="ctr" anchorCtr="0"/>
                <a:p>
                  <a:endParaRPr lang="zh-CN" altLang="en-US" b="1" dirty="0">
                    <a:latin typeface="Times New Roman" panose="02020603050405020304" pitchFamily="2" charset="0"/>
                    <a:ea typeface="宋体" panose="02010600030101010101" pitchFamily="2" charset="-122"/>
                  </a:endParaRPr>
                </a:p>
              </p:txBody>
            </p:sp>
            <p:sp>
              <p:nvSpPr>
                <p:cNvPr id="52314" name="AutoShape 208"/>
                <p:cNvSpPr/>
                <p:nvPr/>
              </p:nvSpPr>
              <p:spPr>
                <a:xfrm rot="6078281">
                  <a:off x="421" y="-294"/>
                  <a:ext cx="227" cy="816"/>
                </a:xfrm>
                <a:prstGeom prst="moon">
                  <a:avLst>
                    <a:gd name="adj" fmla="val 49773"/>
                  </a:avLst>
                </a:prstGeom>
                <a:solidFill>
                  <a:srgbClr val="F8F8F8">
                    <a:alpha val="3999"/>
                  </a:srgbClr>
                </a:solidFill>
                <a:ln w="9525">
                  <a:noFill/>
                </a:ln>
              </p:spPr>
              <p:txBody>
                <a:bodyPr vert="eaVert" wrap="none" anchor="ctr" anchorCtr="0"/>
                <a:p>
                  <a:endParaRPr lang="zh-CN" altLang="en-US" b="1" dirty="0">
                    <a:latin typeface="Times New Roman" panose="02020603050405020304" pitchFamily="2" charset="0"/>
                    <a:ea typeface="宋体" panose="02010600030101010101" pitchFamily="2" charset="-122"/>
                  </a:endParaRPr>
                </a:p>
              </p:txBody>
            </p:sp>
            <p:sp>
              <p:nvSpPr>
                <p:cNvPr id="52315" name="AutoShape 209"/>
                <p:cNvSpPr/>
                <p:nvPr/>
              </p:nvSpPr>
              <p:spPr>
                <a:xfrm rot="6373927">
                  <a:off x="497" y="-272"/>
                  <a:ext cx="227" cy="816"/>
                </a:xfrm>
                <a:prstGeom prst="moon">
                  <a:avLst>
                    <a:gd name="adj" fmla="val 49773"/>
                  </a:avLst>
                </a:prstGeom>
                <a:solidFill>
                  <a:srgbClr val="F8F8F8">
                    <a:alpha val="3999"/>
                  </a:srgbClr>
                </a:solidFill>
                <a:ln w="9525">
                  <a:noFill/>
                </a:ln>
              </p:spPr>
              <p:txBody>
                <a:bodyPr vert="eaVert" wrap="none" anchor="ctr" anchorCtr="0"/>
                <a:p>
                  <a:endParaRPr lang="zh-CN" altLang="en-US" b="1" dirty="0">
                    <a:latin typeface="Times New Roman" panose="02020603050405020304" pitchFamily="2" charset="0"/>
                    <a:ea typeface="宋体" panose="02010600030101010101" pitchFamily="2" charset="-122"/>
                  </a:endParaRPr>
                </a:p>
              </p:txBody>
            </p:sp>
            <p:sp>
              <p:nvSpPr>
                <p:cNvPr id="52316" name="AutoShape 210"/>
                <p:cNvSpPr/>
                <p:nvPr/>
              </p:nvSpPr>
              <p:spPr>
                <a:xfrm rot="6906312">
                  <a:off x="587" y="-242"/>
                  <a:ext cx="227" cy="816"/>
                </a:xfrm>
                <a:prstGeom prst="moon">
                  <a:avLst>
                    <a:gd name="adj" fmla="val 49773"/>
                  </a:avLst>
                </a:prstGeom>
                <a:solidFill>
                  <a:srgbClr val="F8F8F8">
                    <a:alpha val="3999"/>
                  </a:srgbClr>
                </a:solidFill>
                <a:ln w="9525">
                  <a:noFill/>
                </a:ln>
              </p:spPr>
              <p:txBody>
                <a:bodyPr vert="eaVert" wrap="none" anchor="ctr" anchorCtr="0"/>
                <a:p>
                  <a:endParaRPr lang="zh-CN" altLang="en-US" b="1" dirty="0">
                    <a:latin typeface="Times New Roman" panose="02020603050405020304" pitchFamily="2" charset="0"/>
                    <a:ea typeface="宋体" panose="02010600030101010101" pitchFamily="2" charset="-122"/>
                  </a:endParaRPr>
                </a:p>
              </p:txBody>
            </p:sp>
          </p:grpSp>
        </p:grpSp>
      </p:grpSp>
      <p:grpSp>
        <p:nvGrpSpPr>
          <p:cNvPr id="52317" name="Group 220"/>
          <p:cNvGrpSpPr/>
          <p:nvPr/>
        </p:nvGrpSpPr>
        <p:grpSpPr>
          <a:xfrm>
            <a:off x="7019925" y="5805488"/>
            <a:ext cx="1752600" cy="533400"/>
            <a:chOff x="0" y="0"/>
            <a:chExt cx="1104" cy="336"/>
          </a:xfrm>
        </p:grpSpPr>
        <p:sp>
          <p:nvSpPr>
            <p:cNvPr id="52318" name="Oval 217"/>
            <p:cNvSpPr/>
            <p:nvPr/>
          </p:nvSpPr>
          <p:spPr>
            <a:xfrm>
              <a:off x="0" y="0"/>
              <a:ext cx="1104" cy="336"/>
            </a:xfrm>
            <a:prstGeom prst="ellipse">
              <a:avLst/>
            </a:prstGeom>
            <a:gradFill rotWithShape="1">
              <a:gsLst>
                <a:gs pos="0">
                  <a:srgbClr val="C0CFE6"/>
                </a:gs>
                <a:gs pos="100000">
                  <a:srgbClr val="59606A"/>
                </a:gs>
              </a:gsLst>
              <a:path path="shape">
                <a:fillToRect l="50000" t="50000" r="50000" b="50000"/>
              </a:path>
              <a:tileRect/>
            </a:gradFill>
            <a:ln w="9525">
              <a:noFill/>
            </a:ln>
            <a:effectLst>
              <a:outerShdw dist="38100" dir="5400000" algn="ctr" rotWithShape="0">
                <a:schemeClr val="bg2"/>
              </a:outerShdw>
            </a:effectLst>
          </p:spPr>
          <p:txBody>
            <a:bodyPr wrap="none" anchor="ctr" anchorCtr="0"/>
            <a:p>
              <a:endParaRPr lang="zh-CN" altLang="en-US" b="1" dirty="0">
                <a:latin typeface="Times New Roman" panose="02020603050405020304" pitchFamily="2" charset="0"/>
                <a:ea typeface="宋体" panose="02010600030101010101" pitchFamily="2" charset="-122"/>
              </a:endParaRPr>
            </a:p>
          </p:txBody>
        </p:sp>
        <p:sp>
          <p:nvSpPr>
            <p:cNvPr id="52319" name="Rectangle 218">
              <a:hlinkClick r:id="rId4" action="ppaction://hlinksldjump"/>
            </p:cNvPr>
            <p:cNvSpPr/>
            <p:nvPr/>
          </p:nvSpPr>
          <p:spPr>
            <a:xfrm>
              <a:off x="136" y="45"/>
              <a:ext cx="841" cy="231"/>
            </a:xfrm>
            <a:prstGeom prst="rect">
              <a:avLst/>
            </a:prstGeom>
            <a:noFill/>
            <a:ln w="9525">
              <a:noFill/>
            </a:ln>
          </p:spPr>
          <p:txBody>
            <a:bodyPr wrap="none" anchor="t" anchorCtr="0">
              <a:spAutoFit/>
            </a:bodyPr>
            <a:p>
              <a:r>
                <a:rPr lang="zh-CN" altLang="en-US" b="1" dirty="0">
                  <a:latin typeface="Times New Roman" panose="02020603050405020304" pitchFamily="2" charset="0"/>
                  <a:ea typeface="宋体" panose="02010600030101010101" pitchFamily="2" charset="-122"/>
                </a:rPr>
                <a:t>返回项目页</a:t>
              </a:r>
              <a:endParaRPr lang="zh-CN" altLang="en-US" b="1" dirty="0">
                <a:latin typeface="Times New Roman" panose="02020603050405020304" pitchFamily="2" charset="0"/>
                <a:ea typeface="宋体" panose="02010600030101010101" pitchFamily="2" charset="-122"/>
              </a:endParaRPr>
            </a:p>
          </p:txBody>
        </p:sp>
      </p:grpSp>
    </p:spTree>
  </p:cSld>
  <p:clrMapOvr>
    <a:masterClrMapping/>
  </p:clrMapOvr>
  <p:transition spd="med">
    <p:random/>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3250" name="Rectangle 2"/>
          <p:cNvSpPr>
            <a:spLocks noGrp="1"/>
          </p:cNvSpPr>
          <p:nvPr>
            <p:ph type="title" idx="4294967295"/>
          </p:nvPr>
        </p:nvSpPr>
        <p:spPr>
          <a:xfrm>
            <a:off x="179388" y="115888"/>
            <a:ext cx="8964613" cy="1143000"/>
          </a:xfrm>
        </p:spPr>
        <p:txBody>
          <a:bodyPr vert="horz" wrap="square" lIns="78366" tIns="39183" rIns="78366" bIns="39183" anchor="ctr"/>
          <a:p>
            <a:pPr marL="0" marR="0" indent="0" algn="l" defTabSz="784225" rtl="0" eaLnBrk="1" fontAlgn="base" latinLnBrk="0" hangingPunct="1">
              <a:lnSpc>
                <a:spcPct val="100000"/>
              </a:lnSpc>
              <a:spcBef>
                <a:spcPct val="0"/>
              </a:spcBef>
              <a:spcAft>
                <a:spcPct val="0"/>
              </a:spcAft>
              <a:buClrTx/>
              <a:buSzTx/>
              <a:buFontTx/>
              <a:buNone/>
            </a:pPr>
            <a:r>
              <a:rPr kumimoji="0" lang="zh-CN" altLang="en-US" sz="2800" b="1" i="0" u="none" strike="noStrike" kern="1200" cap="none" spc="0" normalizeH="0" baseline="0" noProof="1" dirty="0">
                <a:ea typeface="+mj-ea"/>
                <a:cs typeface="+mj-cs"/>
              </a:rPr>
              <a:t>任务2   STC15W4K32S4单片机扩展RAM的测试</a:t>
            </a:r>
            <a:br>
              <a:rPr lang="zh-CN" altLang="en-US" sz="2800" dirty="0">
                <a:latin typeface="Times New Roman" panose="02020603050405020304" pitchFamily="2" charset="0"/>
              </a:rPr>
            </a:br>
            <a:r>
              <a:rPr kumimoji="0" lang="zh-CN" altLang="en-US" sz="2800" b="1" i="0" u="none" strike="noStrike" kern="1200" cap="none" spc="0" normalizeH="0" baseline="0" noProof="1" dirty="0">
                <a:solidFill>
                  <a:srgbClr val="FF6743"/>
                </a:solidFill>
                <a:latin typeface="Times New Roman" panose="02020603050405020304" pitchFamily="2" charset="0"/>
                <a:ea typeface="+mj-ea"/>
                <a:cs typeface="+mj-cs"/>
              </a:rPr>
              <a:t>                                                                  </a:t>
            </a:r>
            <a:r>
              <a:rPr kumimoji="0" lang="en-US" altLang="zh-CN" sz="2800" b="1" i="0" u="none" strike="noStrike" kern="1200" cap="none" spc="0" normalizeH="0" baseline="0" noProof="1" dirty="0">
                <a:solidFill>
                  <a:srgbClr val="FF6743"/>
                </a:solidFill>
                <a:latin typeface="Times New Roman" panose="02020603050405020304" pitchFamily="2" charset="0"/>
                <a:ea typeface="+mj-ea"/>
                <a:cs typeface="+mj-cs"/>
              </a:rPr>
              <a:t>     </a:t>
            </a:r>
            <a:r>
              <a:rPr kumimoji="0" lang="en-US" altLang="zh-CN" sz="2400" b="1" i="0" u="none" strike="noStrike" kern="1200" cap="none" spc="0" normalizeH="0" baseline="0" noProof="1" dirty="0">
                <a:solidFill>
                  <a:srgbClr val="FF6743"/>
                </a:solidFill>
                <a:latin typeface="Times New Roman" panose="02020603050405020304" pitchFamily="2" charset="0"/>
                <a:ea typeface="+mj-ea"/>
                <a:cs typeface="+mj-cs"/>
              </a:rPr>
              <a:t>—</a:t>
            </a:r>
            <a:r>
              <a:rPr kumimoji="0" lang="zh-CN" altLang="en-US" sz="2400" b="1" i="0" u="none" strike="noStrike" kern="1200" cap="none" spc="0" normalizeH="0" baseline="0" noProof="1" dirty="0">
                <a:solidFill>
                  <a:srgbClr val="FF6743"/>
                </a:solidFill>
                <a:latin typeface="Times New Roman" panose="02020603050405020304" pitchFamily="2" charset="0"/>
                <a:ea typeface="仿宋_GB2312" panose="02010609030101010101" pitchFamily="1" charset="-122"/>
                <a:cs typeface="+mj-cs"/>
              </a:rPr>
              <a:t>任务说明</a:t>
            </a:r>
            <a:endParaRPr kumimoji="0" lang="zh-CN" altLang="en-US" sz="2800" b="1" i="0" u="none" strike="noStrike" kern="1200" cap="none" spc="0" normalizeH="0" baseline="0" noProof="1" dirty="0">
              <a:solidFill>
                <a:srgbClr val="FF6743"/>
              </a:solidFill>
              <a:latin typeface="+mj-lt"/>
              <a:ea typeface="+mj-ea"/>
              <a:cs typeface="+mj-cs"/>
            </a:endParaRPr>
          </a:p>
        </p:txBody>
      </p:sp>
      <p:sp>
        <p:nvSpPr>
          <p:cNvPr id="2" name="Rectangle 3"/>
          <p:cNvSpPr>
            <a:spLocks noGrp="1"/>
          </p:cNvSpPr>
          <p:nvPr>
            <p:ph type="body" idx="4294967295"/>
          </p:nvPr>
        </p:nvSpPr>
        <p:spPr>
          <a:xfrm>
            <a:off x="530860" y="1628775"/>
            <a:ext cx="8035290" cy="3498215"/>
          </a:xfrm>
        </p:spPr>
        <p:txBody>
          <a:bodyPr vert="horz" wrap="square" lIns="78366" tIns="39183" rIns="78366" bIns="39183" anchor="t" anchorCtr="0"/>
          <a:p>
            <a:pPr eaLnBrk="1" hangingPunct="1">
              <a:lnSpc>
                <a:spcPct val="185000"/>
              </a:lnSpc>
            </a:pPr>
            <a:r>
              <a:rPr lang="en-US" altLang="zh-CN" sz="2000">
                <a:solidFill>
                  <a:srgbClr val="000000"/>
                </a:solidFill>
                <a:latin typeface="宋体" panose="02010600030101010101" pitchFamily="2" charset="-122"/>
              </a:rPr>
              <a:t>       </a:t>
            </a:r>
            <a:r>
              <a:rPr b="0">
                <a:latin typeface="宋体" panose="02010600030101010101" pitchFamily="2" charset="-122"/>
              </a:rPr>
              <a:t>STC15W4K32S4单片机扩展RAM的使用，实际上很简单，只需在变量定义时，把变量的存储类型定义为“pdata”或“xdata”即可。在本任务主要学习STC15W4K32S4单片机扩展RAM的测试，在进一步理解STC15W4K32S4单片机扩展RAM的同时，提高C语言程序的编程能力。</a:t>
            </a:r>
            <a:endParaRPr b="0">
              <a:latin typeface="宋体" panose="02010600030101010101" pitchFamily="2" charset="-122"/>
            </a:endParaRPr>
          </a:p>
          <a:p>
            <a:pPr eaLnBrk="1" hangingPunct="1">
              <a:lnSpc>
                <a:spcPct val="135000"/>
              </a:lnSpc>
            </a:pPr>
            <a:r>
              <a:rPr lang="zh-CN" altLang="en-US">
                <a:solidFill>
                  <a:srgbClr val="000000"/>
                </a:solidFill>
                <a:latin typeface="宋体" panose="02010600030101010101" pitchFamily="2" charset="-122"/>
              </a:rPr>
              <a:t>      </a:t>
            </a:r>
            <a:r>
              <a:rPr lang="zh-CN" altLang="en-US">
                <a:solidFill>
                  <a:schemeClr val="hlink"/>
                </a:solidFill>
                <a:latin typeface="宋体" panose="02010600030101010101" pitchFamily="2" charset="-122"/>
              </a:rPr>
              <a:t> </a:t>
            </a:r>
            <a:endParaRPr lang="zh-CN" altLang="en-US">
              <a:solidFill>
                <a:srgbClr val="FF3300"/>
              </a:solidFill>
              <a:latin typeface="宋体" panose="02010600030101010101" pitchFamily="2" charset="-122"/>
            </a:endParaRPr>
          </a:p>
          <a:p>
            <a:pPr eaLnBrk="1" hangingPunct="1">
              <a:lnSpc>
                <a:spcPct val="135000"/>
              </a:lnSpc>
            </a:pPr>
            <a:r>
              <a:rPr lang="zh-CN" altLang="en-US" sz="2000">
                <a:solidFill>
                  <a:srgbClr val="000000"/>
                </a:solidFill>
                <a:latin typeface="宋体" panose="02010600030101010101" pitchFamily="2" charset="-122"/>
              </a:rPr>
              <a:t>  </a:t>
            </a:r>
            <a:endParaRPr lang="zh-CN" altLang="en-US" sz="2000">
              <a:solidFill>
                <a:srgbClr val="000000"/>
              </a:solidFill>
              <a:latin typeface="宋体" panose="02010600030101010101" pitchFamily="2" charset="-122"/>
            </a:endParaRPr>
          </a:p>
          <a:p>
            <a:pPr eaLnBrk="1" hangingPunct="1">
              <a:lnSpc>
                <a:spcPct val="135000"/>
              </a:lnSpc>
            </a:pPr>
            <a:r>
              <a:rPr lang="zh-CN" altLang="en-US" sz="2000" b="0">
                <a:latin typeface="宋体" panose="02010600030101010101" pitchFamily="2" charset="-122"/>
              </a:rPr>
              <a:t> </a:t>
            </a:r>
            <a:r>
              <a:rPr lang="zh-CN" altLang="en-US" sz="2000">
                <a:latin typeface="宋体" panose="02010600030101010101" pitchFamily="2" charset="-122"/>
              </a:rPr>
              <a:t>      </a:t>
            </a:r>
            <a:endParaRPr lang="zh-CN" altLang="en-US" sz="2000">
              <a:latin typeface="宋体" panose="02010600030101010101" pitchFamily="2" charset="-122"/>
            </a:endParaRPr>
          </a:p>
        </p:txBody>
      </p:sp>
    </p:spTree>
  </p:cSld>
  <p:clrMapOvr>
    <a:masterClrMapping/>
  </p:clrMapOvr>
  <p:transition spd="med">
    <p:random/>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3250" name="Rectangle 2"/>
          <p:cNvSpPr>
            <a:spLocks noGrp="1"/>
          </p:cNvSpPr>
          <p:nvPr>
            <p:ph type="title" idx="4294967295"/>
          </p:nvPr>
        </p:nvSpPr>
        <p:spPr>
          <a:xfrm>
            <a:off x="179388" y="115888"/>
            <a:ext cx="8964613" cy="1143000"/>
          </a:xfrm>
        </p:spPr>
        <p:txBody>
          <a:bodyPr vert="horz" wrap="square" lIns="78366" tIns="39183" rIns="78366" bIns="39183" anchor="ctr"/>
          <a:p>
            <a:pPr marL="0" marR="0" indent="0" algn="l" defTabSz="784225" rtl="0" eaLnBrk="1" fontAlgn="base" latinLnBrk="0" hangingPunct="1">
              <a:lnSpc>
                <a:spcPct val="100000"/>
              </a:lnSpc>
              <a:spcBef>
                <a:spcPct val="0"/>
              </a:spcBef>
              <a:spcAft>
                <a:spcPct val="0"/>
              </a:spcAft>
              <a:buClrTx/>
              <a:buSzTx/>
              <a:buFontTx/>
              <a:buNone/>
            </a:pPr>
            <a:r>
              <a:rPr kumimoji="0" lang="zh-CN" altLang="en-US" sz="2800" b="1" i="0" u="none" strike="noStrike" kern="1200" cap="none" spc="0" normalizeH="0" baseline="0" noProof="1" dirty="0">
                <a:ea typeface="+mj-ea"/>
                <a:cs typeface="+mj-cs"/>
              </a:rPr>
              <a:t>任务2   STC15W4K32S4单片机扩展RAM的测试</a:t>
            </a:r>
            <a:br>
              <a:rPr lang="zh-CN" altLang="en-US" sz="2800" dirty="0">
                <a:latin typeface="Times New Roman" panose="02020603050405020304" pitchFamily="2" charset="0"/>
              </a:rPr>
            </a:br>
            <a:r>
              <a:rPr kumimoji="0" lang="zh-CN" altLang="en-US" sz="2800" b="1" i="0" u="none" strike="noStrike" kern="1200" cap="none" spc="0" normalizeH="0" baseline="0" noProof="1" dirty="0">
                <a:solidFill>
                  <a:srgbClr val="FF6743"/>
                </a:solidFill>
                <a:latin typeface="Times New Roman" panose="02020603050405020304" pitchFamily="2" charset="0"/>
                <a:ea typeface="+mj-ea"/>
                <a:cs typeface="+mj-cs"/>
              </a:rPr>
              <a:t>                                                                  </a:t>
            </a:r>
            <a:r>
              <a:rPr kumimoji="0" lang="en-US" altLang="zh-CN" sz="2800" b="1" i="0" u="none" strike="noStrike" kern="1200" cap="none" spc="0" normalizeH="0" baseline="0" noProof="1" dirty="0">
                <a:solidFill>
                  <a:srgbClr val="FF6743"/>
                </a:solidFill>
                <a:latin typeface="Times New Roman" panose="02020603050405020304" pitchFamily="2" charset="0"/>
                <a:ea typeface="+mj-ea"/>
                <a:cs typeface="+mj-cs"/>
              </a:rPr>
              <a:t>     </a:t>
            </a:r>
            <a:r>
              <a:rPr kumimoji="0" lang="en-US" altLang="zh-CN" sz="2400" b="1" i="0" u="none" strike="noStrike" kern="1200" cap="none" spc="0" normalizeH="0" baseline="0" noProof="1" dirty="0">
                <a:solidFill>
                  <a:srgbClr val="FF6743"/>
                </a:solidFill>
                <a:latin typeface="Times New Roman" panose="02020603050405020304" pitchFamily="2" charset="0"/>
                <a:ea typeface="+mj-ea"/>
                <a:cs typeface="+mj-cs"/>
              </a:rPr>
              <a:t>—</a:t>
            </a:r>
            <a:r>
              <a:rPr kumimoji="0" lang="zh-CN" altLang="en-US" sz="2400" b="1" i="0" u="none" strike="noStrike" kern="1200" cap="none" spc="0" normalizeH="0" baseline="0" noProof="1" dirty="0">
                <a:solidFill>
                  <a:srgbClr val="FF6743"/>
                </a:solidFill>
                <a:latin typeface="Times New Roman" panose="02020603050405020304" pitchFamily="2" charset="0"/>
                <a:ea typeface="仿宋_GB2312" panose="02010609030101010101" pitchFamily="1" charset="-122"/>
                <a:cs typeface="+mj-cs"/>
              </a:rPr>
              <a:t>相关知识</a:t>
            </a:r>
            <a:endParaRPr kumimoji="0" lang="zh-CN" altLang="en-US" sz="2400" b="1" i="0" u="none" strike="noStrike" kern="1200" cap="none" spc="0" normalizeH="0" baseline="0" noProof="1" dirty="0">
              <a:solidFill>
                <a:srgbClr val="FF6743"/>
              </a:solidFill>
              <a:latin typeface="Times New Roman" panose="02020603050405020304" pitchFamily="2" charset="0"/>
              <a:ea typeface="仿宋_GB2312" panose="02010609030101010101" pitchFamily="1" charset="-122"/>
              <a:cs typeface="+mj-cs"/>
            </a:endParaRPr>
          </a:p>
        </p:txBody>
      </p:sp>
      <p:sp>
        <p:nvSpPr>
          <p:cNvPr id="2" name="Rectangle 3"/>
          <p:cNvSpPr>
            <a:spLocks noGrp="1"/>
          </p:cNvSpPr>
          <p:nvPr>
            <p:ph type="body" idx="4294967295"/>
          </p:nvPr>
        </p:nvSpPr>
        <p:spPr>
          <a:xfrm>
            <a:off x="530860" y="1628775"/>
            <a:ext cx="8035290" cy="3498215"/>
          </a:xfrm>
        </p:spPr>
        <p:txBody>
          <a:bodyPr vert="horz" wrap="square" lIns="78366" tIns="39183" rIns="78366" bIns="39183" anchor="t" anchorCtr="0"/>
          <a:p>
            <a:pPr eaLnBrk="1" hangingPunct="1">
              <a:lnSpc>
                <a:spcPct val="155000"/>
              </a:lnSpc>
            </a:pPr>
            <a:r>
              <a:rPr lang="en-US" altLang="zh-CN" sz="2000">
                <a:solidFill>
                  <a:srgbClr val="000000"/>
                </a:solidFill>
                <a:latin typeface="宋体" panose="02010600030101010101" pitchFamily="2" charset="-122"/>
              </a:rPr>
              <a:t>     </a:t>
            </a:r>
            <a:r>
              <a:rPr lang="en-US" altLang="zh-CN" sz="2000" b="0">
                <a:solidFill>
                  <a:srgbClr val="000000"/>
                </a:solidFill>
                <a:latin typeface="宋体" panose="02010600030101010101" pitchFamily="2" charset="-122"/>
              </a:rPr>
              <a:t> </a:t>
            </a:r>
            <a:r>
              <a:rPr b="0">
                <a:latin typeface="宋体" panose="02010600030101010101" pitchFamily="2" charset="-122"/>
              </a:rPr>
              <a:t>STC15W4K32S4单片机的扩展RAM空间为3840B，地址范围为：0000H～0EFFH。</a:t>
            </a:r>
            <a:r>
              <a:rPr lang="zh-CN" altLang="en-US" b="0">
                <a:solidFill>
                  <a:srgbClr val="000000"/>
                </a:solidFill>
                <a:latin typeface="宋体" panose="02010600030101010101" pitchFamily="2" charset="-122"/>
              </a:rPr>
              <a:t>  </a:t>
            </a:r>
            <a:r>
              <a:rPr lang="zh-CN" altLang="en-US">
                <a:solidFill>
                  <a:srgbClr val="000000"/>
                </a:solidFill>
                <a:latin typeface="宋体" panose="02010600030101010101" pitchFamily="2" charset="-122"/>
              </a:rPr>
              <a:t>    </a:t>
            </a:r>
            <a:r>
              <a:rPr lang="zh-CN" altLang="en-US">
                <a:solidFill>
                  <a:schemeClr val="hlink"/>
                </a:solidFill>
                <a:latin typeface="宋体" panose="02010600030101010101" pitchFamily="2" charset="-122"/>
              </a:rPr>
              <a:t> </a:t>
            </a:r>
            <a:endParaRPr lang="zh-CN" altLang="en-US">
              <a:solidFill>
                <a:srgbClr val="FF3300"/>
              </a:solidFill>
              <a:latin typeface="宋体" panose="02010600030101010101" pitchFamily="2" charset="-122"/>
            </a:endParaRPr>
          </a:p>
          <a:p>
            <a:pPr eaLnBrk="1" hangingPunct="1">
              <a:lnSpc>
                <a:spcPct val="135000"/>
              </a:lnSpc>
            </a:pPr>
            <a:r>
              <a:rPr lang="zh-CN" altLang="en-US" sz="2000">
                <a:solidFill>
                  <a:srgbClr val="000000"/>
                </a:solidFill>
                <a:latin typeface="宋体" panose="02010600030101010101" pitchFamily="2" charset="-122"/>
              </a:rPr>
              <a:t>  </a:t>
            </a:r>
            <a:endParaRPr lang="zh-CN" altLang="en-US" sz="2000">
              <a:solidFill>
                <a:srgbClr val="000000"/>
              </a:solidFill>
              <a:latin typeface="宋体" panose="02010600030101010101" pitchFamily="2" charset="-122"/>
            </a:endParaRPr>
          </a:p>
          <a:p>
            <a:pPr eaLnBrk="1" hangingPunct="1">
              <a:lnSpc>
                <a:spcPct val="135000"/>
              </a:lnSpc>
            </a:pPr>
            <a:r>
              <a:rPr lang="zh-CN" altLang="en-US" sz="2000" b="0">
                <a:latin typeface="宋体" panose="02010600030101010101" pitchFamily="2" charset="-122"/>
              </a:rPr>
              <a:t> </a:t>
            </a:r>
            <a:r>
              <a:rPr lang="zh-CN" altLang="en-US" sz="2000">
                <a:latin typeface="宋体" panose="02010600030101010101" pitchFamily="2" charset="-122"/>
              </a:rPr>
              <a:t>      </a:t>
            </a:r>
            <a:endParaRPr lang="zh-CN" altLang="en-US" sz="2000">
              <a:latin typeface="宋体" panose="02010600030101010101" pitchFamily="2" charset="-122"/>
            </a:endParaRPr>
          </a:p>
        </p:txBody>
      </p:sp>
      <p:pic>
        <p:nvPicPr>
          <p:cNvPr id="3" name="图片 2"/>
          <p:cNvPicPr>
            <a:picLocks noChangeAspect="1"/>
          </p:cNvPicPr>
          <p:nvPr>
            <p:custDataLst>
              <p:tags r:id="rId1"/>
            </p:custDataLst>
          </p:nvPr>
        </p:nvPicPr>
        <p:blipFill>
          <a:blip r:embed="rId2"/>
          <a:stretch>
            <a:fillRect/>
          </a:stretch>
        </p:blipFill>
        <p:spPr>
          <a:xfrm>
            <a:off x="899795" y="2852420"/>
            <a:ext cx="6019165" cy="3380105"/>
          </a:xfrm>
          <a:prstGeom prst="rect">
            <a:avLst/>
          </a:prstGeom>
        </p:spPr>
      </p:pic>
    </p:spTree>
  </p:cSld>
  <p:clrMapOvr>
    <a:masterClrMapping/>
  </p:clrMapOvr>
  <p:transition spd="med">
    <p:random/>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8913" name="Arc 3"/>
          <p:cNvSpPr/>
          <p:nvPr/>
        </p:nvSpPr>
        <p:spPr>
          <a:xfrm rot="7873550">
            <a:off x="3703638" y="3830638"/>
            <a:ext cx="1133475" cy="1209675"/>
          </a:xfrm>
          <a:custGeom>
            <a:avLst/>
            <a:gdLst/>
            <a:ahLst/>
            <a:cxnLst>
              <a:cxn ang="0">
                <a:pos x="514619" y="0"/>
              </a:cxn>
              <a:cxn ang="0">
                <a:pos x="1133475" y="544439"/>
              </a:cxn>
              <a:cxn ang="0">
                <a:pos x="0" y="1208088"/>
              </a:cxn>
            </a:cxnLst>
            <a:pathLst>
              <a:path w="18638" h="19873" fill="none">
                <a:moveTo>
                  <a:pt x="8462" y="-1"/>
                </a:moveTo>
                <a:cubicBezTo>
                  <a:pt x="12727" y="1815"/>
                  <a:pt x="16295" y="4955"/>
                  <a:pt x="18638" y="8955"/>
                </a:cubicBezTo>
              </a:path>
              <a:path w="18638" h="19873" stroke="0">
                <a:moveTo>
                  <a:pt x="8462" y="-1"/>
                </a:moveTo>
                <a:cubicBezTo>
                  <a:pt x="12727" y="1815"/>
                  <a:pt x="16295" y="4955"/>
                  <a:pt x="18638" y="8955"/>
                </a:cubicBezTo>
                <a:lnTo>
                  <a:pt x="0" y="19873"/>
                </a:lnTo>
                <a:lnTo>
                  <a:pt x="8462" y="-1"/>
                </a:lnTo>
                <a:close/>
              </a:path>
            </a:pathLst>
          </a:custGeom>
          <a:noFill/>
          <a:ln w="38100" cap="rnd" cmpd="sng">
            <a:solidFill>
              <a:srgbClr val="808080"/>
            </a:solidFill>
            <a:prstDash val="sysDot"/>
            <a:round/>
            <a:headEnd type="none" w="med" len="med"/>
            <a:tailEnd type="triangle" w="med" len="med"/>
          </a:ln>
        </p:spPr>
        <p:txBody>
          <a:bodyPr/>
          <a:p>
            <a:endParaRPr lang="zh-CN" altLang="en-US"/>
          </a:p>
        </p:txBody>
      </p:sp>
      <p:sp>
        <p:nvSpPr>
          <p:cNvPr id="38914" name="Arc 4"/>
          <p:cNvSpPr/>
          <p:nvPr/>
        </p:nvSpPr>
        <p:spPr>
          <a:xfrm rot="3306816">
            <a:off x="4714875" y="2940050"/>
            <a:ext cx="1211263" cy="1208088"/>
          </a:xfrm>
          <a:custGeom>
            <a:avLst/>
            <a:gdLst/>
            <a:ahLst/>
            <a:cxnLst>
              <a:cxn ang="0">
                <a:pos x="514931" y="0"/>
              </a:cxn>
              <a:cxn ang="0">
                <a:pos x="1211262" y="698238"/>
              </a:cxn>
              <a:cxn ang="0">
                <a:pos x="0" y="1208087"/>
              </a:cxn>
            </a:cxnLst>
            <a:pathLst>
              <a:path w="19905" h="19873" fill="none">
                <a:moveTo>
                  <a:pt x="8462" y="-1"/>
                </a:moveTo>
                <a:cubicBezTo>
                  <a:pt x="13623" y="2197"/>
                  <a:pt x="17727" y="6316"/>
                  <a:pt x="19905" y="11485"/>
                </a:cubicBezTo>
              </a:path>
              <a:path w="19905" h="19873" stroke="0">
                <a:moveTo>
                  <a:pt x="8462" y="-1"/>
                </a:moveTo>
                <a:cubicBezTo>
                  <a:pt x="13623" y="2197"/>
                  <a:pt x="17727" y="6316"/>
                  <a:pt x="19905" y="11485"/>
                </a:cubicBezTo>
                <a:lnTo>
                  <a:pt x="0" y="19873"/>
                </a:lnTo>
                <a:lnTo>
                  <a:pt x="8462" y="-1"/>
                </a:lnTo>
                <a:close/>
              </a:path>
            </a:pathLst>
          </a:custGeom>
          <a:noFill/>
          <a:ln w="38100" cap="rnd" cmpd="sng">
            <a:solidFill>
              <a:srgbClr val="808080"/>
            </a:solidFill>
            <a:prstDash val="sysDot"/>
            <a:round/>
            <a:headEnd type="none" w="med" len="med"/>
            <a:tailEnd type="triangle" w="med" len="med"/>
          </a:ln>
        </p:spPr>
        <p:txBody>
          <a:bodyPr/>
          <a:p>
            <a:endParaRPr lang="zh-CN" altLang="en-US"/>
          </a:p>
        </p:txBody>
      </p:sp>
      <p:sp>
        <p:nvSpPr>
          <p:cNvPr id="38915" name="Arc 5"/>
          <p:cNvSpPr/>
          <p:nvPr/>
        </p:nvSpPr>
        <p:spPr>
          <a:xfrm rot="-9622108">
            <a:off x="2628900" y="3213100"/>
            <a:ext cx="1211263" cy="1208088"/>
          </a:xfrm>
          <a:custGeom>
            <a:avLst/>
            <a:gdLst/>
            <a:ahLst/>
            <a:cxnLst>
              <a:cxn ang="0">
                <a:pos x="514931" y="0"/>
              </a:cxn>
              <a:cxn ang="0">
                <a:pos x="1211263" y="698239"/>
              </a:cxn>
              <a:cxn ang="0">
                <a:pos x="0" y="1208088"/>
              </a:cxn>
            </a:cxnLst>
            <a:pathLst>
              <a:path w="19905" h="19873" fill="none">
                <a:moveTo>
                  <a:pt x="8462" y="-1"/>
                </a:moveTo>
                <a:cubicBezTo>
                  <a:pt x="13623" y="2197"/>
                  <a:pt x="17727" y="6316"/>
                  <a:pt x="19905" y="11485"/>
                </a:cubicBezTo>
              </a:path>
              <a:path w="19905" h="19873" stroke="0">
                <a:moveTo>
                  <a:pt x="8462" y="-1"/>
                </a:moveTo>
                <a:cubicBezTo>
                  <a:pt x="13623" y="2197"/>
                  <a:pt x="17727" y="6316"/>
                  <a:pt x="19905" y="11485"/>
                </a:cubicBezTo>
                <a:lnTo>
                  <a:pt x="0" y="19873"/>
                </a:lnTo>
                <a:lnTo>
                  <a:pt x="8462" y="-1"/>
                </a:lnTo>
                <a:close/>
              </a:path>
            </a:pathLst>
          </a:custGeom>
          <a:noFill/>
          <a:ln w="38100" cap="rnd" cmpd="sng">
            <a:solidFill>
              <a:srgbClr val="9E9E9E"/>
            </a:solidFill>
            <a:prstDash val="sysDot"/>
            <a:round/>
            <a:headEnd type="none" w="med" len="med"/>
            <a:tailEnd type="triangle" w="med" len="med"/>
          </a:ln>
        </p:spPr>
        <p:txBody>
          <a:bodyPr/>
          <a:p>
            <a:endParaRPr lang="zh-CN" altLang="en-US"/>
          </a:p>
        </p:txBody>
      </p:sp>
      <p:grpSp>
        <p:nvGrpSpPr>
          <p:cNvPr id="38916" name="Group 6"/>
          <p:cNvGrpSpPr/>
          <p:nvPr/>
        </p:nvGrpSpPr>
        <p:grpSpPr>
          <a:xfrm>
            <a:off x="2701925" y="1773238"/>
            <a:ext cx="3022600" cy="3022600"/>
            <a:chOff x="0" y="0"/>
            <a:chExt cx="1406" cy="1406"/>
          </a:xfrm>
        </p:grpSpPr>
        <p:sp>
          <p:nvSpPr>
            <p:cNvPr id="38917" name="Line 7"/>
            <p:cNvSpPr/>
            <p:nvPr/>
          </p:nvSpPr>
          <p:spPr>
            <a:xfrm flipH="1">
              <a:off x="227" y="0"/>
              <a:ext cx="499" cy="1406"/>
            </a:xfrm>
            <a:prstGeom prst="line">
              <a:avLst/>
            </a:prstGeom>
            <a:ln w="38100" cap="flat" cmpd="sng">
              <a:solidFill>
                <a:srgbClr val="9E9E9E"/>
              </a:solidFill>
              <a:prstDash val="solid"/>
              <a:round/>
              <a:headEnd type="none" w="med" len="med"/>
              <a:tailEnd type="none" w="med" len="med"/>
            </a:ln>
          </p:spPr>
        </p:sp>
        <p:sp>
          <p:nvSpPr>
            <p:cNvPr id="38918" name="Line 8"/>
            <p:cNvSpPr/>
            <p:nvPr/>
          </p:nvSpPr>
          <p:spPr>
            <a:xfrm>
              <a:off x="726" y="0"/>
              <a:ext cx="454" cy="1406"/>
            </a:xfrm>
            <a:prstGeom prst="line">
              <a:avLst/>
            </a:prstGeom>
            <a:ln w="38100" cap="flat" cmpd="sng">
              <a:solidFill>
                <a:srgbClr val="969696"/>
              </a:solidFill>
              <a:prstDash val="solid"/>
              <a:round/>
              <a:headEnd type="none" w="med" len="med"/>
              <a:tailEnd type="none" w="med" len="med"/>
            </a:ln>
          </p:spPr>
        </p:sp>
        <p:sp>
          <p:nvSpPr>
            <p:cNvPr id="38919" name="Line 9"/>
            <p:cNvSpPr/>
            <p:nvPr/>
          </p:nvSpPr>
          <p:spPr>
            <a:xfrm flipH="1">
              <a:off x="227" y="544"/>
              <a:ext cx="1179" cy="862"/>
            </a:xfrm>
            <a:prstGeom prst="line">
              <a:avLst/>
            </a:prstGeom>
            <a:ln w="38100" cap="flat" cmpd="sng">
              <a:solidFill>
                <a:srgbClr val="9E9E9E"/>
              </a:solidFill>
              <a:prstDash val="solid"/>
              <a:round/>
              <a:headEnd type="none" w="med" len="med"/>
              <a:tailEnd type="none" w="med" len="med"/>
            </a:ln>
          </p:spPr>
        </p:sp>
        <p:sp>
          <p:nvSpPr>
            <p:cNvPr id="38920" name="Line 10"/>
            <p:cNvSpPr/>
            <p:nvPr/>
          </p:nvSpPr>
          <p:spPr>
            <a:xfrm>
              <a:off x="0" y="544"/>
              <a:ext cx="1180" cy="862"/>
            </a:xfrm>
            <a:prstGeom prst="line">
              <a:avLst/>
            </a:prstGeom>
            <a:ln w="38100" cap="flat" cmpd="sng">
              <a:solidFill>
                <a:srgbClr val="969696"/>
              </a:solidFill>
              <a:prstDash val="solid"/>
              <a:round/>
              <a:headEnd type="none" w="med" len="med"/>
              <a:tailEnd type="none" w="med" len="med"/>
            </a:ln>
          </p:spPr>
        </p:sp>
        <p:sp>
          <p:nvSpPr>
            <p:cNvPr id="38921" name="Line 11"/>
            <p:cNvSpPr/>
            <p:nvPr/>
          </p:nvSpPr>
          <p:spPr>
            <a:xfrm flipV="1">
              <a:off x="0" y="544"/>
              <a:ext cx="1391" cy="0"/>
            </a:xfrm>
            <a:prstGeom prst="line">
              <a:avLst/>
            </a:prstGeom>
            <a:ln w="38100" cap="flat" cmpd="sng">
              <a:solidFill>
                <a:srgbClr val="9E9E9E"/>
              </a:solidFill>
              <a:prstDash val="solid"/>
              <a:round/>
              <a:headEnd type="none" w="med" len="med"/>
              <a:tailEnd type="none" w="med" len="med"/>
            </a:ln>
          </p:spPr>
        </p:sp>
      </p:grpSp>
      <p:sp>
        <p:nvSpPr>
          <p:cNvPr id="38922" name="Arc 12"/>
          <p:cNvSpPr/>
          <p:nvPr/>
        </p:nvSpPr>
        <p:spPr>
          <a:xfrm rot="-5057432">
            <a:off x="2832100" y="1714500"/>
            <a:ext cx="1211263" cy="1236663"/>
          </a:xfrm>
          <a:custGeom>
            <a:avLst/>
            <a:gdLst/>
            <a:ahLst/>
            <a:cxnLst>
              <a:cxn ang="0">
                <a:pos x="440205" y="0"/>
              </a:cxn>
              <a:cxn ang="0">
                <a:pos x="1211263" y="727063"/>
              </a:cxn>
              <a:cxn ang="0">
                <a:pos x="0" y="1236663"/>
              </a:cxn>
            </a:cxnLst>
            <a:pathLst>
              <a:path w="19905" h="20353" fill="none">
                <a:moveTo>
                  <a:pt x="7233" y="0"/>
                </a:moveTo>
                <a:cubicBezTo>
                  <a:pt x="12950" y="2032"/>
                  <a:pt x="17549" y="6374"/>
                  <a:pt x="19905" y="11965"/>
                </a:cubicBezTo>
              </a:path>
              <a:path w="19905" h="20353" stroke="0">
                <a:moveTo>
                  <a:pt x="7233" y="0"/>
                </a:moveTo>
                <a:cubicBezTo>
                  <a:pt x="12950" y="2032"/>
                  <a:pt x="17549" y="6374"/>
                  <a:pt x="19905" y="11965"/>
                </a:cubicBezTo>
                <a:lnTo>
                  <a:pt x="0" y="20353"/>
                </a:lnTo>
                <a:lnTo>
                  <a:pt x="7233" y="0"/>
                </a:lnTo>
                <a:close/>
              </a:path>
            </a:pathLst>
          </a:custGeom>
          <a:noFill/>
          <a:ln w="38100" cap="rnd" cmpd="sng">
            <a:solidFill>
              <a:srgbClr val="9E9E9E"/>
            </a:solidFill>
            <a:prstDash val="sysDot"/>
            <a:round/>
            <a:headEnd type="none" w="med" len="med"/>
            <a:tailEnd type="triangle" w="med" len="med"/>
          </a:ln>
        </p:spPr>
        <p:txBody>
          <a:bodyPr/>
          <a:p>
            <a:endParaRPr lang="zh-CN" altLang="en-US"/>
          </a:p>
        </p:txBody>
      </p:sp>
      <p:sp>
        <p:nvSpPr>
          <p:cNvPr id="38923" name="Oval 13"/>
          <p:cNvSpPr/>
          <p:nvPr/>
        </p:nvSpPr>
        <p:spPr>
          <a:xfrm>
            <a:off x="4645025" y="5138738"/>
            <a:ext cx="1152525" cy="450850"/>
          </a:xfrm>
          <a:prstGeom prst="ellipse">
            <a:avLst/>
          </a:prstGeom>
          <a:gradFill rotWithShape="1">
            <a:gsLst>
              <a:gs pos="0">
                <a:srgbClr val="000000"/>
              </a:gs>
              <a:gs pos="100000">
                <a:srgbClr val="445E7A">
                  <a:alpha val="0"/>
                </a:srgbClr>
              </a:gs>
            </a:gsLst>
            <a:path path="shape">
              <a:fillToRect l="50000" t="50000" r="50000" b="50000"/>
            </a:path>
            <a:tileRect/>
          </a:gradFill>
          <a:ln w="9525">
            <a:noFill/>
          </a:ln>
        </p:spPr>
        <p:txBody>
          <a:bodyPr wrap="none" anchor="ctr" anchorCtr="0"/>
          <a:p>
            <a:endParaRPr lang="zh-CN" altLang="en-US" b="1" dirty="0">
              <a:latin typeface="Times New Roman" panose="02020603050405020304" pitchFamily="2" charset="0"/>
              <a:ea typeface="宋体" panose="02010600030101010101" pitchFamily="2" charset="-122"/>
            </a:endParaRPr>
          </a:p>
        </p:txBody>
      </p:sp>
      <p:sp>
        <p:nvSpPr>
          <p:cNvPr id="38924" name="Arc 98"/>
          <p:cNvSpPr/>
          <p:nvPr/>
        </p:nvSpPr>
        <p:spPr>
          <a:xfrm rot="-370168">
            <a:off x="4357688" y="1717675"/>
            <a:ext cx="1200150" cy="1208088"/>
          </a:xfrm>
          <a:custGeom>
            <a:avLst/>
            <a:gdLst/>
            <a:ahLst/>
            <a:cxnLst>
              <a:cxn ang="0">
                <a:pos x="515072" y="0"/>
              </a:cxn>
              <a:cxn ang="0">
                <a:pos x="1200150" y="671856"/>
              </a:cxn>
              <a:cxn ang="0">
                <a:pos x="0" y="1208088"/>
              </a:cxn>
            </a:cxnLst>
            <a:pathLst>
              <a:path w="19717" h="19873" fill="none">
                <a:moveTo>
                  <a:pt x="8462" y="-1"/>
                </a:moveTo>
                <a:cubicBezTo>
                  <a:pt x="13472" y="2133"/>
                  <a:pt x="17492" y="6080"/>
                  <a:pt x="19716" y="11052"/>
                </a:cubicBezTo>
              </a:path>
              <a:path w="19717" h="19873" stroke="0">
                <a:moveTo>
                  <a:pt x="8462" y="-1"/>
                </a:moveTo>
                <a:cubicBezTo>
                  <a:pt x="13472" y="2133"/>
                  <a:pt x="17492" y="6080"/>
                  <a:pt x="19716" y="11052"/>
                </a:cubicBezTo>
                <a:lnTo>
                  <a:pt x="0" y="19873"/>
                </a:lnTo>
                <a:lnTo>
                  <a:pt x="8462" y="-1"/>
                </a:lnTo>
                <a:close/>
              </a:path>
            </a:pathLst>
          </a:custGeom>
          <a:noFill/>
          <a:ln w="38100" cap="rnd" cmpd="sng">
            <a:solidFill>
              <a:srgbClr val="9E9E9E"/>
            </a:solidFill>
            <a:prstDash val="sysDot"/>
            <a:round/>
            <a:headEnd type="none" w="med" len="med"/>
            <a:tailEnd type="triangle" w="med" len="med"/>
          </a:ln>
        </p:spPr>
        <p:txBody>
          <a:bodyPr/>
          <a:p>
            <a:endParaRPr lang="zh-CN" altLang="en-US"/>
          </a:p>
        </p:txBody>
      </p:sp>
      <p:sp>
        <p:nvSpPr>
          <p:cNvPr id="38925" name="Oval 99"/>
          <p:cNvSpPr/>
          <p:nvPr/>
        </p:nvSpPr>
        <p:spPr>
          <a:xfrm>
            <a:off x="2684463" y="5229225"/>
            <a:ext cx="895350" cy="360363"/>
          </a:xfrm>
          <a:prstGeom prst="ellipse">
            <a:avLst/>
          </a:prstGeom>
          <a:gradFill rotWithShape="1">
            <a:gsLst>
              <a:gs pos="0">
                <a:srgbClr val="000000">
                  <a:alpha val="50000"/>
                </a:srgbClr>
              </a:gs>
              <a:gs pos="100000">
                <a:srgbClr val="445E7A">
                  <a:alpha val="0"/>
                </a:srgbClr>
              </a:gs>
            </a:gsLst>
            <a:path path="shape">
              <a:fillToRect l="50000" t="50000" r="50000" b="50000"/>
            </a:path>
            <a:tileRect/>
          </a:gradFill>
          <a:ln w="9525">
            <a:noFill/>
          </a:ln>
        </p:spPr>
        <p:txBody>
          <a:bodyPr wrap="none" anchor="ctr" anchorCtr="0"/>
          <a:p>
            <a:endParaRPr lang="zh-CN" altLang="en-US" b="1" dirty="0">
              <a:latin typeface="Times New Roman" panose="02020603050405020304" pitchFamily="2" charset="0"/>
              <a:ea typeface="宋体" panose="02010600030101010101" pitchFamily="2" charset="-122"/>
            </a:endParaRPr>
          </a:p>
        </p:txBody>
      </p:sp>
      <p:grpSp>
        <p:nvGrpSpPr>
          <p:cNvPr id="38926" name="Group 105"/>
          <p:cNvGrpSpPr/>
          <p:nvPr/>
        </p:nvGrpSpPr>
        <p:grpSpPr>
          <a:xfrm>
            <a:off x="2051050" y="2276475"/>
            <a:ext cx="1274763" cy="1247775"/>
            <a:chOff x="0" y="0"/>
            <a:chExt cx="803" cy="786"/>
          </a:xfrm>
        </p:grpSpPr>
        <p:grpSp>
          <p:nvGrpSpPr>
            <p:cNvPr id="38927" name="Group 106"/>
            <p:cNvGrpSpPr/>
            <p:nvPr/>
          </p:nvGrpSpPr>
          <p:grpSpPr>
            <a:xfrm>
              <a:off x="5" y="0"/>
              <a:ext cx="798" cy="786"/>
              <a:chOff x="0" y="0"/>
              <a:chExt cx="1042" cy="1019"/>
            </a:xfrm>
          </p:grpSpPr>
          <p:pic>
            <p:nvPicPr>
              <p:cNvPr id="38928" name="Picture 107" descr="circuler_1"/>
              <p:cNvPicPr>
                <a:picLocks noChangeAspect="1"/>
              </p:cNvPicPr>
              <p:nvPr/>
            </p:nvPicPr>
            <p:blipFill>
              <a:blip r:embed="rId1"/>
              <a:stretch>
                <a:fillRect/>
              </a:stretch>
            </p:blipFill>
            <p:spPr>
              <a:xfrm>
                <a:off x="0" y="0"/>
                <a:ext cx="1042" cy="1016"/>
              </a:xfrm>
              <a:prstGeom prst="rect">
                <a:avLst/>
              </a:prstGeom>
              <a:noFill/>
              <a:ln w="9525">
                <a:noFill/>
              </a:ln>
            </p:spPr>
          </p:pic>
          <p:sp>
            <p:nvSpPr>
              <p:cNvPr id="38929" name="Oval 108"/>
              <p:cNvSpPr/>
              <p:nvPr/>
            </p:nvSpPr>
            <p:spPr>
              <a:xfrm>
                <a:off x="0" y="0"/>
                <a:ext cx="1035" cy="1019"/>
              </a:xfrm>
              <a:prstGeom prst="ellipse">
                <a:avLst/>
              </a:prstGeom>
              <a:gradFill rotWithShape="1">
                <a:gsLst>
                  <a:gs pos="0">
                    <a:srgbClr val="1967B1"/>
                  </a:gs>
                  <a:gs pos="100000">
                    <a:srgbClr val="153B8F"/>
                  </a:gs>
                </a:gsLst>
                <a:lin ang="18900000" scaled="1"/>
                <a:tileRect/>
              </a:gradFill>
              <a:ln w="9525">
                <a:noFill/>
              </a:ln>
            </p:spPr>
            <p:txBody>
              <a:bodyPr wrap="none" anchor="ctr" anchorCtr="0"/>
              <a:p>
                <a:pPr algn="ctr"/>
                <a:r>
                  <a:rPr lang="zh-CN" altLang="en-US" b="1" dirty="0">
                    <a:solidFill>
                      <a:schemeClr val="bg1"/>
                    </a:solidFill>
                    <a:latin typeface="Arial" panose="020B0604020202020204" pitchFamily="34" charset="0"/>
                    <a:ea typeface="华文细黑" panose="02010600040101010101" pitchFamily="2" charset="-122"/>
                  </a:rPr>
                  <a:t>任务说明</a:t>
                </a:r>
                <a:endParaRPr lang="zh-CN" altLang="en-US" b="1" dirty="0">
                  <a:solidFill>
                    <a:schemeClr val="bg1"/>
                  </a:solidFill>
                  <a:latin typeface="Arial" panose="020B0604020202020204" pitchFamily="34" charset="0"/>
                  <a:ea typeface="华文细黑" panose="02010600040101010101" pitchFamily="2" charset="-122"/>
                </a:endParaRPr>
              </a:p>
            </p:txBody>
          </p:sp>
        </p:grpSp>
        <p:pic>
          <p:nvPicPr>
            <p:cNvPr id="38930" name="Picture 109" descr="Picture2">
              <a:hlinkClick r:id="rId2" action="ppaction://hlinksldjump"/>
            </p:cNvPr>
            <p:cNvPicPr>
              <a:picLocks noChangeAspect="1"/>
            </p:cNvPicPr>
            <p:nvPr/>
          </p:nvPicPr>
          <p:blipFill>
            <a:blip r:embed="rId3"/>
            <a:stretch>
              <a:fillRect/>
            </a:stretch>
          </p:blipFill>
          <p:spPr>
            <a:xfrm>
              <a:off x="85" y="8"/>
              <a:ext cx="630" cy="277"/>
            </a:xfrm>
            <a:prstGeom prst="rect">
              <a:avLst/>
            </a:prstGeom>
            <a:noFill/>
            <a:ln w="9525">
              <a:noFill/>
            </a:ln>
          </p:spPr>
        </p:pic>
        <p:grpSp>
          <p:nvGrpSpPr>
            <p:cNvPr id="38931" name="Group 110"/>
            <p:cNvGrpSpPr/>
            <p:nvPr/>
          </p:nvGrpSpPr>
          <p:grpSpPr>
            <a:xfrm rot="-1297425" flipH="1" flipV="1">
              <a:off x="0" y="593"/>
              <a:ext cx="797" cy="191"/>
              <a:chOff x="0" y="0"/>
              <a:chExt cx="893" cy="246"/>
            </a:xfrm>
          </p:grpSpPr>
          <p:grpSp>
            <p:nvGrpSpPr>
              <p:cNvPr id="38932" name="Group 111"/>
              <p:cNvGrpSpPr/>
              <p:nvPr/>
            </p:nvGrpSpPr>
            <p:grpSpPr>
              <a:xfrm>
                <a:off x="0" y="0"/>
                <a:ext cx="743" cy="185"/>
                <a:chOff x="0" y="0"/>
                <a:chExt cx="1118" cy="279"/>
              </a:xfrm>
            </p:grpSpPr>
            <p:sp>
              <p:nvSpPr>
                <p:cNvPr id="38933" name="AutoShape 112"/>
                <p:cNvSpPr/>
                <p:nvPr/>
              </p:nvSpPr>
              <p:spPr>
                <a:xfrm rot="5263130">
                  <a:off x="285" y="-294"/>
                  <a:ext cx="227" cy="816"/>
                </a:xfrm>
                <a:prstGeom prst="moon">
                  <a:avLst>
                    <a:gd name="adj" fmla="val 49773"/>
                  </a:avLst>
                </a:prstGeom>
                <a:solidFill>
                  <a:srgbClr val="F8F8F8">
                    <a:alpha val="3999"/>
                  </a:srgbClr>
                </a:solidFill>
                <a:ln w="9525">
                  <a:noFill/>
                </a:ln>
              </p:spPr>
              <p:txBody>
                <a:bodyPr wrap="none" anchor="ctr" anchorCtr="0"/>
                <a:p>
                  <a:endParaRPr lang="zh-CN" altLang="en-US" b="1" dirty="0">
                    <a:latin typeface="Times New Roman" panose="02020603050405020304" pitchFamily="2" charset="0"/>
                    <a:ea typeface="宋体" panose="02010600030101010101" pitchFamily="2" charset="-122"/>
                  </a:endParaRPr>
                </a:p>
              </p:txBody>
            </p:sp>
            <p:sp>
              <p:nvSpPr>
                <p:cNvPr id="38934" name="AutoShape 113"/>
                <p:cNvSpPr/>
                <p:nvPr/>
              </p:nvSpPr>
              <p:spPr>
                <a:xfrm rot="6078281">
                  <a:off x="421" y="-294"/>
                  <a:ext cx="227" cy="816"/>
                </a:xfrm>
                <a:prstGeom prst="moon">
                  <a:avLst>
                    <a:gd name="adj" fmla="val 49773"/>
                  </a:avLst>
                </a:prstGeom>
                <a:solidFill>
                  <a:srgbClr val="F8F8F8">
                    <a:alpha val="3999"/>
                  </a:srgbClr>
                </a:solidFill>
                <a:ln w="9525">
                  <a:noFill/>
                </a:ln>
              </p:spPr>
              <p:txBody>
                <a:bodyPr wrap="none" anchor="ctr" anchorCtr="0"/>
                <a:p>
                  <a:endParaRPr lang="zh-CN" altLang="en-US" b="1" dirty="0">
                    <a:latin typeface="Times New Roman" panose="02020603050405020304" pitchFamily="2" charset="0"/>
                    <a:ea typeface="宋体" panose="02010600030101010101" pitchFamily="2" charset="-122"/>
                  </a:endParaRPr>
                </a:p>
              </p:txBody>
            </p:sp>
            <p:sp>
              <p:nvSpPr>
                <p:cNvPr id="38935" name="AutoShape 114"/>
                <p:cNvSpPr/>
                <p:nvPr/>
              </p:nvSpPr>
              <p:spPr>
                <a:xfrm rot="6373927">
                  <a:off x="497" y="-272"/>
                  <a:ext cx="227" cy="816"/>
                </a:xfrm>
                <a:prstGeom prst="moon">
                  <a:avLst>
                    <a:gd name="adj" fmla="val 49773"/>
                  </a:avLst>
                </a:prstGeom>
                <a:solidFill>
                  <a:srgbClr val="F8F8F8">
                    <a:alpha val="3999"/>
                  </a:srgbClr>
                </a:solidFill>
                <a:ln w="9525">
                  <a:noFill/>
                </a:ln>
              </p:spPr>
              <p:txBody>
                <a:bodyPr wrap="none" anchor="ctr" anchorCtr="0"/>
                <a:p>
                  <a:endParaRPr lang="zh-CN" altLang="en-US" b="1" dirty="0">
                    <a:latin typeface="Times New Roman" panose="02020603050405020304" pitchFamily="2" charset="0"/>
                    <a:ea typeface="宋体" panose="02010600030101010101" pitchFamily="2" charset="-122"/>
                  </a:endParaRPr>
                </a:p>
              </p:txBody>
            </p:sp>
            <p:sp>
              <p:nvSpPr>
                <p:cNvPr id="38936" name="AutoShape 115"/>
                <p:cNvSpPr/>
                <p:nvPr/>
              </p:nvSpPr>
              <p:spPr>
                <a:xfrm rot="6906312">
                  <a:off x="587" y="-242"/>
                  <a:ext cx="227" cy="816"/>
                </a:xfrm>
                <a:prstGeom prst="moon">
                  <a:avLst>
                    <a:gd name="adj" fmla="val 49773"/>
                  </a:avLst>
                </a:prstGeom>
                <a:solidFill>
                  <a:srgbClr val="F8F8F8">
                    <a:alpha val="3999"/>
                  </a:srgbClr>
                </a:solidFill>
                <a:ln w="9525">
                  <a:noFill/>
                </a:ln>
              </p:spPr>
              <p:txBody>
                <a:bodyPr wrap="none" anchor="ctr" anchorCtr="0"/>
                <a:p>
                  <a:endParaRPr lang="zh-CN" altLang="en-US" b="1" dirty="0">
                    <a:latin typeface="Times New Roman" panose="02020603050405020304" pitchFamily="2" charset="0"/>
                    <a:ea typeface="宋体" panose="02010600030101010101" pitchFamily="2" charset="-122"/>
                  </a:endParaRPr>
                </a:p>
              </p:txBody>
            </p:sp>
          </p:grpSp>
          <p:grpSp>
            <p:nvGrpSpPr>
              <p:cNvPr id="38937" name="Group 116"/>
              <p:cNvGrpSpPr/>
              <p:nvPr/>
            </p:nvGrpSpPr>
            <p:grpSpPr>
              <a:xfrm rot="1353540">
                <a:off x="150" y="60"/>
                <a:ext cx="743" cy="186"/>
                <a:chOff x="0" y="0"/>
                <a:chExt cx="1118" cy="279"/>
              </a:xfrm>
            </p:grpSpPr>
            <p:sp>
              <p:nvSpPr>
                <p:cNvPr id="38938" name="AutoShape 117"/>
                <p:cNvSpPr/>
                <p:nvPr/>
              </p:nvSpPr>
              <p:spPr>
                <a:xfrm rot="5263130">
                  <a:off x="285" y="-294"/>
                  <a:ext cx="227" cy="816"/>
                </a:xfrm>
                <a:prstGeom prst="moon">
                  <a:avLst>
                    <a:gd name="adj" fmla="val 49773"/>
                  </a:avLst>
                </a:prstGeom>
                <a:solidFill>
                  <a:srgbClr val="F8F8F8">
                    <a:alpha val="3999"/>
                  </a:srgbClr>
                </a:solidFill>
                <a:ln w="9525">
                  <a:noFill/>
                </a:ln>
              </p:spPr>
              <p:txBody>
                <a:bodyPr wrap="none" anchor="ctr" anchorCtr="0"/>
                <a:p>
                  <a:endParaRPr lang="zh-CN" altLang="en-US" b="1" dirty="0">
                    <a:latin typeface="Times New Roman" panose="02020603050405020304" pitchFamily="2" charset="0"/>
                    <a:ea typeface="宋体" panose="02010600030101010101" pitchFamily="2" charset="-122"/>
                  </a:endParaRPr>
                </a:p>
              </p:txBody>
            </p:sp>
            <p:sp>
              <p:nvSpPr>
                <p:cNvPr id="38939" name="AutoShape 118"/>
                <p:cNvSpPr/>
                <p:nvPr/>
              </p:nvSpPr>
              <p:spPr>
                <a:xfrm rot="6078281">
                  <a:off x="421" y="-294"/>
                  <a:ext cx="227" cy="816"/>
                </a:xfrm>
                <a:prstGeom prst="moon">
                  <a:avLst>
                    <a:gd name="adj" fmla="val 49773"/>
                  </a:avLst>
                </a:prstGeom>
                <a:solidFill>
                  <a:srgbClr val="F8F8F8">
                    <a:alpha val="3999"/>
                  </a:srgbClr>
                </a:solidFill>
                <a:ln w="9525">
                  <a:noFill/>
                </a:ln>
              </p:spPr>
              <p:txBody>
                <a:bodyPr wrap="none" anchor="ctr" anchorCtr="0"/>
                <a:p>
                  <a:endParaRPr lang="zh-CN" altLang="en-US" b="1" dirty="0">
                    <a:latin typeface="Times New Roman" panose="02020603050405020304" pitchFamily="2" charset="0"/>
                    <a:ea typeface="宋体" panose="02010600030101010101" pitchFamily="2" charset="-122"/>
                  </a:endParaRPr>
                </a:p>
              </p:txBody>
            </p:sp>
            <p:sp>
              <p:nvSpPr>
                <p:cNvPr id="38940" name="AutoShape 119"/>
                <p:cNvSpPr/>
                <p:nvPr/>
              </p:nvSpPr>
              <p:spPr>
                <a:xfrm rot="6373927">
                  <a:off x="497" y="-272"/>
                  <a:ext cx="227" cy="816"/>
                </a:xfrm>
                <a:prstGeom prst="moon">
                  <a:avLst>
                    <a:gd name="adj" fmla="val 49773"/>
                  </a:avLst>
                </a:prstGeom>
                <a:solidFill>
                  <a:srgbClr val="F8F8F8">
                    <a:alpha val="3999"/>
                  </a:srgbClr>
                </a:solidFill>
                <a:ln w="9525">
                  <a:noFill/>
                </a:ln>
              </p:spPr>
              <p:txBody>
                <a:bodyPr wrap="none" anchor="ctr" anchorCtr="0"/>
                <a:p>
                  <a:endParaRPr lang="zh-CN" altLang="en-US" b="1" dirty="0">
                    <a:latin typeface="Times New Roman" panose="02020603050405020304" pitchFamily="2" charset="0"/>
                    <a:ea typeface="宋体" panose="02010600030101010101" pitchFamily="2" charset="-122"/>
                  </a:endParaRPr>
                </a:p>
              </p:txBody>
            </p:sp>
            <p:sp>
              <p:nvSpPr>
                <p:cNvPr id="38941" name="AutoShape 120"/>
                <p:cNvSpPr/>
                <p:nvPr/>
              </p:nvSpPr>
              <p:spPr>
                <a:xfrm rot="6906312">
                  <a:off x="587" y="-242"/>
                  <a:ext cx="227" cy="816"/>
                </a:xfrm>
                <a:prstGeom prst="moon">
                  <a:avLst>
                    <a:gd name="adj" fmla="val 49773"/>
                  </a:avLst>
                </a:prstGeom>
                <a:solidFill>
                  <a:srgbClr val="F8F8F8">
                    <a:alpha val="3999"/>
                  </a:srgbClr>
                </a:solidFill>
                <a:ln w="9525">
                  <a:noFill/>
                </a:ln>
              </p:spPr>
              <p:txBody>
                <a:bodyPr wrap="none" anchor="ctr" anchorCtr="0"/>
                <a:p>
                  <a:endParaRPr lang="zh-CN" altLang="en-US" b="1" dirty="0">
                    <a:latin typeface="Times New Roman" panose="02020603050405020304" pitchFamily="2" charset="0"/>
                    <a:ea typeface="宋体" panose="02010600030101010101" pitchFamily="2" charset="-122"/>
                  </a:endParaRPr>
                </a:p>
              </p:txBody>
            </p:sp>
          </p:grpSp>
        </p:grpSp>
      </p:grpSp>
      <p:grpSp>
        <p:nvGrpSpPr>
          <p:cNvPr id="38942" name="Group 121"/>
          <p:cNvGrpSpPr/>
          <p:nvPr/>
        </p:nvGrpSpPr>
        <p:grpSpPr>
          <a:xfrm>
            <a:off x="3563938" y="1052513"/>
            <a:ext cx="1368425" cy="1368425"/>
            <a:chOff x="0" y="0"/>
            <a:chExt cx="803" cy="786"/>
          </a:xfrm>
        </p:grpSpPr>
        <p:grpSp>
          <p:nvGrpSpPr>
            <p:cNvPr id="38943" name="Group 122"/>
            <p:cNvGrpSpPr/>
            <p:nvPr/>
          </p:nvGrpSpPr>
          <p:grpSpPr>
            <a:xfrm>
              <a:off x="5" y="0"/>
              <a:ext cx="798" cy="786"/>
              <a:chOff x="0" y="0"/>
              <a:chExt cx="1042" cy="1019"/>
            </a:xfrm>
          </p:grpSpPr>
          <p:pic>
            <p:nvPicPr>
              <p:cNvPr id="38944" name="Picture 123" descr="circuler_1">
                <a:hlinkClick r:id="rId4" action="ppaction://hlinksldjump"/>
              </p:cNvPr>
              <p:cNvPicPr>
                <a:picLocks noChangeAspect="1"/>
              </p:cNvPicPr>
              <p:nvPr/>
            </p:nvPicPr>
            <p:blipFill>
              <a:blip r:embed="rId1"/>
              <a:stretch>
                <a:fillRect/>
              </a:stretch>
            </p:blipFill>
            <p:spPr>
              <a:xfrm>
                <a:off x="0" y="0"/>
                <a:ext cx="1042" cy="1016"/>
              </a:xfrm>
              <a:prstGeom prst="rect">
                <a:avLst/>
              </a:prstGeom>
              <a:noFill/>
              <a:ln w="9525">
                <a:noFill/>
              </a:ln>
            </p:spPr>
          </p:pic>
          <p:sp>
            <p:nvSpPr>
              <p:cNvPr id="38945" name="Oval 124">
                <a:hlinkClick r:id="rId4" action="ppaction://hlinksldjump"/>
              </p:cNvPr>
              <p:cNvSpPr/>
              <p:nvPr/>
            </p:nvSpPr>
            <p:spPr>
              <a:xfrm>
                <a:off x="0" y="0"/>
                <a:ext cx="1035" cy="1019"/>
              </a:xfrm>
              <a:prstGeom prst="ellipse">
                <a:avLst/>
              </a:prstGeom>
              <a:gradFill rotWithShape="1">
                <a:gsLst>
                  <a:gs pos="0">
                    <a:srgbClr val="1967B1"/>
                  </a:gs>
                  <a:gs pos="100000">
                    <a:srgbClr val="153B8F"/>
                  </a:gs>
                </a:gsLst>
                <a:lin ang="18900000" scaled="1"/>
                <a:tileRect/>
              </a:gradFill>
              <a:ln w="9525">
                <a:noFill/>
              </a:ln>
            </p:spPr>
            <p:txBody>
              <a:bodyPr wrap="none" anchor="ctr" anchorCtr="0"/>
              <a:p>
                <a:pPr algn="ctr"/>
                <a:r>
                  <a:rPr lang="zh-CN" altLang="en-US" b="1" dirty="0">
                    <a:solidFill>
                      <a:schemeClr val="bg1"/>
                    </a:solidFill>
                    <a:latin typeface="Times New Roman" panose="02020603050405020304" pitchFamily="2" charset="0"/>
                    <a:ea typeface="宋体" panose="02010600030101010101" pitchFamily="2" charset="-122"/>
                  </a:rPr>
                  <a:t>相关知识</a:t>
                </a:r>
                <a:endParaRPr lang="zh-CN" altLang="en-US" b="1" dirty="0">
                  <a:solidFill>
                    <a:schemeClr val="bg1"/>
                  </a:solidFill>
                  <a:latin typeface="Arial" panose="020B0604020202020204" pitchFamily="34" charset="0"/>
                  <a:ea typeface="华文细黑" panose="02010600040101010101" pitchFamily="2" charset="-122"/>
                </a:endParaRPr>
              </a:p>
            </p:txBody>
          </p:sp>
        </p:grpSp>
        <p:pic>
          <p:nvPicPr>
            <p:cNvPr id="38946" name="Picture 125" descr="Picture2"/>
            <p:cNvPicPr>
              <a:picLocks noChangeAspect="1"/>
            </p:cNvPicPr>
            <p:nvPr/>
          </p:nvPicPr>
          <p:blipFill>
            <a:blip r:embed="rId3"/>
            <a:stretch>
              <a:fillRect/>
            </a:stretch>
          </p:blipFill>
          <p:spPr>
            <a:xfrm>
              <a:off x="85" y="8"/>
              <a:ext cx="630" cy="277"/>
            </a:xfrm>
            <a:prstGeom prst="rect">
              <a:avLst/>
            </a:prstGeom>
            <a:noFill/>
            <a:ln w="9525">
              <a:noFill/>
            </a:ln>
          </p:spPr>
        </p:pic>
        <p:grpSp>
          <p:nvGrpSpPr>
            <p:cNvPr id="38947" name="Group 126"/>
            <p:cNvGrpSpPr/>
            <p:nvPr/>
          </p:nvGrpSpPr>
          <p:grpSpPr>
            <a:xfrm rot="-1297425" flipH="1" flipV="1">
              <a:off x="0" y="593"/>
              <a:ext cx="797" cy="191"/>
              <a:chOff x="0" y="0"/>
              <a:chExt cx="893" cy="246"/>
            </a:xfrm>
          </p:grpSpPr>
          <p:grpSp>
            <p:nvGrpSpPr>
              <p:cNvPr id="38948" name="Group 127"/>
              <p:cNvGrpSpPr/>
              <p:nvPr/>
            </p:nvGrpSpPr>
            <p:grpSpPr>
              <a:xfrm>
                <a:off x="0" y="0"/>
                <a:ext cx="743" cy="185"/>
                <a:chOff x="0" y="0"/>
                <a:chExt cx="1118" cy="279"/>
              </a:xfrm>
            </p:grpSpPr>
            <p:sp>
              <p:nvSpPr>
                <p:cNvPr id="38949" name="AutoShape 128"/>
                <p:cNvSpPr/>
                <p:nvPr/>
              </p:nvSpPr>
              <p:spPr>
                <a:xfrm rot="5263130">
                  <a:off x="285" y="-294"/>
                  <a:ext cx="227" cy="816"/>
                </a:xfrm>
                <a:prstGeom prst="moon">
                  <a:avLst>
                    <a:gd name="adj" fmla="val 49773"/>
                  </a:avLst>
                </a:prstGeom>
                <a:solidFill>
                  <a:srgbClr val="F8F8F8">
                    <a:alpha val="3999"/>
                  </a:srgbClr>
                </a:solidFill>
                <a:ln w="9525">
                  <a:noFill/>
                </a:ln>
              </p:spPr>
              <p:txBody>
                <a:bodyPr vert="eaVert" wrap="none" anchor="ctr" anchorCtr="0"/>
                <a:p>
                  <a:endParaRPr lang="zh-CN" altLang="en-US" b="1" dirty="0">
                    <a:latin typeface="Times New Roman" panose="02020603050405020304" pitchFamily="2" charset="0"/>
                    <a:ea typeface="宋体" panose="02010600030101010101" pitchFamily="2" charset="-122"/>
                  </a:endParaRPr>
                </a:p>
              </p:txBody>
            </p:sp>
            <p:sp>
              <p:nvSpPr>
                <p:cNvPr id="38950" name="AutoShape 129"/>
                <p:cNvSpPr/>
                <p:nvPr/>
              </p:nvSpPr>
              <p:spPr>
                <a:xfrm rot="6078281">
                  <a:off x="421" y="-294"/>
                  <a:ext cx="227" cy="816"/>
                </a:xfrm>
                <a:prstGeom prst="moon">
                  <a:avLst>
                    <a:gd name="adj" fmla="val 49773"/>
                  </a:avLst>
                </a:prstGeom>
                <a:solidFill>
                  <a:srgbClr val="F8F8F8">
                    <a:alpha val="3999"/>
                  </a:srgbClr>
                </a:solidFill>
                <a:ln w="9525">
                  <a:noFill/>
                </a:ln>
              </p:spPr>
              <p:txBody>
                <a:bodyPr vert="eaVert" wrap="none" anchor="ctr" anchorCtr="0"/>
                <a:p>
                  <a:endParaRPr lang="zh-CN" altLang="en-US" b="1" dirty="0">
                    <a:latin typeface="Times New Roman" panose="02020603050405020304" pitchFamily="2" charset="0"/>
                    <a:ea typeface="宋体" panose="02010600030101010101" pitchFamily="2" charset="-122"/>
                  </a:endParaRPr>
                </a:p>
              </p:txBody>
            </p:sp>
            <p:sp>
              <p:nvSpPr>
                <p:cNvPr id="38951" name="AutoShape 130"/>
                <p:cNvSpPr/>
                <p:nvPr/>
              </p:nvSpPr>
              <p:spPr>
                <a:xfrm rot="6373927">
                  <a:off x="497" y="-272"/>
                  <a:ext cx="227" cy="816"/>
                </a:xfrm>
                <a:prstGeom prst="moon">
                  <a:avLst>
                    <a:gd name="adj" fmla="val 49773"/>
                  </a:avLst>
                </a:prstGeom>
                <a:solidFill>
                  <a:srgbClr val="F8F8F8">
                    <a:alpha val="3999"/>
                  </a:srgbClr>
                </a:solidFill>
                <a:ln w="9525">
                  <a:noFill/>
                </a:ln>
              </p:spPr>
              <p:txBody>
                <a:bodyPr vert="eaVert" wrap="none" anchor="ctr" anchorCtr="0"/>
                <a:p>
                  <a:endParaRPr lang="zh-CN" altLang="en-US" b="1" dirty="0">
                    <a:latin typeface="Times New Roman" panose="02020603050405020304" pitchFamily="2" charset="0"/>
                    <a:ea typeface="宋体" panose="02010600030101010101" pitchFamily="2" charset="-122"/>
                  </a:endParaRPr>
                </a:p>
              </p:txBody>
            </p:sp>
            <p:sp>
              <p:nvSpPr>
                <p:cNvPr id="38952" name="AutoShape 131"/>
                <p:cNvSpPr/>
                <p:nvPr/>
              </p:nvSpPr>
              <p:spPr>
                <a:xfrm rot="6906312">
                  <a:off x="587" y="-242"/>
                  <a:ext cx="227" cy="816"/>
                </a:xfrm>
                <a:prstGeom prst="moon">
                  <a:avLst>
                    <a:gd name="adj" fmla="val 49773"/>
                  </a:avLst>
                </a:prstGeom>
                <a:solidFill>
                  <a:srgbClr val="F8F8F8">
                    <a:alpha val="3999"/>
                  </a:srgbClr>
                </a:solidFill>
                <a:ln w="9525">
                  <a:noFill/>
                </a:ln>
              </p:spPr>
              <p:txBody>
                <a:bodyPr vert="eaVert" wrap="none" anchor="ctr" anchorCtr="0"/>
                <a:p>
                  <a:endParaRPr lang="zh-CN" altLang="en-US" b="1" dirty="0">
                    <a:latin typeface="Times New Roman" panose="02020603050405020304" pitchFamily="2" charset="0"/>
                    <a:ea typeface="宋体" panose="02010600030101010101" pitchFamily="2" charset="-122"/>
                  </a:endParaRPr>
                </a:p>
              </p:txBody>
            </p:sp>
          </p:grpSp>
          <p:grpSp>
            <p:nvGrpSpPr>
              <p:cNvPr id="38953" name="Group 132"/>
              <p:cNvGrpSpPr/>
              <p:nvPr/>
            </p:nvGrpSpPr>
            <p:grpSpPr>
              <a:xfrm rot="1353540">
                <a:off x="150" y="60"/>
                <a:ext cx="743" cy="186"/>
                <a:chOff x="0" y="0"/>
                <a:chExt cx="1118" cy="279"/>
              </a:xfrm>
            </p:grpSpPr>
            <p:sp>
              <p:nvSpPr>
                <p:cNvPr id="38954" name="AutoShape 133"/>
                <p:cNvSpPr/>
                <p:nvPr/>
              </p:nvSpPr>
              <p:spPr>
                <a:xfrm rot="5263130">
                  <a:off x="285" y="-294"/>
                  <a:ext cx="227" cy="816"/>
                </a:xfrm>
                <a:prstGeom prst="moon">
                  <a:avLst>
                    <a:gd name="adj" fmla="val 49773"/>
                  </a:avLst>
                </a:prstGeom>
                <a:solidFill>
                  <a:srgbClr val="F8F8F8">
                    <a:alpha val="3999"/>
                  </a:srgbClr>
                </a:solidFill>
                <a:ln w="9525">
                  <a:noFill/>
                </a:ln>
              </p:spPr>
              <p:txBody>
                <a:bodyPr vert="eaVert" wrap="none" anchor="ctr" anchorCtr="0"/>
                <a:p>
                  <a:endParaRPr lang="zh-CN" altLang="en-US" b="1" dirty="0">
                    <a:latin typeface="Times New Roman" panose="02020603050405020304" pitchFamily="2" charset="0"/>
                    <a:ea typeface="宋体" panose="02010600030101010101" pitchFamily="2" charset="-122"/>
                  </a:endParaRPr>
                </a:p>
              </p:txBody>
            </p:sp>
            <p:sp>
              <p:nvSpPr>
                <p:cNvPr id="38955" name="AutoShape 134"/>
                <p:cNvSpPr/>
                <p:nvPr/>
              </p:nvSpPr>
              <p:spPr>
                <a:xfrm rot="6078281">
                  <a:off x="421" y="-294"/>
                  <a:ext cx="227" cy="816"/>
                </a:xfrm>
                <a:prstGeom prst="moon">
                  <a:avLst>
                    <a:gd name="adj" fmla="val 49773"/>
                  </a:avLst>
                </a:prstGeom>
                <a:solidFill>
                  <a:srgbClr val="F8F8F8">
                    <a:alpha val="3999"/>
                  </a:srgbClr>
                </a:solidFill>
                <a:ln w="9525">
                  <a:noFill/>
                </a:ln>
              </p:spPr>
              <p:txBody>
                <a:bodyPr vert="eaVert" wrap="none" anchor="ctr" anchorCtr="0"/>
                <a:p>
                  <a:endParaRPr lang="zh-CN" altLang="en-US" b="1" dirty="0">
                    <a:latin typeface="Times New Roman" panose="02020603050405020304" pitchFamily="2" charset="0"/>
                    <a:ea typeface="宋体" panose="02010600030101010101" pitchFamily="2" charset="-122"/>
                  </a:endParaRPr>
                </a:p>
              </p:txBody>
            </p:sp>
            <p:sp>
              <p:nvSpPr>
                <p:cNvPr id="38956" name="AutoShape 135"/>
                <p:cNvSpPr/>
                <p:nvPr/>
              </p:nvSpPr>
              <p:spPr>
                <a:xfrm rot="6373927">
                  <a:off x="497" y="-272"/>
                  <a:ext cx="227" cy="816"/>
                </a:xfrm>
                <a:prstGeom prst="moon">
                  <a:avLst>
                    <a:gd name="adj" fmla="val 49773"/>
                  </a:avLst>
                </a:prstGeom>
                <a:solidFill>
                  <a:srgbClr val="F8F8F8">
                    <a:alpha val="3999"/>
                  </a:srgbClr>
                </a:solidFill>
                <a:ln w="9525">
                  <a:noFill/>
                </a:ln>
              </p:spPr>
              <p:txBody>
                <a:bodyPr vert="eaVert" wrap="none" anchor="ctr" anchorCtr="0"/>
                <a:p>
                  <a:endParaRPr lang="zh-CN" altLang="en-US" b="1" dirty="0">
                    <a:latin typeface="Times New Roman" panose="02020603050405020304" pitchFamily="2" charset="0"/>
                    <a:ea typeface="宋体" panose="02010600030101010101" pitchFamily="2" charset="-122"/>
                  </a:endParaRPr>
                </a:p>
              </p:txBody>
            </p:sp>
            <p:sp>
              <p:nvSpPr>
                <p:cNvPr id="38957" name="AutoShape 136"/>
                <p:cNvSpPr/>
                <p:nvPr/>
              </p:nvSpPr>
              <p:spPr>
                <a:xfrm rot="6906312">
                  <a:off x="587" y="-242"/>
                  <a:ext cx="227" cy="816"/>
                </a:xfrm>
                <a:prstGeom prst="moon">
                  <a:avLst>
                    <a:gd name="adj" fmla="val 49773"/>
                  </a:avLst>
                </a:prstGeom>
                <a:solidFill>
                  <a:srgbClr val="F8F8F8">
                    <a:alpha val="3999"/>
                  </a:srgbClr>
                </a:solidFill>
                <a:ln w="9525">
                  <a:noFill/>
                </a:ln>
              </p:spPr>
              <p:txBody>
                <a:bodyPr vert="eaVert" wrap="none" anchor="ctr" anchorCtr="0"/>
                <a:p>
                  <a:endParaRPr lang="zh-CN" altLang="en-US" b="1" dirty="0">
                    <a:latin typeface="Times New Roman" panose="02020603050405020304" pitchFamily="2" charset="0"/>
                    <a:ea typeface="宋体" panose="02010600030101010101" pitchFamily="2" charset="-122"/>
                  </a:endParaRPr>
                </a:p>
              </p:txBody>
            </p:sp>
          </p:grpSp>
        </p:grpSp>
      </p:grpSp>
      <p:grpSp>
        <p:nvGrpSpPr>
          <p:cNvPr id="38958" name="Group 154"/>
          <p:cNvGrpSpPr/>
          <p:nvPr/>
        </p:nvGrpSpPr>
        <p:grpSpPr>
          <a:xfrm>
            <a:off x="5076825" y="2276475"/>
            <a:ext cx="1296988" cy="1247775"/>
            <a:chOff x="0" y="0"/>
            <a:chExt cx="1042" cy="1019"/>
          </a:xfrm>
        </p:grpSpPr>
        <p:pic>
          <p:nvPicPr>
            <p:cNvPr id="38959" name="Picture 155" descr="circuler_1">
              <a:hlinkClick r:id="rId4" action="ppaction://hlinksldjump"/>
            </p:cNvPr>
            <p:cNvPicPr>
              <a:picLocks noChangeAspect="1"/>
            </p:cNvPicPr>
            <p:nvPr/>
          </p:nvPicPr>
          <p:blipFill>
            <a:blip r:embed="rId1"/>
            <a:stretch>
              <a:fillRect/>
            </a:stretch>
          </p:blipFill>
          <p:spPr>
            <a:xfrm>
              <a:off x="0" y="0"/>
              <a:ext cx="1042" cy="1016"/>
            </a:xfrm>
            <a:prstGeom prst="rect">
              <a:avLst/>
            </a:prstGeom>
            <a:noFill/>
            <a:ln w="9525">
              <a:noFill/>
            </a:ln>
          </p:spPr>
        </p:pic>
        <p:sp>
          <p:nvSpPr>
            <p:cNvPr id="38960" name="Oval 156">
              <a:hlinkClick r:id="rId4" action="ppaction://hlinksldjump"/>
            </p:cNvPr>
            <p:cNvSpPr/>
            <p:nvPr/>
          </p:nvSpPr>
          <p:spPr>
            <a:xfrm>
              <a:off x="0" y="0"/>
              <a:ext cx="1035" cy="1019"/>
            </a:xfrm>
            <a:prstGeom prst="ellipse">
              <a:avLst/>
            </a:prstGeom>
            <a:gradFill rotWithShape="1">
              <a:gsLst>
                <a:gs pos="0">
                  <a:srgbClr val="1967B1"/>
                </a:gs>
                <a:gs pos="100000">
                  <a:srgbClr val="153B8F"/>
                </a:gs>
              </a:gsLst>
              <a:lin ang="18900000" scaled="1"/>
              <a:tileRect/>
            </a:gradFill>
            <a:ln w="9525">
              <a:noFill/>
            </a:ln>
          </p:spPr>
          <p:txBody>
            <a:bodyPr wrap="none" anchor="ctr" anchorCtr="0"/>
            <a:p>
              <a:pPr algn="ctr"/>
              <a:r>
                <a:rPr lang="zh-CN" altLang="en-US" b="1" dirty="0">
                  <a:solidFill>
                    <a:schemeClr val="bg1"/>
                  </a:solidFill>
                  <a:latin typeface="Times New Roman" panose="02020603050405020304" pitchFamily="2" charset="0"/>
                  <a:ea typeface="宋体" panose="02010600030101010101" pitchFamily="2" charset="-122"/>
                </a:rPr>
                <a:t>任务实施</a:t>
              </a:r>
              <a:endParaRPr lang="zh-CN" altLang="en-US" b="1" dirty="0">
                <a:solidFill>
                  <a:schemeClr val="bg1"/>
                </a:solidFill>
                <a:latin typeface="Times New Roman" panose="02020603050405020304" pitchFamily="2" charset="0"/>
                <a:ea typeface="宋体" panose="02010600030101010101" pitchFamily="2" charset="-122"/>
              </a:endParaRPr>
            </a:p>
          </p:txBody>
        </p:sp>
      </p:grpSp>
      <p:grpSp>
        <p:nvGrpSpPr>
          <p:cNvPr id="38961" name="Group 158"/>
          <p:cNvGrpSpPr/>
          <p:nvPr/>
        </p:nvGrpSpPr>
        <p:grpSpPr>
          <a:xfrm rot="-1297425" flipH="1" flipV="1">
            <a:off x="5219700" y="3213100"/>
            <a:ext cx="1265238" cy="303213"/>
            <a:chOff x="0" y="0"/>
            <a:chExt cx="893" cy="246"/>
          </a:xfrm>
        </p:grpSpPr>
        <p:grpSp>
          <p:nvGrpSpPr>
            <p:cNvPr id="38962" name="Group 159"/>
            <p:cNvGrpSpPr/>
            <p:nvPr/>
          </p:nvGrpSpPr>
          <p:grpSpPr>
            <a:xfrm>
              <a:off x="0" y="0"/>
              <a:ext cx="743" cy="185"/>
              <a:chOff x="0" y="0"/>
              <a:chExt cx="1118" cy="279"/>
            </a:xfrm>
          </p:grpSpPr>
          <p:sp>
            <p:nvSpPr>
              <p:cNvPr id="38963" name="AutoShape 160"/>
              <p:cNvSpPr/>
              <p:nvPr/>
            </p:nvSpPr>
            <p:spPr>
              <a:xfrm rot="5263130">
                <a:off x="285" y="-294"/>
                <a:ext cx="227" cy="816"/>
              </a:xfrm>
              <a:prstGeom prst="moon">
                <a:avLst>
                  <a:gd name="adj" fmla="val 49773"/>
                </a:avLst>
              </a:prstGeom>
              <a:solidFill>
                <a:srgbClr val="F8F8F8">
                  <a:alpha val="3999"/>
                </a:srgbClr>
              </a:solidFill>
              <a:ln w="9525">
                <a:noFill/>
              </a:ln>
            </p:spPr>
            <p:txBody>
              <a:bodyPr vert="eaVert" wrap="none" anchor="ctr" anchorCtr="0"/>
              <a:p>
                <a:endParaRPr lang="zh-CN" altLang="en-US" b="1" dirty="0">
                  <a:latin typeface="Times New Roman" panose="02020603050405020304" pitchFamily="2" charset="0"/>
                  <a:ea typeface="宋体" panose="02010600030101010101" pitchFamily="2" charset="-122"/>
                </a:endParaRPr>
              </a:p>
            </p:txBody>
          </p:sp>
          <p:sp>
            <p:nvSpPr>
              <p:cNvPr id="38964" name="AutoShape 161"/>
              <p:cNvSpPr/>
              <p:nvPr/>
            </p:nvSpPr>
            <p:spPr>
              <a:xfrm rot="6078281">
                <a:off x="421" y="-294"/>
                <a:ext cx="227" cy="816"/>
              </a:xfrm>
              <a:prstGeom prst="moon">
                <a:avLst>
                  <a:gd name="adj" fmla="val 49773"/>
                </a:avLst>
              </a:prstGeom>
              <a:solidFill>
                <a:srgbClr val="F8F8F8">
                  <a:alpha val="3999"/>
                </a:srgbClr>
              </a:solidFill>
              <a:ln w="9525">
                <a:noFill/>
              </a:ln>
            </p:spPr>
            <p:txBody>
              <a:bodyPr vert="eaVert" wrap="none" anchor="ctr" anchorCtr="0"/>
              <a:p>
                <a:endParaRPr lang="zh-CN" altLang="en-US" b="1" dirty="0">
                  <a:latin typeface="Times New Roman" panose="02020603050405020304" pitchFamily="2" charset="0"/>
                  <a:ea typeface="宋体" panose="02010600030101010101" pitchFamily="2" charset="-122"/>
                </a:endParaRPr>
              </a:p>
            </p:txBody>
          </p:sp>
          <p:sp>
            <p:nvSpPr>
              <p:cNvPr id="38965" name="AutoShape 162"/>
              <p:cNvSpPr/>
              <p:nvPr/>
            </p:nvSpPr>
            <p:spPr>
              <a:xfrm rot="6373927">
                <a:off x="497" y="-272"/>
                <a:ext cx="227" cy="816"/>
              </a:xfrm>
              <a:prstGeom prst="moon">
                <a:avLst>
                  <a:gd name="adj" fmla="val 49773"/>
                </a:avLst>
              </a:prstGeom>
              <a:solidFill>
                <a:srgbClr val="F8F8F8">
                  <a:alpha val="3999"/>
                </a:srgbClr>
              </a:solidFill>
              <a:ln w="9525">
                <a:noFill/>
              </a:ln>
            </p:spPr>
            <p:txBody>
              <a:bodyPr vert="eaVert" wrap="none" anchor="ctr" anchorCtr="0"/>
              <a:p>
                <a:endParaRPr lang="zh-CN" altLang="en-US" b="1" dirty="0">
                  <a:latin typeface="Times New Roman" panose="02020603050405020304" pitchFamily="2" charset="0"/>
                  <a:ea typeface="宋体" panose="02010600030101010101" pitchFamily="2" charset="-122"/>
                </a:endParaRPr>
              </a:p>
            </p:txBody>
          </p:sp>
          <p:sp>
            <p:nvSpPr>
              <p:cNvPr id="38966" name="AutoShape 163"/>
              <p:cNvSpPr/>
              <p:nvPr/>
            </p:nvSpPr>
            <p:spPr>
              <a:xfrm rot="6906312">
                <a:off x="587" y="-242"/>
                <a:ext cx="227" cy="816"/>
              </a:xfrm>
              <a:prstGeom prst="moon">
                <a:avLst>
                  <a:gd name="adj" fmla="val 49773"/>
                </a:avLst>
              </a:prstGeom>
              <a:solidFill>
                <a:srgbClr val="F8F8F8">
                  <a:alpha val="3999"/>
                </a:srgbClr>
              </a:solidFill>
              <a:ln w="9525">
                <a:noFill/>
              </a:ln>
            </p:spPr>
            <p:txBody>
              <a:bodyPr vert="eaVert" wrap="none" anchor="ctr" anchorCtr="0"/>
              <a:p>
                <a:endParaRPr lang="zh-CN" altLang="en-US" b="1" dirty="0">
                  <a:latin typeface="Times New Roman" panose="02020603050405020304" pitchFamily="2" charset="0"/>
                  <a:ea typeface="宋体" panose="02010600030101010101" pitchFamily="2" charset="-122"/>
                </a:endParaRPr>
              </a:p>
            </p:txBody>
          </p:sp>
        </p:grpSp>
        <p:grpSp>
          <p:nvGrpSpPr>
            <p:cNvPr id="38967" name="Group 164"/>
            <p:cNvGrpSpPr/>
            <p:nvPr/>
          </p:nvGrpSpPr>
          <p:grpSpPr>
            <a:xfrm rot="1353540">
              <a:off x="150" y="60"/>
              <a:ext cx="743" cy="186"/>
              <a:chOff x="0" y="0"/>
              <a:chExt cx="1118" cy="279"/>
            </a:xfrm>
          </p:grpSpPr>
          <p:sp>
            <p:nvSpPr>
              <p:cNvPr id="38968" name="AutoShape 165"/>
              <p:cNvSpPr/>
              <p:nvPr/>
            </p:nvSpPr>
            <p:spPr>
              <a:xfrm rot="5263130">
                <a:off x="285" y="-294"/>
                <a:ext cx="227" cy="816"/>
              </a:xfrm>
              <a:prstGeom prst="moon">
                <a:avLst>
                  <a:gd name="adj" fmla="val 49773"/>
                </a:avLst>
              </a:prstGeom>
              <a:solidFill>
                <a:srgbClr val="F8F8F8">
                  <a:alpha val="3999"/>
                </a:srgbClr>
              </a:solidFill>
              <a:ln w="9525">
                <a:noFill/>
              </a:ln>
            </p:spPr>
            <p:txBody>
              <a:bodyPr vert="eaVert" wrap="none" anchor="ctr" anchorCtr="0"/>
              <a:p>
                <a:endParaRPr lang="zh-CN" altLang="en-US" b="1" dirty="0">
                  <a:latin typeface="Times New Roman" panose="02020603050405020304" pitchFamily="2" charset="0"/>
                  <a:ea typeface="宋体" panose="02010600030101010101" pitchFamily="2" charset="-122"/>
                </a:endParaRPr>
              </a:p>
            </p:txBody>
          </p:sp>
          <p:sp>
            <p:nvSpPr>
              <p:cNvPr id="38969" name="AutoShape 166"/>
              <p:cNvSpPr/>
              <p:nvPr/>
            </p:nvSpPr>
            <p:spPr>
              <a:xfrm rot="6078281">
                <a:off x="421" y="-294"/>
                <a:ext cx="227" cy="816"/>
              </a:xfrm>
              <a:prstGeom prst="moon">
                <a:avLst>
                  <a:gd name="adj" fmla="val 49773"/>
                </a:avLst>
              </a:prstGeom>
              <a:solidFill>
                <a:srgbClr val="F8F8F8">
                  <a:alpha val="3999"/>
                </a:srgbClr>
              </a:solidFill>
              <a:ln w="9525">
                <a:noFill/>
              </a:ln>
            </p:spPr>
            <p:txBody>
              <a:bodyPr vert="eaVert" wrap="none" anchor="ctr" anchorCtr="0"/>
              <a:p>
                <a:endParaRPr lang="zh-CN" altLang="en-US" b="1" dirty="0">
                  <a:latin typeface="Times New Roman" panose="02020603050405020304" pitchFamily="2" charset="0"/>
                  <a:ea typeface="宋体" panose="02010600030101010101" pitchFamily="2" charset="-122"/>
                </a:endParaRPr>
              </a:p>
            </p:txBody>
          </p:sp>
          <p:sp>
            <p:nvSpPr>
              <p:cNvPr id="38970" name="AutoShape 167"/>
              <p:cNvSpPr/>
              <p:nvPr/>
            </p:nvSpPr>
            <p:spPr>
              <a:xfrm rot="6373927">
                <a:off x="497" y="-272"/>
                <a:ext cx="227" cy="816"/>
              </a:xfrm>
              <a:prstGeom prst="moon">
                <a:avLst>
                  <a:gd name="adj" fmla="val 49773"/>
                </a:avLst>
              </a:prstGeom>
              <a:solidFill>
                <a:srgbClr val="F8F8F8">
                  <a:alpha val="3999"/>
                </a:srgbClr>
              </a:solidFill>
              <a:ln w="9525">
                <a:noFill/>
              </a:ln>
            </p:spPr>
            <p:txBody>
              <a:bodyPr vert="eaVert" wrap="none" anchor="ctr" anchorCtr="0"/>
              <a:p>
                <a:endParaRPr lang="zh-CN" altLang="en-US" b="1" dirty="0">
                  <a:latin typeface="Times New Roman" panose="02020603050405020304" pitchFamily="2" charset="0"/>
                  <a:ea typeface="宋体" panose="02010600030101010101" pitchFamily="2" charset="-122"/>
                </a:endParaRPr>
              </a:p>
            </p:txBody>
          </p:sp>
          <p:sp>
            <p:nvSpPr>
              <p:cNvPr id="38971" name="AutoShape 168"/>
              <p:cNvSpPr/>
              <p:nvPr/>
            </p:nvSpPr>
            <p:spPr>
              <a:xfrm rot="6906312">
                <a:off x="587" y="-242"/>
                <a:ext cx="227" cy="816"/>
              </a:xfrm>
              <a:prstGeom prst="moon">
                <a:avLst>
                  <a:gd name="adj" fmla="val 49773"/>
                </a:avLst>
              </a:prstGeom>
              <a:solidFill>
                <a:srgbClr val="F8F8F8">
                  <a:alpha val="3999"/>
                </a:srgbClr>
              </a:solidFill>
              <a:ln w="9525">
                <a:noFill/>
              </a:ln>
            </p:spPr>
            <p:txBody>
              <a:bodyPr vert="eaVert" wrap="none" anchor="ctr" anchorCtr="0"/>
              <a:p>
                <a:endParaRPr lang="zh-CN" altLang="en-US" b="1" dirty="0">
                  <a:latin typeface="Times New Roman" panose="02020603050405020304" pitchFamily="2" charset="0"/>
                  <a:ea typeface="宋体" panose="02010600030101010101" pitchFamily="2" charset="-122"/>
                </a:endParaRPr>
              </a:p>
            </p:txBody>
          </p:sp>
        </p:grpSp>
      </p:grpSp>
      <p:sp>
        <p:nvSpPr>
          <p:cNvPr id="38973" name="Rectangle 177"/>
          <p:cNvSpPr>
            <a:spLocks noGrp="1"/>
          </p:cNvSpPr>
          <p:nvPr>
            <p:ph type="title" idx="4294967295"/>
          </p:nvPr>
        </p:nvSpPr>
        <p:spPr>
          <a:xfrm>
            <a:off x="179388" y="0"/>
            <a:ext cx="8964613" cy="1143000"/>
          </a:xfrm>
        </p:spPr>
        <p:txBody>
          <a:bodyPr vert="horz" wrap="square" lIns="78366" tIns="39183" rIns="78366" bIns="39183" anchor="ctr"/>
          <a:p>
            <a:pPr marL="0" marR="0" indent="0" algn="l" defTabSz="784225" rtl="0" eaLnBrk="1" fontAlgn="base" latinLnBrk="0" hangingPunct="1">
              <a:lnSpc>
                <a:spcPct val="100000"/>
              </a:lnSpc>
              <a:spcBef>
                <a:spcPct val="0"/>
              </a:spcBef>
              <a:spcAft>
                <a:spcPct val="0"/>
              </a:spcAft>
              <a:buClrTx/>
              <a:buSzTx/>
              <a:buFontTx/>
              <a:buNone/>
            </a:pPr>
            <a:r>
              <a:rPr kumimoji="0" lang="zh-CN" altLang="en-US" sz="2800" b="1" i="0" u="none" strike="noStrike" kern="1200" cap="none" spc="0" normalizeH="0" baseline="0" noProof="1">
                <a:solidFill>
                  <a:srgbClr val="FF6743"/>
                </a:solidFill>
                <a:latin typeface="宋体" panose="02010600030101010101" pitchFamily="2" charset="-122"/>
                <a:ea typeface="宋体" panose="02010600030101010101" pitchFamily="2" charset="-122"/>
                <a:cs typeface="+mj-cs"/>
              </a:rPr>
              <a:t>任务</a:t>
            </a:r>
            <a:r>
              <a:rPr kumimoji="0" lang="en-US" altLang="zh-CN" sz="2800" b="1" i="0" u="none" strike="noStrike" kern="1200" cap="none" spc="0" normalizeH="0" baseline="0" noProof="1">
                <a:solidFill>
                  <a:srgbClr val="FF6743"/>
                </a:solidFill>
                <a:latin typeface="宋体" panose="02010600030101010101" pitchFamily="2" charset="-122"/>
                <a:ea typeface="宋体" panose="02010600030101010101" pitchFamily="2" charset="-122"/>
                <a:cs typeface="+mj-cs"/>
              </a:rPr>
              <a:t>1  </a:t>
            </a:r>
            <a:r>
              <a:rPr kumimoji="0" lang="zh-CN" altLang="en-US" sz="2800" b="1" i="0" u="none" strike="noStrike" kern="1200" cap="none" spc="0" normalizeH="0" baseline="0" noProof="1">
                <a:solidFill>
                  <a:srgbClr val="FF3300"/>
                </a:solidFill>
                <a:effectLst>
                  <a:outerShdw blurRad="38100" dist="38100" dir="2700000">
                    <a:srgbClr val="C0C0C0"/>
                  </a:outerShdw>
                </a:effectLst>
                <a:latin typeface="宋体" panose="02010600030101010101" pitchFamily="2" charset="-122"/>
                <a:ea typeface="宋体" panose="02010600030101010101" pitchFamily="2" charset="-122"/>
                <a:cs typeface="+mj-cs"/>
              </a:rPr>
              <a:t>STC15W4K32S4单片机的基本RAM</a:t>
            </a:r>
            <a:endParaRPr kumimoji="0" lang="zh-CN" altLang="en-US" sz="2800" b="1" i="0" u="none" strike="noStrike" kern="1200" cap="none" spc="0" normalizeH="0" baseline="0" noProof="1">
              <a:solidFill>
                <a:srgbClr val="FF3300"/>
              </a:solidFill>
              <a:effectLst>
                <a:outerShdw blurRad="38100" dist="38100" dir="2700000">
                  <a:srgbClr val="C0C0C0"/>
                </a:outerShdw>
              </a:effectLst>
              <a:latin typeface="宋体" panose="02010600030101010101" pitchFamily="2" charset="-122"/>
              <a:ea typeface="宋体" panose="02010600030101010101" pitchFamily="2" charset="-122"/>
              <a:cs typeface="+mj-cs"/>
            </a:endParaRPr>
          </a:p>
        </p:txBody>
      </p:sp>
      <p:grpSp>
        <p:nvGrpSpPr>
          <p:cNvPr id="2" name="Group 178"/>
          <p:cNvGrpSpPr/>
          <p:nvPr/>
        </p:nvGrpSpPr>
        <p:grpSpPr>
          <a:xfrm>
            <a:off x="4859338" y="4005263"/>
            <a:ext cx="1274762" cy="1247775"/>
            <a:chOff x="0" y="0"/>
            <a:chExt cx="803" cy="786"/>
          </a:xfrm>
        </p:grpSpPr>
        <p:grpSp>
          <p:nvGrpSpPr>
            <p:cNvPr id="38974" name="Group 179"/>
            <p:cNvGrpSpPr/>
            <p:nvPr/>
          </p:nvGrpSpPr>
          <p:grpSpPr>
            <a:xfrm>
              <a:off x="5" y="0"/>
              <a:ext cx="798" cy="786"/>
              <a:chOff x="0" y="0"/>
              <a:chExt cx="1042" cy="1019"/>
            </a:xfrm>
          </p:grpSpPr>
          <p:pic>
            <p:nvPicPr>
              <p:cNvPr id="38975" name="Picture 180" descr="circuler_1">
                <a:hlinkClick r:id="rId4" action="ppaction://hlinksldjump"/>
              </p:cNvPr>
              <p:cNvPicPr>
                <a:picLocks noChangeAspect="1"/>
              </p:cNvPicPr>
              <p:nvPr/>
            </p:nvPicPr>
            <p:blipFill>
              <a:blip r:embed="rId1"/>
              <a:stretch>
                <a:fillRect/>
              </a:stretch>
            </p:blipFill>
            <p:spPr>
              <a:xfrm>
                <a:off x="0" y="0"/>
                <a:ext cx="1042" cy="1016"/>
              </a:xfrm>
              <a:prstGeom prst="rect">
                <a:avLst/>
              </a:prstGeom>
              <a:noFill/>
              <a:ln w="9525">
                <a:noFill/>
              </a:ln>
            </p:spPr>
          </p:pic>
          <p:sp>
            <p:nvSpPr>
              <p:cNvPr id="38976" name="Oval 181">
                <a:hlinkClick r:id="rId4" action="ppaction://hlinksldjump"/>
              </p:cNvPr>
              <p:cNvSpPr/>
              <p:nvPr/>
            </p:nvSpPr>
            <p:spPr>
              <a:xfrm>
                <a:off x="0" y="0"/>
                <a:ext cx="1035" cy="1019"/>
              </a:xfrm>
              <a:prstGeom prst="ellipse">
                <a:avLst/>
              </a:prstGeom>
              <a:gradFill rotWithShape="1">
                <a:gsLst>
                  <a:gs pos="0">
                    <a:srgbClr val="1967B1"/>
                  </a:gs>
                  <a:gs pos="100000">
                    <a:srgbClr val="153B8F"/>
                  </a:gs>
                </a:gsLst>
                <a:lin ang="18900000" scaled="1"/>
                <a:tileRect/>
              </a:gradFill>
              <a:ln w="9525">
                <a:noFill/>
              </a:ln>
            </p:spPr>
            <p:txBody>
              <a:bodyPr wrap="none" anchor="ctr" anchorCtr="0"/>
              <a:p>
                <a:pPr algn="ctr"/>
                <a:r>
                  <a:rPr lang="zh-CN" altLang="en-US" b="1" dirty="0">
                    <a:solidFill>
                      <a:schemeClr val="bg1"/>
                    </a:solidFill>
                    <a:latin typeface="Times New Roman" panose="02020603050405020304" pitchFamily="2" charset="0"/>
                    <a:ea typeface="宋体" panose="02010600030101010101" pitchFamily="2" charset="-122"/>
                  </a:rPr>
                  <a:t>任务拓展</a:t>
                </a:r>
                <a:endParaRPr lang="zh-CN" altLang="en-US" b="1" dirty="0">
                  <a:solidFill>
                    <a:schemeClr val="bg1"/>
                  </a:solidFill>
                  <a:latin typeface="Times New Roman" panose="02020603050405020304" pitchFamily="2" charset="0"/>
                  <a:ea typeface="宋体" panose="02010600030101010101" pitchFamily="2" charset="-122"/>
                </a:endParaRPr>
              </a:p>
            </p:txBody>
          </p:sp>
        </p:grpSp>
        <p:pic>
          <p:nvPicPr>
            <p:cNvPr id="38977" name="Picture 182" descr="Picture2">
              <a:hlinkClick r:id="rId2" action="ppaction://hlinksldjump"/>
            </p:cNvPr>
            <p:cNvPicPr>
              <a:picLocks noChangeAspect="1"/>
            </p:cNvPicPr>
            <p:nvPr/>
          </p:nvPicPr>
          <p:blipFill>
            <a:blip r:embed="rId3"/>
            <a:stretch>
              <a:fillRect/>
            </a:stretch>
          </p:blipFill>
          <p:spPr>
            <a:xfrm>
              <a:off x="85" y="8"/>
              <a:ext cx="630" cy="277"/>
            </a:xfrm>
            <a:prstGeom prst="rect">
              <a:avLst/>
            </a:prstGeom>
            <a:noFill/>
            <a:ln w="9525">
              <a:noFill/>
            </a:ln>
          </p:spPr>
        </p:pic>
        <p:grpSp>
          <p:nvGrpSpPr>
            <p:cNvPr id="38978" name="Group 183"/>
            <p:cNvGrpSpPr/>
            <p:nvPr/>
          </p:nvGrpSpPr>
          <p:grpSpPr>
            <a:xfrm rot="-1297425" flipH="1" flipV="1">
              <a:off x="0" y="593"/>
              <a:ext cx="797" cy="191"/>
              <a:chOff x="0" y="0"/>
              <a:chExt cx="893" cy="246"/>
            </a:xfrm>
          </p:grpSpPr>
          <p:grpSp>
            <p:nvGrpSpPr>
              <p:cNvPr id="38979" name="Group 184"/>
              <p:cNvGrpSpPr/>
              <p:nvPr/>
            </p:nvGrpSpPr>
            <p:grpSpPr>
              <a:xfrm>
                <a:off x="0" y="0"/>
                <a:ext cx="743" cy="185"/>
                <a:chOff x="0" y="0"/>
                <a:chExt cx="1118" cy="279"/>
              </a:xfrm>
            </p:grpSpPr>
            <p:sp>
              <p:nvSpPr>
                <p:cNvPr id="38980" name="AutoShape 185"/>
                <p:cNvSpPr/>
                <p:nvPr/>
              </p:nvSpPr>
              <p:spPr>
                <a:xfrm rot="5263130">
                  <a:off x="285" y="-294"/>
                  <a:ext cx="227" cy="816"/>
                </a:xfrm>
                <a:prstGeom prst="moon">
                  <a:avLst>
                    <a:gd name="adj" fmla="val 49773"/>
                  </a:avLst>
                </a:prstGeom>
                <a:solidFill>
                  <a:srgbClr val="F8F8F8">
                    <a:alpha val="3999"/>
                  </a:srgbClr>
                </a:solidFill>
                <a:ln w="9525">
                  <a:noFill/>
                </a:ln>
              </p:spPr>
              <p:txBody>
                <a:bodyPr vert="eaVert" wrap="none" anchor="ctr" anchorCtr="0"/>
                <a:p>
                  <a:endParaRPr lang="zh-CN" altLang="en-US" b="1" dirty="0">
                    <a:latin typeface="Times New Roman" panose="02020603050405020304" pitchFamily="2" charset="0"/>
                    <a:ea typeface="宋体" panose="02010600030101010101" pitchFamily="2" charset="-122"/>
                  </a:endParaRPr>
                </a:p>
              </p:txBody>
            </p:sp>
            <p:sp>
              <p:nvSpPr>
                <p:cNvPr id="38981" name="AutoShape 186"/>
                <p:cNvSpPr/>
                <p:nvPr/>
              </p:nvSpPr>
              <p:spPr>
                <a:xfrm rot="6078281">
                  <a:off x="421" y="-294"/>
                  <a:ext cx="227" cy="816"/>
                </a:xfrm>
                <a:prstGeom prst="moon">
                  <a:avLst>
                    <a:gd name="adj" fmla="val 49773"/>
                  </a:avLst>
                </a:prstGeom>
                <a:solidFill>
                  <a:srgbClr val="F8F8F8">
                    <a:alpha val="3999"/>
                  </a:srgbClr>
                </a:solidFill>
                <a:ln w="9525">
                  <a:noFill/>
                </a:ln>
              </p:spPr>
              <p:txBody>
                <a:bodyPr vert="eaVert" wrap="none" anchor="ctr" anchorCtr="0"/>
                <a:p>
                  <a:endParaRPr lang="zh-CN" altLang="en-US" b="1" dirty="0">
                    <a:latin typeface="Times New Roman" panose="02020603050405020304" pitchFamily="2" charset="0"/>
                    <a:ea typeface="宋体" panose="02010600030101010101" pitchFamily="2" charset="-122"/>
                  </a:endParaRPr>
                </a:p>
              </p:txBody>
            </p:sp>
            <p:sp>
              <p:nvSpPr>
                <p:cNvPr id="38982" name="AutoShape 187"/>
                <p:cNvSpPr/>
                <p:nvPr/>
              </p:nvSpPr>
              <p:spPr>
                <a:xfrm rot="6373927">
                  <a:off x="497" y="-272"/>
                  <a:ext cx="227" cy="816"/>
                </a:xfrm>
                <a:prstGeom prst="moon">
                  <a:avLst>
                    <a:gd name="adj" fmla="val 49773"/>
                  </a:avLst>
                </a:prstGeom>
                <a:solidFill>
                  <a:srgbClr val="F8F8F8">
                    <a:alpha val="3999"/>
                  </a:srgbClr>
                </a:solidFill>
                <a:ln w="9525">
                  <a:noFill/>
                </a:ln>
              </p:spPr>
              <p:txBody>
                <a:bodyPr vert="eaVert" wrap="none" anchor="ctr" anchorCtr="0"/>
                <a:p>
                  <a:endParaRPr lang="zh-CN" altLang="en-US" b="1" dirty="0">
                    <a:latin typeface="Times New Roman" panose="02020603050405020304" pitchFamily="2" charset="0"/>
                    <a:ea typeface="宋体" panose="02010600030101010101" pitchFamily="2" charset="-122"/>
                  </a:endParaRPr>
                </a:p>
              </p:txBody>
            </p:sp>
            <p:sp>
              <p:nvSpPr>
                <p:cNvPr id="38983" name="AutoShape 188"/>
                <p:cNvSpPr/>
                <p:nvPr/>
              </p:nvSpPr>
              <p:spPr>
                <a:xfrm rot="6906312">
                  <a:off x="587" y="-242"/>
                  <a:ext cx="227" cy="816"/>
                </a:xfrm>
                <a:prstGeom prst="moon">
                  <a:avLst>
                    <a:gd name="adj" fmla="val 49773"/>
                  </a:avLst>
                </a:prstGeom>
                <a:solidFill>
                  <a:srgbClr val="F8F8F8">
                    <a:alpha val="3999"/>
                  </a:srgbClr>
                </a:solidFill>
                <a:ln w="9525">
                  <a:noFill/>
                </a:ln>
              </p:spPr>
              <p:txBody>
                <a:bodyPr vert="eaVert" wrap="none" anchor="ctr" anchorCtr="0"/>
                <a:p>
                  <a:endParaRPr lang="zh-CN" altLang="en-US" b="1" dirty="0">
                    <a:latin typeface="Times New Roman" panose="02020603050405020304" pitchFamily="2" charset="0"/>
                    <a:ea typeface="宋体" panose="02010600030101010101" pitchFamily="2" charset="-122"/>
                  </a:endParaRPr>
                </a:p>
              </p:txBody>
            </p:sp>
          </p:grpSp>
          <p:grpSp>
            <p:nvGrpSpPr>
              <p:cNvPr id="38984" name="Group 189"/>
              <p:cNvGrpSpPr/>
              <p:nvPr/>
            </p:nvGrpSpPr>
            <p:grpSpPr>
              <a:xfrm rot="1353540">
                <a:off x="150" y="60"/>
                <a:ext cx="743" cy="186"/>
                <a:chOff x="0" y="0"/>
                <a:chExt cx="1118" cy="279"/>
              </a:xfrm>
            </p:grpSpPr>
            <p:sp>
              <p:nvSpPr>
                <p:cNvPr id="38985" name="AutoShape 190"/>
                <p:cNvSpPr/>
                <p:nvPr/>
              </p:nvSpPr>
              <p:spPr>
                <a:xfrm rot="5263130">
                  <a:off x="285" y="-294"/>
                  <a:ext cx="227" cy="816"/>
                </a:xfrm>
                <a:prstGeom prst="moon">
                  <a:avLst>
                    <a:gd name="adj" fmla="val 49773"/>
                  </a:avLst>
                </a:prstGeom>
                <a:solidFill>
                  <a:srgbClr val="F8F8F8">
                    <a:alpha val="3999"/>
                  </a:srgbClr>
                </a:solidFill>
                <a:ln w="9525">
                  <a:noFill/>
                </a:ln>
              </p:spPr>
              <p:txBody>
                <a:bodyPr vert="eaVert" wrap="none" anchor="ctr" anchorCtr="0"/>
                <a:p>
                  <a:endParaRPr lang="zh-CN" altLang="en-US" b="1" dirty="0">
                    <a:latin typeface="Times New Roman" panose="02020603050405020304" pitchFamily="2" charset="0"/>
                    <a:ea typeface="宋体" panose="02010600030101010101" pitchFamily="2" charset="-122"/>
                  </a:endParaRPr>
                </a:p>
              </p:txBody>
            </p:sp>
            <p:sp>
              <p:nvSpPr>
                <p:cNvPr id="38986" name="AutoShape 191"/>
                <p:cNvSpPr/>
                <p:nvPr/>
              </p:nvSpPr>
              <p:spPr>
                <a:xfrm rot="6078281">
                  <a:off x="421" y="-294"/>
                  <a:ext cx="227" cy="816"/>
                </a:xfrm>
                <a:prstGeom prst="moon">
                  <a:avLst>
                    <a:gd name="adj" fmla="val 49773"/>
                  </a:avLst>
                </a:prstGeom>
                <a:solidFill>
                  <a:srgbClr val="F8F8F8">
                    <a:alpha val="3999"/>
                  </a:srgbClr>
                </a:solidFill>
                <a:ln w="9525">
                  <a:noFill/>
                </a:ln>
              </p:spPr>
              <p:txBody>
                <a:bodyPr vert="eaVert" wrap="none" anchor="ctr" anchorCtr="0"/>
                <a:p>
                  <a:endParaRPr lang="zh-CN" altLang="en-US" b="1" dirty="0">
                    <a:latin typeface="Times New Roman" panose="02020603050405020304" pitchFamily="2" charset="0"/>
                    <a:ea typeface="宋体" panose="02010600030101010101" pitchFamily="2" charset="-122"/>
                  </a:endParaRPr>
                </a:p>
              </p:txBody>
            </p:sp>
            <p:sp>
              <p:nvSpPr>
                <p:cNvPr id="38987" name="AutoShape 192"/>
                <p:cNvSpPr/>
                <p:nvPr/>
              </p:nvSpPr>
              <p:spPr>
                <a:xfrm rot="6373927">
                  <a:off x="497" y="-272"/>
                  <a:ext cx="227" cy="816"/>
                </a:xfrm>
                <a:prstGeom prst="moon">
                  <a:avLst>
                    <a:gd name="adj" fmla="val 49773"/>
                  </a:avLst>
                </a:prstGeom>
                <a:solidFill>
                  <a:srgbClr val="F8F8F8">
                    <a:alpha val="3999"/>
                  </a:srgbClr>
                </a:solidFill>
                <a:ln w="9525">
                  <a:noFill/>
                </a:ln>
              </p:spPr>
              <p:txBody>
                <a:bodyPr vert="eaVert" wrap="none" anchor="ctr" anchorCtr="0"/>
                <a:p>
                  <a:endParaRPr lang="zh-CN" altLang="en-US" b="1" dirty="0">
                    <a:latin typeface="Times New Roman" panose="02020603050405020304" pitchFamily="2" charset="0"/>
                    <a:ea typeface="宋体" panose="02010600030101010101" pitchFamily="2" charset="-122"/>
                  </a:endParaRPr>
                </a:p>
              </p:txBody>
            </p:sp>
            <p:sp>
              <p:nvSpPr>
                <p:cNvPr id="38988" name="AutoShape 193"/>
                <p:cNvSpPr/>
                <p:nvPr/>
              </p:nvSpPr>
              <p:spPr>
                <a:xfrm rot="6906312">
                  <a:off x="587" y="-242"/>
                  <a:ext cx="227" cy="816"/>
                </a:xfrm>
                <a:prstGeom prst="moon">
                  <a:avLst>
                    <a:gd name="adj" fmla="val 49773"/>
                  </a:avLst>
                </a:prstGeom>
                <a:solidFill>
                  <a:srgbClr val="F8F8F8">
                    <a:alpha val="3999"/>
                  </a:srgbClr>
                </a:solidFill>
                <a:ln w="9525">
                  <a:noFill/>
                </a:ln>
              </p:spPr>
              <p:txBody>
                <a:bodyPr vert="eaVert" wrap="none" anchor="ctr" anchorCtr="0"/>
                <a:p>
                  <a:endParaRPr lang="zh-CN" altLang="en-US" b="1" dirty="0">
                    <a:latin typeface="Times New Roman" panose="02020603050405020304" pitchFamily="2" charset="0"/>
                    <a:ea typeface="宋体" panose="02010600030101010101" pitchFamily="2" charset="-122"/>
                  </a:endParaRPr>
                </a:p>
              </p:txBody>
            </p:sp>
          </p:grpSp>
        </p:grpSp>
      </p:grpSp>
      <p:grpSp>
        <p:nvGrpSpPr>
          <p:cNvPr id="38989" name="Group 195"/>
          <p:cNvGrpSpPr/>
          <p:nvPr/>
        </p:nvGrpSpPr>
        <p:grpSpPr>
          <a:xfrm>
            <a:off x="2627313" y="4005263"/>
            <a:ext cx="1439862" cy="1368425"/>
            <a:chOff x="0" y="0"/>
            <a:chExt cx="803" cy="786"/>
          </a:xfrm>
        </p:grpSpPr>
        <p:grpSp>
          <p:nvGrpSpPr>
            <p:cNvPr id="38990" name="Group 196"/>
            <p:cNvGrpSpPr/>
            <p:nvPr/>
          </p:nvGrpSpPr>
          <p:grpSpPr>
            <a:xfrm>
              <a:off x="5" y="0"/>
              <a:ext cx="798" cy="786"/>
              <a:chOff x="0" y="0"/>
              <a:chExt cx="1042" cy="1019"/>
            </a:xfrm>
          </p:grpSpPr>
          <p:pic>
            <p:nvPicPr>
              <p:cNvPr id="38991" name="Picture 197" descr="circuler_1"/>
              <p:cNvPicPr>
                <a:picLocks noChangeAspect="1"/>
              </p:cNvPicPr>
              <p:nvPr/>
            </p:nvPicPr>
            <p:blipFill>
              <a:blip r:embed="rId1"/>
              <a:stretch>
                <a:fillRect/>
              </a:stretch>
            </p:blipFill>
            <p:spPr>
              <a:xfrm>
                <a:off x="0" y="0"/>
                <a:ext cx="1042" cy="1016"/>
              </a:xfrm>
              <a:prstGeom prst="rect">
                <a:avLst/>
              </a:prstGeom>
              <a:noFill/>
              <a:ln w="9525">
                <a:noFill/>
              </a:ln>
            </p:spPr>
          </p:pic>
          <p:sp>
            <p:nvSpPr>
              <p:cNvPr id="38992" name="Oval 198"/>
              <p:cNvSpPr/>
              <p:nvPr/>
            </p:nvSpPr>
            <p:spPr>
              <a:xfrm>
                <a:off x="0" y="0"/>
                <a:ext cx="1035" cy="1019"/>
              </a:xfrm>
              <a:prstGeom prst="ellipse">
                <a:avLst/>
              </a:prstGeom>
              <a:gradFill rotWithShape="1">
                <a:gsLst>
                  <a:gs pos="0">
                    <a:srgbClr val="1967B1"/>
                  </a:gs>
                  <a:gs pos="100000">
                    <a:srgbClr val="153B8F"/>
                  </a:gs>
                </a:gsLst>
                <a:lin ang="18900000" scaled="1"/>
                <a:tileRect/>
              </a:gradFill>
              <a:ln w="9525">
                <a:noFill/>
              </a:ln>
            </p:spPr>
            <p:txBody>
              <a:bodyPr wrap="none" anchor="ctr" anchorCtr="0"/>
              <a:p>
                <a:pPr algn="ctr"/>
                <a:r>
                  <a:rPr lang="zh-CN" altLang="en-US" b="1" dirty="0">
                    <a:solidFill>
                      <a:schemeClr val="tx1"/>
                    </a:solidFill>
                    <a:latin typeface="Times New Roman" panose="02020603050405020304" pitchFamily="2" charset="0"/>
                    <a:ea typeface="宋体" panose="02010600030101010101" pitchFamily="2" charset="-122"/>
                  </a:rPr>
                  <a:t>知识延伸</a:t>
                </a:r>
                <a:endParaRPr lang="zh-CN" altLang="en-US" b="1" dirty="0">
                  <a:solidFill>
                    <a:schemeClr val="tx1"/>
                  </a:solidFill>
                  <a:latin typeface="Times New Roman" panose="02020603050405020304" pitchFamily="2" charset="0"/>
                  <a:ea typeface="宋体" panose="02010600030101010101" pitchFamily="2" charset="-122"/>
                </a:endParaRPr>
              </a:p>
            </p:txBody>
          </p:sp>
        </p:grpSp>
        <p:pic>
          <p:nvPicPr>
            <p:cNvPr id="38993" name="Picture 199" descr="Picture2"/>
            <p:cNvPicPr>
              <a:picLocks noChangeAspect="1"/>
            </p:cNvPicPr>
            <p:nvPr/>
          </p:nvPicPr>
          <p:blipFill>
            <a:blip r:embed="rId3"/>
            <a:stretch>
              <a:fillRect/>
            </a:stretch>
          </p:blipFill>
          <p:spPr>
            <a:xfrm>
              <a:off x="85" y="8"/>
              <a:ext cx="630" cy="277"/>
            </a:xfrm>
            <a:prstGeom prst="rect">
              <a:avLst/>
            </a:prstGeom>
            <a:noFill/>
            <a:ln w="9525">
              <a:noFill/>
            </a:ln>
          </p:spPr>
        </p:pic>
        <p:grpSp>
          <p:nvGrpSpPr>
            <p:cNvPr id="38994" name="Group 200"/>
            <p:cNvGrpSpPr/>
            <p:nvPr/>
          </p:nvGrpSpPr>
          <p:grpSpPr>
            <a:xfrm rot="-1297425" flipH="1" flipV="1">
              <a:off x="0" y="593"/>
              <a:ext cx="797" cy="191"/>
              <a:chOff x="0" y="0"/>
              <a:chExt cx="893" cy="246"/>
            </a:xfrm>
          </p:grpSpPr>
          <p:grpSp>
            <p:nvGrpSpPr>
              <p:cNvPr id="38995" name="Group 201"/>
              <p:cNvGrpSpPr/>
              <p:nvPr/>
            </p:nvGrpSpPr>
            <p:grpSpPr>
              <a:xfrm>
                <a:off x="0" y="0"/>
                <a:ext cx="743" cy="185"/>
                <a:chOff x="0" y="0"/>
                <a:chExt cx="1118" cy="279"/>
              </a:xfrm>
            </p:grpSpPr>
            <p:sp>
              <p:nvSpPr>
                <p:cNvPr id="38996" name="AutoShape 202"/>
                <p:cNvSpPr/>
                <p:nvPr/>
              </p:nvSpPr>
              <p:spPr>
                <a:xfrm rot="5263130">
                  <a:off x="285" y="-294"/>
                  <a:ext cx="227" cy="816"/>
                </a:xfrm>
                <a:prstGeom prst="moon">
                  <a:avLst>
                    <a:gd name="adj" fmla="val 49773"/>
                  </a:avLst>
                </a:prstGeom>
                <a:solidFill>
                  <a:srgbClr val="F8F8F8">
                    <a:alpha val="3999"/>
                  </a:srgbClr>
                </a:solidFill>
                <a:ln w="9525">
                  <a:noFill/>
                </a:ln>
              </p:spPr>
              <p:txBody>
                <a:bodyPr vert="eaVert" wrap="none" anchor="ctr" anchorCtr="0"/>
                <a:p>
                  <a:endParaRPr lang="zh-CN" altLang="en-US" b="1" dirty="0">
                    <a:latin typeface="Times New Roman" panose="02020603050405020304" pitchFamily="2" charset="0"/>
                    <a:ea typeface="宋体" panose="02010600030101010101" pitchFamily="2" charset="-122"/>
                  </a:endParaRPr>
                </a:p>
              </p:txBody>
            </p:sp>
            <p:sp>
              <p:nvSpPr>
                <p:cNvPr id="38997" name="AutoShape 203"/>
                <p:cNvSpPr/>
                <p:nvPr/>
              </p:nvSpPr>
              <p:spPr>
                <a:xfrm rot="6078281">
                  <a:off x="421" y="-294"/>
                  <a:ext cx="227" cy="816"/>
                </a:xfrm>
                <a:prstGeom prst="moon">
                  <a:avLst>
                    <a:gd name="adj" fmla="val 49773"/>
                  </a:avLst>
                </a:prstGeom>
                <a:solidFill>
                  <a:srgbClr val="F8F8F8">
                    <a:alpha val="3999"/>
                  </a:srgbClr>
                </a:solidFill>
                <a:ln w="9525">
                  <a:noFill/>
                </a:ln>
              </p:spPr>
              <p:txBody>
                <a:bodyPr vert="eaVert" wrap="none" anchor="ctr" anchorCtr="0"/>
                <a:p>
                  <a:endParaRPr lang="zh-CN" altLang="en-US" b="1" dirty="0">
                    <a:latin typeface="Times New Roman" panose="02020603050405020304" pitchFamily="2" charset="0"/>
                    <a:ea typeface="宋体" panose="02010600030101010101" pitchFamily="2" charset="-122"/>
                  </a:endParaRPr>
                </a:p>
              </p:txBody>
            </p:sp>
            <p:sp>
              <p:nvSpPr>
                <p:cNvPr id="38998" name="AutoShape 204"/>
                <p:cNvSpPr/>
                <p:nvPr/>
              </p:nvSpPr>
              <p:spPr>
                <a:xfrm rot="6373927">
                  <a:off x="497" y="-272"/>
                  <a:ext cx="227" cy="816"/>
                </a:xfrm>
                <a:prstGeom prst="moon">
                  <a:avLst>
                    <a:gd name="adj" fmla="val 49773"/>
                  </a:avLst>
                </a:prstGeom>
                <a:solidFill>
                  <a:srgbClr val="F8F8F8">
                    <a:alpha val="3999"/>
                  </a:srgbClr>
                </a:solidFill>
                <a:ln w="9525">
                  <a:noFill/>
                </a:ln>
              </p:spPr>
              <p:txBody>
                <a:bodyPr vert="eaVert" wrap="none" anchor="ctr" anchorCtr="0"/>
                <a:p>
                  <a:endParaRPr lang="zh-CN" altLang="en-US" b="1" dirty="0">
                    <a:latin typeface="Times New Roman" panose="02020603050405020304" pitchFamily="2" charset="0"/>
                    <a:ea typeface="宋体" panose="02010600030101010101" pitchFamily="2" charset="-122"/>
                  </a:endParaRPr>
                </a:p>
              </p:txBody>
            </p:sp>
            <p:sp>
              <p:nvSpPr>
                <p:cNvPr id="38999" name="AutoShape 205"/>
                <p:cNvSpPr/>
                <p:nvPr/>
              </p:nvSpPr>
              <p:spPr>
                <a:xfrm rot="6906312">
                  <a:off x="587" y="-242"/>
                  <a:ext cx="227" cy="816"/>
                </a:xfrm>
                <a:prstGeom prst="moon">
                  <a:avLst>
                    <a:gd name="adj" fmla="val 49773"/>
                  </a:avLst>
                </a:prstGeom>
                <a:solidFill>
                  <a:srgbClr val="F8F8F8">
                    <a:alpha val="3999"/>
                  </a:srgbClr>
                </a:solidFill>
                <a:ln w="9525">
                  <a:noFill/>
                </a:ln>
              </p:spPr>
              <p:txBody>
                <a:bodyPr vert="eaVert" wrap="none" anchor="ctr" anchorCtr="0"/>
                <a:p>
                  <a:endParaRPr lang="zh-CN" altLang="en-US" b="1" dirty="0">
                    <a:latin typeface="Times New Roman" panose="02020603050405020304" pitchFamily="2" charset="0"/>
                    <a:ea typeface="宋体" panose="02010600030101010101" pitchFamily="2" charset="-122"/>
                  </a:endParaRPr>
                </a:p>
              </p:txBody>
            </p:sp>
          </p:grpSp>
          <p:grpSp>
            <p:nvGrpSpPr>
              <p:cNvPr id="39000" name="Group 206"/>
              <p:cNvGrpSpPr/>
              <p:nvPr/>
            </p:nvGrpSpPr>
            <p:grpSpPr>
              <a:xfrm rot="1353540">
                <a:off x="150" y="60"/>
                <a:ext cx="743" cy="186"/>
                <a:chOff x="0" y="0"/>
                <a:chExt cx="1118" cy="279"/>
              </a:xfrm>
            </p:grpSpPr>
            <p:sp>
              <p:nvSpPr>
                <p:cNvPr id="39001" name="AutoShape 207"/>
                <p:cNvSpPr/>
                <p:nvPr/>
              </p:nvSpPr>
              <p:spPr>
                <a:xfrm rot="5263130">
                  <a:off x="285" y="-294"/>
                  <a:ext cx="227" cy="816"/>
                </a:xfrm>
                <a:prstGeom prst="moon">
                  <a:avLst>
                    <a:gd name="adj" fmla="val 49773"/>
                  </a:avLst>
                </a:prstGeom>
                <a:solidFill>
                  <a:srgbClr val="F8F8F8">
                    <a:alpha val="3999"/>
                  </a:srgbClr>
                </a:solidFill>
                <a:ln w="9525">
                  <a:noFill/>
                </a:ln>
              </p:spPr>
              <p:txBody>
                <a:bodyPr vert="eaVert" wrap="none" anchor="ctr" anchorCtr="0"/>
                <a:p>
                  <a:endParaRPr lang="zh-CN" altLang="en-US" b="1" dirty="0">
                    <a:latin typeface="Times New Roman" panose="02020603050405020304" pitchFamily="2" charset="0"/>
                    <a:ea typeface="宋体" panose="02010600030101010101" pitchFamily="2" charset="-122"/>
                  </a:endParaRPr>
                </a:p>
              </p:txBody>
            </p:sp>
            <p:sp>
              <p:nvSpPr>
                <p:cNvPr id="39002" name="AutoShape 208"/>
                <p:cNvSpPr/>
                <p:nvPr/>
              </p:nvSpPr>
              <p:spPr>
                <a:xfrm rot="6078281">
                  <a:off x="421" y="-294"/>
                  <a:ext cx="227" cy="816"/>
                </a:xfrm>
                <a:prstGeom prst="moon">
                  <a:avLst>
                    <a:gd name="adj" fmla="val 49773"/>
                  </a:avLst>
                </a:prstGeom>
                <a:solidFill>
                  <a:srgbClr val="F8F8F8">
                    <a:alpha val="3999"/>
                  </a:srgbClr>
                </a:solidFill>
                <a:ln w="9525">
                  <a:noFill/>
                </a:ln>
              </p:spPr>
              <p:txBody>
                <a:bodyPr vert="eaVert" wrap="none" anchor="ctr" anchorCtr="0"/>
                <a:p>
                  <a:endParaRPr lang="zh-CN" altLang="en-US" b="1" dirty="0">
                    <a:latin typeface="Times New Roman" panose="02020603050405020304" pitchFamily="2" charset="0"/>
                    <a:ea typeface="宋体" panose="02010600030101010101" pitchFamily="2" charset="-122"/>
                  </a:endParaRPr>
                </a:p>
              </p:txBody>
            </p:sp>
            <p:sp>
              <p:nvSpPr>
                <p:cNvPr id="39003" name="AutoShape 209"/>
                <p:cNvSpPr/>
                <p:nvPr/>
              </p:nvSpPr>
              <p:spPr>
                <a:xfrm rot="6373927">
                  <a:off x="497" y="-272"/>
                  <a:ext cx="227" cy="816"/>
                </a:xfrm>
                <a:prstGeom prst="moon">
                  <a:avLst>
                    <a:gd name="adj" fmla="val 49773"/>
                  </a:avLst>
                </a:prstGeom>
                <a:solidFill>
                  <a:srgbClr val="F8F8F8">
                    <a:alpha val="3999"/>
                  </a:srgbClr>
                </a:solidFill>
                <a:ln w="9525">
                  <a:noFill/>
                </a:ln>
              </p:spPr>
              <p:txBody>
                <a:bodyPr vert="eaVert" wrap="none" anchor="ctr" anchorCtr="0"/>
                <a:p>
                  <a:endParaRPr lang="zh-CN" altLang="en-US" b="1" dirty="0">
                    <a:latin typeface="Times New Roman" panose="02020603050405020304" pitchFamily="2" charset="0"/>
                    <a:ea typeface="宋体" panose="02010600030101010101" pitchFamily="2" charset="-122"/>
                  </a:endParaRPr>
                </a:p>
              </p:txBody>
            </p:sp>
            <p:sp>
              <p:nvSpPr>
                <p:cNvPr id="39004" name="AutoShape 210"/>
                <p:cNvSpPr/>
                <p:nvPr/>
              </p:nvSpPr>
              <p:spPr>
                <a:xfrm rot="6906312">
                  <a:off x="587" y="-242"/>
                  <a:ext cx="227" cy="816"/>
                </a:xfrm>
                <a:prstGeom prst="moon">
                  <a:avLst>
                    <a:gd name="adj" fmla="val 49773"/>
                  </a:avLst>
                </a:prstGeom>
                <a:solidFill>
                  <a:srgbClr val="F8F8F8">
                    <a:alpha val="3999"/>
                  </a:srgbClr>
                </a:solidFill>
                <a:ln w="9525">
                  <a:noFill/>
                </a:ln>
              </p:spPr>
              <p:txBody>
                <a:bodyPr vert="eaVert" wrap="none" anchor="ctr" anchorCtr="0"/>
                <a:p>
                  <a:endParaRPr lang="zh-CN" altLang="en-US" b="1" dirty="0">
                    <a:latin typeface="Times New Roman" panose="02020603050405020304" pitchFamily="2" charset="0"/>
                    <a:ea typeface="宋体" panose="02010600030101010101" pitchFamily="2" charset="-122"/>
                  </a:endParaRPr>
                </a:p>
              </p:txBody>
            </p:sp>
          </p:grpSp>
        </p:grpSp>
      </p:grpSp>
      <p:grpSp>
        <p:nvGrpSpPr>
          <p:cNvPr id="39005" name="Group 220"/>
          <p:cNvGrpSpPr/>
          <p:nvPr/>
        </p:nvGrpSpPr>
        <p:grpSpPr>
          <a:xfrm>
            <a:off x="7019925" y="5805488"/>
            <a:ext cx="1752600" cy="533400"/>
            <a:chOff x="0" y="0"/>
            <a:chExt cx="1104" cy="336"/>
          </a:xfrm>
        </p:grpSpPr>
        <p:sp>
          <p:nvSpPr>
            <p:cNvPr id="39006" name="Oval 217"/>
            <p:cNvSpPr/>
            <p:nvPr/>
          </p:nvSpPr>
          <p:spPr>
            <a:xfrm>
              <a:off x="0" y="0"/>
              <a:ext cx="1104" cy="336"/>
            </a:xfrm>
            <a:prstGeom prst="ellipse">
              <a:avLst/>
            </a:prstGeom>
            <a:gradFill rotWithShape="1">
              <a:gsLst>
                <a:gs pos="0">
                  <a:srgbClr val="C0CFE6"/>
                </a:gs>
                <a:gs pos="100000">
                  <a:srgbClr val="59606A"/>
                </a:gs>
              </a:gsLst>
              <a:path path="shape">
                <a:fillToRect l="50000" t="50000" r="50000" b="50000"/>
              </a:path>
              <a:tileRect/>
            </a:gradFill>
            <a:ln w="9525">
              <a:noFill/>
            </a:ln>
            <a:effectLst>
              <a:outerShdw dist="38100" dir="5400000" algn="ctr" rotWithShape="0">
                <a:schemeClr val="bg2"/>
              </a:outerShdw>
            </a:effectLst>
          </p:spPr>
          <p:txBody>
            <a:bodyPr wrap="none" anchor="ctr" anchorCtr="0"/>
            <a:p>
              <a:endParaRPr lang="zh-CN" altLang="en-US" b="1" dirty="0">
                <a:latin typeface="Times New Roman" panose="02020603050405020304" pitchFamily="2" charset="0"/>
                <a:ea typeface="宋体" panose="02010600030101010101" pitchFamily="2" charset="-122"/>
              </a:endParaRPr>
            </a:p>
          </p:txBody>
        </p:sp>
        <p:sp>
          <p:nvSpPr>
            <p:cNvPr id="39007" name="Rectangle 218">
              <a:hlinkClick r:id="rId4" action="ppaction://hlinksldjump"/>
            </p:cNvPr>
            <p:cNvSpPr/>
            <p:nvPr/>
          </p:nvSpPr>
          <p:spPr>
            <a:xfrm>
              <a:off x="136" y="45"/>
              <a:ext cx="841" cy="231"/>
            </a:xfrm>
            <a:prstGeom prst="rect">
              <a:avLst/>
            </a:prstGeom>
            <a:noFill/>
            <a:ln w="9525">
              <a:noFill/>
            </a:ln>
          </p:spPr>
          <p:txBody>
            <a:bodyPr wrap="none" anchor="t" anchorCtr="0">
              <a:spAutoFit/>
            </a:bodyPr>
            <a:p>
              <a:r>
                <a:rPr lang="zh-CN" altLang="en-US" b="1" dirty="0">
                  <a:latin typeface="Times New Roman" panose="02020603050405020304" pitchFamily="2" charset="0"/>
                  <a:ea typeface="宋体" panose="02010600030101010101" pitchFamily="2" charset="-122"/>
                </a:rPr>
                <a:t>返回项目页</a:t>
              </a:r>
              <a:endParaRPr lang="zh-CN" altLang="en-US" b="1" dirty="0">
                <a:latin typeface="Times New Roman" panose="02020603050405020304" pitchFamily="2" charset="0"/>
                <a:ea typeface="宋体" panose="02010600030101010101" pitchFamily="2" charset="-122"/>
              </a:endParaRPr>
            </a:p>
          </p:txBody>
        </p:sp>
      </p:grpSp>
    </p:spTree>
  </p:cSld>
  <p:clrMapOvr>
    <a:masterClrMapping/>
  </p:clrMapOvr>
  <p:transition spd="med">
    <p:random/>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3250" name="Rectangle 2"/>
          <p:cNvSpPr>
            <a:spLocks noGrp="1"/>
          </p:cNvSpPr>
          <p:nvPr>
            <p:ph type="title" idx="4294967295"/>
          </p:nvPr>
        </p:nvSpPr>
        <p:spPr>
          <a:xfrm>
            <a:off x="179388" y="115888"/>
            <a:ext cx="8964613" cy="1143000"/>
          </a:xfrm>
        </p:spPr>
        <p:txBody>
          <a:bodyPr vert="horz" wrap="square" lIns="78366" tIns="39183" rIns="78366" bIns="39183" anchor="ctr"/>
          <a:p>
            <a:pPr marL="0" marR="0" indent="0" algn="l" defTabSz="784225" rtl="0" eaLnBrk="1" fontAlgn="base" latinLnBrk="0" hangingPunct="1">
              <a:lnSpc>
                <a:spcPct val="100000"/>
              </a:lnSpc>
              <a:spcBef>
                <a:spcPct val="0"/>
              </a:spcBef>
              <a:spcAft>
                <a:spcPct val="0"/>
              </a:spcAft>
              <a:buClrTx/>
              <a:buSzTx/>
              <a:buFontTx/>
              <a:buNone/>
            </a:pPr>
            <a:r>
              <a:rPr kumimoji="0" lang="zh-CN" altLang="en-US" sz="2800" b="1" i="0" u="none" strike="noStrike" kern="1200" cap="none" spc="0" normalizeH="0" baseline="0" noProof="1" dirty="0">
                <a:ea typeface="+mj-ea"/>
                <a:cs typeface="+mj-cs"/>
              </a:rPr>
              <a:t>任务2   STC15W4K32S4单片机扩展RAM的测试</a:t>
            </a:r>
            <a:br>
              <a:rPr lang="zh-CN" altLang="en-US" sz="2800" dirty="0">
                <a:latin typeface="Times New Roman" panose="02020603050405020304" pitchFamily="2" charset="0"/>
              </a:rPr>
            </a:br>
            <a:r>
              <a:rPr kumimoji="0" lang="zh-CN" altLang="en-US" sz="2800" b="1" i="0" u="none" strike="noStrike" kern="1200" cap="none" spc="0" normalizeH="0" baseline="0" noProof="1" dirty="0">
                <a:solidFill>
                  <a:srgbClr val="FF6743"/>
                </a:solidFill>
                <a:latin typeface="Times New Roman" panose="02020603050405020304" pitchFamily="2" charset="0"/>
                <a:ea typeface="+mj-ea"/>
                <a:cs typeface="+mj-cs"/>
              </a:rPr>
              <a:t>                                                                  </a:t>
            </a:r>
            <a:r>
              <a:rPr kumimoji="0" lang="en-US" altLang="zh-CN" sz="2800" b="1" i="0" u="none" strike="noStrike" kern="1200" cap="none" spc="0" normalizeH="0" baseline="0" noProof="1" dirty="0">
                <a:solidFill>
                  <a:srgbClr val="FF6743"/>
                </a:solidFill>
                <a:latin typeface="Times New Roman" panose="02020603050405020304" pitchFamily="2" charset="0"/>
                <a:ea typeface="+mj-ea"/>
                <a:cs typeface="+mj-cs"/>
              </a:rPr>
              <a:t>     </a:t>
            </a:r>
            <a:r>
              <a:rPr kumimoji="0" lang="en-US" altLang="zh-CN" sz="2400" b="1" i="0" u="none" strike="noStrike" kern="1200" cap="none" spc="0" normalizeH="0" baseline="0" noProof="1" dirty="0">
                <a:solidFill>
                  <a:srgbClr val="FF6743"/>
                </a:solidFill>
                <a:latin typeface="Times New Roman" panose="02020603050405020304" pitchFamily="2" charset="0"/>
                <a:ea typeface="+mj-ea"/>
                <a:cs typeface="+mj-cs"/>
              </a:rPr>
              <a:t>—</a:t>
            </a:r>
            <a:r>
              <a:rPr kumimoji="0" lang="zh-CN" altLang="en-US" sz="2400" b="1" i="0" u="none" strike="noStrike" kern="1200" cap="none" spc="0" normalizeH="0" baseline="0" noProof="1" dirty="0">
                <a:solidFill>
                  <a:srgbClr val="FF6743"/>
                </a:solidFill>
                <a:latin typeface="Times New Roman" panose="02020603050405020304" pitchFamily="2" charset="0"/>
                <a:ea typeface="仿宋_GB2312" panose="02010609030101010101" pitchFamily="1" charset="-122"/>
                <a:cs typeface="+mj-cs"/>
              </a:rPr>
              <a:t>相关知识</a:t>
            </a:r>
            <a:endParaRPr kumimoji="0" lang="zh-CN" altLang="en-US" sz="2400" b="1" i="0" u="none" strike="noStrike" kern="1200" cap="none" spc="0" normalizeH="0" baseline="0" noProof="1" dirty="0">
              <a:solidFill>
                <a:srgbClr val="FF6743"/>
              </a:solidFill>
              <a:latin typeface="Times New Roman" panose="02020603050405020304" pitchFamily="2" charset="0"/>
              <a:ea typeface="仿宋_GB2312" panose="02010609030101010101" pitchFamily="1" charset="-122"/>
              <a:cs typeface="+mj-cs"/>
            </a:endParaRPr>
          </a:p>
        </p:txBody>
      </p:sp>
      <p:sp>
        <p:nvSpPr>
          <p:cNvPr id="2" name="Rectangle 3"/>
          <p:cNvSpPr>
            <a:spLocks noGrp="1"/>
          </p:cNvSpPr>
          <p:nvPr>
            <p:ph type="body" idx="4294967295"/>
          </p:nvPr>
        </p:nvSpPr>
        <p:spPr>
          <a:xfrm>
            <a:off x="530860" y="1628775"/>
            <a:ext cx="8035290" cy="4437380"/>
          </a:xfrm>
        </p:spPr>
        <p:txBody>
          <a:bodyPr vert="horz" wrap="square" lIns="78366" tIns="39183" rIns="78366" bIns="39183" anchor="t" anchorCtr="0"/>
          <a:p>
            <a:pPr eaLnBrk="1" hangingPunct="1">
              <a:lnSpc>
                <a:spcPct val="155000"/>
              </a:lnSpc>
            </a:pPr>
            <a:r>
              <a:rPr lang="en-US" altLang="zh-CN" sz="2000">
                <a:solidFill>
                  <a:srgbClr val="000000"/>
                </a:solidFill>
                <a:latin typeface="宋体" panose="02010600030101010101" pitchFamily="2" charset="-122"/>
              </a:rPr>
              <a:t>     </a:t>
            </a:r>
            <a:r>
              <a:rPr>
                <a:latin typeface="宋体" panose="02010600030101010101" pitchFamily="2" charset="-122"/>
              </a:rPr>
              <a:t>1. 内部扩展RAM的允许访问与禁止访问</a:t>
            </a:r>
            <a:r>
              <a:rPr lang="zh-CN" altLang="en-US">
                <a:solidFill>
                  <a:srgbClr val="000000"/>
                </a:solidFill>
                <a:latin typeface="宋体" panose="02010600030101010101" pitchFamily="2" charset="-122"/>
              </a:rPr>
              <a:t> </a:t>
            </a:r>
            <a:r>
              <a:rPr lang="zh-CN" altLang="en-US" b="0">
                <a:solidFill>
                  <a:srgbClr val="000000"/>
                </a:solidFill>
                <a:latin typeface="宋体" panose="02010600030101010101" pitchFamily="2" charset="-122"/>
              </a:rPr>
              <a:t> </a:t>
            </a:r>
            <a:r>
              <a:rPr lang="zh-CN" altLang="en-US">
                <a:solidFill>
                  <a:srgbClr val="000000"/>
                </a:solidFill>
                <a:latin typeface="宋体" panose="02010600030101010101" pitchFamily="2" charset="-122"/>
              </a:rPr>
              <a:t>    </a:t>
            </a:r>
            <a:r>
              <a:rPr lang="zh-CN" altLang="en-US">
                <a:solidFill>
                  <a:schemeClr val="hlink"/>
                </a:solidFill>
                <a:latin typeface="宋体" panose="02010600030101010101" pitchFamily="2" charset="-122"/>
              </a:rPr>
              <a:t> </a:t>
            </a:r>
            <a:endParaRPr lang="zh-CN" altLang="en-US">
              <a:solidFill>
                <a:srgbClr val="FF3300"/>
              </a:solidFill>
              <a:latin typeface="宋体" panose="02010600030101010101" pitchFamily="2" charset="-122"/>
            </a:endParaRPr>
          </a:p>
          <a:p>
            <a:pPr eaLnBrk="1" hangingPunct="1">
              <a:lnSpc>
                <a:spcPct val="135000"/>
              </a:lnSpc>
            </a:pPr>
            <a:r>
              <a:rPr lang="zh-CN" altLang="en-US" sz="2000">
                <a:solidFill>
                  <a:srgbClr val="000000"/>
                </a:solidFill>
                <a:latin typeface="宋体" panose="02010600030101010101" pitchFamily="2" charset="-122"/>
              </a:rPr>
              <a:t> </a:t>
            </a:r>
            <a:r>
              <a:rPr lang="en-US" altLang="zh-CN" sz="2000">
                <a:solidFill>
                  <a:srgbClr val="000000"/>
                </a:solidFill>
                <a:latin typeface="宋体" panose="02010600030101010101" pitchFamily="2" charset="-122"/>
              </a:rPr>
              <a:t>  </a:t>
            </a:r>
            <a:r>
              <a:rPr lang="zh-CN" altLang="en-US" b="0">
                <a:solidFill>
                  <a:srgbClr val="000000"/>
                </a:solidFill>
                <a:latin typeface="宋体" panose="02010600030101010101" pitchFamily="2" charset="-122"/>
              </a:rPr>
              <a:t> </a:t>
            </a:r>
            <a:r>
              <a:rPr lang="zh-CN" altLang="en-US" b="0">
                <a:solidFill>
                  <a:srgbClr val="7030A0"/>
                </a:solidFill>
                <a:latin typeface="宋体" panose="02010600030101010101" pitchFamily="2" charset="-122"/>
              </a:rPr>
              <a:t>EXTRAM</a:t>
            </a:r>
            <a:r>
              <a:rPr lang="zh-CN" altLang="en-US" b="0">
                <a:solidFill>
                  <a:srgbClr val="000000"/>
                </a:solidFill>
                <a:latin typeface="宋体" panose="02010600030101010101" pitchFamily="2" charset="-122"/>
              </a:rPr>
              <a:t>：内部扩展RAM访问控制位。</a:t>
            </a:r>
            <a:endParaRPr lang="zh-CN" altLang="en-US" b="0">
              <a:solidFill>
                <a:srgbClr val="000000"/>
              </a:solidFill>
              <a:latin typeface="宋体" panose="02010600030101010101" pitchFamily="2" charset="-122"/>
            </a:endParaRPr>
          </a:p>
          <a:p>
            <a:pPr eaLnBrk="1" hangingPunct="1">
              <a:lnSpc>
                <a:spcPct val="135000"/>
              </a:lnSpc>
            </a:pPr>
            <a:r>
              <a:rPr lang="zh-CN" altLang="en-US" b="0">
                <a:solidFill>
                  <a:srgbClr val="000000"/>
                </a:solidFill>
                <a:latin typeface="宋体" panose="02010600030101010101" pitchFamily="2" charset="-122"/>
              </a:rPr>
              <a:t> </a:t>
            </a:r>
            <a:r>
              <a:rPr lang="en-US" altLang="zh-CN" b="0">
                <a:solidFill>
                  <a:srgbClr val="000000"/>
                </a:solidFill>
                <a:latin typeface="宋体" panose="02010600030101010101" pitchFamily="2" charset="-122"/>
              </a:rPr>
              <a:t>    </a:t>
            </a:r>
            <a:r>
              <a:rPr lang="zh-CN" altLang="en-US" b="0">
                <a:solidFill>
                  <a:srgbClr val="000000"/>
                </a:solidFill>
                <a:latin typeface="宋体" panose="02010600030101010101" pitchFamily="2" charset="-122"/>
              </a:rPr>
              <a:t>EXTRAM＝0，允许访问，推荐使用；</a:t>
            </a:r>
            <a:endParaRPr lang="zh-CN" altLang="en-US" b="0">
              <a:solidFill>
                <a:srgbClr val="000000"/>
              </a:solidFill>
              <a:latin typeface="宋体" panose="02010600030101010101" pitchFamily="2" charset="-122"/>
            </a:endParaRPr>
          </a:p>
          <a:p>
            <a:pPr eaLnBrk="1" hangingPunct="1">
              <a:lnSpc>
                <a:spcPct val="135000"/>
              </a:lnSpc>
            </a:pPr>
            <a:r>
              <a:rPr lang="zh-CN" altLang="en-US" b="0">
                <a:solidFill>
                  <a:srgbClr val="000000"/>
                </a:solidFill>
                <a:latin typeface="宋体" panose="02010600030101010101" pitchFamily="2" charset="-122"/>
              </a:rPr>
              <a:t> </a:t>
            </a:r>
            <a:r>
              <a:rPr lang="en-US" altLang="zh-CN" b="0">
                <a:solidFill>
                  <a:srgbClr val="000000"/>
                </a:solidFill>
                <a:latin typeface="宋体" panose="02010600030101010101" pitchFamily="2" charset="-122"/>
              </a:rPr>
              <a:t>    </a:t>
            </a:r>
            <a:r>
              <a:rPr lang="zh-CN" altLang="en-US" b="0">
                <a:solidFill>
                  <a:srgbClr val="000000"/>
                </a:solidFill>
                <a:latin typeface="宋体" panose="02010600030101010101" pitchFamily="2" charset="-122"/>
              </a:rPr>
              <a:t>EXTRAM＝1，禁止访问。当扩展了片外RAM或I/O口，使用时，应禁止访问内部扩展RAM。</a:t>
            </a:r>
            <a:endParaRPr lang="zh-CN" altLang="en-US" b="0">
              <a:solidFill>
                <a:srgbClr val="000000"/>
              </a:solidFill>
              <a:latin typeface="宋体" panose="02010600030101010101" pitchFamily="2" charset="-122"/>
            </a:endParaRPr>
          </a:p>
          <a:p>
            <a:pPr eaLnBrk="1" hangingPunct="1">
              <a:lnSpc>
                <a:spcPct val="135000"/>
              </a:lnSpc>
            </a:pPr>
            <a:r>
              <a:rPr lang="zh-CN" altLang="en-US" sz="2000" b="0">
                <a:latin typeface="宋体" panose="02010600030101010101" pitchFamily="2" charset="-122"/>
              </a:rPr>
              <a:t> </a:t>
            </a:r>
            <a:r>
              <a:rPr lang="zh-CN" altLang="en-US" sz="2000">
                <a:latin typeface="宋体" panose="02010600030101010101" pitchFamily="2" charset="-122"/>
              </a:rPr>
              <a:t>      </a:t>
            </a:r>
            <a:endParaRPr lang="zh-CN" altLang="en-US" sz="2000">
              <a:latin typeface="宋体" panose="02010600030101010101" pitchFamily="2" charset="-122"/>
            </a:endParaRPr>
          </a:p>
        </p:txBody>
      </p:sp>
      <p:pic>
        <p:nvPicPr>
          <p:cNvPr id="5" name="图片 4"/>
          <p:cNvPicPr>
            <a:picLocks noChangeAspect="1"/>
          </p:cNvPicPr>
          <p:nvPr>
            <p:custDataLst>
              <p:tags r:id="rId1"/>
            </p:custDataLst>
          </p:nvPr>
        </p:nvPicPr>
        <p:blipFill>
          <a:blip r:embed="rId2"/>
          <a:stretch>
            <a:fillRect/>
          </a:stretch>
        </p:blipFill>
        <p:spPr>
          <a:xfrm>
            <a:off x="323215" y="4940935"/>
            <a:ext cx="8158480" cy="1266190"/>
          </a:xfrm>
          <a:prstGeom prst="rect">
            <a:avLst/>
          </a:prstGeom>
        </p:spPr>
      </p:pic>
    </p:spTree>
  </p:cSld>
  <p:clrMapOvr>
    <a:masterClrMapping/>
  </p:clrMapOvr>
  <p:transition spd="med">
    <p:random/>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3250" name="Rectangle 2"/>
          <p:cNvSpPr>
            <a:spLocks noGrp="1"/>
          </p:cNvSpPr>
          <p:nvPr>
            <p:ph type="title" idx="4294967295"/>
          </p:nvPr>
        </p:nvSpPr>
        <p:spPr>
          <a:xfrm>
            <a:off x="179388" y="115888"/>
            <a:ext cx="8964613" cy="1143000"/>
          </a:xfrm>
        </p:spPr>
        <p:txBody>
          <a:bodyPr vert="horz" wrap="square" lIns="78366" tIns="39183" rIns="78366" bIns="39183" anchor="ctr"/>
          <a:p>
            <a:pPr marL="0" marR="0" indent="0" algn="l" defTabSz="784225" rtl="0" eaLnBrk="1" fontAlgn="base" latinLnBrk="0" hangingPunct="1">
              <a:lnSpc>
                <a:spcPct val="100000"/>
              </a:lnSpc>
              <a:spcBef>
                <a:spcPct val="0"/>
              </a:spcBef>
              <a:spcAft>
                <a:spcPct val="0"/>
              </a:spcAft>
              <a:buClrTx/>
              <a:buSzTx/>
              <a:buFontTx/>
              <a:buNone/>
            </a:pPr>
            <a:r>
              <a:rPr kumimoji="0" lang="zh-CN" altLang="en-US" sz="2800" b="1" i="0" u="none" strike="noStrike" kern="1200" cap="none" spc="0" normalizeH="0" baseline="0" noProof="1" dirty="0">
                <a:ea typeface="+mj-ea"/>
                <a:cs typeface="+mj-cs"/>
              </a:rPr>
              <a:t>任务2   STC15W4K32S4单片机扩展RAM的测试</a:t>
            </a:r>
            <a:br>
              <a:rPr lang="zh-CN" altLang="en-US" sz="2800" dirty="0">
                <a:latin typeface="Times New Roman" panose="02020603050405020304" pitchFamily="2" charset="0"/>
              </a:rPr>
            </a:br>
            <a:r>
              <a:rPr kumimoji="0" lang="zh-CN" altLang="en-US" sz="2800" b="1" i="0" u="none" strike="noStrike" kern="1200" cap="none" spc="0" normalizeH="0" baseline="0" noProof="1" dirty="0">
                <a:solidFill>
                  <a:srgbClr val="FF6743"/>
                </a:solidFill>
                <a:latin typeface="Times New Roman" panose="02020603050405020304" pitchFamily="2" charset="0"/>
                <a:ea typeface="+mj-ea"/>
                <a:cs typeface="+mj-cs"/>
              </a:rPr>
              <a:t>                                                                  </a:t>
            </a:r>
            <a:r>
              <a:rPr kumimoji="0" lang="en-US" altLang="zh-CN" sz="2800" b="1" i="0" u="none" strike="noStrike" kern="1200" cap="none" spc="0" normalizeH="0" baseline="0" noProof="1" dirty="0">
                <a:solidFill>
                  <a:srgbClr val="FF6743"/>
                </a:solidFill>
                <a:latin typeface="Times New Roman" panose="02020603050405020304" pitchFamily="2" charset="0"/>
                <a:ea typeface="+mj-ea"/>
                <a:cs typeface="+mj-cs"/>
              </a:rPr>
              <a:t>     </a:t>
            </a:r>
            <a:r>
              <a:rPr kumimoji="0" lang="en-US" altLang="zh-CN" sz="2400" b="1" i="0" u="none" strike="noStrike" kern="1200" cap="none" spc="0" normalizeH="0" baseline="0" noProof="1" dirty="0">
                <a:solidFill>
                  <a:srgbClr val="FF6743"/>
                </a:solidFill>
                <a:latin typeface="Times New Roman" panose="02020603050405020304" pitchFamily="2" charset="0"/>
                <a:ea typeface="+mj-ea"/>
                <a:cs typeface="+mj-cs"/>
              </a:rPr>
              <a:t>—</a:t>
            </a:r>
            <a:r>
              <a:rPr kumimoji="0" lang="zh-CN" altLang="en-US" sz="2400" b="1" i="0" u="none" strike="noStrike" kern="1200" cap="none" spc="0" normalizeH="0" baseline="0" noProof="1" dirty="0">
                <a:solidFill>
                  <a:srgbClr val="FF6743"/>
                </a:solidFill>
                <a:latin typeface="Times New Roman" panose="02020603050405020304" pitchFamily="2" charset="0"/>
                <a:ea typeface="仿宋_GB2312" panose="02010609030101010101" pitchFamily="1" charset="-122"/>
                <a:cs typeface="+mj-cs"/>
              </a:rPr>
              <a:t>相关知识</a:t>
            </a:r>
            <a:endParaRPr kumimoji="0" lang="zh-CN" altLang="en-US" sz="2400" b="1" i="0" u="none" strike="noStrike" kern="1200" cap="none" spc="0" normalizeH="0" baseline="0" noProof="1" dirty="0">
              <a:solidFill>
                <a:srgbClr val="FF6743"/>
              </a:solidFill>
              <a:latin typeface="Times New Roman" panose="02020603050405020304" pitchFamily="2" charset="0"/>
              <a:ea typeface="仿宋_GB2312" panose="02010609030101010101" pitchFamily="1" charset="-122"/>
              <a:cs typeface="+mj-cs"/>
            </a:endParaRPr>
          </a:p>
        </p:txBody>
      </p:sp>
      <p:sp>
        <p:nvSpPr>
          <p:cNvPr id="2" name="Rectangle 3"/>
          <p:cNvSpPr>
            <a:spLocks noGrp="1"/>
          </p:cNvSpPr>
          <p:nvPr>
            <p:ph type="body" idx="4294967295"/>
          </p:nvPr>
        </p:nvSpPr>
        <p:spPr>
          <a:xfrm>
            <a:off x="467360" y="1340485"/>
            <a:ext cx="8035290" cy="4437380"/>
          </a:xfrm>
        </p:spPr>
        <p:txBody>
          <a:bodyPr vert="horz" wrap="square" lIns="78366" tIns="39183" rIns="78366" bIns="39183" anchor="t" anchorCtr="0"/>
          <a:p>
            <a:pPr eaLnBrk="1" hangingPunct="1">
              <a:lnSpc>
                <a:spcPct val="155000"/>
              </a:lnSpc>
            </a:pPr>
            <a:r>
              <a:rPr lang="en-US" altLang="zh-CN" sz="2000">
                <a:solidFill>
                  <a:srgbClr val="000000"/>
                </a:solidFill>
                <a:latin typeface="宋体" panose="02010600030101010101" pitchFamily="2" charset="-122"/>
              </a:rPr>
              <a:t>     </a:t>
            </a:r>
            <a:r>
              <a:rPr>
                <a:latin typeface="宋体" panose="02010600030101010101" pitchFamily="2" charset="-122"/>
              </a:rPr>
              <a:t>2.双数据指针的使用*</a:t>
            </a:r>
            <a:endParaRPr>
              <a:latin typeface="宋体" panose="02010600030101010101" pitchFamily="2" charset="-122"/>
            </a:endParaRPr>
          </a:p>
          <a:p>
            <a:pPr eaLnBrk="1" hangingPunct="1">
              <a:lnSpc>
                <a:spcPct val="155000"/>
              </a:lnSpc>
            </a:pPr>
            <a:r>
              <a:rPr lang="en-US">
                <a:latin typeface="宋体" panose="02010600030101010101" pitchFamily="2" charset="-122"/>
              </a:rPr>
              <a:t>     </a:t>
            </a:r>
            <a:r>
              <a:rPr lang="en-US" b="0">
                <a:latin typeface="宋体" panose="02010600030101010101" pitchFamily="2" charset="-122"/>
              </a:rPr>
              <a:t> </a:t>
            </a:r>
            <a:r>
              <a:rPr sz="2000" b="0">
                <a:latin typeface="宋体" panose="02010600030101010101" pitchFamily="2" charset="-122"/>
              </a:rPr>
              <a:t>STC15W4K32S4单片机在物理上设置了两个16位的数据指针DPTR0、DPTR1，但在逻辑上只有DPTR一个数据指针地址，在使用时通过P_SW1（AUXR1）中的DPS控制位进行选择。</a:t>
            </a:r>
            <a:endParaRPr sz="2000" b="0">
              <a:latin typeface="宋体" panose="02010600030101010101" pitchFamily="2" charset="-122"/>
            </a:endParaRPr>
          </a:p>
          <a:p>
            <a:pPr eaLnBrk="1" hangingPunct="1">
              <a:lnSpc>
                <a:spcPct val="135000"/>
              </a:lnSpc>
            </a:pPr>
            <a:r>
              <a:rPr lang="zh-CN" altLang="en-US" sz="2000" b="0">
                <a:latin typeface="宋体" panose="02010600030101010101" pitchFamily="2" charset="-122"/>
              </a:rPr>
              <a:t> </a:t>
            </a:r>
            <a:r>
              <a:rPr lang="zh-CN" altLang="en-US" sz="2000">
                <a:latin typeface="宋体" panose="02010600030101010101" pitchFamily="2" charset="-122"/>
              </a:rPr>
              <a:t>    </a:t>
            </a:r>
            <a:r>
              <a:rPr sz="2000" b="0">
                <a:latin typeface="宋体" panose="02010600030101010101" pitchFamily="2" charset="-122"/>
              </a:rPr>
              <a:t>  </a:t>
            </a:r>
            <a:r>
              <a:rPr sz="2000" b="0">
                <a:solidFill>
                  <a:srgbClr val="7030A0"/>
                </a:solidFill>
                <a:latin typeface="宋体" panose="02010600030101010101" pitchFamily="2" charset="-122"/>
              </a:rPr>
              <a:t>DPS</a:t>
            </a:r>
            <a:r>
              <a:rPr sz="2000" b="0">
                <a:latin typeface="宋体" panose="02010600030101010101" pitchFamily="2" charset="-122"/>
              </a:rPr>
              <a:t>：数据指针选择控制位。DPS＝0，选择DPTR0；DPS＝1，选择DPTR1。</a:t>
            </a:r>
            <a:endParaRPr sz="2000" b="0">
              <a:latin typeface="宋体" panose="02010600030101010101" pitchFamily="2" charset="-122"/>
            </a:endParaRPr>
          </a:p>
        </p:txBody>
      </p:sp>
      <p:pic>
        <p:nvPicPr>
          <p:cNvPr id="3" name="图片 2"/>
          <p:cNvPicPr>
            <a:picLocks noChangeAspect="1"/>
          </p:cNvPicPr>
          <p:nvPr>
            <p:custDataLst>
              <p:tags r:id="rId1"/>
            </p:custDataLst>
          </p:nvPr>
        </p:nvPicPr>
        <p:blipFill>
          <a:blip r:embed="rId2"/>
          <a:stretch>
            <a:fillRect/>
          </a:stretch>
        </p:blipFill>
        <p:spPr>
          <a:xfrm>
            <a:off x="395605" y="4796790"/>
            <a:ext cx="8591550" cy="1278255"/>
          </a:xfrm>
          <a:prstGeom prst="rect">
            <a:avLst/>
          </a:prstGeom>
        </p:spPr>
      </p:pic>
    </p:spTree>
  </p:cSld>
  <p:clrMapOvr>
    <a:masterClrMapping/>
  </p:clrMapOvr>
  <p:transition spd="med">
    <p:random/>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3250" name="Rectangle 2"/>
          <p:cNvSpPr>
            <a:spLocks noGrp="1"/>
          </p:cNvSpPr>
          <p:nvPr>
            <p:ph type="title" idx="4294967295"/>
          </p:nvPr>
        </p:nvSpPr>
        <p:spPr>
          <a:xfrm>
            <a:off x="179388" y="115888"/>
            <a:ext cx="8964613" cy="1143000"/>
          </a:xfrm>
        </p:spPr>
        <p:txBody>
          <a:bodyPr vert="horz" wrap="square" lIns="78366" tIns="39183" rIns="78366" bIns="39183" anchor="ctr"/>
          <a:p>
            <a:pPr marL="0" marR="0" indent="0" algn="l" defTabSz="784225" rtl="0" eaLnBrk="1" fontAlgn="base" latinLnBrk="0" hangingPunct="1">
              <a:lnSpc>
                <a:spcPct val="100000"/>
              </a:lnSpc>
              <a:spcBef>
                <a:spcPct val="0"/>
              </a:spcBef>
              <a:spcAft>
                <a:spcPct val="0"/>
              </a:spcAft>
              <a:buClrTx/>
              <a:buSzTx/>
              <a:buFontTx/>
              <a:buNone/>
            </a:pPr>
            <a:r>
              <a:rPr kumimoji="0" lang="zh-CN" altLang="en-US" sz="2800" b="1" i="0" u="none" strike="noStrike" kern="1200" cap="none" spc="0" normalizeH="0" baseline="0" noProof="1" dirty="0">
                <a:ea typeface="+mj-ea"/>
                <a:cs typeface="+mj-cs"/>
              </a:rPr>
              <a:t>任务2   STC15W4K32S4单片机扩展RAM的测试</a:t>
            </a:r>
            <a:br>
              <a:rPr lang="zh-CN" altLang="en-US" sz="2800" dirty="0">
                <a:latin typeface="Times New Roman" panose="02020603050405020304" pitchFamily="2" charset="0"/>
              </a:rPr>
            </a:br>
            <a:r>
              <a:rPr kumimoji="0" lang="zh-CN" altLang="en-US" sz="2800" b="1" i="0" u="none" strike="noStrike" kern="1200" cap="none" spc="0" normalizeH="0" baseline="0" noProof="1" dirty="0">
                <a:solidFill>
                  <a:srgbClr val="FF6743"/>
                </a:solidFill>
                <a:latin typeface="Times New Roman" panose="02020603050405020304" pitchFamily="2" charset="0"/>
                <a:ea typeface="+mj-ea"/>
                <a:cs typeface="+mj-cs"/>
              </a:rPr>
              <a:t>                                                                  </a:t>
            </a:r>
            <a:r>
              <a:rPr kumimoji="0" lang="en-US" altLang="zh-CN" sz="2800" b="1" i="0" u="none" strike="noStrike" kern="1200" cap="none" spc="0" normalizeH="0" baseline="0" noProof="1" dirty="0">
                <a:solidFill>
                  <a:srgbClr val="FF6743"/>
                </a:solidFill>
                <a:latin typeface="Times New Roman" panose="02020603050405020304" pitchFamily="2" charset="0"/>
                <a:ea typeface="+mj-ea"/>
                <a:cs typeface="+mj-cs"/>
              </a:rPr>
              <a:t>     </a:t>
            </a:r>
            <a:r>
              <a:rPr kumimoji="0" lang="en-US" altLang="zh-CN" sz="2400" b="1" i="0" u="none" strike="noStrike" kern="1200" cap="none" spc="0" normalizeH="0" baseline="0" noProof="1" dirty="0">
                <a:solidFill>
                  <a:srgbClr val="FF6743"/>
                </a:solidFill>
                <a:latin typeface="Times New Roman" panose="02020603050405020304" pitchFamily="2" charset="0"/>
                <a:ea typeface="+mj-ea"/>
                <a:cs typeface="+mj-cs"/>
              </a:rPr>
              <a:t>—</a:t>
            </a:r>
            <a:r>
              <a:rPr kumimoji="0" lang="zh-CN" altLang="en-US" sz="2400" b="1" i="0" u="none" strike="noStrike" kern="1200" cap="none" spc="0" normalizeH="0" baseline="0" noProof="1" dirty="0">
                <a:solidFill>
                  <a:srgbClr val="FF6743"/>
                </a:solidFill>
                <a:latin typeface="Times New Roman" panose="02020603050405020304" pitchFamily="2" charset="0"/>
                <a:ea typeface="仿宋_GB2312" panose="02010609030101010101" pitchFamily="1" charset="-122"/>
                <a:cs typeface="+mj-cs"/>
              </a:rPr>
              <a:t>任务实施</a:t>
            </a:r>
            <a:endParaRPr kumimoji="0" lang="zh-CN" altLang="en-US" sz="2400" b="1" i="0" u="none" strike="noStrike" kern="1200" cap="none" spc="0" normalizeH="0" baseline="0" noProof="1" dirty="0">
              <a:solidFill>
                <a:srgbClr val="FF6743"/>
              </a:solidFill>
              <a:latin typeface="Times New Roman" panose="02020603050405020304" pitchFamily="2" charset="0"/>
              <a:ea typeface="仿宋_GB2312" panose="02010609030101010101" pitchFamily="1" charset="-122"/>
              <a:cs typeface="+mj-cs"/>
            </a:endParaRPr>
          </a:p>
        </p:txBody>
      </p:sp>
      <p:sp>
        <p:nvSpPr>
          <p:cNvPr id="2" name="Rectangle 3"/>
          <p:cNvSpPr>
            <a:spLocks noGrp="1"/>
          </p:cNvSpPr>
          <p:nvPr>
            <p:ph type="body" idx="4294967295"/>
          </p:nvPr>
        </p:nvSpPr>
        <p:spPr>
          <a:xfrm>
            <a:off x="467360" y="1340485"/>
            <a:ext cx="8035290" cy="4895850"/>
          </a:xfrm>
        </p:spPr>
        <p:txBody>
          <a:bodyPr vert="horz" wrap="square" lIns="78366" tIns="39183" rIns="78366" bIns="39183" anchor="t" anchorCtr="0"/>
          <a:p>
            <a:pPr eaLnBrk="1" hangingPunct="1">
              <a:lnSpc>
                <a:spcPct val="135000"/>
              </a:lnSpc>
            </a:pPr>
            <a:r>
              <a:rPr lang="en-US" altLang="zh-CN" sz="2000">
                <a:solidFill>
                  <a:srgbClr val="000000"/>
                </a:solidFill>
                <a:latin typeface="宋体" panose="02010600030101010101" pitchFamily="2" charset="-122"/>
              </a:rPr>
              <a:t>     </a:t>
            </a:r>
            <a:r>
              <a:rPr>
                <a:latin typeface="宋体" panose="02010600030101010101" pitchFamily="2" charset="-122"/>
              </a:rPr>
              <a:t>一、任务要求</a:t>
            </a:r>
            <a:endParaRPr>
              <a:latin typeface="宋体" panose="02010600030101010101" pitchFamily="2" charset="-122"/>
            </a:endParaRPr>
          </a:p>
          <a:p>
            <a:pPr eaLnBrk="1" hangingPunct="1">
              <a:lnSpc>
                <a:spcPct val="135000"/>
              </a:lnSpc>
            </a:pPr>
            <a:r>
              <a:rPr>
                <a:latin typeface="宋体" panose="02010600030101010101" pitchFamily="2" charset="-122"/>
              </a:rPr>
              <a:t>	</a:t>
            </a:r>
            <a:r>
              <a:rPr lang="en-US">
                <a:latin typeface="宋体" panose="02010600030101010101" pitchFamily="2" charset="-122"/>
              </a:rPr>
              <a:t>   </a:t>
            </a:r>
            <a:r>
              <a:rPr lang="en-US" b="0">
                <a:latin typeface="宋体" panose="02010600030101010101" pitchFamily="2" charset="-122"/>
              </a:rPr>
              <a:t> </a:t>
            </a:r>
            <a:r>
              <a:rPr b="0">
                <a:latin typeface="宋体" panose="02010600030101010101" pitchFamily="2" charset="-122"/>
              </a:rPr>
              <a:t>STC15W4K32S4单片机内部扩展RAM的测试，在内部扩展RAM选择256个单元依次存入0～255数据，然后读出依次与0～255一一进行校验，若都相同，说明内部扩展RAM完好无损，正确指示灯亮；只要有一组数据不同，停止校验，错误指示灯亮。</a:t>
            </a:r>
            <a:endParaRPr>
              <a:latin typeface="宋体" panose="02010600030101010101" pitchFamily="2" charset="-122"/>
            </a:endParaRPr>
          </a:p>
          <a:p>
            <a:pPr eaLnBrk="1" hangingPunct="1">
              <a:lnSpc>
                <a:spcPct val="135000"/>
              </a:lnSpc>
            </a:pPr>
            <a:r>
              <a:rPr lang="en-US">
                <a:latin typeface="宋体" panose="02010600030101010101" pitchFamily="2" charset="-122"/>
              </a:rPr>
              <a:t>    </a:t>
            </a:r>
            <a:r>
              <a:rPr>
                <a:latin typeface="宋体" panose="02010600030101010101" pitchFamily="2" charset="-122"/>
              </a:rPr>
              <a:t>二、硬件设计</a:t>
            </a:r>
            <a:endParaRPr>
              <a:latin typeface="宋体" panose="02010600030101010101" pitchFamily="2" charset="-122"/>
            </a:endParaRPr>
          </a:p>
          <a:p>
            <a:pPr eaLnBrk="1" hangingPunct="1">
              <a:lnSpc>
                <a:spcPct val="135000"/>
              </a:lnSpc>
            </a:pPr>
            <a:r>
              <a:rPr>
                <a:latin typeface="宋体" panose="02010600030101010101" pitchFamily="2" charset="-122"/>
              </a:rPr>
              <a:t>	</a:t>
            </a:r>
            <a:r>
              <a:rPr b="0">
                <a:latin typeface="宋体" panose="02010600030101010101" pitchFamily="2" charset="-122"/>
              </a:rPr>
              <a:t>采用绿色LED灯和红色LED灯作为测试指示灯， P1.7控制绿色LED灯， P1.6控制红色LED灯，采用低电平驱动</a:t>
            </a:r>
            <a:r>
              <a:rPr lang="zh-CN" b="0">
                <a:latin typeface="宋体" panose="02010600030101010101" pitchFamily="2" charset="-122"/>
              </a:rPr>
              <a:t>。</a:t>
            </a:r>
            <a:endParaRPr lang="zh-CN" b="0">
              <a:latin typeface="宋体" panose="02010600030101010101" pitchFamily="2" charset="-122"/>
            </a:endParaRPr>
          </a:p>
        </p:txBody>
      </p:sp>
    </p:spTree>
  </p:cSld>
  <p:clrMapOvr>
    <a:masterClrMapping/>
  </p:clrMapOvr>
  <p:transition spd="med">
    <p:random/>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3250" name="Rectangle 2"/>
          <p:cNvSpPr>
            <a:spLocks noGrp="1"/>
          </p:cNvSpPr>
          <p:nvPr>
            <p:ph type="title" idx="4294967295"/>
          </p:nvPr>
        </p:nvSpPr>
        <p:spPr>
          <a:xfrm>
            <a:off x="179388" y="115888"/>
            <a:ext cx="8964613" cy="1143000"/>
          </a:xfrm>
        </p:spPr>
        <p:txBody>
          <a:bodyPr vert="horz" wrap="square" lIns="78366" tIns="39183" rIns="78366" bIns="39183" anchor="ctr"/>
          <a:p>
            <a:pPr marL="0" marR="0" indent="0" algn="l" defTabSz="784225" rtl="0" eaLnBrk="1" fontAlgn="base" latinLnBrk="0" hangingPunct="1">
              <a:lnSpc>
                <a:spcPct val="100000"/>
              </a:lnSpc>
              <a:spcBef>
                <a:spcPct val="0"/>
              </a:spcBef>
              <a:spcAft>
                <a:spcPct val="0"/>
              </a:spcAft>
              <a:buClrTx/>
              <a:buSzTx/>
              <a:buFontTx/>
              <a:buNone/>
            </a:pPr>
            <a:r>
              <a:rPr kumimoji="0" lang="zh-CN" altLang="en-US" sz="2800" b="1" i="0" u="none" strike="noStrike" kern="1200" cap="none" spc="0" normalizeH="0" baseline="0" noProof="1" dirty="0">
                <a:ea typeface="+mj-ea"/>
                <a:cs typeface="+mj-cs"/>
              </a:rPr>
              <a:t>任务2   STC15W4K32S4单片机扩展RAM的测试</a:t>
            </a:r>
            <a:br>
              <a:rPr lang="zh-CN" altLang="en-US" sz="2800" dirty="0">
                <a:latin typeface="Times New Roman" panose="02020603050405020304" pitchFamily="2" charset="0"/>
              </a:rPr>
            </a:br>
            <a:r>
              <a:rPr kumimoji="0" lang="zh-CN" altLang="en-US" sz="2800" b="1" i="0" u="none" strike="noStrike" kern="1200" cap="none" spc="0" normalizeH="0" baseline="0" noProof="1" dirty="0">
                <a:solidFill>
                  <a:srgbClr val="FF6743"/>
                </a:solidFill>
                <a:latin typeface="Times New Roman" panose="02020603050405020304" pitchFamily="2" charset="0"/>
                <a:ea typeface="+mj-ea"/>
                <a:cs typeface="+mj-cs"/>
              </a:rPr>
              <a:t>                                                                  </a:t>
            </a:r>
            <a:r>
              <a:rPr kumimoji="0" lang="en-US" altLang="zh-CN" sz="2800" b="1" i="0" u="none" strike="noStrike" kern="1200" cap="none" spc="0" normalizeH="0" baseline="0" noProof="1" dirty="0">
                <a:solidFill>
                  <a:srgbClr val="FF6743"/>
                </a:solidFill>
                <a:latin typeface="Times New Roman" panose="02020603050405020304" pitchFamily="2" charset="0"/>
                <a:ea typeface="+mj-ea"/>
                <a:cs typeface="+mj-cs"/>
              </a:rPr>
              <a:t>     </a:t>
            </a:r>
            <a:r>
              <a:rPr kumimoji="0" lang="en-US" altLang="zh-CN" sz="2400" b="1" i="0" u="none" strike="noStrike" kern="1200" cap="none" spc="0" normalizeH="0" baseline="0" noProof="1" dirty="0">
                <a:solidFill>
                  <a:srgbClr val="FF6743"/>
                </a:solidFill>
                <a:latin typeface="Times New Roman" panose="02020603050405020304" pitchFamily="2" charset="0"/>
                <a:ea typeface="+mj-ea"/>
                <a:cs typeface="+mj-cs"/>
              </a:rPr>
              <a:t>—</a:t>
            </a:r>
            <a:r>
              <a:rPr kumimoji="0" lang="zh-CN" altLang="en-US" sz="2400" b="1" i="0" u="none" strike="noStrike" kern="1200" cap="none" spc="0" normalizeH="0" baseline="0" noProof="1" dirty="0">
                <a:solidFill>
                  <a:srgbClr val="FF6743"/>
                </a:solidFill>
                <a:latin typeface="Times New Roman" panose="02020603050405020304" pitchFamily="2" charset="0"/>
                <a:ea typeface="仿宋_GB2312" panose="02010609030101010101" pitchFamily="1" charset="-122"/>
                <a:cs typeface="+mj-cs"/>
              </a:rPr>
              <a:t>任务实施</a:t>
            </a:r>
            <a:endParaRPr kumimoji="0" lang="zh-CN" altLang="en-US" sz="2400" b="1" i="0" u="none" strike="noStrike" kern="1200" cap="none" spc="0" normalizeH="0" baseline="0" noProof="1" dirty="0">
              <a:solidFill>
                <a:srgbClr val="FF6743"/>
              </a:solidFill>
              <a:latin typeface="Times New Roman" panose="02020603050405020304" pitchFamily="2" charset="0"/>
              <a:ea typeface="仿宋_GB2312" panose="02010609030101010101" pitchFamily="1" charset="-122"/>
              <a:cs typeface="+mj-cs"/>
            </a:endParaRPr>
          </a:p>
        </p:txBody>
      </p:sp>
      <p:sp>
        <p:nvSpPr>
          <p:cNvPr id="2" name="Rectangle 3"/>
          <p:cNvSpPr>
            <a:spLocks noGrp="1"/>
          </p:cNvSpPr>
          <p:nvPr>
            <p:ph type="body" idx="4294967295"/>
          </p:nvPr>
        </p:nvSpPr>
        <p:spPr>
          <a:xfrm>
            <a:off x="467360" y="1340485"/>
            <a:ext cx="8035290" cy="4895850"/>
          </a:xfrm>
        </p:spPr>
        <p:txBody>
          <a:bodyPr vert="horz" wrap="square" lIns="78366" tIns="39183" rIns="78366" bIns="39183" anchor="t" anchorCtr="0"/>
          <a:p>
            <a:pPr eaLnBrk="1" hangingPunct="1">
              <a:lnSpc>
                <a:spcPct val="135000"/>
              </a:lnSpc>
            </a:pPr>
            <a:r>
              <a:rPr lang="en-US" altLang="zh-CN" sz="2000">
                <a:solidFill>
                  <a:srgbClr val="000000"/>
                </a:solidFill>
                <a:latin typeface="宋体" panose="02010600030101010101" pitchFamily="2" charset="-122"/>
              </a:rPr>
              <a:t>     </a:t>
            </a:r>
            <a:r>
              <a:rPr>
                <a:latin typeface="宋体" panose="02010600030101010101" pitchFamily="2" charset="-122"/>
              </a:rPr>
              <a:t>三、软件设计</a:t>
            </a:r>
            <a:endParaRPr>
              <a:latin typeface="宋体" panose="02010600030101010101" pitchFamily="2" charset="-122"/>
            </a:endParaRPr>
          </a:p>
          <a:p>
            <a:pPr eaLnBrk="1" hangingPunct="1">
              <a:lnSpc>
                <a:spcPct val="135000"/>
              </a:lnSpc>
            </a:pPr>
            <a:r>
              <a:rPr>
                <a:latin typeface="宋体" panose="02010600030101010101" pitchFamily="2" charset="-122"/>
              </a:rPr>
              <a:t>	</a:t>
            </a:r>
            <a:r>
              <a:rPr b="0">
                <a:latin typeface="宋体" panose="02010600030101010101" pitchFamily="2" charset="-122"/>
              </a:rPr>
              <a:t>（1）程序说明</a:t>
            </a:r>
            <a:endParaRPr b="0">
              <a:latin typeface="宋体" panose="02010600030101010101" pitchFamily="2" charset="-122"/>
            </a:endParaRPr>
          </a:p>
          <a:p>
            <a:pPr eaLnBrk="1" hangingPunct="1">
              <a:lnSpc>
                <a:spcPct val="135000"/>
              </a:lnSpc>
            </a:pPr>
            <a:r>
              <a:rPr b="0">
                <a:latin typeface="宋体" panose="02010600030101010101" pitchFamily="2" charset="-122"/>
              </a:rPr>
              <a:t>	</a:t>
            </a:r>
            <a:r>
              <a:rPr lang="en-US" b="0">
                <a:latin typeface="宋体" panose="02010600030101010101" pitchFamily="2" charset="-122"/>
              </a:rPr>
              <a:t>    </a:t>
            </a:r>
            <a:r>
              <a:rPr b="0">
                <a:latin typeface="宋体" panose="02010600030101010101" pitchFamily="2" charset="-122"/>
              </a:rPr>
              <a:t>STC15W4K32S4单片机共有3840字节扩展RAM，在此，仅对256个字节进行校验。先在指定的起始处依次写入数据0～255，再从指定的起始处依次读出数据与数据0～255，若一致，说明STC15W4K32S4单片机扩展RAM没问题；否则，表示有错。</a:t>
            </a:r>
            <a:endParaRPr b="0">
              <a:latin typeface="宋体" panose="02010600030101010101" pitchFamily="2" charset="-122"/>
            </a:endParaRPr>
          </a:p>
          <a:p>
            <a:pPr eaLnBrk="1" hangingPunct="1">
              <a:lnSpc>
                <a:spcPct val="135000"/>
              </a:lnSpc>
            </a:pPr>
            <a:r>
              <a:rPr b="0">
                <a:latin typeface="宋体" panose="02010600030101010101" pitchFamily="2" charset="-122"/>
              </a:rPr>
              <a:t>	（2）项目四任务2程序文件：项目四任务2.c</a:t>
            </a:r>
            <a:endParaRPr b="0">
              <a:latin typeface="宋体" panose="02010600030101010101" pitchFamily="2" charset="-122"/>
            </a:endParaRPr>
          </a:p>
          <a:p>
            <a:pPr eaLnBrk="1" hangingPunct="1">
              <a:lnSpc>
                <a:spcPct val="135000"/>
              </a:lnSpc>
            </a:pPr>
            <a:r>
              <a:rPr lang="en-US" b="0">
                <a:latin typeface="宋体" panose="02010600030101010101" pitchFamily="2" charset="-122"/>
              </a:rPr>
              <a:t>    </a:t>
            </a:r>
            <a:r>
              <a:rPr lang="zh-CN" altLang="en-US" b="0">
                <a:solidFill>
                  <a:srgbClr val="7030A0"/>
                </a:solidFill>
                <a:latin typeface="宋体" panose="02010600030101010101" pitchFamily="2" charset="-122"/>
              </a:rPr>
              <a:t>通过</a:t>
            </a:r>
            <a:r>
              <a:rPr lang="en-US" altLang="zh-CN" b="0">
                <a:solidFill>
                  <a:srgbClr val="7030A0"/>
                </a:solidFill>
                <a:latin typeface="宋体" panose="02010600030101010101" pitchFamily="2" charset="-122"/>
              </a:rPr>
              <a:t>keil</a:t>
            </a:r>
            <a:r>
              <a:rPr lang="zh-CN" altLang="zh-CN" b="0">
                <a:solidFill>
                  <a:srgbClr val="7030A0"/>
                </a:solidFill>
                <a:latin typeface="宋体" panose="02010600030101010101" pitchFamily="2" charset="-122"/>
              </a:rPr>
              <a:t>打开项目四任务2.c进行分析。</a:t>
            </a:r>
            <a:endParaRPr lang="zh-CN" altLang="zh-CN" b="0">
              <a:solidFill>
                <a:srgbClr val="7030A0"/>
              </a:solidFill>
              <a:latin typeface="宋体" panose="02010600030101010101" pitchFamily="2" charset="-122"/>
            </a:endParaRPr>
          </a:p>
        </p:txBody>
      </p:sp>
    </p:spTree>
  </p:cSld>
  <p:clrMapOvr>
    <a:masterClrMapping/>
  </p:clrMapOvr>
  <p:transition spd="med">
    <p:random/>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3250" name="Rectangle 2"/>
          <p:cNvSpPr>
            <a:spLocks noGrp="1"/>
          </p:cNvSpPr>
          <p:nvPr>
            <p:ph type="title" idx="4294967295"/>
          </p:nvPr>
        </p:nvSpPr>
        <p:spPr>
          <a:xfrm>
            <a:off x="179388" y="115888"/>
            <a:ext cx="8964613" cy="1143000"/>
          </a:xfrm>
        </p:spPr>
        <p:txBody>
          <a:bodyPr vert="horz" wrap="square" lIns="78366" tIns="39183" rIns="78366" bIns="39183" anchor="ctr"/>
          <a:p>
            <a:pPr marL="0" marR="0" indent="0" algn="l" defTabSz="784225" rtl="0" eaLnBrk="1" fontAlgn="base" latinLnBrk="0" hangingPunct="1">
              <a:lnSpc>
                <a:spcPct val="100000"/>
              </a:lnSpc>
              <a:spcBef>
                <a:spcPct val="0"/>
              </a:spcBef>
              <a:spcAft>
                <a:spcPct val="0"/>
              </a:spcAft>
              <a:buClrTx/>
              <a:buSzTx/>
              <a:buFontTx/>
              <a:buNone/>
            </a:pPr>
            <a:r>
              <a:rPr kumimoji="0" lang="zh-CN" altLang="en-US" sz="2800" b="1" i="0" u="none" strike="noStrike" kern="1200" cap="none" spc="0" normalizeH="0" baseline="0" noProof="1" dirty="0">
                <a:ea typeface="+mj-ea"/>
                <a:cs typeface="+mj-cs"/>
              </a:rPr>
              <a:t>任务2   STC15W4K32S4单片机扩展RAM的测试</a:t>
            </a:r>
            <a:br>
              <a:rPr lang="zh-CN" altLang="en-US" sz="2800" dirty="0">
                <a:latin typeface="Times New Roman" panose="02020603050405020304" pitchFamily="2" charset="0"/>
              </a:rPr>
            </a:br>
            <a:r>
              <a:rPr kumimoji="0" lang="zh-CN" altLang="en-US" sz="2800" b="1" i="0" u="none" strike="noStrike" kern="1200" cap="none" spc="0" normalizeH="0" baseline="0" noProof="1" dirty="0">
                <a:solidFill>
                  <a:srgbClr val="FF6743"/>
                </a:solidFill>
                <a:latin typeface="Times New Roman" panose="02020603050405020304" pitchFamily="2" charset="0"/>
                <a:ea typeface="+mj-ea"/>
                <a:cs typeface="+mj-cs"/>
              </a:rPr>
              <a:t>                                                                  </a:t>
            </a:r>
            <a:r>
              <a:rPr kumimoji="0" lang="en-US" altLang="zh-CN" sz="2800" b="1" i="0" u="none" strike="noStrike" kern="1200" cap="none" spc="0" normalizeH="0" baseline="0" noProof="1" dirty="0">
                <a:solidFill>
                  <a:srgbClr val="FF6743"/>
                </a:solidFill>
                <a:latin typeface="Times New Roman" panose="02020603050405020304" pitchFamily="2" charset="0"/>
                <a:ea typeface="+mj-ea"/>
                <a:cs typeface="+mj-cs"/>
              </a:rPr>
              <a:t>     </a:t>
            </a:r>
            <a:r>
              <a:rPr kumimoji="0" lang="en-US" altLang="zh-CN" sz="2400" b="1" i="0" u="none" strike="noStrike" kern="1200" cap="none" spc="0" normalizeH="0" baseline="0" noProof="1" dirty="0">
                <a:solidFill>
                  <a:srgbClr val="FF6743"/>
                </a:solidFill>
                <a:latin typeface="Times New Roman" panose="02020603050405020304" pitchFamily="2" charset="0"/>
                <a:ea typeface="+mj-ea"/>
                <a:cs typeface="+mj-cs"/>
              </a:rPr>
              <a:t>—</a:t>
            </a:r>
            <a:r>
              <a:rPr kumimoji="0" lang="zh-CN" altLang="en-US" sz="2400" b="1" i="0" u="none" strike="noStrike" kern="1200" cap="none" spc="0" normalizeH="0" baseline="0" noProof="1" dirty="0">
                <a:solidFill>
                  <a:srgbClr val="FF6743"/>
                </a:solidFill>
                <a:latin typeface="Times New Roman" panose="02020603050405020304" pitchFamily="2" charset="0"/>
                <a:ea typeface="仿宋_GB2312" panose="02010609030101010101" pitchFamily="1" charset="-122"/>
                <a:cs typeface="+mj-cs"/>
              </a:rPr>
              <a:t>任务实施</a:t>
            </a:r>
            <a:endParaRPr kumimoji="0" lang="zh-CN" altLang="en-US" sz="2400" b="1" i="0" u="none" strike="noStrike" kern="1200" cap="none" spc="0" normalizeH="0" baseline="0" noProof="1" dirty="0">
              <a:solidFill>
                <a:srgbClr val="FF6743"/>
              </a:solidFill>
              <a:latin typeface="Times New Roman" panose="02020603050405020304" pitchFamily="2" charset="0"/>
              <a:ea typeface="仿宋_GB2312" panose="02010609030101010101" pitchFamily="1" charset="-122"/>
              <a:cs typeface="+mj-cs"/>
            </a:endParaRPr>
          </a:p>
        </p:txBody>
      </p:sp>
      <p:sp>
        <p:nvSpPr>
          <p:cNvPr id="2" name="Rectangle 3"/>
          <p:cNvSpPr>
            <a:spLocks noGrp="1"/>
          </p:cNvSpPr>
          <p:nvPr>
            <p:ph type="body" idx="4294967295"/>
          </p:nvPr>
        </p:nvSpPr>
        <p:spPr>
          <a:xfrm>
            <a:off x="467360" y="1340485"/>
            <a:ext cx="8035290" cy="4895850"/>
          </a:xfrm>
        </p:spPr>
        <p:txBody>
          <a:bodyPr vert="horz" wrap="square" lIns="78366" tIns="39183" rIns="78366" bIns="39183" anchor="t" anchorCtr="0"/>
          <a:p>
            <a:pPr eaLnBrk="1" hangingPunct="1">
              <a:lnSpc>
                <a:spcPct val="135000"/>
              </a:lnSpc>
            </a:pPr>
            <a:r>
              <a:rPr lang="en-US" altLang="zh-CN" sz="2000">
                <a:solidFill>
                  <a:srgbClr val="000000"/>
                </a:solidFill>
                <a:latin typeface="宋体" panose="02010600030101010101" pitchFamily="2" charset="-122"/>
              </a:rPr>
              <a:t>     </a:t>
            </a:r>
            <a:r>
              <a:rPr>
                <a:latin typeface="宋体" panose="02010600030101010101" pitchFamily="2" charset="-122"/>
              </a:rPr>
              <a:t>四、系统调试</a:t>
            </a:r>
            <a:endParaRPr>
              <a:latin typeface="宋体" panose="02010600030101010101" pitchFamily="2" charset="-122"/>
            </a:endParaRPr>
          </a:p>
          <a:p>
            <a:pPr eaLnBrk="1" hangingPunct="1">
              <a:lnSpc>
                <a:spcPct val="135000"/>
              </a:lnSpc>
            </a:pPr>
            <a:r>
              <a:rPr>
                <a:latin typeface="宋体" panose="02010600030101010101" pitchFamily="2" charset="-122"/>
              </a:rPr>
              <a:t>	</a:t>
            </a:r>
            <a:endParaRPr b="0">
              <a:latin typeface="宋体" panose="02010600030101010101" pitchFamily="2" charset="-122"/>
            </a:endParaRPr>
          </a:p>
          <a:p>
            <a:pPr eaLnBrk="1" hangingPunct="1">
              <a:lnSpc>
                <a:spcPct val="135000"/>
              </a:lnSpc>
            </a:pPr>
            <a:r>
              <a:rPr lang="en-US" b="0">
                <a:latin typeface="宋体" panose="02010600030101010101" pitchFamily="2" charset="-122"/>
              </a:rPr>
              <a:t>    </a:t>
            </a:r>
            <a:r>
              <a:rPr lang="zh-CN" sz="2800" b="0">
                <a:solidFill>
                  <a:srgbClr val="7030A0"/>
                </a:solidFill>
                <a:latin typeface="宋体" panose="02010600030101010101" pitchFamily="2" charset="-122"/>
              </a:rPr>
              <a:t>建议边演示边讲解</a:t>
            </a:r>
            <a:r>
              <a:rPr lang="zh-CN" altLang="zh-CN" sz="2800" b="0">
                <a:solidFill>
                  <a:srgbClr val="7030A0"/>
                </a:solidFill>
                <a:latin typeface="宋体" panose="02010600030101010101" pitchFamily="2" charset="-122"/>
              </a:rPr>
              <a:t>。</a:t>
            </a:r>
            <a:endParaRPr lang="zh-CN" altLang="zh-CN" sz="2800" b="0">
              <a:solidFill>
                <a:srgbClr val="7030A0"/>
              </a:solidFill>
              <a:latin typeface="宋体" panose="02010600030101010101" pitchFamily="2" charset="-122"/>
            </a:endParaRPr>
          </a:p>
        </p:txBody>
      </p:sp>
    </p:spTree>
  </p:cSld>
  <p:clrMapOvr>
    <a:masterClrMapping/>
  </p:clrMapOvr>
  <p:transition spd="med">
    <p:random/>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3250" name="Rectangle 2"/>
          <p:cNvSpPr>
            <a:spLocks noGrp="1"/>
          </p:cNvSpPr>
          <p:nvPr>
            <p:ph type="title" idx="4294967295"/>
          </p:nvPr>
        </p:nvSpPr>
        <p:spPr>
          <a:xfrm>
            <a:off x="179388" y="115888"/>
            <a:ext cx="8964613" cy="1143000"/>
          </a:xfrm>
        </p:spPr>
        <p:txBody>
          <a:bodyPr vert="horz" wrap="square" lIns="78366" tIns="39183" rIns="78366" bIns="39183" anchor="ctr"/>
          <a:p>
            <a:pPr marL="0" marR="0" indent="0" algn="l" defTabSz="784225" rtl="0" eaLnBrk="1" fontAlgn="base" latinLnBrk="0" hangingPunct="1">
              <a:lnSpc>
                <a:spcPct val="100000"/>
              </a:lnSpc>
              <a:spcBef>
                <a:spcPct val="0"/>
              </a:spcBef>
              <a:spcAft>
                <a:spcPct val="0"/>
              </a:spcAft>
              <a:buClrTx/>
              <a:buSzTx/>
              <a:buFontTx/>
              <a:buNone/>
            </a:pPr>
            <a:r>
              <a:rPr kumimoji="0" lang="zh-CN" altLang="en-US" sz="2800" b="1" i="0" u="none" strike="noStrike" kern="1200" cap="none" spc="0" normalizeH="0" baseline="0" noProof="1" dirty="0">
                <a:ea typeface="+mj-ea"/>
                <a:cs typeface="+mj-cs"/>
              </a:rPr>
              <a:t>任务2   STC15W4K32S4单片机扩展RAM的测试</a:t>
            </a:r>
            <a:br>
              <a:rPr lang="zh-CN" altLang="en-US" sz="2800" dirty="0">
                <a:latin typeface="Times New Roman" panose="02020603050405020304" pitchFamily="2" charset="0"/>
              </a:rPr>
            </a:br>
            <a:r>
              <a:rPr kumimoji="0" lang="zh-CN" altLang="en-US" sz="2800" b="1" i="0" u="none" strike="noStrike" kern="1200" cap="none" spc="0" normalizeH="0" baseline="0" noProof="1" dirty="0">
                <a:solidFill>
                  <a:srgbClr val="FF6743"/>
                </a:solidFill>
                <a:latin typeface="Times New Roman" panose="02020603050405020304" pitchFamily="2" charset="0"/>
                <a:ea typeface="+mj-ea"/>
                <a:cs typeface="+mj-cs"/>
              </a:rPr>
              <a:t>                                                                  </a:t>
            </a:r>
            <a:r>
              <a:rPr kumimoji="0" lang="en-US" altLang="zh-CN" sz="2800" b="1" i="0" u="none" strike="noStrike" kern="1200" cap="none" spc="0" normalizeH="0" baseline="0" noProof="1" dirty="0">
                <a:solidFill>
                  <a:srgbClr val="FF6743"/>
                </a:solidFill>
                <a:latin typeface="Times New Roman" panose="02020603050405020304" pitchFamily="2" charset="0"/>
                <a:ea typeface="+mj-ea"/>
                <a:cs typeface="+mj-cs"/>
              </a:rPr>
              <a:t>     </a:t>
            </a:r>
            <a:r>
              <a:rPr kumimoji="0" lang="en-US" altLang="zh-CN" sz="2400" b="1" i="0" u="none" strike="noStrike" kern="1200" cap="none" spc="0" normalizeH="0" baseline="0" noProof="1" dirty="0">
                <a:solidFill>
                  <a:srgbClr val="FF6743"/>
                </a:solidFill>
                <a:latin typeface="Times New Roman" panose="02020603050405020304" pitchFamily="2" charset="0"/>
                <a:ea typeface="+mj-ea"/>
                <a:cs typeface="+mj-cs"/>
              </a:rPr>
              <a:t>—</a:t>
            </a:r>
            <a:r>
              <a:rPr kumimoji="0" lang="zh-CN" altLang="en-US" sz="2400" b="1" i="0" u="none" strike="noStrike" kern="1200" cap="none" spc="0" normalizeH="0" baseline="0" noProof="1" dirty="0">
                <a:solidFill>
                  <a:srgbClr val="FF6743"/>
                </a:solidFill>
                <a:latin typeface="Times New Roman" panose="02020603050405020304" pitchFamily="2" charset="0"/>
                <a:ea typeface="仿宋_GB2312" panose="02010609030101010101" pitchFamily="1" charset="-122"/>
                <a:cs typeface="+mj-cs"/>
              </a:rPr>
              <a:t>任务拓展</a:t>
            </a:r>
            <a:endParaRPr kumimoji="0" lang="zh-CN" altLang="en-US" sz="2400" b="1" i="0" u="none" strike="noStrike" kern="1200" cap="none" spc="0" normalizeH="0" baseline="0" noProof="1" dirty="0">
              <a:solidFill>
                <a:srgbClr val="FF6743"/>
              </a:solidFill>
              <a:latin typeface="Times New Roman" panose="02020603050405020304" pitchFamily="2" charset="0"/>
              <a:ea typeface="仿宋_GB2312" panose="02010609030101010101" pitchFamily="1" charset="-122"/>
              <a:cs typeface="+mj-cs"/>
            </a:endParaRPr>
          </a:p>
        </p:txBody>
      </p:sp>
      <p:sp>
        <p:nvSpPr>
          <p:cNvPr id="2" name="Rectangle 3"/>
          <p:cNvSpPr>
            <a:spLocks noGrp="1"/>
          </p:cNvSpPr>
          <p:nvPr>
            <p:ph type="body" idx="4294967295"/>
          </p:nvPr>
        </p:nvSpPr>
        <p:spPr>
          <a:xfrm>
            <a:off x="467360" y="1340485"/>
            <a:ext cx="8035290" cy="4895850"/>
          </a:xfrm>
        </p:spPr>
        <p:txBody>
          <a:bodyPr vert="horz" wrap="square" lIns="78366" tIns="39183" rIns="78366" bIns="39183" anchor="t" anchorCtr="0"/>
          <a:p>
            <a:pPr eaLnBrk="1" hangingPunct="1">
              <a:lnSpc>
                <a:spcPct val="135000"/>
              </a:lnSpc>
            </a:pPr>
            <a:r>
              <a:rPr lang="en-US" altLang="zh-CN" sz="2000">
                <a:solidFill>
                  <a:srgbClr val="000000"/>
                </a:solidFill>
                <a:latin typeface="宋体" panose="02010600030101010101" pitchFamily="2" charset="-122"/>
              </a:rPr>
              <a:t>     </a:t>
            </a:r>
            <a:r>
              <a:rPr>
                <a:latin typeface="宋体" panose="02010600030101010101" pitchFamily="2" charset="-122"/>
              </a:rPr>
              <a:t>四、系统调试</a:t>
            </a:r>
            <a:endParaRPr>
              <a:latin typeface="宋体" panose="02010600030101010101" pitchFamily="2" charset="-122"/>
            </a:endParaRPr>
          </a:p>
          <a:p>
            <a:pPr eaLnBrk="1" hangingPunct="1">
              <a:lnSpc>
                <a:spcPct val="135000"/>
              </a:lnSpc>
            </a:pPr>
            <a:r>
              <a:rPr>
                <a:latin typeface="宋体" panose="02010600030101010101" pitchFamily="2" charset="-122"/>
              </a:rPr>
              <a:t>	</a:t>
            </a:r>
            <a:endParaRPr b="0">
              <a:latin typeface="宋体" panose="02010600030101010101" pitchFamily="2" charset="-122"/>
            </a:endParaRPr>
          </a:p>
          <a:p>
            <a:pPr eaLnBrk="1" hangingPunct="1">
              <a:lnSpc>
                <a:spcPct val="135000"/>
              </a:lnSpc>
            </a:pPr>
            <a:r>
              <a:rPr lang="en-US" b="0">
                <a:latin typeface="宋体" panose="02010600030101010101" pitchFamily="2" charset="-122"/>
              </a:rPr>
              <a:t>      </a:t>
            </a:r>
            <a:r>
              <a:rPr lang="zh-CN" b="0">
                <a:solidFill>
                  <a:schemeClr val="tx1"/>
                </a:solidFill>
                <a:latin typeface="宋体" panose="02010600030101010101" pitchFamily="2" charset="-122"/>
              </a:rPr>
              <a:t>修改程序，当检查到扩展RAM出错，取出出错扩展RAM的地址，并在LED数码管上显示。</a:t>
            </a:r>
            <a:endParaRPr lang="zh-CN" b="0">
              <a:solidFill>
                <a:schemeClr val="tx1"/>
              </a:solidFill>
              <a:latin typeface="宋体" panose="02010600030101010101" pitchFamily="2" charset="-122"/>
            </a:endParaRPr>
          </a:p>
        </p:txBody>
      </p:sp>
    </p:spTree>
  </p:cSld>
  <p:clrMapOvr>
    <a:masterClrMapping/>
  </p:clrMapOvr>
  <p:transition spd="med">
    <p:random/>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0417" name="Arc 3"/>
          <p:cNvSpPr/>
          <p:nvPr/>
        </p:nvSpPr>
        <p:spPr>
          <a:xfrm rot="7873550">
            <a:off x="3703638" y="3830638"/>
            <a:ext cx="1133475" cy="1209675"/>
          </a:xfrm>
          <a:custGeom>
            <a:avLst/>
            <a:gdLst/>
            <a:ahLst/>
            <a:cxnLst>
              <a:cxn ang="0">
                <a:pos x="514619" y="0"/>
              </a:cxn>
              <a:cxn ang="0">
                <a:pos x="1133475" y="544439"/>
              </a:cxn>
              <a:cxn ang="0">
                <a:pos x="0" y="1208088"/>
              </a:cxn>
            </a:cxnLst>
            <a:pathLst>
              <a:path w="18638" h="19873" fill="none">
                <a:moveTo>
                  <a:pt x="8462" y="-1"/>
                </a:moveTo>
                <a:cubicBezTo>
                  <a:pt x="12727" y="1815"/>
                  <a:pt x="16295" y="4955"/>
                  <a:pt x="18638" y="8955"/>
                </a:cubicBezTo>
              </a:path>
              <a:path w="18638" h="19873" stroke="0">
                <a:moveTo>
                  <a:pt x="8462" y="-1"/>
                </a:moveTo>
                <a:cubicBezTo>
                  <a:pt x="12727" y="1815"/>
                  <a:pt x="16295" y="4955"/>
                  <a:pt x="18638" y="8955"/>
                </a:cubicBezTo>
                <a:lnTo>
                  <a:pt x="0" y="19873"/>
                </a:lnTo>
                <a:lnTo>
                  <a:pt x="8462" y="-1"/>
                </a:lnTo>
                <a:close/>
              </a:path>
            </a:pathLst>
          </a:custGeom>
          <a:noFill/>
          <a:ln w="38100" cap="rnd" cmpd="sng">
            <a:solidFill>
              <a:srgbClr val="808080"/>
            </a:solidFill>
            <a:prstDash val="sysDot"/>
            <a:round/>
            <a:headEnd type="none" w="med" len="med"/>
            <a:tailEnd type="triangle" w="med" len="med"/>
          </a:ln>
        </p:spPr>
        <p:txBody>
          <a:bodyPr/>
          <a:p>
            <a:endParaRPr lang="zh-CN" altLang="en-US"/>
          </a:p>
        </p:txBody>
      </p:sp>
      <p:sp>
        <p:nvSpPr>
          <p:cNvPr id="60418" name="Arc 4"/>
          <p:cNvSpPr/>
          <p:nvPr/>
        </p:nvSpPr>
        <p:spPr>
          <a:xfrm rot="3306816">
            <a:off x="4714875" y="2940050"/>
            <a:ext cx="1211263" cy="1208088"/>
          </a:xfrm>
          <a:custGeom>
            <a:avLst/>
            <a:gdLst/>
            <a:ahLst/>
            <a:cxnLst>
              <a:cxn ang="0">
                <a:pos x="514931" y="0"/>
              </a:cxn>
              <a:cxn ang="0">
                <a:pos x="1211262" y="698238"/>
              </a:cxn>
              <a:cxn ang="0">
                <a:pos x="0" y="1208087"/>
              </a:cxn>
            </a:cxnLst>
            <a:pathLst>
              <a:path w="19905" h="19873" fill="none">
                <a:moveTo>
                  <a:pt x="8462" y="-1"/>
                </a:moveTo>
                <a:cubicBezTo>
                  <a:pt x="13623" y="2197"/>
                  <a:pt x="17727" y="6316"/>
                  <a:pt x="19905" y="11485"/>
                </a:cubicBezTo>
              </a:path>
              <a:path w="19905" h="19873" stroke="0">
                <a:moveTo>
                  <a:pt x="8462" y="-1"/>
                </a:moveTo>
                <a:cubicBezTo>
                  <a:pt x="13623" y="2197"/>
                  <a:pt x="17727" y="6316"/>
                  <a:pt x="19905" y="11485"/>
                </a:cubicBezTo>
                <a:lnTo>
                  <a:pt x="0" y="19873"/>
                </a:lnTo>
                <a:lnTo>
                  <a:pt x="8462" y="-1"/>
                </a:lnTo>
                <a:close/>
              </a:path>
            </a:pathLst>
          </a:custGeom>
          <a:noFill/>
          <a:ln w="38100" cap="rnd" cmpd="sng">
            <a:solidFill>
              <a:srgbClr val="808080"/>
            </a:solidFill>
            <a:prstDash val="sysDot"/>
            <a:round/>
            <a:headEnd type="none" w="med" len="med"/>
            <a:tailEnd type="triangle" w="med" len="med"/>
          </a:ln>
        </p:spPr>
        <p:txBody>
          <a:bodyPr/>
          <a:p>
            <a:endParaRPr lang="zh-CN" altLang="en-US"/>
          </a:p>
        </p:txBody>
      </p:sp>
      <p:sp>
        <p:nvSpPr>
          <p:cNvPr id="60419" name="Arc 5"/>
          <p:cNvSpPr/>
          <p:nvPr/>
        </p:nvSpPr>
        <p:spPr>
          <a:xfrm rot="-9622108">
            <a:off x="2628900" y="3213100"/>
            <a:ext cx="1211263" cy="1208088"/>
          </a:xfrm>
          <a:custGeom>
            <a:avLst/>
            <a:gdLst/>
            <a:ahLst/>
            <a:cxnLst>
              <a:cxn ang="0">
                <a:pos x="514931" y="0"/>
              </a:cxn>
              <a:cxn ang="0">
                <a:pos x="1211263" y="698239"/>
              </a:cxn>
              <a:cxn ang="0">
                <a:pos x="0" y="1208088"/>
              </a:cxn>
            </a:cxnLst>
            <a:pathLst>
              <a:path w="19905" h="19873" fill="none">
                <a:moveTo>
                  <a:pt x="8462" y="-1"/>
                </a:moveTo>
                <a:cubicBezTo>
                  <a:pt x="13623" y="2197"/>
                  <a:pt x="17727" y="6316"/>
                  <a:pt x="19905" y="11485"/>
                </a:cubicBezTo>
              </a:path>
              <a:path w="19905" h="19873" stroke="0">
                <a:moveTo>
                  <a:pt x="8462" y="-1"/>
                </a:moveTo>
                <a:cubicBezTo>
                  <a:pt x="13623" y="2197"/>
                  <a:pt x="17727" y="6316"/>
                  <a:pt x="19905" y="11485"/>
                </a:cubicBezTo>
                <a:lnTo>
                  <a:pt x="0" y="19873"/>
                </a:lnTo>
                <a:lnTo>
                  <a:pt x="8462" y="-1"/>
                </a:lnTo>
                <a:close/>
              </a:path>
            </a:pathLst>
          </a:custGeom>
          <a:noFill/>
          <a:ln w="38100" cap="rnd" cmpd="sng">
            <a:solidFill>
              <a:srgbClr val="9E9E9E"/>
            </a:solidFill>
            <a:prstDash val="sysDot"/>
            <a:round/>
            <a:headEnd type="none" w="med" len="med"/>
            <a:tailEnd type="triangle" w="med" len="med"/>
          </a:ln>
        </p:spPr>
        <p:txBody>
          <a:bodyPr/>
          <a:p>
            <a:endParaRPr lang="zh-CN" altLang="en-US"/>
          </a:p>
        </p:txBody>
      </p:sp>
      <p:grpSp>
        <p:nvGrpSpPr>
          <p:cNvPr id="60420" name="Group 6"/>
          <p:cNvGrpSpPr/>
          <p:nvPr/>
        </p:nvGrpSpPr>
        <p:grpSpPr>
          <a:xfrm>
            <a:off x="2701925" y="1773238"/>
            <a:ext cx="3022600" cy="3022600"/>
            <a:chOff x="0" y="0"/>
            <a:chExt cx="1406" cy="1406"/>
          </a:xfrm>
        </p:grpSpPr>
        <p:sp>
          <p:nvSpPr>
            <p:cNvPr id="60421" name="Line 7"/>
            <p:cNvSpPr/>
            <p:nvPr/>
          </p:nvSpPr>
          <p:spPr>
            <a:xfrm flipH="1">
              <a:off x="227" y="0"/>
              <a:ext cx="499" cy="1406"/>
            </a:xfrm>
            <a:prstGeom prst="line">
              <a:avLst/>
            </a:prstGeom>
            <a:ln w="38100" cap="flat" cmpd="sng">
              <a:solidFill>
                <a:srgbClr val="9E9E9E"/>
              </a:solidFill>
              <a:prstDash val="solid"/>
              <a:round/>
              <a:headEnd type="none" w="med" len="med"/>
              <a:tailEnd type="none" w="med" len="med"/>
            </a:ln>
          </p:spPr>
        </p:sp>
        <p:sp>
          <p:nvSpPr>
            <p:cNvPr id="60422" name="Line 8"/>
            <p:cNvSpPr/>
            <p:nvPr/>
          </p:nvSpPr>
          <p:spPr>
            <a:xfrm>
              <a:off x="726" y="0"/>
              <a:ext cx="454" cy="1406"/>
            </a:xfrm>
            <a:prstGeom prst="line">
              <a:avLst/>
            </a:prstGeom>
            <a:ln w="38100" cap="flat" cmpd="sng">
              <a:solidFill>
                <a:srgbClr val="969696"/>
              </a:solidFill>
              <a:prstDash val="solid"/>
              <a:round/>
              <a:headEnd type="none" w="med" len="med"/>
              <a:tailEnd type="none" w="med" len="med"/>
            </a:ln>
          </p:spPr>
        </p:sp>
        <p:sp>
          <p:nvSpPr>
            <p:cNvPr id="60423" name="Line 9"/>
            <p:cNvSpPr/>
            <p:nvPr/>
          </p:nvSpPr>
          <p:spPr>
            <a:xfrm flipH="1">
              <a:off x="227" y="544"/>
              <a:ext cx="1179" cy="862"/>
            </a:xfrm>
            <a:prstGeom prst="line">
              <a:avLst/>
            </a:prstGeom>
            <a:ln w="38100" cap="flat" cmpd="sng">
              <a:solidFill>
                <a:srgbClr val="9E9E9E"/>
              </a:solidFill>
              <a:prstDash val="solid"/>
              <a:round/>
              <a:headEnd type="none" w="med" len="med"/>
              <a:tailEnd type="none" w="med" len="med"/>
            </a:ln>
          </p:spPr>
        </p:sp>
        <p:sp>
          <p:nvSpPr>
            <p:cNvPr id="60424" name="Line 10"/>
            <p:cNvSpPr/>
            <p:nvPr/>
          </p:nvSpPr>
          <p:spPr>
            <a:xfrm>
              <a:off x="0" y="544"/>
              <a:ext cx="1180" cy="862"/>
            </a:xfrm>
            <a:prstGeom prst="line">
              <a:avLst/>
            </a:prstGeom>
            <a:ln w="38100" cap="flat" cmpd="sng">
              <a:solidFill>
                <a:srgbClr val="969696"/>
              </a:solidFill>
              <a:prstDash val="solid"/>
              <a:round/>
              <a:headEnd type="none" w="med" len="med"/>
              <a:tailEnd type="none" w="med" len="med"/>
            </a:ln>
          </p:spPr>
        </p:sp>
        <p:sp>
          <p:nvSpPr>
            <p:cNvPr id="60425" name="Line 11"/>
            <p:cNvSpPr/>
            <p:nvPr/>
          </p:nvSpPr>
          <p:spPr>
            <a:xfrm flipV="1">
              <a:off x="0" y="544"/>
              <a:ext cx="1391" cy="0"/>
            </a:xfrm>
            <a:prstGeom prst="line">
              <a:avLst/>
            </a:prstGeom>
            <a:ln w="38100" cap="flat" cmpd="sng">
              <a:solidFill>
                <a:srgbClr val="9E9E9E"/>
              </a:solidFill>
              <a:prstDash val="solid"/>
              <a:round/>
              <a:headEnd type="none" w="med" len="med"/>
              <a:tailEnd type="none" w="med" len="med"/>
            </a:ln>
          </p:spPr>
        </p:sp>
      </p:grpSp>
      <p:sp>
        <p:nvSpPr>
          <p:cNvPr id="60426" name="Arc 12"/>
          <p:cNvSpPr/>
          <p:nvPr/>
        </p:nvSpPr>
        <p:spPr>
          <a:xfrm rot="-5057432">
            <a:off x="2832100" y="1714500"/>
            <a:ext cx="1211263" cy="1236663"/>
          </a:xfrm>
          <a:custGeom>
            <a:avLst/>
            <a:gdLst/>
            <a:ahLst/>
            <a:cxnLst>
              <a:cxn ang="0">
                <a:pos x="440205" y="0"/>
              </a:cxn>
              <a:cxn ang="0">
                <a:pos x="1211263" y="727063"/>
              </a:cxn>
              <a:cxn ang="0">
                <a:pos x="0" y="1236663"/>
              </a:cxn>
            </a:cxnLst>
            <a:pathLst>
              <a:path w="19905" h="20353" fill="none">
                <a:moveTo>
                  <a:pt x="7233" y="0"/>
                </a:moveTo>
                <a:cubicBezTo>
                  <a:pt x="12950" y="2032"/>
                  <a:pt x="17549" y="6374"/>
                  <a:pt x="19905" y="11965"/>
                </a:cubicBezTo>
              </a:path>
              <a:path w="19905" h="20353" stroke="0">
                <a:moveTo>
                  <a:pt x="7233" y="0"/>
                </a:moveTo>
                <a:cubicBezTo>
                  <a:pt x="12950" y="2032"/>
                  <a:pt x="17549" y="6374"/>
                  <a:pt x="19905" y="11965"/>
                </a:cubicBezTo>
                <a:lnTo>
                  <a:pt x="0" y="20353"/>
                </a:lnTo>
                <a:lnTo>
                  <a:pt x="7233" y="0"/>
                </a:lnTo>
                <a:close/>
              </a:path>
            </a:pathLst>
          </a:custGeom>
          <a:noFill/>
          <a:ln w="38100" cap="rnd" cmpd="sng">
            <a:solidFill>
              <a:srgbClr val="9E9E9E"/>
            </a:solidFill>
            <a:prstDash val="sysDot"/>
            <a:round/>
            <a:headEnd type="none" w="med" len="med"/>
            <a:tailEnd type="triangle" w="med" len="med"/>
          </a:ln>
        </p:spPr>
        <p:txBody>
          <a:bodyPr/>
          <a:p>
            <a:endParaRPr lang="zh-CN" altLang="en-US"/>
          </a:p>
        </p:txBody>
      </p:sp>
      <p:sp>
        <p:nvSpPr>
          <p:cNvPr id="60427" name="Oval 13"/>
          <p:cNvSpPr/>
          <p:nvPr/>
        </p:nvSpPr>
        <p:spPr>
          <a:xfrm>
            <a:off x="4645025" y="5138738"/>
            <a:ext cx="1152525" cy="450850"/>
          </a:xfrm>
          <a:prstGeom prst="ellipse">
            <a:avLst/>
          </a:prstGeom>
          <a:gradFill rotWithShape="1">
            <a:gsLst>
              <a:gs pos="0">
                <a:srgbClr val="000000"/>
              </a:gs>
              <a:gs pos="100000">
                <a:srgbClr val="445E7A">
                  <a:alpha val="0"/>
                </a:srgbClr>
              </a:gs>
            </a:gsLst>
            <a:path path="shape">
              <a:fillToRect l="50000" t="50000" r="50000" b="50000"/>
            </a:path>
            <a:tileRect/>
          </a:gradFill>
          <a:ln w="9525">
            <a:noFill/>
          </a:ln>
        </p:spPr>
        <p:txBody>
          <a:bodyPr wrap="none" anchor="ctr" anchorCtr="0"/>
          <a:p>
            <a:endParaRPr lang="zh-CN" altLang="en-US" b="1" dirty="0">
              <a:latin typeface="Times New Roman" panose="02020603050405020304" pitchFamily="2" charset="0"/>
              <a:ea typeface="宋体" panose="02010600030101010101" pitchFamily="2" charset="-122"/>
            </a:endParaRPr>
          </a:p>
        </p:txBody>
      </p:sp>
      <p:sp>
        <p:nvSpPr>
          <p:cNvPr id="60428" name="Arc 98"/>
          <p:cNvSpPr/>
          <p:nvPr/>
        </p:nvSpPr>
        <p:spPr>
          <a:xfrm rot="-370168">
            <a:off x="4357688" y="1717675"/>
            <a:ext cx="1200150" cy="1208088"/>
          </a:xfrm>
          <a:custGeom>
            <a:avLst/>
            <a:gdLst/>
            <a:ahLst/>
            <a:cxnLst>
              <a:cxn ang="0">
                <a:pos x="515072" y="0"/>
              </a:cxn>
              <a:cxn ang="0">
                <a:pos x="1200150" y="671856"/>
              </a:cxn>
              <a:cxn ang="0">
                <a:pos x="0" y="1208088"/>
              </a:cxn>
            </a:cxnLst>
            <a:pathLst>
              <a:path w="19717" h="19873" fill="none">
                <a:moveTo>
                  <a:pt x="8462" y="-1"/>
                </a:moveTo>
                <a:cubicBezTo>
                  <a:pt x="13472" y="2133"/>
                  <a:pt x="17492" y="6080"/>
                  <a:pt x="19716" y="11052"/>
                </a:cubicBezTo>
              </a:path>
              <a:path w="19717" h="19873" stroke="0">
                <a:moveTo>
                  <a:pt x="8462" y="-1"/>
                </a:moveTo>
                <a:cubicBezTo>
                  <a:pt x="13472" y="2133"/>
                  <a:pt x="17492" y="6080"/>
                  <a:pt x="19716" y="11052"/>
                </a:cubicBezTo>
                <a:lnTo>
                  <a:pt x="0" y="19873"/>
                </a:lnTo>
                <a:lnTo>
                  <a:pt x="8462" y="-1"/>
                </a:lnTo>
                <a:close/>
              </a:path>
            </a:pathLst>
          </a:custGeom>
          <a:noFill/>
          <a:ln w="38100" cap="rnd" cmpd="sng">
            <a:solidFill>
              <a:srgbClr val="9E9E9E"/>
            </a:solidFill>
            <a:prstDash val="sysDot"/>
            <a:round/>
            <a:headEnd type="none" w="med" len="med"/>
            <a:tailEnd type="triangle" w="med" len="med"/>
          </a:ln>
        </p:spPr>
        <p:txBody>
          <a:bodyPr/>
          <a:p>
            <a:endParaRPr lang="zh-CN" altLang="en-US"/>
          </a:p>
        </p:txBody>
      </p:sp>
      <p:sp>
        <p:nvSpPr>
          <p:cNvPr id="60429" name="Oval 99"/>
          <p:cNvSpPr/>
          <p:nvPr/>
        </p:nvSpPr>
        <p:spPr>
          <a:xfrm>
            <a:off x="2684463" y="5229225"/>
            <a:ext cx="895350" cy="360363"/>
          </a:xfrm>
          <a:prstGeom prst="ellipse">
            <a:avLst/>
          </a:prstGeom>
          <a:gradFill rotWithShape="1">
            <a:gsLst>
              <a:gs pos="0">
                <a:srgbClr val="000000">
                  <a:alpha val="50000"/>
                </a:srgbClr>
              </a:gs>
              <a:gs pos="100000">
                <a:srgbClr val="445E7A">
                  <a:alpha val="0"/>
                </a:srgbClr>
              </a:gs>
            </a:gsLst>
            <a:path path="shape">
              <a:fillToRect l="50000" t="50000" r="50000" b="50000"/>
            </a:path>
            <a:tileRect/>
          </a:gradFill>
          <a:ln w="9525">
            <a:noFill/>
          </a:ln>
        </p:spPr>
        <p:txBody>
          <a:bodyPr wrap="none" anchor="ctr" anchorCtr="0"/>
          <a:p>
            <a:endParaRPr lang="zh-CN" altLang="en-US" b="1" dirty="0">
              <a:latin typeface="Times New Roman" panose="02020603050405020304" pitchFamily="2" charset="0"/>
              <a:ea typeface="宋体" panose="02010600030101010101" pitchFamily="2" charset="-122"/>
            </a:endParaRPr>
          </a:p>
        </p:txBody>
      </p:sp>
      <p:grpSp>
        <p:nvGrpSpPr>
          <p:cNvPr id="60430" name="Group 105"/>
          <p:cNvGrpSpPr/>
          <p:nvPr/>
        </p:nvGrpSpPr>
        <p:grpSpPr>
          <a:xfrm>
            <a:off x="2051050" y="2276475"/>
            <a:ext cx="1274763" cy="1247775"/>
            <a:chOff x="0" y="0"/>
            <a:chExt cx="803" cy="786"/>
          </a:xfrm>
        </p:grpSpPr>
        <p:grpSp>
          <p:nvGrpSpPr>
            <p:cNvPr id="60431" name="Group 106"/>
            <p:cNvGrpSpPr/>
            <p:nvPr/>
          </p:nvGrpSpPr>
          <p:grpSpPr>
            <a:xfrm>
              <a:off x="5" y="0"/>
              <a:ext cx="798" cy="786"/>
              <a:chOff x="0" y="0"/>
              <a:chExt cx="1042" cy="1019"/>
            </a:xfrm>
          </p:grpSpPr>
          <p:pic>
            <p:nvPicPr>
              <p:cNvPr id="60432" name="Picture 107" descr="circuler_1"/>
              <p:cNvPicPr>
                <a:picLocks noChangeAspect="1"/>
              </p:cNvPicPr>
              <p:nvPr/>
            </p:nvPicPr>
            <p:blipFill>
              <a:blip r:embed="rId1"/>
              <a:stretch>
                <a:fillRect/>
              </a:stretch>
            </p:blipFill>
            <p:spPr>
              <a:xfrm>
                <a:off x="0" y="0"/>
                <a:ext cx="1042" cy="1016"/>
              </a:xfrm>
              <a:prstGeom prst="rect">
                <a:avLst/>
              </a:prstGeom>
              <a:noFill/>
              <a:ln w="9525">
                <a:noFill/>
              </a:ln>
            </p:spPr>
          </p:pic>
          <p:sp>
            <p:nvSpPr>
              <p:cNvPr id="60433" name="Oval 108"/>
              <p:cNvSpPr/>
              <p:nvPr/>
            </p:nvSpPr>
            <p:spPr>
              <a:xfrm>
                <a:off x="0" y="0"/>
                <a:ext cx="1035" cy="1019"/>
              </a:xfrm>
              <a:prstGeom prst="ellipse">
                <a:avLst/>
              </a:prstGeom>
              <a:gradFill rotWithShape="1">
                <a:gsLst>
                  <a:gs pos="0">
                    <a:srgbClr val="1967B1"/>
                  </a:gs>
                  <a:gs pos="100000">
                    <a:srgbClr val="153B8F"/>
                  </a:gs>
                </a:gsLst>
                <a:lin ang="18900000" scaled="1"/>
                <a:tileRect/>
              </a:gradFill>
              <a:ln w="9525">
                <a:noFill/>
              </a:ln>
            </p:spPr>
            <p:txBody>
              <a:bodyPr wrap="none" anchor="ctr" anchorCtr="0"/>
              <a:p>
                <a:pPr algn="ctr"/>
                <a:r>
                  <a:rPr lang="zh-CN" altLang="en-US" b="1" dirty="0">
                    <a:solidFill>
                      <a:schemeClr val="bg1"/>
                    </a:solidFill>
                    <a:latin typeface="Arial" panose="020B0604020202020204" pitchFamily="34" charset="0"/>
                    <a:ea typeface="华文细黑" panose="02010600040101010101" pitchFamily="2" charset="-122"/>
                  </a:rPr>
                  <a:t>任务说明</a:t>
                </a:r>
                <a:endParaRPr lang="zh-CN" altLang="en-US" b="1" dirty="0">
                  <a:solidFill>
                    <a:schemeClr val="bg1"/>
                  </a:solidFill>
                  <a:latin typeface="Arial" panose="020B0604020202020204" pitchFamily="34" charset="0"/>
                  <a:ea typeface="华文细黑" panose="02010600040101010101" pitchFamily="2" charset="-122"/>
                </a:endParaRPr>
              </a:p>
            </p:txBody>
          </p:sp>
        </p:grpSp>
        <p:pic>
          <p:nvPicPr>
            <p:cNvPr id="60434" name="Picture 109" descr="Picture2">
              <a:hlinkClick r:id="rId2" action="ppaction://hlinksldjump"/>
            </p:cNvPr>
            <p:cNvPicPr>
              <a:picLocks noChangeAspect="1"/>
            </p:cNvPicPr>
            <p:nvPr/>
          </p:nvPicPr>
          <p:blipFill>
            <a:blip r:embed="rId3"/>
            <a:stretch>
              <a:fillRect/>
            </a:stretch>
          </p:blipFill>
          <p:spPr>
            <a:xfrm>
              <a:off x="85" y="8"/>
              <a:ext cx="630" cy="277"/>
            </a:xfrm>
            <a:prstGeom prst="rect">
              <a:avLst/>
            </a:prstGeom>
            <a:noFill/>
            <a:ln w="9525">
              <a:noFill/>
            </a:ln>
          </p:spPr>
        </p:pic>
        <p:grpSp>
          <p:nvGrpSpPr>
            <p:cNvPr id="60435" name="Group 110"/>
            <p:cNvGrpSpPr/>
            <p:nvPr/>
          </p:nvGrpSpPr>
          <p:grpSpPr>
            <a:xfrm rot="-1297425" flipH="1" flipV="1">
              <a:off x="0" y="593"/>
              <a:ext cx="797" cy="191"/>
              <a:chOff x="0" y="0"/>
              <a:chExt cx="893" cy="246"/>
            </a:xfrm>
          </p:grpSpPr>
          <p:grpSp>
            <p:nvGrpSpPr>
              <p:cNvPr id="60436" name="Group 111"/>
              <p:cNvGrpSpPr/>
              <p:nvPr/>
            </p:nvGrpSpPr>
            <p:grpSpPr>
              <a:xfrm>
                <a:off x="0" y="0"/>
                <a:ext cx="743" cy="185"/>
                <a:chOff x="0" y="0"/>
                <a:chExt cx="1118" cy="279"/>
              </a:xfrm>
            </p:grpSpPr>
            <p:sp>
              <p:nvSpPr>
                <p:cNvPr id="60437" name="AutoShape 112"/>
                <p:cNvSpPr/>
                <p:nvPr/>
              </p:nvSpPr>
              <p:spPr>
                <a:xfrm rot="5263130">
                  <a:off x="285" y="-294"/>
                  <a:ext cx="227" cy="816"/>
                </a:xfrm>
                <a:prstGeom prst="moon">
                  <a:avLst>
                    <a:gd name="adj" fmla="val 49773"/>
                  </a:avLst>
                </a:prstGeom>
                <a:solidFill>
                  <a:srgbClr val="F8F8F8">
                    <a:alpha val="3999"/>
                  </a:srgbClr>
                </a:solidFill>
                <a:ln w="9525">
                  <a:noFill/>
                </a:ln>
              </p:spPr>
              <p:txBody>
                <a:bodyPr wrap="none" anchor="ctr" anchorCtr="0"/>
                <a:p>
                  <a:endParaRPr lang="zh-CN" altLang="en-US" b="1" dirty="0">
                    <a:latin typeface="Times New Roman" panose="02020603050405020304" pitchFamily="2" charset="0"/>
                    <a:ea typeface="宋体" panose="02010600030101010101" pitchFamily="2" charset="-122"/>
                  </a:endParaRPr>
                </a:p>
              </p:txBody>
            </p:sp>
            <p:sp>
              <p:nvSpPr>
                <p:cNvPr id="60438" name="AutoShape 113"/>
                <p:cNvSpPr/>
                <p:nvPr/>
              </p:nvSpPr>
              <p:spPr>
                <a:xfrm rot="6078281">
                  <a:off x="421" y="-294"/>
                  <a:ext cx="227" cy="816"/>
                </a:xfrm>
                <a:prstGeom prst="moon">
                  <a:avLst>
                    <a:gd name="adj" fmla="val 49773"/>
                  </a:avLst>
                </a:prstGeom>
                <a:solidFill>
                  <a:srgbClr val="F8F8F8">
                    <a:alpha val="3999"/>
                  </a:srgbClr>
                </a:solidFill>
                <a:ln w="9525">
                  <a:noFill/>
                </a:ln>
              </p:spPr>
              <p:txBody>
                <a:bodyPr wrap="none" anchor="ctr" anchorCtr="0"/>
                <a:p>
                  <a:endParaRPr lang="zh-CN" altLang="en-US" b="1" dirty="0">
                    <a:latin typeface="Times New Roman" panose="02020603050405020304" pitchFamily="2" charset="0"/>
                    <a:ea typeface="宋体" panose="02010600030101010101" pitchFamily="2" charset="-122"/>
                  </a:endParaRPr>
                </a:p>
              </p:txBody>
            </p:sp>
            <p:sp>
              <p:nvSpPr>
                <p:cNvPr id="60439" name="AutoShape 114"/>
                <p:cNvSpPr/>
                <p:nvPr/>
              </p:nvSpPr>
              <p:spPr>
                <a:xfrm rot="6373927">
                  <a:off x="497" y="-272"/>
                  <a:ext cx="227" cy="816"/>
                </a:xfrm>
                <a:prstGeom prst="moon">
                  <a:avLst>
                    <a:gd name="adj" fmla="val 49773"/>
                  </a:avLst>
                </a:prstGeom>
                <a:solidFill>
                  <a:srgbClr val="F8F8F8">
                    <a:alpha val="3999"/>
                  </a:srgbClr>
                </a:solidFill>
                <a:ln w="9525">
                  <a:noFill/>
                </a:ln>
              </p:spPr>
              <p:txBody>
                <a:bodyPr wrap="none" anchor="ctr" anchorCtr="0"/>
                <a:p>
                  <a:endParaRPr lang="zh-CN" altLang="en-US" b="1" dirty="0">
                    <a:latin typeface="Times New Roman" panose="02020603050405020304" pitchFamily="2" charset="0"/>
                    <a:ea typeface="宋体" panose="02010600030101010101" pitchFamily="2" charset="-122"/>
                  </a:endParaRPr>
                </a:p>
              </p:txBody>
            </p:sp>
            <p:sp>
              <p:nvSpPr>
                <p:cNvPr id="60440" name="AutoShape 115"/>
                <p:cNvSpPr/>
                <p:nvPr/>
              </p:nvSpPr>
              <p:spPr>
                <a:xfrm rot="6906312">
                  <a:off x="587" y="-242"/>
                  <a:ext cx="227" cy="816"/>
                </a:xfrm>
                <a:prstGeom prst="moon">
                  <a:avLst>
                    <a:gd name="adj" fmla="val 49773"/>
                  </a:avLst>
                </a:prstGeom>
                <a:solidFill>
                  <a:srgbClr val="F8F8F8">
                    <a:alpha val="3999"/>
                  </a:srgbClr>
                </a:solidFill>
                <a:ln w="9525">
                  <a:noFill/>
                </a:ln>
              </p:spPr>
              <p:txBody>
                <a:bodyPr wrap="none" anchor="ctr" anchorCtr="0"/>
                <a:p>
                  <a:endParaRPr lang="zh-CN" altLang="en-US" b="1" dirty="0">
                    <a:latin typeface="Times New Roman" panose="02020603050405020304" pitchFamily="2" charset="0"/>
                    <a:ea typeface="宋体" panose="02010600030101010101" pitchFamily="2" charset="-122"/>
                  </a:endParaRPr>
                </a:p>
              </p:txBody>
            </p:sp>
          </p:grpSp>
          <p:grpSp>
            <p:nvGrpSpPr>
              <p:cNvPr id="60441" name="Group 116"/>
              <p:cNvGrpSpPr/>
              <p:nvPr/>
            </p:nvGrpSpPr>
            <p:grpSpPr>
              <a:xfrm rot="1353540">
                <a:off x="150" y="60"/>
                <a:ext cx="743" cy="186"/>
                <a:chOff x="0" y="0"/>
                <a:chExt cx="1118" cy="279"/>
              </a:xfrm>
            </p:grpSpPr>
            <p:sp>
              <p:nvSpPr>
                <p:cNvPr id="60442" name="AutoShape 117"/>
                <p:cNvSpPr/>
                <p:nvPr/>
              </p:nvSpPr>
              <p:spPr>
                <a:xfrm rot="5263130">
                  <a:off x="285" y="-294"/>
                  <a:ext cx="227" cy="816"/>
                </a:xfrm>
                <a:prstGeom prst="moon">
                  <a:avLst>
                    <a:gd name="adj" fmla="val 49773"/>
                  </a:avLst>
                </a:prstGeom>
                <a:solidFill>
                  <a:srgbClr val="F8F8F8">
                    <a:alpha val="3999"/>
                  </a:srgbClr>
                </a:solidFill>
                <a:ln w="9525">
                  <a:noFill/>
                </a:ln>
              </p:spPr>
              <p:txBody>
                <a:bodyPr wrap="none" anchor="ctr" anchorCtr="0"/>
                <a:p>
                  <a:endParaRPr lang="zh-CN" altLang="en-US" b="1" dirty="0">
                    <a:latin typeface="Times New Roman" panose="02020603050405020304" pitchFamily="2" charset="0"/>
                    <a:ea typeface="宋体" panose="02010600030101010101" pitchFamily="2" charset="-122"/>
                  </a:endParaRPr>
                </a:p>
              </p:txBody>
            </p:sp>
            <p:sp>
              <p:nvSpPr>
                <p:cNvPr id="60443" name="AutoShape 118"/>
                <p:cNvSpPr/>
                <p:nvPr/>
              </p:nvSpPr>
              <p:spPr>
                <a:xfrm rot="6078281">
                  <a:off x="421" y="-294"/>
                  <a:ext cx="227" cy="816"/>
                </a:xfrm>
                <a:prstGeom prst="moon">
                  <a:avLst>
                    <a:gd name="adj" fmla="val 49773"/>
                  </a:avLst>
                </a:prstGeom>
                <a:solidFill>
                  <a:srgbClr val="F8F8F8">
                    <a:alpha val="3999"/>
                  </a:srgbClr>
                </a:solidFill>
                <a:ln w="9525">
                  <a:noFill/>
                </a:ln>
              </p:spPr>
              <p:txBody>
                <a:bodyPr wrap="none" anchor="ctr" anchorCtr="0"/>
                <a:p>
                  <a:endParaRPr lang="zh-CN" altLang="en-US" b="1" dirty="0">
                    <a:latin typeface="Times New Roman" panose="02020603050405020304" pitchFamily="2" charset="0"/>
                    <a:ea typeface="宋体" panose="02010600030101010101" pitchFamily="2" charset="-122"/>
                  </a:endParaRPr>
                </a:p>
              </p:txBody>
            </p:sp>
            <p:sp>
              <p:nvSpPr>
                <p:cNvPr id="60444" name="AutoShape 119"/>
                <p:cNvSpPr/>
                <p:nvPr/>
              </p:nvSpPr>
              <p:spPr>
                <a:xfrm rot="6373927">
                  <a:off x="497" y="-272"/>
                  <a:ext cx="227" cy="816"/>
                </a:xfrm>
                <a:prstGeom prst="moon">
                  <a:avLst>
                    <a:gd name="adj" fmla="val 49773"/>
                  </a:avLst>
                </a:prstGeom>
                <a:solidFill>
                  <a:srgbClr val="F8F8F8">
                    <a:alpha val="3999"/>
                  </a:srgbClr>
                </a:solidFill>
                <a:ln w="9525">
                  <a:noFill/>
                </a:ln>
              </p:spPr>
              <p:txBody>
                <a:bodyPr wrap="none" anchor="ctr" anchorCtr="0"/>
                <a:p>
                  <a:endParaRPr lang="zh-CN" altLang="en-US" b="1" dirty="0">
                    <a:latin typeface="Times New Roman" panose="02020603050405020304" pitchFamily="2" charset="0"/>
                    <a:ea typeface="宋体" panose="02010600030101010101" pitchFamily="2" charset="-122"/>
                  </a:endParaRPr>
                </a:p>
              </p:txBody>
            </p:sp>
            <p:sp>
              <p:nvSpPr>
                <p:cNvPr id="60445" name="AutoShape 120"/>
                <p:cNvSpPr/>
                <p:nvPr/>
              </p:nvSpPr>
              <p:spPr>
                <a:xfrm rot="6906312">
                  <a:off x="587" y="-242"/>
                  <a:ext cx="227" cy="816"/>
                </a:xfrm>
                <a:prstGeom prst="moon">
                  <a:avLst>
                    <a:gd name="adj" fmla="val 49773"/>
                  </a:avLst>
                </a:prstGeom>
                <a:solidFill>
                  <a:srgbClr val="F8F8F8">
                    <a:alpha val="3999"/>
                  </a:srgbClr>
                </a:solidFill>
                <a:ln w="9525">
                  <a:noFill/>
                </a:ln>
              </p:spPr>
              <p:txBody>
                <a:bodyPr wrap="none" anchor="ctr" anchorCtr="0"/>
                <a:p>
                  <a:endParaRPr lang="zh-CN" altLang="en-US" b="1" dirty="0">
                    <a:latin typeface="Times New Roman" panose="02020603050405020304" pitchFamily="2" charset="0"/>
                    <a:ea typeface="宋体" panose="02010600030101010101" pitchFamily="2" charset="-122"/>
                  </a:endParaRPr>
                </a:p>
              </p:txBody>
            </p:sp>
          </p:grpSp>
        </p:grpSp>
      </p:grpSp>
      <p:grpSp>
        <p:nvGrpSpPr>
          <p:cNvPr id="60446" name="Group 121"/>
          <p:cNvGrpSpPr/>
          <p:nvPr/>
        </p:nvGrpSpPr>
        <p:grpSpPr>
          <a:xfrm>
            <a:off x="3563938" y="1052513"/>
            <a:ext cx="1368425" cy="1368425"/>
            <a:chOff x="0" y="0"/>
            <a:chExt cx="803" cy="786"/>
          </a:xfrm>
        </p:grpSpPr>
        <p:grpSp>
          <p:nvGrpSpPr>
            <p:cNvPr id="60447" name="Group 122"/>
            <p:cNvGrpSpPr/>
            <p:nvPr/>
          </p:nvGrpSpPr>
          <p:grpSpPr>
            <a:xfrm>
              <a:off x="5" y="0"/>
              <a:ext cx="798" cy="786"/>
              <a:chOff x="0" y="0"/>
              <a:chExt cx="1042" cy="1019"/>
            </a:xfrm>
          </p:grpSpPr>
          <p:pic>
            <p:nvPicPr>
              <p:cNvPr id="60448" name="Picture 123" descr="circuler_1">
                <a:hlinkClick r:id="rId4" action="ppaction://hlinksldjump"/>
              </p:cNvPr>
              <p:cNvPicPr>
                <a:picLocks noChangeAspect="1"/>
              </p:cNvPicPr>
              <p:nvPr/>
            </p:nvPicPr>
            <p:blipFill>
              <a:blip r:embed="rId1"/>
              <a:stretch>
                <a:fillRect/>
              </a:stretch>
            </p:blipFill>
            <p:spPr>
              <a:xfrm>
                <a:off x="0" y="0"/>
                <a:ext cx="1042" cy="1016"/>
              </a:xfrm>
              <a:prstGeom prst="rect">
                <a:avLst/>
              </a:prstGeom>
              <a:noFill/>
              <a:ln w="9525">
                <a:noFill/>
              </a:ln>
            </p:spPr>
          </p:pic>
          <p:sp>
            <p:nvSpPr>
              <p:cNvPr id="60449" name="Oval 124">
                <a:hlinkClick r:id="rId4" action="ppaction://hlinksldjump"/>
              </p:cNvPr>
              <p:cNvSpPr/>
              <p:nvPr/>
            </p:nvSpPr>
            <p:spPr>
              <a:xfrm>
                <a:off x="0" y="0"/>
                <a:ext cx="1035" cy="1019"/>
              </a:xfrm>
              <a:prstGeom prst="ellipse">
                <a:avLst/>
              </a:prstGeom>
              <a:gradFill rotWithShape="1">
                <a:gsLst>
                  <a:gs pos="0">
                    <a:srgbClr val="1967B1"/>
                  </a:gs>
                  <a:gs pos="100000">
                    <a:srgbClr val="153B8F"/>
                  </a:gs>
                </a:gsLst>
                <a:lin ang="18900000" scaled="1"/>
                <a:tileRect/>
              </a:gradFill>
              <a:ln w="9525">
                <a:noFill/>
              </a:ln>
            </p:spPr>
            <p:txBody>
              <a:bodyPr wrap="none" anchor="ctr" anchorCtr="0"/>
              <a:p>
                <a:pPr algn="ctr"/>
                <a:r>
                  <a:rPr lang="zh-CN" altLang="en-US" b="1" dirty="0">
                    <a:solidFill>
                      <a:schemeClr val="bg1"/>
                    </a:solidFill>
                    <a:latin typeface="Times New Roman" panose="02020603050405020304" pitchFamily="2" charset="0"/>
                    <a:ea typeface="宋体" panose="02010600030101010101" pitchFamily="2" charset="-122"/>
                  </a:rPr>
                  <a:t>相关知识</a:t>
                </a:r>
                <a:endParaRPr lang="zh-CN" altLang="en-US" b="1" dirty="0">
                  <a:solidFill>
                    <a:schemeClr val="bg1"/>
                  </a:solidFill>
                  <a:latin typeface="Arial" panose="020B0604020202020204" pitchFamily="34" charset="0"/>
                  <a:ea typeface="华文细黑" panose="02010600040101010101" pitchFamily="2" charset="-122"/>
                </a:endParaRPr>
              </a:p>
            </p:txBody>
          </p:sp>
        </p:grpSp>
        <p:pic>
          <p:nvPicPr>
            <p:cNvPr id="60450" name="Picture 125" descr="Picture2"/>
            <p:cNvPicPr>
              <a:picLocks noChangeAspect="1"/>
            </p:cNvPicPr>
            <p:nvPr/>
          </p:nvPicPr>
          <p:blipFill>
            <a:blip r:embed="rId3"/>
            <a:stretch>
              <a:fillRect/>
            </a:stretch>
          </p:blipFill>
          <p:spPr>
            <a:xfrm>
              <a:off x="85" y="8"/>
              <a:ext cx="630" cy="277"/>
            </a:xfrm>
            <a:prstGeom prst="rect">
              <a:avLst/>
            </a:prstGeom>
            <a:noFill/>
            <a:ln w="9525">
              <a:noFill/>
            </a:ln>
          </p:spPr>
        </p:pic>
        <p:grpSp>
          <p:nvGrpSpPr>
            <p:cNvPr id="60451" name="Group 126"/>
            <p:cNvGrpSpPr/>
            <p:nvPr/>
          </p:nvGrpSpPr>
          <p:grpSpPr>
            <a:xfrm rot="-1297425" flipH="1" flipV="1">
              <a:off x="0" y="593"/>
              <a:ext cx="797" cy="191"/>
              <a:chOff x="0" y="0"/>
              <a:chExt cx="893" cy="246"/>
            </a:xfrm>
          </p:grpSpPr>
          <p:grpSp>
            <p:nvGrpSpPr>
              <p:cNvPr id="60452" name="Group 127"/>
              <p:cNvGrpSpPr/>
              <p:nvPr/>
            </p:nvGrpSpPr>
            <p:grpSpPr>
              <a:xfrm>
                <a:off x="0" y="0"/>
                <a:ext cx="743" cy="185"/>
                <a:chOff x="0" y="0"/>
                <a:chExt cx="1118" cy="279"/>
              </a:xfrm>
            </p:grpSpPr>
            <p:sp>
              <p:nvSpPr>
                <p:cNvPr id="60453" name="AutoShape 128"/>
                <p:cNvSpPr/>
                <p:nvPr/>
              </p:nvSpPr>
              <p:spPr>
                <a:xfrm rot="5263130">
                  <a:off x="285" y="-294"/>
                  <a:ext cx="227" cy="816"/>
                </a:xfrm>
                <a:prstGeom prst="moon">
                  <a:avLst>
                    <a:gd name="adj" fmla="val 49773"/>
                  </a:avLst>
                </a:prstGeom>
                <a:solidFill>
                  <a:srgbClr val="F8F8F8">
                    <a:alpha val="3999"/>
                  </a:srgbClr>
                </a:solidFill>
                <a:ln w="9525">
                  <a:noFill/>
                </a:ln>
              </p:spPr>
              <p:txBody>
                <a:bodyPr vert="eaVert" wrap="none" anchor="ctr" anchorCtr="0"/>
                <a:p>
                  <a:endParaRPr lang="zh-CN" altLang="en-US" b="1" dirty="0">
                    <a:latin typeface="Times New Roman" panose="02020603050405020304" pitchFamily="2" charset="0"/>
                    <a:ea typeface="宋体" panose="02010600030101010101" pitchFamily="2" charset="-122"/>
                  </a:endParaRPr>
                </a:p>
              </p:txBody>
            </p:sp>
            <p:sp>
              <p:nvSpPr>
                <p:cNvPr id="60454" name="AutoShape 129"/>
                <p:cNvSpPr/>
                <p:nvPr/>
              </p:nvSpPr>
              <p:spPr>
                <a:xfrm rot="6078281">
                  <a:off x="421" y="-294"/>
                  <a:ext cx="227" cy="816"/>
                </a:xfrm>
                <a:prstGeom prst="moon">
                  <a:avLst>
                    <a:gd name="adj" fmla="val 49773"/>
                  </a:avLst>
                </a:prstGeom>
                <a:solidFill>
                  <a:srgbClr val="F8F8F8">
                    <a:alpha val="3999"/>
                  </a:srgbClr>
                </a:solidFill>
                <a:ln w="9525">
                  <a:noFill/>
                </a:ln>
              </p:spPr>
              <p:txBody>
                <a:bodyPr vert="eaVert" wrap="none" anchor="ctr" anchorCtr="0"/>
                <a:p>
                  <a:endParaRPr lang="zh-CN" altLang="en-US" b="1" dirty="0">
                    <a:latin typeface="Times New Roman" panose="02020603050405020304" pitchFamily="2" charset="0"/>
                    <a:ea typeface="宋体" panose="02010600030101010101" pitchFamily="2" charset="-122"/>
                  </a:endParaRPr>
                </a:p>
              </p:txBody>
            </p:sp>
            <p:sp>
              <p:nvSpPr>
                <p:cNvPr id="60455" name="AutoShape 130"/>
                <p:cNvSpPr/>
                <p:nvPr/>
              </p:nvSpPr>
              <p:spPr>
                <a:xfrm rot="6373927">
                  <a:off x="497" y="-272"/>
                  <a:ext cx="227" cy="816"/>
                </a:xfrm>
                <a:prstGeom prst="moon">
                  <a:avLst>
                    <a:gd name="adj" fmla="val 49773"/>
                  </a:avLst>
                </a:prstGeom>
                <a:solidFill>
                  <a:srgbClr val="F8F8F8">
                    <a:alpha val="3999"/>
                  </a:srgbClr>
                </a:solidFill>
                <a:ln w="9525">
                  <a:noFill/>
                </a:ln>
              </p:spPr>
              <p:txBody>
                <a:bodyPr vert="eaVert" wrap="none" anchor="ctr" anchorCtr="0"/>
                <a:p>
                  <a:endParaRPr lang="zh-CN" altLang="en-US" b="1" dirty="0">
                    <a:latin typeface="Times New Roman" panose="02020603050405020304" pitchFamily="2" charset="0"/>
                    <a:ea typeface="宋体" panose="02010600030101010101" pitchFamily="2" charset="-122"/>
                  </a:endParaRPr>
                </a:p>
              </p:txBody>
            </p:sp>
            <p:sp>
              <p:nvSpPr>
                <p:cNvPr id="60456" name="AutoShape 131"/>
                <p:cNvSpPr/>
                <p:nvPr/>
              </p:nvSpPr>
              <p:spPr>
                <a:xfrm rot="6906312">
                  <a:off x="587" y="-242"/>
                  <a:ext cx="227" cy="816"/>
                </a:xfrm>
                <a:prstGeom prst="moon">
                  <a:avLst>
                    <a:gd name="adj" fmla="val 49773"/>
                  </a:avLst>
                </a:prstGeom>
                <a:solidFill>
                  <a:srgbClr val="F8F8F8">
                    <a:alpha val="3999"/>
                  </a:srgbClr>
                </a:solidFill>
                <a:ln w="9525">
                  <a:noFill/>
                </a:ln>
              </p:spPr>
              <p:txBody>
                <a:bodyPr vert="eaVert" wrap="none" anchor="ctr" anchorCtr="0"/>
                <a:p>
                  <a:endParaRPr lang="zh-CN" altLang="en-US" b="1" dirty="0">
                    <a:latin typeface="Times New Roman" panose="02020603050405020304" pitchFamily="2" charset="0"/>
                    <a:ea typeface="宋体" panose="02010600030101010101" pitchFamily="2" charset="-122"/>
                  </a:endParaRPr>
                </a:p>
              </p:txBody>
            </p:sp>
          </p:grpSp>
          <p:grpSp>
            <p:nvGrpSpPr>
              <p:cNvPr id="60457" name="Group 132"/>
              <p:cNvGrpSpPr/>
              <p:nvPr/>
            </p:nvGrpSpPr>
            <p:grpSpPr>
              <a:xfrm rot="1353540">
                <a:off x="150" y="60"/>
                <a:ext cx="743" cy="186"/>
                <a:chOff x="0" y="0"/>
                <a:chExt cx="1118" cy="279"/>
              </a:xfrm>
            </p:grpSpPr>
            <p:sp>
              <p:nvSpPr>
                <p:cNvPr id="60458" name="AutoShape 133"/>
                <p:cNvSpPr/>
                <p:nvPr/>
              </p:nvSpPr>
              <p:spPr>
                <a:xfrm rot="5263130">
                  <a:off x="285" y="-294"/>
                  <a:ext cx="227" cy="816"/>
                </a:xfrm>
                <a:prstGeom prst="moon">
                  <a:avLst>
                    <a:gd name="adj" fmla="val 49773"/>
                  </a:avLst>
                </a:prstGeom>
                <a:solidFill>
                  <a:srgbClr val="F8F8F8">
                    <a:alpha val="3999"/>
                  </a:srgbClr>
                </a:solidFill>
                <a:ln w="9525">
                  <a:noFill/>
                </a:ln>
              </p:spPr>
              <p:txBody>
                <a:bodyPr vert="eaVert" wrap="none" anchor="ctr" anchorCtr="0"/>
                <a:p>
                  <a:endParaRPr lang="zh-CN" altLang="en-US" b="1" dirty="0">
                    <a:latin typeface="Times New Roman" panose="02020603050405020304" pitchFamily="2" charset="0"/>
                    <a:ea typeface="宋体" panose="02010600030101010101" pitchFamily="2" charset="-122"/>
                  </a:endParaRPr>
                </a:p>
              </p:txBody>
            </p:sp>
            <p:sp>
              <p:nvSpPr>
                <p:cNvPr id="60459" name="AutoShape 134"/>
                <p:cNvSpPr/>
                <p:nvPr/>
              </p:nvSpPr>
              <p:spPr>
                <a:xfrm rot="6078281">
                  <a:off x="421" y="-294"/>
                  <a:ext cx="227" cy="816"/>
                </a:xfrm>
                <a:prstGeom prst="moon">
                  <a:avLst>
                    <a:gd name="adj" fmla="val 49773"/>
                  </a:avLst>
                </a:prstGeom>
                <a:solidFill>
                  <a:srgbClr val="F8F8F8">
                    <a:alpha val="3999"/>
                  </a:srgbClr>
                </a:solidFill>
                <a:ln w="9525">
                  <a:noFill/>
                </a:ln>
              </p:spPr>
              <p:txBody>
                <a:bodyPr vert="eaVert" wrap="none" anchor="ctr" anchorCtr="0"/>
                <a:p>
                  <a:endParaRPr lang="zh-CN" altLang="en-US" b="1" dirty="0">
                    <a:latin typeface="Times New Roman" panose="02020603050405020304" pitchFamily="2" charset="0"/>
                    <a:ea typeface="宋体" panose="02010600030101010101" pitchFamily="2" charset="-122"/>
                  </a:endParaRPr>
                </a:p>
              </p:txBody>
            </p:sp>
            <p:sp>
              <p:nvSpPr>
                <p:cNvPr id="60460" name="AutoShape 135"/>
                <p:cNvSpPr/>
                <p:nvPr/>
              </p:nvSpPr>
              <p:spPr>
                <a:xfrm rot="6373927">
                  <a:off x="497" y="-272"/>
                  <a:ext cx="227" cy="816"/>
                </a:xfrm>
                <a:prstGeom prst="moon">
                  <a:avLst>
                    <a:gd name="adj" fmla="val 49773"/>
                  </a:avLst>
                </a:prstGeom>
                <a:solidFill>
                  <a:srgbClr val="F8F8F8">
                    <a:alpha val="3999"/>
                  </a:srgbClr>
                </a:solidFill>
                <a:ln w="9525">
                  <a:noFill/>
                </a:ln>
              </p:spPr>
              <p:txBody>
                <a:bodyPr vert="eaVert" wrap="none" anchor="ctr" anchorCtr="0"/>
                <a:p>
                  <a:endParaRPr lang="zh-CN" altLang="en-US" b="1" dirty="0">
                    <a:latin typeface="Times New Roman" panose="02020603050405020304" pitchFamily="2" charset="0"/>
                    <a:ea typeface="宋体" panose="02010600030101010101" pitchFamily="2" charset="-122"/>
                  </a:endParaRPr>
                </a:p>
              </p:txBody>
            </p:sp>
            <p:sp>
              <p:nvSpPr>
                <p:cNvPr id="60461" name="AutoShape 136"/>
                <p:cNvSpPr/>
                <p:nvPr/>
              </p:nvSpPr>
              <p:spPr>
                <a:xfrm rot="6906312">
                  <a:off x="587" y="-242"/>
                  <a:ext cx="227" cy="816"/>
                </a:xfrm>
                <a:prstGeom prst="moon">
                  <a:avLst>
                    <a:gd name="adj" fmla="val 49773"/>
                  </a:avLst>
                </a:prstGeom>
                <a:solidFill>
                  <a:srgbClr val="F8F8F8">
                    <a:alpha val="3999"/>
                  </a:srgbClr>
                </a:solidFill>
                <a:ln w="9525">
                  <a:noFill/>
                </a:ln>
              </p:spPr>
              <p:txBody>
                <a:bodyPr vert="eaVert" wrap="none" anchor="ctr" anchorCtr="0"/>
                <a:p>
                  <a:endParaRPr lang="zh-CN" altLang="en-US" b="1" dirty="0">
                    <a:latin typeface="Times New Roman" panose="02020603050405020304" pitchFamily="2" charset="0"/>
                    <a:ea typeface="宋体" panose="02010600030101010101" pitchFamily="2" charset="-122"/>
                  </a:endParaRPr>
                </a:p>
              </p:txBody>
            </p:sp>
          </p:grpSp>
        </p:grpSp>
      </p:grpSp>
      <p:grpSp>
        <p:nvGrpSpPr>
          <p:cNvPr id="60462" name="Group 154"/>
          <p:cNvGrpSpPr/>
          <p:nvPr/>
        </p:nvGrpSpPr>
        <p:grpSpPr>
          <a:xfrm>
            <a:off x="5076825" y="2276475"/>
            <a:ext cx="1296988" cy="1247775"/>
            <a:chOff x="0" y="0"/>
            <a:chExt cx="1042" cy="1019"/>
          </a:xfrm>
        </p:grpSpPr>
        <p:pic>
          <p:nvPicPr>
            <p:cNvPr id="60463" name="Picture 155" descr="circuler_1">
              <a:hlinkClick r:id="rId4" action="ppaction://hlinksldjump"/>
            </p:cNvPr>
            <p:cNvPicPr>
              <a:picLocks noChangeAspect="1"/>
            </p:cNvPicPr>
            <p:nvPr/>
          </p:nvPicPr>
          <p:blipFill>
            <a:blip r:embed="rId1"/>
            <a:stretch>
              <a:fillRect/>
            </a:stretch>
          </p:blipFill>
          <p:spPr>
            <a:xfrm>
              <a:off x="0" y="0"/>
              <a:ext cx="1042" cy="1016"/>
            </a:xfrm>
            <a:prstGeom prst="rect">
              <a:avLst/>
            </a:prstGeom>
            <a:noFill/>
            <a:ln w="9525">
              <a:noFill/>
            </a:ln>
          </p:spPr>
        </p:pic>
        <p:sp>
          <p:nvSpPr>
            <p:cNvPr id="60464" name="Oval 156">
              <a:hlinkClick r:id="rId4" action="ppaction://hlinksldjump"/>
            </p:cNvPr>
            <p:cNvSpPr/>
            <p:nvPr/>
          </p:nvSpPr>
          <p:spPr>
            <a:xfrm>
              <a:off x="0" y="0"/>
              <a:ext cx="1035" cy="1019"/>
            </a:xfrm>
            <a:prstGeom prst="ellipse">
              <a:avLst/>
            </a:prstGeom>
            <a:gradFill rotWithShape="1">
              <a:gsLst>
                <a:gs pos="0">
                  <a:srgbClr val="1967B1"/>
                </a:gs>
                <a:gs pos="100000">
                  <a:srgbClr val="153B8F"/>
                </a:gs>
              </a:gsLst>
              <a:lin ang="18900000" scaled="1"/>
              <a:tileRect/>
            </a:gradFill>
            <a:ln w="9525">
              <a:noFill/>
            </a:ln>
          </p:spPr>
          <p:txBody>
            <a:bodyPr wrap="none" anchor="ctr" anchorCtr="0"/>
            <a:p>
              <a:pPr algn="ctr"/>
              <a:r>
                <a:rPr lang="zh-CN" altLang="en-US" b="1" dirty="0">
                  <a:solidFill>
                    <a:schemeClr val="bg1"/>
                  </a:solidFill>
                  <a:latin typeface="Times New Roman" panose="02020603050405020304" pitchFamily="2" charset="0"/>
                  <a:ea typeface="宋体" panose="02010600030101010101" pitchFamily="2" charset="-122"/>
                </a:rPr>
                <a:t>任务实施</a:t>
              </a:r>
              <a:endParaRPr lang="zh-CN" altLang="en-US" b="1" dirty="0">
                <a:solidFill>
                  <a:schemeClr val="bg1"/>
                </a:solidFill>
                <a:latin typeface="Times New Roman" panose="02020603050405020304" pitchFamily="2" charset="0"/>
                <a:ea typeface="宋体" panose="02010600030101010101" pitchFamily="2" charset="-122"/>
              </a:endParaRPr>
            </a:p>
          </p:txBody>
        </p:sp>
      </p:grpSp>
      <p:grpSp>
        <p:nvGrpSpPr>
          <p:cNvPr id="60465" name="Group 158"/>
          <p:cNvGrpSpPr/>
          <p:nvPr/>
        </p:nvGrpSpPr>
        <p:grpSpPr>
          <a:xfrm rot="-1297425" flipH="1" flipV="1">
            <a:off x="5219700" y="3213100"/>
            <a:ext cx="1265238" cy="303213"/>
            <a:chOff x="0" y="0"/>
            <a:chExt cx="893" cy="246"/>
          </a:xfrm>
        </p:grpSpPr>
        <p:grpSp>
          <p:nvGrpSpPr>
            <p:cNvPr id="60466" name="Group 159"/>
            <p:cNvGrpSpPr/>
            <p:nvPr/>
          </p:nvGrpSpPr>
          <p:grpSpPr>
            <a:xfrm>
              <a:off x="0" y="0"/>
              <a:ext cx="743" cy="185"/>
              <a:chOff x="0" y="0"/>
              <a:chExt cx="1118" cy="279"/>
            </a:xfrm>
          </p:grpSpPr>
          <p:sp>
            <p:nvSpPr>
              <p:cNvPr id="60467" name="AutoShape 160"/>
              <p:cNvSpPr/>
              <p:nvPr/>
            </p:nvSpPr>
            <p:spPr>
              <a:xfrm rot="5263130">
                <a:off x="285" y="-294"/>
                <a:ext cx="227" cy="816"/>
              </a:xfrm>
              <a:prstGeom prst="moon">
                <a:avLst>
                  <a:gd name="adj" fmla="val 49773"/>
                </a:avLst>
              </a:prstGeom>
              <a:solidFill>
                <a:srgbClr val="F8F8F8">
                  <a:alpha val="3999"/>
                </a:srgbClr>
              </a:solidFill>
              <a:ln w="9525">
                <a:noFill/>
              </a:ln>
            </p:spPr>
            <p:txBody>
              <a:bodyPr vert="eaVert" wrap="none" anchor="ctr" anchorCtr="0"/>
              <a:p>
                <a:endParaRPr lang="zh-CN" altLang="en-US" b="1" dirty="0">
                  <a:latin typeface="Times New Roman" panose="02020603050405020304" pitchFamily="2" charset="0"/>
                  <a:ea typeface="宋体" panose="02010600030101010101" pitchFamily="2" charset="-122"/>
                </a:endParaRPr>
              </a:p>
            </p:txBody>
          </p:sp>
          <p:sp>
            <p:nvSpPr>
              <p:cNvPr id="60468" name="AutoShape 161"/>
              <p:cNvSpPr/>
              <p:nvPr/>
            </p:nvSpPr>
            <p:spPr>
              <a:xfrm rot="6078281">
                <a:off x="421" y="-294"/>
                <a:ext cx="227" cy="816"/>
              </a:xfrm>
              <a:prstGeom prst="moon">
                <a:avLst>
                  <a:gd name="adj" fmla="val 49773"/>
                </a:avLst>
              </a:prstGeom>
              <a:solidFill>
                <a:srgbClr val="F8F8F8">
                  <a:alpha val="3999"/>
                </a:srgbClr>
              </a:solidFill>
              <a:ln w="9525">
                <a:noFill/>
              </a:ln>
            </p:spPr>
            <p:txBody>
              <a:bodyPr vert="eaVert" wrap="none" anchor="ctr" anchorCtr="0"/>
              <a:p>
                <a:endParaRPr lang="zh-CN" altLang="en-US" b="1" dirty="0">
                  <a:latin typeface="Times New Roman" panose="02020603050405020304" pitchFamily="2" charset="0"/>
                  <a:ea typeface="宋体" panose="02010600030101010101" pitchFamily="2" charset="-122"/>
                </a:endParaRPr>
              </a:p>
            </p:txBody>
          </p:sp>
          <p:sp>
            <p:nvSpPr>
              <p:cNvPr id="60469" name="AutoShape 162"/>
              <p:cNvSpPr/>
              <p:nvPr/>
            </p:nvSpPr>
            <p:spPr>
              <a:xfrm rot="6373927">
                <a:off x="497" y="-272"/>
                <a:ext cx="227" cy="816"/>
              </a:xfrm>
              <a:prstGeom prst="moon">
                <a:avLst>
                  <a:gd name="adj" fmla="val 49773"/>
                </a:avLst>
              </a:prstGeom>
              <a:solidFill>
                <a:srgbClr val="F8F8F8">
                  <a:alpha val="3999"/>
                </a:srgbClr>
              </a:solidFill>
              <a:ln w="9525">
                <a:noFill/>
              </a:ln>
            </p:spPr>
            <p:txBody>
              <a:bodyPr vert="eaVert" wrap="none" anchor="ctr" anchorCtr="0"/>
              <a:p>
                <a:endParaRPr lang="zh-CN" altLang="en-US" b="1" dirty="0">
                  <a:latin typeface="Times New Roman" panose="02020603050405020304" pitchFamily="2" charset="0"/>
                  <a:ea typeface="宋体" panose="02010600030101010101" pitchFamily="2" charset="-122"/>
                </a:endParaRPr>
              </a:p>
            </p:txBody>
          </p:sp>
          <p:sp>
            <p:nvSpPr>
              <p:cNvPr id="60470" name="AutoShape 163"/>
              <p:cNvSpPr/>
              <p:nvPr/>
            </p:nvSpPr>
            <p:spPr>
              <a:xfrm rot="6906312">
                <a:off x="587" y="-242"/>
                <a:ext cx="227" cy="816"/>
              </a:xfrm>
              <a:prstGeom prst="moon">
                <a:avLst>
                  <a:gd name="adj" fmla="val 49773"/>
                </a:avLst>
              </a:prstGeom>
              <a:solidFill>
                <a:srgbClr val="F8F8F8">
                  <a:alpha val="3999"/>
                </a:srgbClr>
              </a:solidFill>
              <a:ln w="9525">
                <a:noFill/>
              </a:ln>
            </p:spPr>
            <p:txBody>
              <a:bodyPr vert="eaVert" wrap="none" anchor="ctr" anchorCtr="0"/>
              <a:p>
                <a:endParaRPr lang="zh-CN" altLang="en-US" b="1" dirty="0">
                  <a:latin typeface="Times New Roman" panose="02020603050405020304" pitchFamily="2" charset="0"/>
                  <a:ea typeface="宋体" panose="02010600030101010101" pitchFamily="2" charset="-122"/>
                </a:endParaRPr>
              </a:p>
            </p:txBody>
          </p:sp>
        </p:grpSp>
        <p:grpSp>
          <p:nvGrpSpPr>
            <p:cNvPr id="60471" name="Group 164"/>
            <p:cNvGrpSpPr/>
            <p:nvPr/>
          </p:nvGrpSpPr>
          <p:grpSpPr>
            <a:xfrm rot="1353540">
              <a:off x="150" y="60"/>
              <a:ext cx="743" cy="186"/>
              <a:chOff x="0" y="0"/>
              <a:chExt cx="1118" cy="279"/>
            </a:xfrm>
          </p:grpSpPr>
          <p:sp>
            <p:nvSpPr>
              <p:cNvPr id="60472" name="AutoShape 165"/>
              <p:cNvSpPr/>
              <p:nvPr/>
            </p:nvSpPr>
            <p:spPr>
              <a:xfrm rot="5263130">
                <a:off x="285" y="-294"/>
                <a:ext cx="227" cy="816"/>
              </a:xfrm>
              <a:prstGeom prst="moon">
                <a:avLst>
                  <a:gd name="adj" fmla="val 49773"/>
                </a:avLst>
              </a:prstGeom>
              <a:solidFill>
                <a:srgbClr val="F8F8F8">
                  <a:alpha val="3999"/>
                </a:srgbClr>
              </a:solidFill>
              <a:ln w="9525">
                <a:noFill/>
              </a:ln>
            </p:spPr>
            <p:txBody>
              <a:bodyPr vert="eaVert" wrap="none" anchor="ctr" anchorCtr="0"/>
              <a:p>
                <a:endParaRPr lang="zh-CN" altLang="en-US" b="1" dirty="0">
                  <a:latin typeface="Times New Roman" panose="02020603050405020304" pitchFamily="2" charset="0"/>
                  <a:ea typeface="宋体" panose="02010600030101010101" pitchFamily="2" charset="-122"/>
                </a:endParaRPr>
              </a:p>
            </p:txBody>
          </p:sp>
          <p:sp>
            <p:nvSpPr>
              <p:cNvPr id="60473" name="AutoShape 166"/>
              <p:cNvSpPr/>
              <p:nvPr/>
            </p:nvSpPr>
            <p:spPr>
              <a:xfrm rot="6078281">
                <a:off x="421" y="-294"/>
                <a:ext cx="227" cy="816"/>
              </a:xfrm>
              <a:prstGeom prst="moon">
                <a:avLst>
                  <a:gd name="adj" fmla="val 49773"/>
                </a:avLst>
              </a:prstGeom>
              <a:solidFill>
                <a:srgbClr val="F8F8F8">
                  <a:alpha val="3999"/>
                </a:srgbClr>
              </a:solidFill>
              <a:ln w="9525">
                <a:noFill/>
              </a:ln>
            </p:spPr>
            <p:txBody>
              <a:bodyPr vert="eaVert" wrap="none" anchor="ctr" anchorCtr="0"/>
              <a:p>
                <a:endParaRPr lang="zh-CN" altLang="en-US" b="1" dirty="0">
                  <a:latin typeface="Times New Roman" panose="02020603050405020304" pitchFamily="2" charset="0"/>
                  <a:ea typeface="宋体" panose="02010600030101010101" pitchFamily="2" charset="-122"/>
                </a:endParaRPr>
              </a:p>
            </p:txBody>
          </p:sp>
          <p:sp>
            <p:nvSpPr>
              <p:cNvPr id="60474" name="AutoShape 167"/>
              <p:cNvSpPr/>
              <p:nvPr/>
            </p:nvSpPr>
            <p:spPr>
              <a:xfrm rot="6373927">
                <a:off x="497" y="-272"/>
                <a:ext cx="227" cy="816"/>
              </a:xfrm>
              <a:prstGeom prst="moon">
                <a:avLst>
                  <a:gd name="adj" fmla="val 49773"/>
                </a:avLst>
              </a:prstGeom>
              <a:solidFill>
                <a:srgbClr val="F8F8F8">
                  <a:alpha val="3999"/>
                </a:srgbClr>
              </a:solidFill>
              <a:ln w="9525">
                <a:noFill/>
              </a:ln>
            </p:spPr>
            <p:txBody>
              <a:bodyPr vert="eaVert" wrap="none" anchor="ctr" anchorCtr="0"/>
              <a:p>
                <a:endParaRPr lang="zh-CN" altLang="en-US" b="1" dirty="0">
                  <a:latin typeface="Times New Roman" panose="02020603050405020304" pitchFamily="2" charset="0"/>
                  <a:ea typeface="宋体" panose="02010600030101010101" pitchFamily="2" charset="-122"/>
                </a:endParaRPr>
              </a:p>
            </p:txBody>
          </p:sp>
          <p:sp>
            <p:nvSpPr>
              <p:cNvPr id="60475" name="AutoShape 168"/>
              <p:cNvSpPr/>
              <p:nvPr/>
            </p:nvSpPr>
            <p:spPr>
              <a:xfrm rot="6906312">
                <a:off x="587" y="-242"/>
                <a:ext cx="227" cy="816"/>
              </a:xfrm>
              <a:prstGeom prst="moon">
                <a:avLst>
                  <a:gd name="adj" fmla="val 49773"/>
                </a:avLst>
              </a:prstGeom>
              <a:solidFill>
                <a:srgbClr val="F8F8F8">
                  <a:alpha val="3999"/>
                </a:srgbClr>
              </a:solidFill>
              <a:ln w="9525">
                <a:noFill/>
              </a:ln>
            </p:spPr>
            <p:txBody>
              <a:bodyPr vert="eaVert" wrap="none" anchor="ctr" anchorCtr="0"/>
              <a:p>
                <a:endParaRPr lang="zh-CN" altLang="en-US" b="1" dirty="0">
                  <a:latin typeface="Times New Roman" panose="02020603050405020304" pitchFamily="2" charset="0"/>
                  <a:ea typeface="宋体" panose="02010600030101010101" pitchFamily="2" charset="-122"/>
                </a:endParaRPr>
              </a:p>
            </p:txBody>
          </p:sp>
        </p:grpSp>
      </p:grpSp>
      <p:sp>
        <p:nvSpPr>
          <p:cNvPr id="60477" name="Rectangle 177"/>
          <p:cNvSpPr>
            <a:spLocks noGrp="1"/>
          </p:cNvSpPr>
          <p:nvPr>
            <p:ph type="title" idx="4294967295"/>
          </p:nvPr>
        </p:nvSpPr>
        <p:spPr>
          <a:xfrm>
            <a:off x="179388" y="0"/>
            <a:ext cx="8964613" cy="1143000"/>
          </a:xfrm>
        </p:spPr>
        <p:txBody>
          <a:bodyPr vert="horz" wrap="square" lIns="78366" tIns="39183" rIns="78366" bIns="39183" anchor="ctr"/>
          <a:p>
            <a:pPr marL="0" marR="0" indent="0" algn="l" defTabSz="784225" rtl="0" eaLnBrk="1" fontAlgn="base" latinLnBrk="0" hangingPunct="1">
              <a:lnSpc>
                <a:spcPct val="100000"/>
              </a:lnSpc>
              <a:spcBef>
                <a:spcPct val="0"/>
              </a:spcBef>
              <a:spcAft>
                <a:spcPct val="0"/>
              </a:spcAft>
              <a:buClrTx/>
              <a:buSzTx/>
              <a:buFontTx/>
              <a:buNone/>
            </a:pPr>
            <a:r>
              <a:rPr kumimoji="0" sz="2800" b="1" i="0" u="none" strike="noStrike" kern="1200" cap="none" spc="0" normalizeH="0" baseline="0" noProof="1" dirty="0">
                <a:ea typeface="+mj-ea"/>
                <a:cs typeface="+mj-cs"/>
              </a:rPr>
              <a:t>任务3   STC15W4K32S4单片机EEPROM的测试</a:t>
            </a:r>
            <a:endParaRPr kumimoji="0" sz="2800" b="1" i="0" u="none" strike="noStrike" kern="1200" cap="none" spc="0" normalizeH="0" baseline="0" noProof="1" dirty="0">
              <a:ea typeface="+mj-ea"/>
              <a:cs typeface="+mj-cs"/>
            </a:endParaRPr>
          </a:p>
        </p:txBody>
      </p:sp>
      <p:grpSp>
        <p:nvGrpSpPr>
          <p:cNvPr id="2" name="Group 178"/>
          <p:cNvGrpSpPr/>
          <p:nvPr/>
        </p:nvGrpSpPr>
        <p:grpSpPr>
          <a:xfrm>
            <a:off x="4859338" y="4005263"/>
            <a:ext cx="1274762" cy="1247775"/>
            <a:chOff x="0" y="0"/>
            <a:chExt cx="803" cy="786"/>
          </a:xfrm>
        </p:grpSpPr>
        <p:grpSp>
          <p:nvGrpSpPr>
            <p:cNvPr id="60478" name="Group 179"/>
            <p:cNvGrpSpPr/>
            <p:nvPr/>
          </p:nvGrpSpPr>
          <p:grpSpPr>
            <a:xfrm>
              <a:off x="5" y="0"/>
              <a:ext cx="798" cy="786"/>
              <a:chOff x="0" y="0"/>
              <a:chExt cx="1042" cy="1019"/>
            </a:xfrm>
          </p:grpSpPr>
          <p:pic>
            <p:nvPicPr>
              <p:cNvPr id="60479" name="Picture 180" descr="circuler_1">
                <a:hlinkClick r:id="rId4" action="ppaction://hlinksldjump"/>
              </p:cNvPr>
              <p:cNvPicPr>
                <a:picLocks noChangeAspect="1"/>
              </p:cNvPicPr>
              <p:nvPr/>
            </p:nvPicPr>
            <p:blipFill>
              <a:blip r:embed="rId1"/>
              <a:stretch>
                <a:fillRect/>
              </a:stretch>
            </p:blipFill>
            <p:spPr>
              <a:xfrm>
                <a:off x="0" y="0"/>
                <a:ext cx="1042" cy="1016"/>
              </a:xfrm>
              <a:prstGeom prst="rect">
                <a:avLst/>
              </a:prstGeom>
              <a:noFill/>
              <a:ln w="9525">
                <a:noFill/>
              </a:ln>
            </p:spPr>
          </p:pic>
          <p:sp>
            <p:nvSpPr>
              <p:cNvPr id="60480" name="Oval 181">
                <a:hlinkClick r:id="rId4" action="ppaction://hlinksldjump"/>
              </p:cNvPr>
              <p:cNvSpPr/>
              <p:nvPr/>
            </p:nvSpPr>
            <p:spPr>
              <a:xfrm>
                <a:off x="0" y="0"/>
                <a:ext cx="1035" cy="1019"/>
              </a:xfrm>
              <a:prstGeom prst="ellipse">
                <a:avLst/>
              </a:prstGeom>
              <a:gradFill rotWithShape="1">
                <a:gsLst>
                  <a:gs pos="0">
                    <a:srgbClr val="1967B1"/>
                  </a:gs>
                  <a:gs pos="100000">
                    <a:srgbClr val="153B8F"/>
                  </a:gs>
                </a:gsLst>
                <a:lin ang="18900000" scaled="1"/>
                <a:tileRect/>
              </a:gradFill>
              <a:ln w="9525">
                <a:noFill/>
              </a:ln>
            </p:spPr>
            <p:txBody>
              <a:bodyPr wrap="none" anchor="ctr" anchorCtr="0"/>
              <a:p>
                <a:pPr algn="ctr"/>
                <a:r>
                  <a:rPr lang="zh-CN" altLang="en-US" b="1" dirty="0">
                    <a:solidFill>
                      <a:schemeClr val="bg1"/>
                    </a:solidFill>
                    <a:latin typeface="Times New Roman" panose="02020603050405020304" pitchFamily="2" charset="0"/>
                    <a:ea typeface="宋体" panose="02010600030101010101" pitchFamily="2" charset="-122"/>
                  </a:rPr>
                  <a:t>任务拓展</a:t>
                </a:r>
                <a:endParaRPr lang="zh-CN" altLang="en-US" b="1" dirty="0">
                  <a:solidFill>
                    <a:schemeClr val="bg1"/>
                  </a:solidFill>
                  <a:latin typeface="Times New Roman" panose="02020603050405020304" pitchFamily="2" charset="0"/>
                  <a:ea typeface="宋体" panose="02010600030101010101" pitchFamily="2" charset="-122"/>
                </a:endParaRPr>
              </a:p>
            </p:txBody>
          </p:sp>
        </p:grpSp>
        <p:pic>
          <p:nvPicPr>
            <p:cNvPr id="60481" name="Picture 182" descr="Picture2">
              <a:hlinkClick r:id="rId2" action="ppaction://hlinksldjump"/>
            </p:cNvPr>
            <p:cNvPicPr>
              <a:picLocks noChangeAspect="1"/>
            </p:cNvPicPr>
            <p:nvPr/>
          </p:nvPicPr>
          <p:blipFill>
            <a:blip r:embed="rId3"/>
            <a:stretch>
              <a:fillRect/>
            </a:stretch>
          </p:blipFill>
          <p:spPr>
            <a:xfrm>
              <a:off x="85" y="8"/>
              <a:ext cx="630" cy="277"/>
            </a:xfrm>
            <a:prstGeom prst="rect">
              <a:avLst/>
            </a:prstGeom>
            <a:noFill/>
            <a:ln w="9525">
              <a:noFill/>
            </a:ln>
          </p:spPr>
        </p:pic>
        <p:grpSp>
          <p:nvGrpSpPr>
            <p:cNvPr id="60482" name="Group 183"/>
            <p:cNvGrpSpPr/>
            <p:nvPr/>
          </p:nvGrpSpPr>
          <p:grpSpPr>
            <a:xfrm rot="-1297425" flipH="1" flipV="1">
              <a:off x="0" y="593"/>
              <a:ext cx="797" cy="191"/>
              <a:chOff x="0" y="0"/>
              <a:chExt cx="893" cy="246"/>
            </a:xfrm>
          </p:grpSpPr>
          <p:grpSp>
            <p:nvGrpSpPr>
              <p:cNvPr id="60483" name="Group 184"/>
              <p:cNvGrpSpPr/>
              <p:nvPr/>
            </p:nvGrpSpPr>
            <p:grpSpPr>
              <a:xfrm>
                <a:off x="0" y="0"/>
                <a:ext cx="743" cy="185"/>
                <a:chOff x="0" y="0"/>
                <a:chExt cx="1118" cy="279"/>
              </a:xfrm>
            </p:grpSpPr>
            <p:sp>
              <p:nvSpPr>
                <p:cNvPr id="60484" name="AutoShape 185"/>
                <p:cNvSpPr/>
                <p:nvPr/>
              </p:nvSpPr>
              <p:spPr>
                <a:xfrm rot="5263130">
                  <a:off x="285" y="-294"/>
                  <a:ext cx="227" cy="816"/>
                </a:xfrm>
                <a:prstGeom prst="moon">
                  <a:avLst>
                    <a:gd name="adj" fmla="val 49773"/>
                  </a:avLst>
                </a:prstGeom>
                <a:solidFill>
                  <a:srgbClr val="F8F8F8">
                    <a:alpha val="3999"/>
                  </a:srgbClr>
                </a:solidFill>
                <a:ln w="9525">
                  <a:noFill/>
                </a:ln>
              </p:spPr>
              <p:txBody>
                <a:bodyPr vert="eaVert" wrap="none" anchor="ctr" anchorCtr="0"/>
                <a:p>
                  <a:endParaRPr lang="zh-CN" altLang="en-US" b="1" dirty="0">
                    <a:latin typeface="Times New Roman" panose="02020603050405020304" pitchFamily="2" charset="0"/>
                    <a:ea typeface="宋体" panose="02010600030101010101" pitchFamily="2" charset="-122"/>
                  </a:endParaRPr>
                </a:p>
              </p:txBody>
            </p:sp>
            <p:sp>
              <p:nvSpPr>
                <p:cNvPr id="60485" name="AutoShape 186"/>
                <p:cNvSpPr/>
                <p:nvPr/>
              </p:nvSpPr>
              <p:spPr>
                <a:xfrm rot="6078281">
                  <a:off x="421" y="-294"/>
                  <a:ext cx="227" cy="816"/>
                </a:xfrm>
                <a:prstGeom prst="moon">
                  <a:avLst>
                    <a:gd name="adj" fmla="val 49773"/>
                  </a:avLst>
                </a:prstGeom>
                <a:solidFill>
                  <a:srgbClr val="F8F8F8">
                    <a:alpha val="3999"/>
                  </a:srgbClr>
                </a:solidFill>
                <a:ln w="9525">
                  <a:noFill/>
                </a:ln>
              </p:spPr>
              <p:txBody>
                <a:bodyPr vert="eaVert" wrap="none" anchor="ctr" anchorCtr="0"/>
                <a:p>
                  <a:endParaRPr lang="zh-CN" altLang="en-US" b="1" dirty="0">
                    <a:latin typeface="Times New Roman" panose="02020603050405020304" pitchFamily="2" charset="0"/>
                    <a:ea typeface="宋体" panose="02010600030101010101" pitchFamily="2" charset="-122"/>
                  </a:endParaRPr>
                </a:p>
              </p:txBody>
            </p:sp>
            <p:sp>
              <p:nvSpPr>
                <p:cNvPr id="60486" name="AutoShape 187"/>
                <p:cNvSpPr/>
                <p:nvPr/>
              </p:nvSpPr>
              <p:spPr>
                <a:xfrm rot="6373927">
                  <a:off x="497" y="-272"/>
                  <a:ext cx="227" cy="816"/>
                </a:xfrm>
                <a:prstGeom prst="moon">
                  <a:avLst>
                    <a:gd name="adj" fmla="val 49773"/>
                  </a:avLst>
                </a:prstGeom>
                <a:solidFill>
                  <a:srgbClr val="F8F8F8">
                    <a:alpha val="3999"/>
                  </a:srgbClr>
                </a:solidFill>
                <a:ln w="9525">
                  <a:noFill/>
                </a:ln>
              </p:spPr>
              <p:txBody>
                <a:bodyPr vert="eaVert" wrap="none" anchor="ctr" anchorCtr="0"/>
                <a:p>
                  <a:endParaRPr lang="zh-CN" altLang="en-US" b="1" dirty="0">
                    <a:latin typeface="Times New Roman" panose="02020603050405020304" pitchFamily="2" charset="0"/>
                    <a:ea typeface="宋体" panose="02010600030101010101" pitchFamily="2" charset="-122"/>
                  </a:endParaRPr>
                </a:p>
              </p:txBody>
            </p:sp>
            <p:sp>
              <p:nvSpPr>
                <p:cNvPr id="60487" name="AutoShape 188"/>
                <p:cNvSpPr/>
                <p:nvPr/>
              </p:nvSpPr>
              <p:spPr>
                <a:xfrm rot="6906312">
                  <a:off x="587" y="-242"/>
                  <a:ext cx="227" cy="816"/>
                </a:xfrm>
                <a:prstGeom prst="moon">
                  <a:avLst>
                    <a:gd name="adj" fmla="val 49773"/>
                  </a:avLst>
                </a:prstGeom>
                <a:solidFill>
                  <a:srgbClr val="F8F8F8">
                    <a:alpha val="3999"/>
                  </a:srgbClr>
                </a:solidFill>
                <a:ln w="9525">
                  <a:noFill/>
                </a:ln>
              </p:spPr>
              <p:txBody>
                <a:bodyPr vert="eaVert" wrap="none" anchor="ctr" anchorCtr="0"/>
                <a:p>
                  <a:endParaRPr lang="zh-CN" altLang="en-US" b="1" dirty="0">
                    <a:latin typeface="Times New Roman" panose="02020603050405020304" pitchFamily="2" charset="0"/>
                    <a:ea typeface="宋体" panose="02010600030101010101" pitchFamily="2" charset="-122"/>
                  </a:endParaRPr>
                </a:p>
              </p:txBody>
            </p:sp>
          </p:grpSp>
          <p:grpSp>
            <p:nvGrpSpPr>
              <p:cNvPr id="60488" name="Group 189"/>
              <p:cNvGrpSpPr/>
              <p:nvPr/>
            </p:nvGrpSpPr>
            <p:grpSpPr>
              <a:xfrm rot="1353540">
                <a:off x="150" y="60"/>
                <a:ext cx="743" cy="186"/>
                <a:chOff x="0" y="0"/>
                <a:chExt cx="1118" cy="279"/>
              </a:xfrm>
            </p:grpSpPr>
            <p:sp>
              <p:nvSpPr>
                <p:cNvPr id="60489" name="AutoShape 190"/>
                <p:cNvSpPr/>
                <p:nvPr/>
              </p:nvSpPr>
              <p:spPr>
                <a:xfrm rot="5263130">
                  <a:off x="285" y="-294"/>
                  <a:ext cx="227" cy="816"/>
                </a:xfrm>
                <a:prstGeom prst="moon">
                  <a:avLst>
                    <a:gd name="adj" fmla="val 49773"/>
                  </a:avLst>
                </a:prstGeom>
                <a:solidFill>
                  <a:srgbClr val="F8F8F8">
                    <a:alpha val="3999"/>
                  </a:srgbClr>
                </a:solidFill>
                <a:ln w="9525">
                  <a:noFill/>
                </a:ln>
              </p:spPr>
              <p:txBody>
                <a:bodyPr vert="eaVert" wrap="none" anchor="ctr" anchorCtr="0"/>
                <a:p>
                  <a:endParaRPr lang="zh-CN" altLang="en-US" b="1" dirty="0">
                    <a:latin typeface="Times New Roman" panose="02020603050405020304" pitchFamily="2" charset="0"/>
                    <a:ea typeface="宋体" panose="02010600030101010101" pitchFamily="2" charset="-122"/>
                  </a:endParaRPr>
                </a:p>
              </p:txBody>
            </p:sp>
            <p:sp>
              <p:nvSpPr>
                <p:cNvPr id="60490" name="AutoShape 191"/>
                <p:cNvSpPr/>
                <p:nvPr/>
              </p:nvSpPr>
              <p:spPr>
                <a:xfrm rot="6078281">
                  <a:off x="421" y="-294"/>
                  <a:ext cx="227" cy="816"/>
                </a:xfrm>
                <a:prstGeom prst="moon">
                  <a:avLst>
                    <a:gd name="adj" fmla="val 49773"/>
                  </a:avLst>
                </a:prstGeom>
                <a:solidFill>
                  <a:srgbClr val="F8F8F8">
                    <a:alpha val="3999"/>
                  </a:srgbClr>
                </a:solidFill>
                <a:ln w="9525">
                  <a:noFill/>
                </a:ln>
              </p:spPr>
              <p:txBody>
                <a:bodyPr vert="eaVert" wrap="none" anchor="ctr" anchorCtr="0"/>
                <a:p>
                  <a:endParaRPr lang="zh-CN" altLang="en-US" b="1" dirty="0">
                    <a:latin typeface="Times New Roman" panose="02020603050405020304" pitchFamily="2" charset="0"/>
                    <a:ea typeface="宋体" panose="02010600030101010101" pitchFamily="2" charset="-122"/>
                  </a:endParaRPr>
                </a:p>
              </p:txBody>
            </p:sp>
            <p:sp>
              <p:nvSpPr>
                <p:cNvPr id="60491" name="AutoShape 192"/>
                <p:cNvSpPr/>
                <p:nvPr/>
              </p:nvSpPr>
              <p:spPr>
                <a:xfrm rot="6373927">
                  <a:off x="497" y="-272"/>
                  <a:ext cx="227" cy="816"/>
                </a:xfrm>
                <a:prstGeom prst="moon">
                  <a:avLst>
                    <a:gd name="adj" fmla="val 49773"/>
                  </a:avLst>
                </a:prstGeom>
                <a:solidFill>
                  <a:srgbClr val="F8F8F8">
                    <a:alpha val="3999"/>
                  </a:srgbClr>
                </a:solidFill>
                <a:ln w="9525">
                  <a:noFill/>
                </a:ln>
              </p:spPr>
              <p:txBody>
                <a:bodyPr vert="eaVert" wrap="none" anchor="ctr" anchorCtr="0"/>
                <a:p>
                  <a:endParaRPr lang="zh-CN" altLang="en-US" b="1" dirty="0">
                    <a:latin typeface="Times New Roman" panose="02020603050405020304" pitchFamily="2" charset="0"/>
                    <a:ea typeface="宋体" panose="02010600030101010101" pitchFamily="2" charset="-122"/>
                  </a:endParaRPr>
                </a:p>
              </p:txBody>
            </p:sp>
            <p:sp>
              <p:nvSpPr>
                <p:cNvPr id="60492" name="AutoShape 193"/>
                <p:cNvSpPr/>
                <p:nvPr/>
              </p:nvSpPr>
              <p:spPr>
                <a:xfrm rot="6906312">
                  <a:off x="587" y="-242"/>
                  <a:ext cx="227" cy="816"/>
                </a:xfrm>
                <a:prstGeom prst="moon">
                  <a:avLst>
                    <a:gd name="adj" fmla="val 49773"/>
                  </a:avLst>
                </a:prstGeom>
                <a:solidFill>
                  <a:srgbClr val="F8F8F8">
                    <a:alpha val="3999"/>
                  </a:srgbClr>
                </a:solidFill>
                <a:ln w="9525">
                  <a:noFill/>
                </a:ln>
              </p:spPr>
              <p:txBody>
                <a:bodyPr vert="eaVert" wrap="none" anchor="ctr" anchorCtr="0"/>
                <a:p>
                  <a:endParaRPr lang="zh-CN" altLang="en-US" b="1" dirty="0">
                    <a:latin typeface="Times New Roman" panose="02020603050405020304" pitchFamily="2" charset="0"/>
                    <a:ea typeface="宋体" panose="02010600030101010101" pitchFamily="2" charset="-122"/>
                  </a:endParaRPr>
                </a:p>
              </p:txBody>
            </p:sp>
          </p:grpSp>
        </p:grpSp>
      </p:grpSp>
      <p:grpSp>
        <p:nvGrpSpPr>
          <p:cNvPr id="60493" name="Group 195"/>
          <p:cNvGrpSpPr/>
          <p:nvPr/>
        </p:nvGrpSpPr>
        <p:grpSpPr>
          <a:xfrm>
            <a:off x="2627313" y="4005263"/>
            <a:ext cx="1439862" cy="1368425"/>
            <a:chOff x="0" y="0"/>
            <a:chExt cx="803" cy="786"/>
          </a:xfrm>
        </p:grpSpPr>
        <p:grpSp>
          <p:nvGrpSpPr>
            <p:cNvPr id="60494" name="Group 196"/>
            <p:cNvGrpSpPr/>
            <p:nvPr/>
          </p:nvGrpSpPr>
          <p:grpSpPr>
            <a:xfrm>
              <a:off x="5" y="0"/>
              <a:ext cx="798" cy="786"/>
              <a:chOff x="0" y="0"/>
              <a:chExt cx="1042" cy="1019"/>
            </a:xfrm>
          </p:grpSpPr>
          <p:pic>
            <p:nvPicPr>
              <p:cNvPr id="60495" name="Picture 197" descr="circuler_1"/>
              <p:cNvPicPr>
                <a:picLocks noChangeAspect="1"/>
              </p:cNvPicPr>
              <p:nvPr/>
            </p:nvPicPr>
            <p:blipFill>
              <a:blip r:embed="rId1"/>
              <a:stretch>
                <a:fillRect/>
              </a:stretch>
            </p:blipFill>
            <p:spPr>
              <a:xfrm>
                <a:off x="0" y="0"/>
                <a:ext cx="1042" cy="1016"/>
              </a:xfrm>
              <a:prstGeom prst="rect">
                <a:avLst/>
              </a:prstGeom>
              <a:noFill/>
              <a:ln w="9525">
                <a:noFill/>
              </a:ln>
            </p:spPr>
          </p:pic>
          <p:sp>
            <p:nvSpPr>
              <p:cNvPr id="60496" name="Oval 198"/>
              <p:cNvSpPr/>
              <p:nvPr/>
            </p:nvSpPr>
            <p:spPr>
              <a:xfrm>
                <a:off x="0" y="0"/>
                <a:ext cx="1035" cy="1019"/>
              </a:xfrm>
              <a:prstGeom prst="ellipse">
                <a:avLst/>
              </a:prstGeom>
              <a:gradFill rotWithShape="1">
                <a:gsLst>
                  <a:gs pos="0">
                    <a:srgbClr val="1967B1"/>
                  </a:gs>
                  <a:gs pos="100000">
                    <a:srgbClr val="153B8F"/>
                  </a:gs>
                </a:gsLst>
                <a:lin ang="18900000" scaled="1"/>
                <a:tileRect/>
              </a:gradFill>
              <a:ln w="9525">
                <a:noFill/>
              </a:ln>
            </p:spPr>
            <p:txBody>
              <a:bodyPr wrap="none" anchor="ctr" anchorCtr="0"/>
              <a:p>
                <a:pPr algn="ctr"/>
                <a:r>
                  <a:rPr lang="zh-CN" altLang="en-US" b="1" dirty="0">
                    <a:solidFill>
                      <a:schemeClr val="tx1"/>
                    </a:solidFill>
                    <a:latin typeface="Times New Roman" panose="02020603050405020304" pitchFamily="2" charset="0"/>
                    <a:ea typeface="宋体" panose="02010600030101010101" pitchFamily="2" charset="-122"/>
                  </a:rPr>
                  <a:t>知识延伸</a:t>
                </a:r>
                <a:endParaRPr lang="zh-CN" altLang="en-US" b="1" dirty="0">
                  <a:solidFill>
                    <a:schemeClr val="tx1"/>
                  </a:solidFill>
                  <a:latin typeface="Times New Roman" panose="02020603050405020304" pitchFamily="2" charset="0"/>
                  <a:ea typeface="宋体" panose="02010600030101010101" pitchFamily="2" charset="-122"/>
                </a:endParaRPr>
              </a:p>
            </p:txBody>
          </p:sp>
        </p:grpSp>
        <p:pic>
          <p:nvPicPr>
            <p:cNvPr id="60497" name="Picture 199" descr="Picture2"/>
            <p:cNvPicPr>
              <a:picLocks noChangeAspect="1"/>
            </p:cNvPicPr>
            <p:nvPr/>
          </p:nvPicPr>
          <p:blipFill>
            <a:blip r:embed="rId3"/>
            <a:stretch>
              <a:fillRect/>
            </a:stretch>
          </p:blipFill>
          <p:spPr>
            <a:xfrm>
              <a:off x="85" y="8"/>
              <a:ext cx="630" cy="277"/>
            </a:xfrm>
            <a:prstGeom prst="rect">
              <a:avLst/>
            </a:prstGeom>
            <a:noFill/>
            <a:ln w="9525">
              <a:noFill/>
            </a:ln>
          </p:spPr>
        </p:pic>
        <p:grpSp>
          <p:nvGrpSpPr>
            <p:cNvPr id="60498" name="Group 200"/>
            <p:cNvGrpSpPr/>
            <p:nvPr/>
          </p:nvGrpSpPr>
          <p:grpSpPr>
            <a:xfrm rot="-1297425" flipH="1" flipV="1">
              <a:off x="0" y="593"/>
              <a:ext cx="797" cy="191"/>
              <a:chOff x="0" y="0"/>
              <a:chExt cx="893" cy="246"/>
            </a:xfrm>
          </p:grpSpPr>
          <p:grpSp>
            <p:nvGrpSpPr>
              <p:cNvPr id="60499" name="Group 201"/>
              <p:cNvGrpSpPr/>
              <p:nvPr/>
            </p:nvGrpSpPr>
            <p:grpSpPr>
              <a:xfrm>
                <a:off x="0" y="0"/>
                <a:ext cx="743" cy="185"/>
                <a:chOff x="0" y="0"/>
                <a:chExt cx="1118" cy="279"/>
              </a:xfrm>
            </p:grpSpPr>
            <p:sp>
              <p:nvSpPr>
                <p:cNvPr id="60500" name="AutoShape 202"/>
                <p:cNvSpPr/>
                <p:nvPr/>
              </p:nvSpPr>
              <p:spPr>
                <a:xfrm rot="5263130">
                  <a:off x="285" y="-294"/>
                  <a:ext cx="227" cy="816"/>
                </a:xfrm>
                <a:prstGeom prst="moon">
                  <a:avLst>
                    <a:gd name="adj" fmla="val 49773"/>
                  </a:avLst>
                </a:prstGeom>
                <a:solidFill>
                  <a:srgbClr val="F8F8F8">
                    <a:alpha val="3999"/>
                  </a:srgbClr>
                </a:solidFill>
                <a:ln w="9525">
                  <a:noFill/>
                </a:ln>
              </p:spPr>
              <p:txBody>
                <a:bodyPr vert="eaVert" wrap="none" anchor="ctr" anchorCtr="0"/>
                <a:p>
                  <a:endParaRPr lang="zh-CN" altLang="en-US" b="1" dirty="0">
                    <a:latin typeface="Times New Roman" panose="02020603050405020304" pitchFamily="2" charset="0"/>
                    <a:ea typeface="宋体" panose="02010600030101010101" pitchFamily="2" charset="-122"/>
                  </a:endParaRPr>
                </a:p>
              </p:txBody>
            </p:sp>
            <p:sp>
              <p:nvSpPr>
                <p:cNvPr id="60501" name="AutoShape 203"/>
                <p:cNvSpPr/>
                <p:nvPr/>
              </p:nvSpPr>
              <p:spPr>
                <a:xfrm rot="6078281">
                  <a:off x="421" y="-294"/>
                  <a:ext cx="227" cy="816"/>
                </a:xfrm>
                <a:prstGeom prst="moon">
                  <a:avLst>
                    <a:gd name="adj" fmla="val 49773"/>
                  </a:avLst>
                </a:prstGeom>
                <a:solidFill>
                  <a:srgbClr val="F8F8F8">
                    <a:alpha val="3999"/>
                  </a:srgbClr>
                </a:solidFill>
                <a:ln w="9525">
                  <a:noFill/>
                </a:ln>
              </p:spPr>
              <p:txBody>
                <a:bodyPr vert="eaVert" wrap="none" anchor="ctr" anchorCtr="0"/>
                <a:p>
                  <a:endParaRPr lang="zh-CN" altLang="en-US" b="1" dirty="0">
                    <a:latin typeface="Times New Roman" panose="02020603050405020304" pitchFamily="2" charset="0"/>
                    <a:ea typeface="宋体" panose="02010600030101010101" pitchFamily="2" charset="-122"/>
                  </a:endParaRPr>
                </a:p>
              </p:txBody>
            </p:sp>
            <p:sp>
              <p:nvSpPr>
                <p:cNvPr id="60502" name="AutoShape 204"/>
                <p:cNvSpPr/>
                <p:nvPr/>
              </p:nvSpPr>
              <p:spPr>
                <a:xfrm rot="6373927">
                  <a:off x="497" y="-272"/>
                  <a:ext cx="227" cy="816"/>
                </a:xfrm>
                <a:prstGeom prst="moon">
                  <a:avLst>
                    <a:gd name="adj" fmla="val 49773"/>
                  </a:avLst>
                </a:prstGeom>
                <a:solidFill>
                  <a:srgbClr val="F8F8F8">
                    <a:alpha val="3999"/>
                  </a:srgbClr>
                </a:solidFill>
                <a:ln w="9525">
                  <a:noFill/>
                </a:ln>
              </p:spPr>
              <p:txBody>
                <a:bodyPr vert="eaVert" wrap="none" anchor="ctr" anchorCtr="0"/>
                <a:p>
                  <a:endParaRPr lang="zh-CN" altLang="en-US" b="1" dirty="0">
                    <a:latin typeface="Times New Roman" panose="02020603050405020304" pitchFamily="2" charset="0"/>
                    <a:ea typeface="宋体" panose="02010600030101010101" pitchFamily="2" charset="-122"/>
                  </a:endParaRPr>
                </a:p>
              </p:txBody>
            </p:sp>
            <p:sp>
              <p:nvSpPr>
                <p:cNvPr id="60503" name="AutoShape 205"/>
                <p:cNvSpPr/>
                <p:nvPr/>
              </p:nvSpPr>
              <p:spPr>
                <a:xfrm rot="6906312">
                  <a:off x="587" y="-242"/>
                  <a:ext cx="227" cy="816"/>
                </a:xfrm>
                <a:prstGeom prst="moon">
                  <a:avLst>
                    <a:gd name="adj" fmla="val 49773"/>
                  </a:avLst>
                </a:prstGeom>
                <a:solidFill>
                  <a:srgbClr val="F8F8F8">
                    <a:alpha val="3999"/>
                  </a:srgbClr>
                </a:solidFill>
                <a:ln w="9525">
                  <a:noFill/>
                </a:ln>
              </p:spPr>
              <p:txBody>
                <a:bodyPr vert="eaVert" wrap="none" anchor="ctr" anchorCtr="0"/>
                <a:p>
                  <a:endParaRPr lang="zh-CN" altLang="en-US" b="1" dirty="0">
                    <a:latin typeface="Times New Roman" panose="02020603050405020304" pitchFamily="2" charset="0"/>
                    <a:ea typeface="宋体" panose="02010600030101010101" pitchFamily="2" charset="-122"/>
                  </a:endParaRPr>
                </a:p>
              </p:txBody>
            </p:sp>
          </p:grpSp>
          <p:grpSp>
            <p:nvGrpSpPr>
              <p:cNvPr id="60504" name="Group 206"/>
              <p:cNvGrpSpPr/>
              <p:nvPr/>
            </p:nvGrpSpPr>
            <p:grpSpPr>
              <a:xfrm rot="1353540">
                <a:off x="150" y="60"/>
                <a:ext cx="743" cy="186"/>
                <a:chOff x="0" y="0"/>
                <a:chExt cx="1118" cy="279"/>
              </a:xfrm>
            </p:grpSpPr>
            <p:sp>
              <p:nvSpPr>
                <p:cNvPr id="60505" name="AutoShape 207"/>
                <p:cNvSpPr/>
                <p:nvPr/>
              </p:nvSpPr>
              <p:spPr>
                <a:xfrm rot="5263130">
                  <a:off x="285" y="-294"/>
                  <a:ext cx="227" cy="816"/>
                </a:xfrm>
                <a:prstGeom prst="moon">
                  <a:avLst>
                    <a:gd name="adj" fmla="val 49773"/>
                  </a:avLst>
                </a:prstGeom>
                <a:solidFill>
                  <a:srgbClr val="F8F8F8">
                    <a:alpha val="3999"/>
                  </a:srgbClr>
                </a:solidFill>
                <a:ln w="9525">
                  <a:noFill/>
                </a:ln>
              </p:spPr>
              <p:txBody>
                <a:bodyPr vert="eaVert" wrap="none" anchor="ctr" anchorCtr="0"/>
                <a:p>
                  <a:endParaRPr lang="zh-CN" altLang="en-US" b="1" dirty="0">
                    <a:latin typeface="Times New Roman" panose="02020603050405020304" pitchFamily="2" charset="0"/>
                    <a:ea typeface="宋体" panose="02010600030101010101" pitchFamily="2" charset="-122"/>
                  </a:endParaRPr>
                </a:p>
              </p:txBody>
            </p:sp>
            <p:sp>
              <p:nvSpPr>
                <p:cNvPr id="60506" name="AutoShape 208"/>
                <p:cNvSpPr/>
                <p:nvPr/>
              </p:nvSpPr>
              <p:spPr>
                <a:xfrm rot="6078281">
                  <a:off x="421" y="-294"/>
                  <a:ext cx="227" cy="816"/>
                </a:xfrm>
                <a:prstGeom prst="moon">
                  <a:avLst>
                    <a:gd name="adj" fmla="val 49773"/>
                  </a:avLst>
                </a:prstGeom>
                <a:solidFill>
                  <a:srgbClr val="F8F8F8">
                    <a:alpha val="3999"/>
                  </a:srgbClr>
                </a:solidFill>
                <a:ln w="9525">
                  <a:noFill/>
                </a:ln>
              </p:spPr>
              <p:txBody>
                <a:bodyPr vert="eaVert" wrap="none" anchor="ctr" anchorCtr="0"/>
                <a:p>
                  <a:endParaRPr lang="zh-CN" altLang="en-US" b="1" dirty="0">
                    <a:latin typeface="Times New Roman" panose="02020603050405020304" pitchFamily="2" charset="0"/>
                    <a:ea typeface="宋体" panose="02010600030101010101" pitchFamily="2" charset="-122"/>
                  </a:endParaRPr>
                </a:p>
              </p:txBody>
            </p:sp>
            <p:sp>
              <p:nvSpPr>
                <p:cNvPr id="60507" name="AutoShape 209"/>
                <p:cNvSpPr/>
                <p:nvPr/>
              </p:nvSpPr>
              <p:spPr>
                <a:xfrm rot="6373927">
                  <a:off x="497" y="-272"/>
                  <a:ext cx="227" cy="816"/>
                </a:xfrm>
                <a:prstGeom prst="moon">
                  <a:avLst>
                    <a:gd name="adj" fmla="val 49773"/>
                  </a:avLst>
                </a:prstGeom>
                <a:solidFill>
                  <a:srgbClr val="F8F8F8">
                    <a:alpha val="3999"/>
                  </a:srgbClr>
                </a:solidFill>
                <a:ln w="9525">
                  <a:noFill/>
                </a:ln>
              </p:spPr>
              <p:txBody>
                <a:bodyPr vert="eaVert" wrap="none" anchor="ctr" anchorCtr="0"/>
                <a:p>
                  <a:endParaRPr lang="zh-CN" altLang="en-US" b="1" dirty="0">
                    <a:latin typeface="Times New Roman" panose="02020603050405020304" pitchFamily="2" charset="0"/>
                    <a:ea typeface="宋体" panose="02010600030101010101" pitchFamily="2" charset="-122"/>
                  </a:endParaRPr>
                </a:p>
              </p:txBody>
            </p:sp>
            <p:sp>
              <p:nvSpPr>
                <p:cNvPr id="60508" name="AutoShape 210"/>
                <p:cNvSpPr/>
                <p:nvPr/>
              </p:nvSpPr>
              <p:spPr>
                <a:xfrm rot="6906312">
                  <a:off x="587" y="-242"/>
                  <a:ext cx="227" cy="816"/>
                </a:xfrm>
                <a:prstGeom prst="moon">
                  <a:avLst>
                    <a:gd name="adj" fmla="val 49773"/>
                  </a:avLst>
                </a:prstGeom>
                <a:solidFill>
                  <a:srgbClr val="F8F8F8">
                    <a:alpha val="3999"/>
                  </a:srgbClr>
                </a:solidFill>
                <a:ln w="9525">
                  <a:noFill/>
                </a:ln>
              </p:spPr>
              <p:txBody>
                <a:bodyPr vert="eaVert" wrap="none" anchor="ctr" anchorCtr="0"/>
                <a:p>
                  <a:endParaRPr lang="zh-CN" altLang="en-US" b="1" dirty="0">
                    <a:latin typeface="Times New Roman" panose="02020603050405020304" pitchFamily="2" charset="0"/>
                    <a:ea typeface="宋体" panose="02010600030101010101" pitchFamily="2" charset="-122"/>
                  </a:endParaRPr>
                </a:p>
              </p:txBody>
            </p:sp>
          </p:grpSp>
        </p:grpSp>
      </p:grpSp>
      <p:grpSp>
        <p:nvGrpSpPr>
          <p:cNvPr id="60509" name="Group 220"/>
          <p:cNvGrpSpPr/>
          <p:nvPr/>
        </p:nvGrpSpPr>
        <p:grpSpPr>
          <a:xfrm>
            <a:off x="7019925" y="5805488"/>
            <a:ext cx="1752600" cy="533400"/>
            <a:chOff x="0" y="0"/>
            <a:chExt cx="1104" cy="336"/>
          </a:xfrm>
        </p:grpSpPr>
        <p:sp>
          <p:nvSpPr>
            <p:cNvPr id="60510" name="Oval 217"/>
            <p:cNvSpPr/>
            <p:nvPr/>
          </p:nvSpPr>
          <p:spPr>
            <a:xfrm>
              <a:off x="0" y="0"/>
              <a:ext cx="1104" cy="336"/>
            </a:xfrm>
            <a:prstGeom prst="ellipse">
              <a:avLst/>
            </a:prstGeom>
            <a:gradFill rotWithShape="1">
              <a:gsLst>
                <a:gs pos="0">
                  <a:srgbClr val="C0CFE6"/>
                </a:gs>
                <a:gs pos="100000">
                  <a:srgbClr val="59606A"/>
                </a:gs>
              </a:gsLst>
              <a:path path="shape">
                <a:fillToRect l="50000" t="50000" r="50000" b="50000"/>
              </a:path>
              <a:tileRect/>
            </a:gradFill>
            <a:ln w="9525">
              <a:noFill/>
            </a:ln>
            <a:effectLst>
              <a:outerShdw dist="38100" dir="5400000" algn="ctr" rotWithShape="0">
                <a:schemeClr val="bg2"/>
              </a:outerShdw>
            </a:effectLst>
          </p:spPr>
          <p:txBody>
            <a:bodyPr wrap="none" anchor="ctr" anchorCtr="0"/>
            <a:p>
              <a:endParaRPr lang="zh-CN" altLang="en-US" b="1" dirty="0">
                <a:latin typeface="Times New Roman" panose="02020603050405020304" pitchFamily="2" charset="0"/>
                <a:ea typeface="宋体" panose="02010600030101010101" pitchFamily="2" charset="-122"/>
              </a:endParaRPr>
            </a:p>
          </p:txBody>
        </p:sp>
        <p:sp>
          <p:nvSpPr>
            <p:cNvPr id="60511" name="Rectangle 218">
              <a:hlinkClick r:id="rId4" action="ppaction://hlinksldjump"/>
            </p:cNvPr>
            <p:cNvSpPr/>
            <p:nvPr/>
          </p:nvSpPr>
          <p:spPr>
            <a:xfrm>
              <a:off x="136" y="45"/>
              <a:ext cx="841" cy="231"/>
            </a:xfrm>
            <a:prstGeom prst="rect">
              <a:avLst/>
            </a:prstGeom>
            <a:noFill/>
            <a:ln w="9525">
              <a:noFill/>
            </a:ln>
          </p:spPr>
          <p:txBody>
            <a:bodyPr wrap="none" anchor="t" anchorCtr="0">
              <a:spAutoFit/>
            </a:bodyPr>
            <a:p>
              <a:r>
                <a:rPr lang="zh-CN" altLang="en-US" b="1" dirty="0">
                  <a:latin typeface="Times New Roman" panose="02020603050405020304" pitchFamily="2" charset="0"/>
                  <a:ea typeface="宋体" panose="02010600030101010101" pitchFamily="2" charset="-122"/>
                </a:rPr>
                <a:t>返回项目页</a:t>
              </a:r>
              <a:endParaRPr lang="zh-CN" altLang="en-US" b="1" dirty="0">
                <a:latin typeface="Times New Roman" panose="02020603050405020304" pitchFamily="2" charset="0"/>
                <a:ea typeface="宋体" panose="02010600030101010101" pitchFamily="2" charset="-122"/>
              </a:endParaRPr>
            </a:p>
          </p:txBody>
        </p:sp>
      </p:grpSp>
    </p:spTree>
  </p:cSld>
  <p:clrMapOvr>
    <a:masterClrMapping/>
  </p:clrMapOvr>
  <p:transition spd="med">
    <p:random/>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42" name="Rectangle 2"/>
          <p:cNvSpPr>
            <a:spLocks noGrp="1"/>
          </p:cNvSpPr>
          <p:nvPr>
            <p:ph type="title" idx="4294967295"/>
          </p:nvPr>
        </p:nvSpPr>
        <p:spPr>
          <a:xfrm>
            <a:off x="179705" y="116205"/>
            <a:ext cx="8964930" cy="1479550"/>
          </a:xfrm>
        </p:spPr>
        <p:txBody>
          <a:bodyPr vert="horz" wrap="square" lIns="78366" tIns="39183" rIns="78366" bIns="39183" anchor="ctr"/>
          <a:p>
            <a:pPr marL="0" marR="0" indent="0" algn="l" defTabSz="784225" rtl="0" eaLnBrk="1" fontAlgn="base" latinLnBrk="0" hangingPunct="1">
              <a:lnSpc>
                <a:spcPct val="130000"/>
              </a:lnSpc>
              <a:spcBef>
                <a:spcPct val="0"/>
              </a:spcBef>
              <a:spcAft>
                <a:spcPct val="0"/>
              </a:spcAft>
              <a:buClrTx/>
              <a:buSzTx/>
              <a:buFontTx/>
              <a:buNone/>
            </a:pPr>
            <a:r>
              <a:rPr kumimoji="0" lang="zh-CN" altLang="en-US" sz="2800" b="1" i="0" u="none" strike="noStrike" kern="1200" cap="none" spc="0" normalizeH="0" baseline="0" noProof="1" dirty="0">
                <a:solidFill>
                  <a:srgbClr val="FF6743"/>
                </a:solidFill>
                <a:latin typeface="Times New Roman" panose="02020603050405020304" pitchFamily="2" charset="0"/>
                <a:ea typeface="+mj-ea"/>
                <a:cs typeface="+mj-cs"/>
              </a:rPr>
              <a:t> 任务3   STC15W4K32S4单片机EEPROM的测试</a:t>
            </a:r>
            <a:br>
              <a:rPr kumimoji="0" lang="zh-CN" altLang="en-US" sz="2800" b="1" i="0" u="none" strike="noStrike" kern="1200" cap="none" spc="0" normalizeH="0" baseline="0" noProof="1" dirty="0">
                <a:solidFill>
                  <a:srgbClr val="FF6743"/>
                </a:solidFill>
                <a:latin typeface="Times New Roman" panose="02020603050405020304" pitchFamily="2" charset="0"/>
                <a:ea typeface="+mj-ea"/>
                <a:cs typeface="+mj-cs"/>
              </a:rPr>
            </a:br>
            <a:r>
              <a:rPr kumimoji="0" lang="zh-CN" altLang="en-US" sz="2800" b="1" i="0" u="none" strike="noStrike" kern="1200" cap="none" spc="0" normalizeH="0" baseline="0" noProof="1" dirty="0">
                <a:solidFill>
                  <a:srgbClr val="FF6743"/>
                </a:solidFill>
                <a:latin typeface="Times New Roman" panose="02020603050405020304" pitchFamily="2" charset="0"/>
                <a:ea typeface="+mj-ea"/>
                <a:cs typeface="+mj-cs"/>
              </a:rPr>
              <a:t>                                                     </a:t>
            </a:r>
            <a:r>
              <a:rPr kumimoji="0" lang="en-US" altLang="zh-CN" sz="2800" b="1" i="0" u="none" strike="noStrike" kern="1200" cap="none" spc="0" normalizeH="0" baseline="0" noProof="1" dirty="0">
                <a:solidFill>
                  <a:srgbClr val="FF6743"/>
                </a:solidFill>
                <a:latin typeface="Times New Roman" panose="02020603050405020304" pitchFamily="2" charset="0"/>
                <a:ea typeface="+mj-ea"/>
                <a:cs typeface="+mj-cs"/>
              </a:rPr>
              <a:t>                </a:t>
            </a:r>
            <a:r>
              <a:rPr kumimoji="0" lang="en-US" altLang="zh-CN" sz="2400" b="1" i="0" u="none" strike="noStrike" kern="1200" cap="none" spc="0" normalizeH="0" baseline="0" noProof="1" dirty="0">
                <a:solidFill>
                  <a:srgbClr val="FF6743"/>
                </a:solidFill>
                <a:latin typeface="Times New Roman" panose="02020603050405020304" pitchFamily="2" charset="0"/>
                <a:ea typeface="+mj-ea"/>
                <a:cs typeface="+mj-cs"/>
              </a:rPr>
              <a:t>—</a:t>
            </a:r>
            <a:r>
              <a:rPr kumimoji="0" lang="zh-CN" altLang="en-US" sz="2400" b="1" i="0" u="none" strike="noStrike" kern="1200" cap="none" spc="0" normalizeH="0" baseline="0" noProof="1" dirty="0">
                <a:solidFill>
                  <a:srgbClr val="FF6743"/>
                </a:solidFill>
                <a:latin typeface="Times New Roman" panose="02020603050405020304" pitchFamily="2" charset="0"/>
                <a:ea typeface="仿宋_GB2312" panose="02010609030101010101" pitchFamily="1" charset="-122"/>
                <a:cs typeface="+mj-cs"/>
              </a:rPr>
              <a:t>任务说明</a:t>
            </a:r>
            <a:endParaRPr kumimoji="0" lang="zh-CN" altLang="en-US" sz="2800" b="1" i="0" u="none" strike="noStrike" kern="1200" cap="none" spc="0" normalizeH="0" baseline="0" noProof="1" dirty="0">
              <a:solidFill>
                <a:srgbClr val="FF6743"/>
              </a:solidFill>
              <a:latin typeface="+mj-lt"/>
              <a:ea typeface="+mj-ea"/>
              <a:cs typeface="+mj-cs"/>
            </a:endParaRPr>
          </a:p>
        </p:txBody>
      </p:sp>
      <p:sp>
        <p:nvSpPr>
          <p:cNvPr id="2" name="Rectangle 3"/>
          <p:cNvSpPr>
            <a:spLocks noGrp="1"/>
          </p:cNvSpPr>
          <p:nvPr>
            <p:ph type="body" idx="4294967295"/>
          </p:nvPr>
        </p:nvSpPr>
        <p:spPr>
          <a:xfrm>
            <a:off x="323850" y="1622425"/>
            <a:ext cx="8642350" cy="4254500"/>
          </a:xfrm>
        </p:spPr>
        <p:txBody>
          <a:bodyPr vert="horz" wrap="square" lIns="78366" tIns="39183" rIns="78366" bIns="39183" anchor="t" anchorCtr="0"/>
          <a:p>
            <a:pPr eaLnBrk="1" hangingPunct="1">
              <a:lnSpc>
                <a:spcPct val="135000"/>
              </a:lnSpc>
            </a:pPr>
            <a:r>
              <a:rPr lang="en-US" altLang="zh-CN" sz="2000">
                <a:solidFill>
                  <a:srgbClr val="000000"/>
                </a:solidFill>
                <a:latin typeface="宋体" panose="02010600030101010101" pitchFamily="2" charset="-122"/>
              </a:rPr>
              <a:t> </a:t>
            </a:r>
            <a:endParaRPr lang="en-US" altLang="zh-CN">
              <a:latin typeface="宋体" panose="02010600030101010101" pitchFamily="2" charset="-122"/>
            </a:endParaRPr>
          </a:p>
          <a:p>
            <a:pPr eaLnBrk="1" hangingPunct="1">
              <a:lnSpc>
                <a:spcPct val="175000"/>
              </a:lnSpc>
            </a:pPr>
            <a:r>
              <a:rPr lang="en-US" altLang="zh-CN">
                <a:solidFill>
                  <a:srgbClr val="000000"/>
                </a:solidFill>
                <a:latin typeface="宋体" panose="02010600030101010101" pitchFamily="2" charset="-122"/>
              </a:rPr>
              <a:t>  	 </a:t>
            </a:r>
            <a:r>
              <a:rPr b="0">
                <a:solidFill>
                  <a:srgbClr val="000000"/>
                </a:solidFill>
                <a:latin typeface="宋体" panose="02010600030101010101" pitchFamily="2" charset="-122"/>
              </a:rPr>
              <a:t>STC15W4K32S4单片机的EEPROM，实际是用Flash ROM模拟使用的，在本任务通过对STC15W4K32S4单片机的EEPROM测试流程来学习使用STC15W4K32S4单片机EEPROM的使用方法。</a:t>
            </a:r>
            <a:endParaRPr b="0">
              <a:solidFill>
                <a:srgbClr val="000000"/>
              </a:solidFill>
              <a:latin typeface="宋体" panose="02010600030101010101" pitchFamily="2" charset="-122"/>
            </a:endParaRPr>
          </a:p>
        </p:txBody>
      </p:sp>
    </p:spTree>
  </p:cSld>
  <p:clrMapOvr>
    <a:masterClrMapping/>
  </p:clrMapOvr>
  <p:transition spd="med">
    <p:random/>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42" name="Rectangle 2"/>
          <p:cNvSpPr>
            <a:spLocks noGrp="1"/>
          </p:cNvSpPr>
          <p:nvPr>
            <p:ph type="title" idx="4294967295"/>
          </p:nvPr>
        </p:nvSpPr>
        <p:spPr>
          <a:xfrm>
            <a:off x="179705" y="116205"/>
            <a:ext cx="8964930" cy="1479550"/>
          </a:xfrm>
        </p:spPr>
        <p:txBody>
          <a:bodyPr vert="horz" wrap="square" lIns="78366" tIns="39183" rIns="78366" bIns="39183" anchor="ctr"/>
          <a:p>
            <a:pPr marL="0" marR="0" indent="0" algn="l" defTabSz="784225" rtl="0" eaLnBrk="1" fontAlgn="base" latinLnBrk="0" hangingPunct="1">
              <a:lnSpc>
                <a:spcPct val="130000"/>
              </a:lnSpc>
              <a:spcBef>
                <a:spcPct val="0"/>
              </a:spcBef>
              <a:spcAft>
                <a:spcPct val="0"/>
              </a:spcAft>
              <a:buClrTx/>
              <a:buSzTx/>
              <a:buFontTx/>
              <a:buNone/>
            </a:pPr>
            <a:r>
              <a:rPr kumimoji="0" lang="zh-CN" altLang="en-US" sz="2800" b="1" i="0" u="none" strike="noStrike" kern="1200" cap="none" spc="0" normalizeH="0" baseline="0" noProof="1" dirty="0">
                <a:solidFill>
                  <a:srgbClr val="FF6743"/>
                </a:solidFill>
                <a:latin typeface="Times New Roman" panose="02020603050405020304" pitchFamily="2" charset="0"/>
                <a:ea typeface="+mj-ea"/>
                <a:cs typeface="+mj-cs"/>
              </a:rPr>
              <a:t> 任务3   STC15W4K32S4单片机EEPROM的测试</a:t>
            </a:r>
            <a:br>
              <a:rPr kumimoji="0" lang="zh-CN" altLang="en-US" sz="2800" b="1" i="0" u="none" strike="noStrike" kern="1200" cap="none" spc="0" normalizeH="0" baseline="0" noProof="1" dirty="0">
                <a:solidFill>
                  <a:srgbClr val="FF6743"/>
                </a:solidFill>
                <a:latin typeface="Times New Roman" panose="02020603050405020304" pitchFamily="2" charset="0"/>
                <a:ea typeface="+mj-ea"/>
                <a:cs typeface="+mj-cs"/>
              </a:rPr>
            </a:br>
            <a:r>
              <a:rPr kumimoji="0" lang="zh-CN" altLang="en-US" sz="2800" b="1" i="0" u="none" strike="noStrike" kern="1200" cap="none" spc="0" normalizeH="0" baseline="0" noProof="1" dirty="0">
                <a:solidFill>
                  <a:srgbClr val="FF6743"/>
                </a:solidFill>
                <a:latin typeface="Times New Roman" panose="02020603050405020304" pitchFamily="2" charset="0"/>
                <a:ea typeface="+mj-ea"/>
                <a:cs typeface="+mj-cs"/>
              </a:rPr>
              <a:t>                                                     </a:t>
            </a:r>
            <a:r>
              <a:rPr kumimoji="0" lang="en-US" altLang="zh-CN" sz="2800" b="1" i="0" u="none" strike="noStrike" kern="1200" cap="none" spc="0" normalizeH="0" baseline="0" noProof="1" dirty="0">
                <a:solidFill>
                  <a:srgbClr val="FF6743"/>
                </a:solidFill>
                <a:latin typeface="Times New Roman" panose="02020603050405020304" pitchFamily="2" charset="0"/>
                <a:ea typeface="+mj-ea"/>
                <a:cs typeface="+mj-cs"/>
              </a:rPr>
              <a:t>                </a:t>
            </a:r>
            <a:r>
              <a:rPr kumimoji="0" lang="en-US" altLang="zh-CN" sz="2400" b="1" i="0" u="none" strike="noStrike" kern="1200" cap="none" spc="0" normalizeH="0" baseline="0" noProof="1" dirty="0">
                <a:solidFill>
                  <a:srgbClr val="FF6743"/>
                </a:solidFill>
                <a:latin typeface="Times New Roman" panose="02020603050405020304" pitchFamily="2" charset="0"/>
                <a:ea typeface="+mj-ea"/>
                <a:cs typeface="+mj-cs"/>
              </a:rPr>
              <a:t>—</a:t>
            </a:r>
            <a:r>
              <a:rPr kumimoji="0" lang="zh-CN" altLang="en-US" sz="2400" b="1" i="0" u="none" strike="noStrike" kern="1200" cap="none" spc="0" normalizeH="0" baseline="0" noProof="1" dirty="0">
                <a:solidFill>
                  <a:srgbClr val="FF6743"/>
                </a:solidFill>
                <a:latin typeface="Times New Roman" panose="02020603050405020304" pitchFamily="2" charset="0"/>
                <a:ea typeface="仿宋_GB2312" panose="02010609030101010101" pitchFamily="1" charset="-122"/>
                <a:cs typeface="+mj-cs"/>
              </a:rPr>
              <a:t>任务说明</a:t>
            </a:r>
            <a:endParaRPr kumimoji="0" lang="zh-CN" altLang="en-US" sz="2800" b="1" i="0" u="none" strike="noStrike" kern="1200" cap="none" spc="0" normalizeH="0" baseline="0" noProof="1" dirty="0">
              <a:solidFill>
                <a:srgbClr val="FF6743"/>
              </a:solidFill>
              <a:latin typeface="+mj-lt"/>
              <a:ea typeface="+mj-ea"/>
              <a:cs typeface="+mj-cs"/>
            </a:endParaRPr>
          </a:p>
        </p:txBody>
      </p:sp>
      <p:sp>
        <p:nvSpPr>
          <p:cNvPr id="2" name="Rectangle 3"/>
          <p:cNvSpPr>
            <a:spLocks noGrp="1"/>
          </p:cNvSpPr>
          <p:nvPr>
            <p:ph type="body" idx="4294967295"/>
          </p:nvPr>
        </p:nvSpPr>
        <p:spPr>
          <a:xfrm>
            <a:off x="323850" y="1622425"/>
            <a:ext cx="8642350" cy="4556125"/>
          </a:xfrm>
        </p:spPr>
        <p:txBody>
          <a:bodyPr vert="horz" wrap="square" lIns="78366" tIns="39183" rIns="78366" bIns="39183" anchor="t" anchorCtr="0"/>
          <a:p>
            <a:pPr eaLnBrk="1" hangingPunct="1">
              <a:lnSpc>
                <a:spcPct val="135000"/>
              </a:lnSpc>
            </a:pPr>
            <a:r>
              <a:rPr lang="en-US" altLang="zh-CN" sz="2000">
                <a:solidFill>
                  <a:srgbClr val="000000"/>
                </a:solidFill>
                <a:latin typeface="宋体" panose="02010600030101010101" pitchFamily="2" charset="-122"/>
              </a:rPr>
              <a:t> </a:t>
            </a:r>
            <a:endParaRPr lang="en-US" altLang="zh-CN">
              <a:latin typeface="宋体" panose="02010600030101010101" pitchFamily="2" charset="-122"/>
            </a:endParaRPr>
          </a:p>
          <a:p>
            <a:pPr eaLnBrk="1" hangingPunct="1">
              <a:lnSpc>
                <a:spcPct val="175000"/>
              </a:lnSpc>
            </a:pPr>
            <a:r>
              <a:rPr lang="en-US" altLang="zh-CN">
                <a:solidFill>
                  <a:srgbClr val="000000"/>
                </a:solidFill>
                <a:latin typeface="宋体" panose="02010600030101010101" pitchFamily="2" charset="-122"/>
              </a:rPr>
              <a:t>   </a:t>
            </a:r>
            <a:r>
              <a:rPr>
                <a:solidFill>
                  <a:srgbClr val="000000"/>
                </a:solidFill>
                <a:latin typeface="宋体" panose="02010600030101010101" pitchFamily="2" charset="-122"/>
              </a:rPr>
              <a:t>1. STC15W4K32S4单片机内部EEPROM的大小与地址</a:t>
            </a:r>
            <a:endParaRPr b="0">
              <a:solidFill>
                <a:srgbClr val="000000"/>
              </a:solidFill>
              <a:latin typeface="宋体" panose="02010600030101010101" pitchFamily="2" charset="-122"/>
            </a:endParaRPr>
          </a:p>
          <a:p>
            <a:pPr eaLnBrk="1" hangingPunct="1">
              <a:lnSpc>
                <a:spcPct val="175000"/>
              </a:lnSpc>
            </a:pPr>
            <a:r>
              <a:rPr lang="en-US" b="0">
                <a:solidFill>
                  <a:srgbClr val="000000"/>
                </a:solidFill>
                <a:latin typeface="宋体" panose="02010600030101010101" pitchFamily="2" charset="-122"/>
              </a:rPr>
              <a:t>      </a:t>
            </a:r>
            <a:r>
              <a:rPr b="0">
                <a:solidFill>
                  <a:srgbClr val="000000"/>
                </a:solidFill>
                <a:latin typeface="宋体" panose="02010600030101010101" pitchFamily="2" charset="-122"/>
              </a:rPr>
              <a:t>STC15W4K32S4单片机EEPROM的大小是27KB，STC15W4K32S4单片机可通过IAP技术直接使用EEPROM， EEPROM的地址是0000H</a:t>
            </a:r>
            <a:r>
              <a:rPr lang="zh-CN" b="0">
                <a:solidFill>
                  <a:srgbClr val="000000"/>
                </a:solidFill>
                <a:latin typeface="宋体" panose="02010600030101010101" pitchFamily="2" charset="-122"/>
              </a:rPr>
              <a:t>～</a:t>
            </a:r>
            <a:r>
              <a:rPr b="0">
                <a:solidFill>
                  <a:srgbClr val="000000"/>
                </a:solidFill>
                <a:latin typeface="宋体" panose="02010600030101010101" pitchFamily="2" charset="-122"/>
              </a:rPr>
              <a:t>6BFFH。</a:t>
            </a:r>
            <a:endParaRPr b="0">
              <a:solidFill>
                <a:srgbClr val="000000"/>
              </a:solidFill>
              <a:latin typeface="宋体" panose="02010600030101010101" pitchFamily="2" charset="-122"/>
            </a:endParaRPr>
          </a:p>
          <a:p>
            <a:pPr eaLnBrk="1" hangingPunct="1">
              <a:lnSpc>
                <a:spcPct val="175000"/>
              </a:lnSpc>
            </a:pPr>
            <a:r>
              <a:rPr b="0">
                <a:solidFill>
                  <a:srgbClr val="000000"/>
                </a:solidFill>
                <a:latin typeface="宋体" panose="02010600030101010101" pitchFamily="2" charset="-122"/>
              </a:rPr>
              <a:t> </a:t>
            </a:r>
            <a:r>
              <a:rPr lang="en-US" b="0">
                <a:solidFill>
                  <a:srgbClr val="000000"/>
                </a:solidFill>
                <a:latin typeface="宋体" panose="02010600030101010101" pitchFamily="2" charset="-122"/>
              </a:rPr>
              <a:t>     </a:t>
            </a:r>
            <a:r>
              <a:rPr b="0">
                <a:solidFill>
                  <a:srgbClr val="000000"/>
                </a:solidFill>
                <a:latin typeface="宋体" panose="02010600030101010101" pitchFamily="2" charset="-122"/>
              </a:rPr>
              <a:t>EEPROM除可以用IAP技术读取外，还可以用MOVC指令读取，其地址是：32KB+EEPROM地址。</a:t>
            </a:r>
            <a:endParaRPr b="0">
              <a:solidFill>
                <a:srgbClr val="000000"/>
              </a:solidFill>
              <a:latin typeface="宋体" panose="02010600030101010101" pitchFamily="2" charset="-122"/>
            </a:endParaRPr>
          </a:p>
        </p:txBody>
      </p:sp>
    </p:spTree>
  </p:cSld>
  <p:clrMapOvr>
    <a:masterClrMapping/>
  </p:clrMapOvr>
  <p:transition spd="med">
    <p:random/>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42" name="Rectangle 2"/>
          <p:cNvSpPr>
            <a:spLocks noGrp="1"/>
          </p:cNvSpPr>
          <p:nvPr>
            <p:ph type="title" idx="4294967295"/>
          </p:nvPr>
        </p:nvSpPr>
        <p:spPr>
          <a:xfrm>
            <a:off x="179705" y="116205"/>
            <a:ext cx="8964930" cy="1479550"/>
          </a:xfrm>
        </p:spPr>
        <p:txBody>
          <a:bodyPr vert="horz" wrap="square" lIns="78366" tIns="39183" rIns="78366" bIns="39183" anchor="ctr"/>
          <a:p>
            <a:pPr marL="0" marR="0" indent="0" algn="l" defTabSz="784225" rtl="0" eaLnBrk="1" fontAlgn="base" latinLnBrk="0" hangingPunct="1">
              <a:lnSpc>
                <a:spcPct val="130000"/>
              </a:lnSpc>
              <a:spcBef>
                <a:spcPct val="0"/>
              </a:spcBef>
              <a:spcAft>
                <a:spcPct val="0"/>
              </a:spcAft>
              <a:buClrTx/>
              <a:buSzTx/>
              <a:buFontTx/>
              <a:buNone/>
            </a:pPr>
            <a:r>
              <a:rPr kumimoji="0" lang="zh-CN" altLang="en-US" sz="2800" b="1" i="0" u="none" strike="noStrike" kern="1200" cap="none" spc="0" normalizeH="0" baseline="0" noProof="1" dirty="0">
                <a:solidFill>
                  <a:srgbClr val="FF6743"/>
                </a:solidFill>
                <a:latin typeface="Times New Roman" panose="02020603050405020304" pitchFamily="2" charset="0"/>
                <a:ea typeface="+mj-ea"/>
                <a:cs typeface="+mj-cs"/>
              </a:rPr>
              <a:t> 任务3   STC15W4K32S4单片机EEPROM的测试</a:t>
            </a:r>
            <a:br>
              <a:rPr kumimoji="0" lang="zh-CN" altLang="en-US" sz="2800" b="1" i="0" u="none" strike="noStrike" kern="1200" cap="none" spc="0" normalizeH="0" baseline="0" noProof="1" dirty="0">
                <a:solidFill>
                  <a:srgbClr val="FF6743"/>
                </a:solidFill>
                <a:latin typeface="Times New Roman" panose="02020603050405020304" pitchFamily="2" charset="0"/>
                <a:ea typeface="+mj-ea"/>
                <a:cs typeface="+mj-cs"/>
              </a:rPr>
            </a:br>
            <a:r>
              <a:rPr kumimoji="0" lang="zh-CN" altLang="en-US" sz="2800" b="1" i="0" u="none" strike="noStrike" kern="1200" cap="none" spc="0" normalizeH="0" baseline="0" noProof="1" dirty="0">
                <a:solidFill>
                  <a:srgbClr val="FF6743"/>
                </a:solidFill>
                <a:latin typeface="Times New Roman" panose="02020603050405020304" pitchFamily="2" charset="0"/>
                <a:ea typeface="+mj-ea"/>
                <a:cs typeface="+mj-cs"/>
              </a:rPr>
              <a:t>                                                     </a:t>
            </a:r>
            <a:r>
              <a:rPr kumimoji="0" lang="en-US" altLang="zh-CN" sz="2800" b="1" i="0" u="none" strike="noStrike" kern="1200" cap="none" spc="0" normalizeH="0" baseline="0" noProof="1" dirty="0">
                <a:solidFill>
                  <a:srgbClr val="FF6743"/>
                </a:solidFill>
                <a:latin typeface="Times New Roman" panose="02020603050405020304" pitchFamily="2" charset="0"/>
                <a:ea typeface="+mj-ea"/>
                <a:cs typeface="+mj-cs"/>
              </a:rPr>
              <a:t>                </a:t>
            </a:r>
            <a:r>
              <a:rPr kumimoji="0" lang="en-US" altLang="zh-CN" sz="2400" b="1" i="0" u="none" strike="noStrike" kern="1200" cap="none" spc="0" normalizeH="0" baseline="0" noProof="1" dirty="0">
                <a:solidFill>
                  <a:srgbClr val="FF6743"/>
                </a:solidFill>
                <a:latin typeface="Times New Roman" panose="02020603050405020304" pitchFamily="2" charset="0"/>
                <a:ea typeface="+mj-ea"/>
                <a:cs typeface="+mj-cs"/>
              </a:rPr>
              <a:t>—</a:t>
            </a:r>
            <a:r>
              <a:rPr kumimoji="0" lang="zh-CN" altLang="en-US" sz="2400" b="1" i="0" u="none" strike="noStrike" kern="1200" cap="none" spc="0" normalizeH="0" baseline="0" noProof="1" dirty="0">
                <a:solidFill>
                  <a:srgbClr val="FF6743"/>
                </a:solidFill>
                <a:latin typeface="Times New Roman" panose="02020603050405020304" pitchFamily="2" charset="0"/>
                <a:ea typeface="仿宋_GB2312" panose="02010609030101010101" pitchFamily="1" charset="-122"/>
                <a:cs typeface="+mj-cs"/>
              </a:rPr>
              <a:t>任务说明</a:t>
            </a:r>
            <a:endParaRPr kumimoji="0" lang="zh-CN" altLang="en-US" sz="2800" b="1" i="0" u="none" strike="noStrike" kern="1200" cap="none" spc="0" normalizeH="0" baseline="0" noProof="1" dirty="0">
              <a:solidFill>
                <a:srgbClr val="FF6743"/>
              </a:solidFill>
              <a:latin typeface="+mj-lt"/>
              <a:ea typeface="+mj-ea"/>
              <a:cs typeface="+mj-cs"/>
            </a:endParaRPr>
          </a:p>
        </p:txBody>
      </p:sp>
      <p:sp>
        <p:nvSpPr>
          <p:cNvPr id="2" name="Rectangle 3"/>
          <p:cNvSpPr>
            <a:spLocks noGrp="1"/>
          </p:cNvSpPr>
          <p:nvPr>
            <p:ph type="body" idx="4294967295"/>
          </p:nvPr>
        </p:nvSpPr>
        <p:spPr>
          <a:xfrm>
            <a:off x="323850" y="1622425"/>
            <a:ext cx="8642350" cy="4556125"/>
          </a:xfrm>
        </p:spPr>
        <p:txBody>
          <a:bodyPr vert="horz" wrap="square" lIns="78366" tIns="39183" rIns="78366" bIns="39183" anchor="t" anchorCtr="0"/>
          <a:p>
            <a:pPr eaLnBrk="1" hangingPunct="1">
              <a:lnSpc>
                <a:spcPct val="135000"/>
              </a:lnSpc>
            </a:pPr>
            <a:r>
              <a:rPr lang="en-US" altLang="zh-CN" sz="2000">
                <a:solidFill>
                  <a:srgbClr val="000000"/>
                </a:solidFill>
                <a:latin typeface="宋体" panose="02010600030101010101" pitchFamily="2" charset="-122"/>
              </a:rPr>
              <a:t> </a:t>
            </a:r>
            <a:r>
              <a:rPr lang="en-US" altLang="zh-CN">
                <a:solidFill>
                  <a:srgbClr val="000000"/>
                </a:solidFill>
                <a:latin typeface="宋体" panose="02010600030101010101" pitchFamily="2" charset="-122"/>
              </a:rPr>
              <a:t>   </a:t>
            </a:r>
            <a:r>
              <a:rPr>
                <a:solidFill>
                  <a:srgbClr val="000000"/>
                </a:solidFill>
                <a:latin typeface="宋体" panose="02010600030101010101" pitchFamily="2" charset="-122"/>
              </a:rPr>
              <a:t>2.与ISP/IAP功能有关的特殊功能寄存器</a:t>
            </a:r>
            <a:endParaRPr>
              <a:solidFill>
                <a:srgbClr val="000000"/>
              </a:solidFill>
              <a:latin typeface="宋体" panose="02010600030101010101" pitchFamily="2" charset="-122"/>
            </a:endParaRPr>
          </a:p>
          <a:p>
            <a:pPr eaLnBrk="1" hangingPunct="1">
              <a:lnSpc>
                <a:spcPct val="175000"/>
              </a:lnSpc>
            </a:pPr>
            <a:r>
              <a:rPr lang="en-US" b="0">
                <a:solidFill>
                  <a:srgbClr val="000000"/>
                </a:solidFill>
                <a:latin typeface="宋体" panose="02010600030101010101" pitchFamily="2" charset="-122"/>
              </a:rPr>
              <a:t>      </a:t>
            </a:r>
            <a:r>
              <a:rPr lang="en-US" b="0">
                <a:solidFill>
                  <a:srgbClr val="000000"/>
                </a:solidFill>
                <a:latin typeface="宋体" panose="02010600030101010101" pitchFamily="2" charset="-122"/>
              </a:rPr>
              <a:t> </a:t>
            </a:r>
            <a:endParaRPr lang="en-US" b="0">
              <a:solidFill>
                <a:srgbClr val="000000"/>
              </a:solidFill>
              <a:latin typeface="宋体" panose="02010600030101010101" pitchFamily="2" charset="-122"/>
            </a:endParaRPr>
          </a:p>
        </p:txBody>
      </p:sp>
      <p:pic>
        <p:nvPicPr>
          <p:cNvPr id="3" name="图片 2"/>
          <p:cNvPicPr>
            <a:picLocks noChangeAspect="1"/>
          </p:cNvPicPr>
          <p:nvPr>
            <p:custDataLst>
              <p:tags r:id="rId1"/>
            </p:custDataLst>
          </p:nvPr>
        </p:nvPicPr>
        <p:blipFill>
          <a:blip r:embed="rId2"/>
          <a:stretch>
            <a:fillRect/>
          </a:stretch>
        </p:blipFill>
        <p:spPr>
          <a:xfrm>
            <a:off x="395605" y="2852420"/>
            <a:ext cx="8230235" cy="2540000"/>
          </a:xfrm>
          <a:prstGeom prst="rect">
            <a:avLst/>
          </a:prstGeom>
        </p:spPr>
      </p:pic>
    </p:spTree>
  </p:cSld>
  <p:clrMapOvr>
    <a:masterClrMapping/>
  </p:clrMapOvr>
  <p:transition spd="med">
    <p:random/>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8" name="Rectangle 2"/>
          <p:cNvSpPr>
            <a:spLocks noGrp="1"/>
          </p:cNvSpPr>
          <p:nvPr>
            <p:ph type="title" idx="4294967295"/>
          </p:nvPr>
        </p:nvSpPr>
        <p:spPr>
          <a:xfrm>
            <a:off x="179388" y="115888"/>
            <a:ext cx="8964613" cy="1143000"/>
          </a:xfrm>
        </p:spPr>
        <p:txBody>
          <a:bodyPr vert="horz" wrap="square" lIns="78366" tIns="39183" rIns="78366" bIns="39183" anchor="ctr"/>
          <a:p>
            <a:pPr marL="0" marR="0" indent="0" algn="l" defTabSz="784225" rtl="0" eaLnBrk="1" fontAlgn="base" latinLnBrk="0" hangingPunct="1">
              <a:lnSpc>
                <a:spcPct val="150000"/>
              </a:lnSpc>
              <a:spcBef>
                <a:spcPct val="0"/>
              </a:spcBef>
              <a:spcAft>
                <a:spcPct val="0"/>
              </a:spcAft>
              <a:buClrTx/>
              <a:buSzTx/>
              <a:buFontTx/>
              <a:buNone/>
            </a:pPr>
            <a:r>
              <a:rPr kumimoji="0" lang="zh-CN" altLang="en-US" sz="2800" b="1" i="0" u="none" strike="noStrike" kern="1200" cap="none" spc="0" normalizeH="0" baseline="0" noProof="1" dirty="0">
                <a:solidFill>
                  <a:srgbClr val="FF6743"/>
                </a:solidFill>
                <a:latin typeface="Times New Roman" panose="02020603050405020304" pitchFamily="2" charset="0"/>
                <a:ea typeface="+mj-ea"/>
                <a:cs typeface="+mj-cs"/>
              </a:rPr>
              <a:t>   任务1  STC15W4K32S4单片机的基本RAM</a:t>
            </a:r>
            <a:br>
              <a:rPr lang="zh-CN" altLang="en-US" sz="2800" dirty="0">
                <a:latin typeface="Times New Roman" panose="02020603050405020304" pitchFamily="2" charset="0"/>
              </a:rPr>
            </a:br>
            <a:r>
              <a:rPr kumimoji="0" lang="zh-CN" altLang="en-US" sz="2800" b="1" i="0" u="none" strike="noStrike" kern="1200" cap="none" spc="0" normalizeH="0" baseline="0" noProof="1" dirty="0">
                <a:solidFill>
                  <a:srgbClr val="FF6743"/>
                </a:solidFill>
                <a:latin typeface="Times New Roman" panose="02020603050405020304" pitchFamily="2" charset="0"/>
                <a:ea typeface="+mj-ea"/>
                <a:cs typeface="+mj-cs"/>
              </a:rPr>
              <a:t>                                                                       </a:t>
            </a:r>
            <a:r>
              <a:rPr kumimoji="0" lang="en-US" altLang="zh-CN" sz="2800" b="1" i="0" u="none" strike="noStrike" kern="1200" cap="none" spc="0" normalizeH="0" baseline="0" noProof="1" dirty="0">
                <a:solidFill>
                  <a:srgbClr val="FF6743"/>
                </a:solidFill>
                <a:latin typeface="Times New Roman" panose="02020603050405020304" pitchFamily="2" charset="0"/>
                <a:ea typeface="+mj-ea"/>
                <a:cs typeface="+mj-cs"/>
              </a:rPr>
              <a:t>    </a:t>
            </a:r>
            <a:r>
              <a:rPr kumimoji="0" lang="zh-CN" altLang="en-US" sz="2800" b="1" i="0" u="none" strike="noStrike" kern="1200" cap="none" spc="0" normalizeH="0" baseline="0" noProof="1" dirty="0">
                <a:solidFill>
                  <a:srgbClr val="FF6743"/>
                </a:solidFill>
                <a:latin typeface="Times New Roman" panose="02020603050405020304" pitchFamily="2" charset="0"/>
                <a:ea typeface="+mj-ea"/>
                <a:cs typeface="+mj-cs"/>
              </a:rPr>
              <a:t> </a:t>
            </a:r>
            <a:r>
              <a:rPr kumimoji="0" lang="en-US" altLang="zh-CN" sz="2400" b="1" i="0" u="none" strike="noStrike" kern="1200" cap="none" spc="0" normalizeH="0" baseline="0" noProof="1" dirty="0">
                <a:solidFill>
                  <a:srgbClr val="FF6743"/>
                </a:solidFill>
                <a:latin typeface="Times New Roman" panose="02020603050405020304" pitchFamily="2" charset="0"/>
                <a:ea typeface="+mj-ea"/>
                <a:cs typeface="+mj-cs"/>
              </a:rPr>
              <a:t>—</a:t>
            </a:r>
            <a:r>
              <a:rPr kumimoji="0" lang="zh-CN" altLang="en-US" sz="2400" b="1" i="0" u="none" strike="noStrike" kern="1200" cap="none" spc="0" normalizeH="0" baseline="0" noProof="1" dirty="0">
                <a:solidFill>
                  <a:srgbClr val="FF6743"/>
                </a:solidFill>
                <a:latin typeface="Times New Roman" panose="02020603050405020304" pitchFamily="2" charset="0"/>
                <a:ea typeface="仿宋_GB2312" panose="02010609030101010101" pitchFamily="1" charset="-122"/>
                <a:cs typeface="+mj-cs"/>
              </a:rPr>
              <a:t>任务说明</a:t>
            </a:r>
            <a:endParaRPr kumimoji="0" lang="zh-CN" altLang="en-US" sz="2400" b="1" i="0" u="none" strike="noStrike" kern="1200" cap="none" spc="0" normalizeH="0" baseline="0" noProof="1" dirty="0">
              <a:solidFill>
                <a:srgbClr val="FF6743"/>
              </a:solidFill>
              <a:latin typeface="Times New Roman" panose="02020603050405020304" pitchFamily="2" charset="0"/>
              <a:ea typeface="仿宋_GB2312" panose="02010609030101010101" pitchFamily="1" charset="-122"/>
              <a:cs typeface="+mj-cs"/>
            </a:endParaRPr>
          </a:p>
        </p:txBody>
      </p:sp>
      <p:sp>
        <p:nvSpPr>
          <p:cNvPr id="2" name="Rectangle 3"/>
          <p:cNvSpPr>
            <a:spLocks noGrp="1"/>
          </p:cNvSpPr>
          <p:nvPr>
            <p:ph type="body" idx="4294967295"/>
          </p:nvPr>
        </p:nvSpPr>
        <p:spPr>
          <a:xfrm>
            <a:off x="252730" y="1908175"/>
            <a:ext cx="8642350" cy="3825875"/>
          </a:xfrm>
        </p:spPr>
        <p:txBody>
          <a:bodyPr vert="horz" wrap="square" lIns="78366" tIns="39183" rIns="78366" bIns="39183" anchor="t" anchorCtr="0"/>
          <a:p>
            <a:pPr eaLnBrk="1" hangingPunct="1">
              <a:lnSpc>
                <a:spcPct val="195000"/>
              </a:lnSpc>
            </a:pPr>
            <a:r>
              <a:rPr lang="en-US" altLang="zh-CN">
                <a:solidFill>
                  <a:srgbClr val="000000"/>
                </a:solidFill>
                <a:latin typeface="宋体" panose="02010600030101010101" pitchFamily="2" charset="-122"/>
              </a:rPr>
              <a:t>      </a:t>
            </a:r>
            <a:r>
              <a:rPr b="0">
                <a:latin typeface="宋体" panose="02010600030101010101" pitchFamily="2" charset="-122"/>
              </a:rPr>
              <a:t>本任务结合STC15W4K32S4单片机的算术运算学习STC15W4K32S4单片机基本RAM的应用编程，分三方面，一是学习STC15W4K32S4单片机存储器的存储结构，二是学习C语言的变量的定义、函数的定义以及数组的定义，以及C语言的算术运算语句；三是学习STC15W4K32S4单片机存储器的应用编程。</a:t>
            </a:r>
            <a:r>
              <a:rPr lang="zh-CN" altLang="en-US" b="0">
                <a:latin typeface="宋体" panose="02010600030101010101" pitchFamily="2" charset="-122"/>
              </a:rPr>
              <a:t>  </a:t>
            </a:r>
            <a:r>
              <a:rPr lang="zh-CN" altLang="en-US">
                <a:latin typeface="宋体" panose="02010600030101010101" pitchFamily="2" charset="-122"/>
              </a:rPr>
              <a:t>  </a:t>
            </a:r>
            <a:endParaRPr lang="zh-CN" altLang="en-US">
              <a:latin typeface="宋体" panose="02010600030101010101" pitchFamily="2" charset="-122"/>
            </a:endParaRPr>
          </a:p>
        </p:txBody>
      </p:sp>
    </p:spTree>
  </p:cSld>
  <p:clrMapOvr>
    <a:masterClrMapping/>
  </p:clrMapOvr>
  <p:transition spd="med">
    <p:random/>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42" name="Rectangle 2"/>
          <p:cNvSpPr>
            <a:spLocks noGrp="1"/>
          </p:cNvSpPr>
          <p:nvPr>
            <p:ph type="title" idx="4294967295"/>
          </p:nvPr>
        </p:nvSpPr>
        <p:spPr>
          <a:xfrm>
            <a:off x="179705" y="116205"/>
            <a:ext cx="8964930" cy="1479550"/>
          </a:xfrm>
        </p:spPr>
        <p:txBody>
          <a:bodyPr vert="horz" wrap="square" lIns="78366" tIns="39183" rIns="78366" bIns="39183" anchor="ctr"/>
          <a:p>
            <a:pPr marL="0" marR="0" indent="0" algn="l" defTabSz="784225" rtl="0" eaLnBrk="1" fontAlgn="base" latinLnBrk="0" hangingPunct="1">
              <a:lnSpc>
                <a:spcPct val="130000"/>
              </a:lnSpc>
              <a:spcBef>
                <a:spcPct val="0"/>
              </a:spcBef>
              <a:spcAft>
                <a:spcPct val="0"/>
              </a:spcAft>
              <a:buClrTx/>
              <a:buSzTx/>
              <a:buFontTx/>
              <a:buNone/>
            </a:pPr>
            <a:r>
              <a:rPr kumimoji="0" lang="zh-CN" altLang="en-US" sz="2800" b="1" i="0" u="none" strike="noStrike" kern="1200" cap="none" spc="0" normalizeH="0" baseline="0" noProof="1" dirty="0">
                <a:solidFill>
                  <a:srgbClr val="FF6743"/>
                </a:solidFill>
                <a:latin typeface="Times New Roman" panose="02020603050405020304" pitchFamily="2" charset="0"/>
                <a:ea typeface="+mj-ea"/>
                <a:cs typeface="+mj-cs"/>
              </a:rPr>
              <a:t> 任务3   STC15W4K32S4单片机EEPROM的测试</a:t>
            </a:r>
            <a:br>
              <a:rPr kumimoji="0" lang="zh-CN" altLang="en-US" sz="2800" b="1" i="0" u="none" strike="noStrike" kern="1200" cap="none" spc="0" normalizeH="0" baseline="0" noProof="1" dirty="0">
                <a:solidFill>
                  <a:srgbClr val="FF6743"/>
                </a:solidFill>
                <a:latin typeface="Times New Roman" panose="02020603050405020304" pitchFamily="2" charset="0"/>
                <a:ea typeface="+mj-ea"/>
                <a:cs typeface="+mj-cs"/>
              </a:rPr>
            </a:br>
            <a:r>
              <a:rPr kumimoji="0" lang="zh-CN" altLang="en-US" sz="2800" b="1" i="0" u="none" strike="noStrike" kern="1200" cap="none" spc="0" normalizeH="0" baseline="0" noProof="1" dirty="0">
                <a:solidFill>
                  <a:srgbClr val="FF6743"/>
                </a:solidFill>
                <a:latin typeface="Times New Roman" panose="02020603050405020304" pitchFamily="2" charset="0"/>
                <a:ea typeface="+mj-ea"/>
                <a:cs typeface="+mj-cs"/>
              </a:rPr>
              <a:t>                                                     </a:t>
            </a:r>
            <a:r>
              <a:rPr kumimoji="0" lang="en-US" altLang="zh-CN" sz="2800" b="1" i="0" u="none" strike="noStrike" kern="1200" cap="none" spc="0" normalizeH="0" baseline="0" noProof="1" dirty="0">
                <a:solidFill>
                  <a:srgbClr val="FF6743"/>
                </a:solidFill>
                <a:latin typeface="Times New Roman" panose="02020603050405020304" pitchFamily="2" charset="0"/>
                <a:ea typeface="+mj-ea"/>
                <a:cs typeface="+mj-cs"/>
              </a:rPr>
              <a:t>                </a:t>
            </a:r>
            <a:r>
              <a:rPr kumimoji="0" lang="en-US" altLang="zh-CN" sz="2400" b="1" i="0" u="none" strike="noStrike" kern="1200" cap="none" spc="0" normalizeH="0" baseline="0" noProof="1" dirty="0">
                <a:solidFill>
                  <a:srgbClr val="FF6743"/>
                </a:solidFill>
                <a:latin typeface="Times New Roman" panose="02020603050405020304" pitchFamily="2" charset="0"/>
                <a:ea typeface="+mj-ea"/>
                <a:cs typeface="+mj-cs"/>
              </a:rPr>
              <a:t>—</a:t>
            </a:r>
            <a:r>
              <a:rPr kumimoji="0" lang="zh-CN" altLang="en-US" sz="2400" b="1" i="0" u="none" strike="noStrike" kern="1200" cap="none" spc="0" normalizeH="0" baseline="0" noProof="1" dirty="0">
                <a:solidFill>
                  <a:srgbClr val="FF6743"/>
                </a:solidFill>
                <a:latin typeface="Times New Roman" panose="02020603050405020304" pitchFamily="2" charset="0"/>
                <a:ea typeface="仿宋_GB2312" panose="02010609030101010101" pitchFamily="1" charset="-122"/>
                <a:cs typeface="+mj-cs"/>
              </a:rPr>
              <a:t>任务说明</a:t>
            </a:r>
            <a:endParaRPr kumimoji="0" lang="zh-CN" altLang="en-US" sz="2800" b="1" i="0" u="none" strike="noStrike" kern="1200" cap="none" spc="0" normalizeH="0" baseline="0" noProof="1" dirty="0">
              <a:solidFill>
                <a:srgbClr val="FF6743"/>
              </a:solidFill>
              <a:latin typeface="+mj-lt"/>
              <a:ea typeface="+mj-ea"/>
              <a:cs typeface="+mj-cs"/>
            </a:endParaRPr>
          </a:p>
        </p:txBody>
      </p:sp>
      <p:sp>
        <p:nvSpPr>
          <p:cNvPr id="2" name="Rectangle 3"/>
          <p:cNvSpPr>
            <a:spLocks noGrp="1"/>
          </p:cNvSpPr>
          <p:nvPr>
            <p:ph type="body" idx="4294967295"/>
          </p:nvPr>
        </p:nvSpPr>
        <p:spPr>
          <a:xfrm>
            <a:off x="323850" y="1622425"/>
            <a:ext cx="8642350" cy="4556125"/>
          </a:xfrm>
        </p:spPr>
        <p:txBody>
          <a:bodyPr vert="horz" wrap="square" lIns="78366" tIns="39183" rIns="78366" bIns="39183" anchor="t" anchorCtr="0"/>
          <a:p>
            <a:pPr eaLnBrk="1" hangingPunct="1">
              <a:lnSpc>
                <a:spcPct val="135000"/>
              </a:lnSpc>
            </a:pPr>
            <a:r>
              <a:rPr lang="en-US" altLang="zh-CN" sz="2000">
                <a:solidFill>
                  <a:srgbClr val="000000"/>
                </a:solidFill>
                <a:latin typeface="宋体" panose="02010600030101010101" pitchFamily="2" charset="-122"/>
              </a:rPr>
              <a:t> </a:t>
            </a:r>
            <a:r>
              <a:rPr lang="en-US" altLang="zh-CN">
                <a:solidFill>
                  <a:srgbClr val="000000"/>
                </a:solidFill>
                <a:latin typeface="宋体" panose="02010600030101010101" pitchFamily="2" charset="-122"/>
              </a:rPr>
              <a:t>   </a:t>
            </a:r>
            <a:r>
              <a:rPr>
                <a:solidFill>
                  <a:srgbClr val="000000"/>
                </a:solidFill>
                <a:latin typeface="宋体" panose="02010600030101010101" pitchFamily="2" charset="-122"/>
              </a:rPr>
              <a:t>2.与ISP/IAP功能有关的特殊功能寄存器</a:t>
            </a:r>
            <a:endParaRPr>
              <a:solidFill>
                <a:srgbClr val="000000"/>
              </a:solidFill>
              <a:latin typeface="宋体" panose="02010600030101010101" pitchFamily="2" charset="-122"/>
            </a:endParaRPr>
          </a:p>
          <a:p>
            <a:pPr eaLnBrk="1" hangingPunct="1">
              <a:lnSpc>
                <a:spcPct val="175000"/>
              </a:lnSpc>
            </a:pPr>
            <a:r>
              <a:rPr lang="en-US" b="0">
                <a:solidFill>
                  <a:srgbClr val="000000"/>
                </a:solidFill>
                <a:latin typeface="宋体" panose="02010600030101010101" pitchFamily="2" charset="-122"/>
              </a:rPr>
              <a:t>     （1）</a:t>
            </a:r>
            <a:r>
              <a:rPr lang="en-US" b="0">
                <a:solidFill>
                  <a:srgbClr val="7030A0"/>
                </a:solidFill>
                <a:latin typeface="宋体" panose="02010600030101010101" pitchFamily="2" charset="-122"/>
              </a:rPr>
              <a:t>IAP_DATA</a:t>
            </a:r>
            <a:r>
              <a:rPr lang="en-US" b="0">
                <a:solidFill>
                  <a:srgbClr val="000000"/>
                </a:solidFill>
                <a:latin typeface="宋体" panose="02010600030101010101" pitchFamily="2" charset="-122"/>
              </a:rPr>
              <a:t>：ISP/IAP Flash数据寄存器</a:t>
            </a:r>
            <a:endParaRPr lang="en-US" b="0">
              <a:solidFill>
                <a:srgbClr val="000000"/>
              </a:solidFill>
              <a:latin typeface="宋体" panose="02010600030101010101" pitchFamily="2" charset="-122"/>
            </a:endParaRPr>
          </a:p>
          <a:p>
            <a:pPr eaLnBrk="1" hangingPunct="1">
              <a:lnSpc>
                <a:spcPct val="175000"/>
              </a:lnSpc>
            </a:pPr>
            <a:r>
              <a:rPr lang="en-US" b="0">
                <a:solidFill>
                  <a:srgbClr val="000000"/>
                </a:solidFill>
                <a:latin typeface="宋体" panose="02010600030101010101" pitchFamily="2" charset="-122"/>
              </a:rPr>
              <a:t> 它是ISP/IAP操作从Flash区中读、写数据的数据缓冲寄存器。</a:t>
            </a:r>
            <a:endParaRPr lang="en-US" b="0">
              <a:solidFill>
                <a:srgbClr val="000000"/>
              </a:solidFill>
              <a:latin typeface="宋体" panose="02010600030101010101" pitchFamily="2" charset="-122"/>
            </a:endParaRPr>
          </a:p>
          <a:p>
            <a:pPr eaLnBrk="1" hangingPunct="1">
              <a:lnSpc>
                <a:spcPct val="175000"/>
              </a:lnSpc>
            </a:pPr>
            <a:r>
              <a:rPr lang="en-US" b="0">
                <a:solidFill>
                  <a:srgbClr val="000000"/>
                </a:solidFill>
                <a:latin typeface="宋体" panose="02010600030101010101" pitchFamily="2" charset="-122"/>
              </a:rPr>
              <a:t>    （2）</a:t>
            </a:r>
            <a:r>
              <a:rPr lang="en-US" b="0">
                <a:solidFill>
                  <a:srgbClr val="7030A0"/>
                </a:solidFill>
                <a:latin typeface="宋体" panose="02010600030101010101" pitchFamily="2" charset="-122"/>
              </a:rPr>
              <a:t>IAP_ADDRH</a:t>
            </a:r>
            <a:r>
              <a:rPr lang="en-US" b="0">
                <a:solidFill>
                  <a:srgbClr val="000000"/>
                </a:solidFill>
                <a:latin typeface="宋体" panose="02010600030101010101" pitchFamily="2" charset="-122"/>
              </a:rPr>
              <a:t>、</a:t>
            </a:r>
            <a:r>
              <a:rPr lang="en-US" b="0">
                <a:solidFill>
                  <a:srgbClr val="7030A0"/>
                </a:solidFill>
                <a:latin typeface="宋体" panose="02010600030101010101" pitchFamily="2" charset="-122"/>
              </a:rPr>
              <a:t>IAP_ADDRL</a:t>
            </a:r>
            <a:r>
              <a:rPr lang="en-US" b="0">
                <a:solidFill>
                  <a:srgbClr val="000000"/>
                </a:solidFill>
                <a:latin typeface="宋体" panose="02010600030101010101" pitchFamily="2" charset="-122"/>
              </a:rPr>
              <a:t>：ISP/IAP Flash地址寄存器</a:t>
            </a:r>
            <a:endParaRPr lang="en-US" b="0">
              <a:solidFill>
                <a:srgbClr val="000000"/>
              </a:solidFill>
              <a:latin typeface="宋体" panose="02010600030101010101" pitchFamily="2" charset="-122"/>
            </a:endParaRPr>
          </a:p>
          <a:p>
            <a:pPr eaLnBrk="1" hangingPunct="1">
              <a:lnSpc>
                <a:spcPct val="175000"/>
              </a:lnSpc>
            </a:pPr>
            <a:r>
              <a:rPr lang="en-US" b="0">
                <a:solidFill>
                  <a:srgbClr val="000000"/>
                </a:solidFill>
                <a:latin typeface="宋体" panose="02010600030101010101" pitchFamily="2" charset="-122"/>
              </a:rPr>
              <a:t> 它们是ISP/IAP操作的地址寄存器，IAP_ADDRH用于存放操作地址的高8位，IAP_ADDRL用于存放操作地址的低8位。 </a:t>
            </a:r>
            <a:r>
              <a:rPr lang="en-US" b="0">
                <a:solidFill>
                  <a:srgbClr val="000000"/>
                </a:solidFill>
                <a:latin typeface="宋体" panose="02010600030101010101" pitchFamily="2" charset="-122"/>
              </a:rPr>
              <a:t> </a:t>
            </a:r>
            <a:endParaRPr lang="en-US" b="0">
              <a:solidFill>
                <a:srgbClr val="000000"/>
              </a:solidFill>
              <a:latin typeface="宋体" panose="02010600030101010101" pitchFamily="2" charset="-122"/>
            </a:endParaRPr>
          </a:p>
        </p:txBody>
      </p:sp>
    </p:spTree>
  </p:cSld>
  <p:clrMapOvr>
    <a:masterClrMapping/>
  </p:clrMapOvr>
  <p:transition spd="med">
    <p:random/>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42" name="Rectangle 2"/>
          <p:cNvSpPr>
            <a:spLocks noGrp="1"/>
          </p:cNvSpPr>
          <p:nvPr>
            <p:ph type="title" idx="4294967295"/>
          </p:nvPr>
        </p:nvSpPr>
        <p:spPr>
          <a:xfrm>
            <a:off x="179705" y="116205"/>
            <a:ext cx="8964930" cy="1479550"/>
          </a:xfrm>
        </p:spPr>
        <p:txBody>
          <a:bodyPr vert="horz" wrap="square" lIns="78366" tIns="39183" rIns="78366" bIns="39183" anchor="ctr"/>
          <a:p>
            <a:pPr marL="0" marR="0" indent="0" algn="l" defTabSz="784225" rtl="0" eaLnBrk="1" fontAlgn="base" latinLnBrk="0" hangingPunct="1">
              <a:lnSpc>
                <a:spcPct val="130000"/>
              </a:lnSpc>
              <a:spcBef>
                <a:spcPct val="0"/>
              </a:spcBef>
              <a:spcAft>
                <a:spcPct val="0"/>
              </a:spcAft>
              <a:buClrTx/>
              <a:buSzTx/>
              <a:buFontTx/>
              <a:buNone/>
            </a:pPr>
            <a:r>
              <a:rPr kumimoji="0" lang="zh-CN" altLang="en-US" sz="2800" b="1" i="0" u="none" strike="noStrike" kern="1200" cap="none" spc="0" normalizeH="0" baseline="0" noProof="1" dirty="0">
                <a:solidFill>
                  <a:srgbClr val="FF6743"/>
                </a:solidFill>
                <a:latin typeface="Times New Roman" panose="02020603050405020304" pitchFamily="2" charset="0"/>
                <a:ea typeface="+mj-ea"/>
                <a:cs typeface="+mj-cs"/>
              </a:rPr>
              <a:t> 任务3   STC15W4K32S4单片机EEPROM的测试</a:t>
            </a:r>
            <a:br>
              <a:rPr kumimoji="0" lang="zh-CN" altLang="en-US" sz="2800" b="1" i="0" u="none" strike="noStrike" kern="1200" cap="none" spc="0" normalizeH="0" baseline="0" noProof="1" dirty="0">
                <a:solidFill>
                  <a:srgbClr val="FF6743"/>
                </a:solidFill>
                <a:latin typeface="Times New Roman" panose="02020603050405020304" pitchFamily="2" charset="0"/>
                <a:ea typeface="+mj-ea"/>
                <a:cs typeface="+mj-cs"/>
              </a:rPr>
            </a:br>
            <a:r>
              <a:rPr kumimoji="0" lang="zh-CN" altLang="en-US" sz="2800" b="1" i="0" u="none" strike="noStrike" kern="1200" cap="none" spc="0" normalizeH="0" baseline="0" noProof="1" dirty="0">
                <a:solidFill>
                  <a:srgbClr val="FF6743"/>
                </a:solidFill>
                <a:latin typeface="Times New Roman" panose="02020603050405020304" pitchFamily="2" charset="0"/>
                <a:ea typeface="+mj-ea"/>
                <a:cs typeface="+mj-cs"/>
              </a:rPr>
              <a:t>                                                     </a:t>
            </a:r>
            <a:r>
              <a:rPr kumimoji="0" lang="en-US" altLang="zh-CN" sz="2800" b="1" i="0" u="none" strike="noStrike" kern="1200" cap="none" spc="0" normalizeH="0" baseline="0" noProof="1" dirty="0">
                <a:solidFill>
                  <a:srgbClr val="FF6743"/>
                </a:solidFill>
                <a:latin typeface="Times New Roman" panose="02020603050405020304" pitchFamily="2" charset="0"/>
                <a:ea typeface="+mj-ea"/>
                <a:cs typeface="+mj-cs"/>
              </a:rPr>
              <a:t>                </a:t>
            </a:r>
            <a:r>
              <a:rPr kumimoji="0" lang="en-US" altLang="zh-CN" sz="2400" b="1" i="0" u="none" strike="noStrike" kern="1200" cap="none" spc="0" normalizeH="0" baseline="0" noProof="1" dirty="0">
                <a:solidFill>
                  <a:srgbClr val="FF6743"/>
                </a:solidFill>
                <a:latin typeface="Times New Roman" panose="02020603050405020304" pitchFamily="2" charset="0"/>
                <a:ea typeface="+mj-ea"/>
                <a:cs typeface="+mj-cs"/>
              </a:rPr>
              <a:t>—</a:t>
            </a:r>
            <a:r>
              <a:rPr kumimoji="0" lang="zh-CN" altLang="en-US" sz="2400" b="1" i="0" u="none" strike="noStrike" kern="1200" cap="none" spc="0" normalizeH="0" baseline="0" noProof="1" dirty="0">
                <a:solidFill>
                  <a:srgbClr val="FF6743"/>
                </a:solidFill>
                <a:latin typeface="Times New Roman" panose="02020603050405020304" pitchFamily="2" charset="0"/>
                <a:ea typeface="仿宋_GB2312" panose="02010609030101010101" pitchFamily="1" charset="-122"/>
                <a:cs typeface="+mj-cs"/>
              </a:rPr>
              <a:t>任务说明</a:t>
            </a:r>
            <a:endParaRPr kumimoji="0" lang="zh-CN" altLang="en-US" sz="2800" b="1" i="0" u="none" strike="noStrike" kern="1200" cap="none" spc="0" normalizeH="0" baseline="0" noProof="1" dirty="0">
              <a:solidFill>
                <a:srgbClr val="FF6743"/>
              </a:solidFill>
              <a:latin typeface="+mj-lt"/>
              <a:ea typeface="+mj-ea"/>
              <a:cs typeface="+mj-cs"/>
            </a:endParaRPr>
          </a:p>
        </p:txBody>
      </p:sp>
      <p:sp>
        <p:nvSpPr>
          <p:cNvPr id="2" name="Rectangle 3"/>
          <p:cNvSpPr>
            <a:spLocks noGrp="1"/>
          </p:cNvSpPr>
          <p:nvPr>
            <p:ph type="body" idx="4294967295"/>
          </p:nvPr>
        </p:nvSpPr>
        <p:spPr>
          <a:xfrm>
            <a:off x="323850" y="1622425"/>
            <a:ext cx="8642350" cy="4556125"/>
          </a:xfrm>
        </p:spPr>
        <p:txBody>
          <a:bodyPr vert="horz" wrap="square" lIns="78366" tIns="39183" rIns="78366" bIns="39183" anchor="t" anchorCtr="0"/>
          <a:p>
            <a:pPr eaLnBrk="1" hangingPunct="1">
              <a:lnSpc>
                <a:spcPct val="135000"/>
              </a:lnSpc>
            </a:pPr>
            <a:r>
              <a:rPr lang="en-US" altLang="zh-CN" sz="2000">
                <a:solidFill>
                  <a:srgbClr val="000000"/>
                </a:solidFill>
                <a:latin typeface="宋体" panose="02010600030101010101" pitchFamily="2" charset="-122"/>
              </a:rPr>
              <a:t> </a:t>
            </a:r>
            <a:r>
              <a:rPr lang="en-US" altLang="zh-CN">
                <a:solidFill>
                  <a:srgbClr val="000000"/>
                </a:solidFill>
                <a:latin typeface="宋体" panose="02010600030101010101" pitchFamily="2" charset="-122"/>
              </a:rPr>
              <a:t>   </a:t>
            </a:r>
            <a:r>
              <a:rPr>
                <a:solidFill>
                  <a:srgbClr val="000000"/>
                </a:solidFill>
                <a:latin typeface="宋体" panose="02010600030101010101" pitchFamily="2" charset="-122"/>
              </a:rPr>
              <a:t>2.与ISP/IAP功能有关的特殊功能寄存器</a:t>
            </a:r>
            <a:endParaRPr>
              <a:solidFill>
                <a:srgbClr val="000000"/>
              </a:solidFill>
              <a:latin typeface="宋体" panose="02010600030101010101" pitchFamily="2" charset="-122"/>
            </a:endParaRPr>
          </a:p>
          <a:p>
            <a:pPr eaLnBrk="1" hangingPunct="1">
              <a:lnSpc>
                <a:spcPct val="175000"/>
              </a:lnSpc>
            </a:pPr>
            <a:r>
              <a:rPr lang="en-US" b="0">
                <a:solidFill>
                  <a:srgbClr val="000000"/>
                </a:solidFill>
                <a:latin typeface="宋体" panose="02010600030101010101" pitchFamily="2" charset="-122"/>
              </a:rPr>
              <a:t>    </a:t>
            </a:r>
            <a:r>
              <a:rPr lang="en-US" b="0">
                <a:latin typeface="宋体" panose="02010600030101010101" pitchFamily="2" charset="-122"/>
              </a:rPr>
              <a:t>（3）IAP_CMD：ISP/IAP Flash命令寄存器</a:t>
            </a:r>
            <a:endParaRPr lang="en-US" b="0">
              <a:latin typeface="宋体" panose="02010600030101010101" pitchFamily="2" charset="-122"/>
            </a:endParaRPr>
          </a:p>
          <a:p>
            <a:pPr eaLnBrk="1" hangingPunct="1">
              <a:lnSpc>
                <a:spcPct val="175000"/>
              </a:lnSpc>
            </a:pPr>
            <a:r>
              <a:rPr lang="en-US" b="0">
                <a:latin typeface="宋体" panose="02010600030101010101" pitchFamily="2" charset="-122"/>
              </a:rPr>
              <a:t>  MS1/MS0 =0/0时，为待机模式，无ISP/IAP操作；</a:t>
            </a:r>
            <a:endParaRPr lang="en-US" b="0">
              <a:latin typeface="宋体" panose="02010600030101010101" pitchFamily="2" charset="-122"/>
            </a:endParaRPr>
          </a:p>
          <a:p>
            <a:pPr eaLnBrk="1" hangingPunct="1">
              <a:lnSpc>
                <a:spcPct val="175000"/>
              </a:lnSpc>
            </a:pPr>
            <a:r>
              <a:rPr lang="en-US" b="0">
                <a:latin typeface="宋体" panose="02010600030101010101" pitchFamily="2" charset="-122"/>
              </a:rPr>
              <a:t>  MS1/MS0 =0/1时，对数据Flash（EEPROM）区进行字节读；</a:t>
            </a:r>
            <a:endParaRPr lang="en-US" b="0">
              <a:latin typeface="宋体" panose="02010600030101010101" pitchFamily="2" charset="-122"/>
            </a:endParaRPr>
          </a:p>
          <a:p>
            <a:pPr eaLnBrk="1" hangingPunct="1">
              <a:lnSpc>
                <a:spcPct val="175000"/>
              </a:lnSpc>
            </a:pPr>
            <a:r>
              <a:rPr lang="en-US" b="0">
                <a:latin typeface="宋体" panose="02010600030101010101" pitchFamily="2" charset="-122"/>
              </a:rPr>
              <a:t>  MS1/MS0 =1/0时，对数据Flash（EEPROM）区进行字节编程；</a:t>
            </a:r>
            <a:endParaRPr lang="en-US" b="0">
              <a:latin typeface="宋体" panose="02010600030101010101" pitchFamily="2" charset="-122"/>
            </a:endParaRPr>
          </a:p>
          <a:p>
            <a:pPr eaLnBrk="1" hangingPunct="1">
              <a:lnSpc>
                <a:spcPct val="175000"/>
              </a:lnSpc>
            </a:pPr>
            <a:r>
              <a:rPr lang="en-US" b="0">
                <a:latin typeface="宋体" panose="02010600030101010101" pitchFamily="2" charset="-122"/>
              </a:rPr>
              <a:t>  MS1/MS0 =1/1时，对数据Flash（EEPROM）区进行扇区擦除。</a:t>
            </a:r>
            <a:r>
              <a:rPr lang="en-US" b="0">
                <a:solidFill>
                  <a:srgbClr val="000000"/>
                </a:solidFill>
                <a:latin typeface="宋体" panose="02010600030101010101" pitchFamily="2" charset="-122"/>
              </a:rPr>
              <a:t> </a:t>
            </a:r>
            <a:endParaRPr lang="en-US" b="0">
              <a:solidFill>
                <a:srgbClr val="000000"/>
              </a:solidFill>
              <a:latin typeface="宋体" panose="02010600030101010101" pitchFamily="2" charset="-122"/>
            </a:endParaRPr>
          </a:p>
        </p:txBody>
      </p:sp>
    </p:spTree>
  </p:cSld>
  <p:clrMapOvr>
    <a:masterClrMapping/>
  </p:clrMapOvr>
  <p:transition spd="med">
    <p:random/>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42" name="Rectangle 2"/>
          <p:cNvSpPr>
            <a:spLocks noGrp="1"/>
          </p:cNvSpPr>
          <p:nvPr>
            <p:ph type="title" idx="4294967295"/>
          </p:nvPr>
        </p:nvSpPr>
        <p:spPr>
          <a:xfrm>
            <a:off x="179705" y="116205"/>
            <a:ext cx="8964930" cy="1479550"/>
          </a:xfrm>
        </p:spPr>
        <p:txBody>
          <a:bodyPr vert="horz" wrap="square" lIns="78366" tIns="39183" rIns="78366" bIns="39183" anchor="ctr"/>
          <a:p>
            <a:pPr marL="0" marR="0" indent="0" algn="l" defTabSz="784225" rtl="0" eaLnBrk="1" fontAlgn="base" latinLnBrk="0" hangingPunct="1">
              <a:lnSpc>
                <a:spcPct val="130000"/>
              </a:lnSpc>
              <a:spcBef>
                <a:spcPct val="0"/>
              </a:spcBef>
              <a:spcAft>
                <a:spcPct val="0"/>
              </a:spcAft>
              <a:buClrTx/>
              <a:buSzTx/>
              <a:buFontTx/>
              <a:buNone/>
            </a:pPr>
            <a:r>
              <a:rPr kumimoji="0" lang="zh-CN" altLang="en-US" sz="2800" b="1" i="0" u="none" strike="noStrike" kern="1200" cap="none" spc="0" normalizeH="0" baseline="0" noProof="1" dirty="0">
                <a:solidFill>
                  <a:srgbClr val="FF6743"/>
                </a:solidFill>
                <a:latin typeface="Times New Roman" panose="02020603050405020304" pitchFamily="2" charset="0"/>
                <a:ea typeface="+mj-ea"/>
                <a:cs typeface="+mj-cs"/>
              </a:rPr>
              <a:t> 任务3   STC15W4K32S4单片机EEPROM的测试</a:t>
            </a:r>
            <a:br>
              <a:rPr kumimoji="0" lang="zh-CN" altLang="en-US" sz="2800" b="1" i="0" u="none" strike="noStrike" kern="1200" cap="none" spc="0" normalizeH="0" baseline="0" noProof="1" dirty="0">
                <a:solidFill>
                  <a:srgbClr val="FF6743"/>
                </a:solidFill>
                <a:latin typeface="Times New Roman" panose="02020603050405020304" pitchFamily="2" charset="0"/>
                <a:ea typeface="+mj-ea"/>
                <a:cs typeface="+mj-cs"/>
              </a:rPr>
            </a:br>
            <a:r>
              <a:rPr kumimoji="0" lang="zh-CN" altLang="en-US" sz="2800" b="1" i="0" u="none" strike="noStrike" kern="1200" cap="none" spc="0" normalizeH="0" baseline="0" noProof="1" dirty="0">
                <a:solidFill>
                  <a:srgbClr val="FF6743"/>
                </a:solidFill>
                <a:latin typeface="Times New Roman" panose="02020603050405020304" pitchFamily="2" charset="0"/>
                <a:ea typeface="+mj-ea"/>
                <a:cs typeface="+mj-cs"/>
              </a:rPr>
              <a:t>                                                     </a:t>
            </a:r>
            <a:r>
              <a:rPr kumimoji="0" lang="en-US" altLang="zh-CN" sz="2800" b="1" i="0" u="none" strike="noStrike" kern="1200" cap="none" spc="0" normalizeH="0" baseline="0" noProof="1" dirty="0">
                <a:solidFill>
                  <a:srgbClr val="FF6743"/>
                </a:solidFill>
                <a:latin typeface="Times New Roman" panose="02020603050405020304" pitchFamily="2" charset="0"/>
                <a:ea typeface="+mj-ea"/>
                <a:cs typeface="+mj-cs"/>
              </a:rPr>
              <a:t>                </a:t>
            </a:r>
            <a:r>
              <a:rPr kumimoji="0" lang="en-US" altLang="zh-CN" sz="2400" b="1" i="0" u="none" strike="noStrike" kern="1200" cap="none" spc="0" normalizeH="0" baseline="0" noProof="1" dirty="0">
                <a:solidFill>
                  <a:srgbClr val="FF6743"/>
                </a:solidFill>
                <a:latin typeface="Times New Roman" panose="02020603050405020304" pitchFamily="2" charset="0"/>
                <a:ea typeface="+mj-ea"/>
                <a:cs typeface="+mj-cs"/>
              </a:rPr>
              <a:t>—</a:t>
            </a:r>
            <a:r>
              <a:rPr kumimoji="0" lang="zh-CN" altLang="en-US" sz="2400" b="1" i="0" u="none" strike="noStrike" kern="1200" cap="none" spc="0" normalizeH="0" baseline="0" noProof="1" dirty="0">
                <a:solidFill>
                  <a:srgbClr val="FF6743"/>
                </a:solidFill>
                <a:latin typeface="Times New Roman" panose="02020603050405020304" pitchFamily="2" charset="0"/>
                <a:ea typeface="仿宋_GB2312" panose="02010609030101010101" pitchFamily="1" charset="-122"/>
                <a:cs typeface="+mj-cs"/>
              </a:rPr>
              <a:t>任务说明</a:t>
            </a:r>
            <a:endParaRPr kumimoji="0" lang="zh-CN" altLang="en-US" sz="2800" b="1" i="0" u="none" strike="noStrike" kern="1200" cap="none" spc="0" normalizeH="0" baseline="0" noProof="1" dirty="0">
              <a:solidFill>
                <a:srgbClr val="FF6743"/>
              </a:solidFill>
              <a:latin typeface="+mj-lt"/>
              <a:ea typeface="+mj-ea"/>
              <a:cs typeface="+mj-cs"/>
            </a:endParaRPr>
          </a:p>
        </p:txBody>
      </p:sp>
      <p:sp>
        <p:nvSpPr>
          <p:cNvPr id="2" name="Rectangle 3"/>
          <p:cNvSpPr>
            <a:spLocks noGrp="1"/>
          </p:cNvSpPr>
          <p:nvPr>
            <p:ph type="body" idx="4294967295"/>
          </p:nvPr>
        </p:nvSpPr>
        <p:spPr>
          <a:xfrm>
            <a:off x="323850" y="1622425"/>
            <a:ext cx="8642350" cy="4556125"/>
          </a:xfrm>
        </p:spPr>
        <p:txBody>
          <a:bodyPr vert="horz" wrap="square" lIns="78366" tIns="39183" rIns="78366" bIns="39183" anchor="t" anchorCtr="0"/>
          <a:p>
            <a:pPr eaLnBrk="1" hangingPunct="1">
              <a:lnSpc>
                <a:spcPct val="135000"/>
              </a:lnSpc>
            </a:pPr>
            <a:r>
              <a:rPr lang="en-US" altLang="zh-CN" sz="2000">
                <a:solidFill>
                  <a:srgbClr val="000000"/>
                </a:solidFill>
                <a:latin typeface="宋体" panose="02010600030101010101" pitchFamily="2" charset="-122"/>
              </a:rPr>
              <a:t> </a:t>
            </a:r>
            <a:r>
              <a:rPr lang="en-US" altLang="zh-CN">
                <a:solidFill>
                  <a:srgbClr val="000000"/>
                </a:solidFill>
                <a:latin typeface="宋体" panose="02010600030101010101" pitchFamily="2" charset="-122"/>
              </a:rPr>
              <a:t>   </a:t>
            </a:r>
            <a:r>
              <a:rPr>
                <a:solidFill>
                  <a:srgbClr val="000000"/>
                </a:solidFill>
                <a:latin typeface="宋体" panose="02010600030101010101" pitchFamily="2" charset="-122"/>
              </a:rPr>
              <a:t>2.与ISP/IAP功能有关的特殊功能寄存器</a:t>
            </a:r>
            <a:endParaRPr>
              <a:solidFill>
                <a:srgbClr val="000000"/>
              </a:solidFill>
              <a:latin typeface="宋体" panose="02010600030101010101" pitchFamily="2" charset="-122"/>
            </a:endParaRPr>
          </a:p>
          <a:p>
            <a:pPr eaLnBrk="1" hangingPunct="1">
              <a:lnSpc>
                <a:spcPct val="175000"/>
              </a:lnSpc>
            </a:pPr>
            <a:r>
              <a:rPr lang="en-US" b="0">
                <a:solidFill>
                  <a:srgbClr val="000000"/>
                </a:solidFill>
                <a:latin typeface="宋体" panose="02010600030101010101" pitchFamily="2" charset="-122"/>
              </a:rPr>
              <a:t>    </a:t>
            </a:r>
            <a:r>
              <a:rPr lang="en-US" b="0">
                <a:latin typeface="宋体" panose="02010600030101010101" pitchFamily="2" charset="-122"/>
              </a:rPr>
              <a:t>（4）IAP_TRIG：ISP/IAP Flash命令触发寄存器</a:t>
            </a:r>
            <a:endParaRPr lang="en-US" b="0">
              <a:latin typeface="宋体" panose="02010600030101010101" pitchFamily="2" charset="-122"/>
            </a:endParaRPr>
          </a:p>
          <a:p>
            <a:pPr eaLnBrk="1" hangingPunct="1">
              <a:lnSpc>
                <a:spcPct val="175000"/>
              </a:lnSpc>
            </a:pPr>
            <a:r>
              <a:rPr lang="en-US" b="0">
                <a:latin typeface="宋体" panose="02010600030101010101" pitchFamily="2" charset="-122"/>
              </a:rPr>
              <a:t>      ISP/IAP操作的命令触发寄存器，在IAPEN＝1时，对IAP_TRIG先写入5AH，再写入A5H，ISP/IAP命令生效。</a:t>
            </a:r>
            <a:r>
              <a:rPr lang="en-US" b="0">
                <a:solidFill>
                  <a:srgbClr val="000000"/>
                </a:solidFill>
                <a:latin typeface="宋体" panose="02010600030101010101" pitchFamily="2" charset="-122"/>
              </a:rPr>
              <a:t> </a:t>
            </a:r>
            <a:endParaRPr lang="en-US" b="0">
              <a:solidFill>
                <a:srgbClr val="000000"/>
              </a:solidFill>
              <a:latin typeface="宋体" panose="02010600030101010101" pitchFamily="2" charset="-122"/>
            </a:endParaRPr>
          </a:p>
        </p:txBody>
      </p:sp>
    </p:spTree>
  </p:cSld>
  <p:clrMapOvr>
    <a:masterClrMapping/>
  </p:clrMapOvr>
  <p:transition spd="med">
    <p:random/>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42" name="Rectangle 2"/>
          <p:cNvSpPr>
            <a:spLocks noGrp="1"/>
          </p:cNvSpPr>
          <p:nvPr>
            <p:ph type="title" idx="4294967295"/>
          </p:nvPr>
        </p:nvSpPr>
        <p:spPr>
          <a:xfrm>
            <a:off x="179705" y="116205"/>
            <a:ext cx="8964930" cy="1479550"/>
          </a:xfrm>
        </p:spPr>
        <p:txBody>
          <a:bodyPr vert="horz" wrap="square" lIns="78366" tIns="39183" rIns="78366" bIns="39183" anchor="ctr"/>
          <a:p>
            <a:pPr marL="0" marR="0" indent="0" algn="l" defTabSz="784225" rtl="0" eaLnBrk="1" fontAlgn="base" latinLnBrk="0" hangingPunct="1">
              <a:lnSpc>
                <a:spcPct val="130000"/>
              </a:lnSpc>
              <a:spcBef>
                <a:spcPct val="0"/>
              </a:spcBef>
              <a:spcAft>
                <a:spcPct val="0"/>
              </a:spcAft>
              <a:buClrTx/>
              <a:buSzTx/>
              <a:buFontTx/>
              <a:buNone/>
            </a:pPr>
            <a:r>
              <a:rPr kumimoji="0" lang="zh-CN" altLang="en-US" sz="2800" b="1" i="0" u="none" strike="noStrike" kern="1200" cap="none" spc="0" normalizeH="0" baseline="0" noProof="1" dirty="0">
                <a:solidFill>
                  <a:srgbClr val="FF6743"/>
                </a:solidFill>
                <a:latin typeface="Times New Roman" panose="02020603050405020304" pitchFamily="2" charset="0"/>
                <a:ea typeface="+mj-ea"/>
                <a:cs typeface="+mj-cs"/>
              </a:rPr>
              <a:t> 任务3   STC15W4K32S4单片机EEPROM的测试</a:t>
            </a:r>
            <a:br>
              <a:rPr kumimoji="0" lang="zh-CN" altLang="en-US" sz="2800" b="1" i="0" u="none" strike="noStrike" kern="1200" cap="none" spc="0" normalizeH="0" baseline="0" noProof="1" dirty="0">
                <a:solidFill>
                  <a:srgbClr val="FF6743"/>
                </a:solidFill>
                <a:latin typeface="Times New Roman" panose="02020603050405020304" pitchFamily="2" charset="0"/>
                <a:ea typeface="+mj-ea"/>
                <a:cs typeface="+mj-cs"/>
              </a:rPr>
            </a:br>
            <a:r>
              <a:rPr kumimoji="0" lang="zh-CN" altLang="en-US" sz="2800" b="1" i="0" u="none" strike="noStrike" kern="1200" cap="none" spc="0" normalizeH="0" baseline="0" noProof="1" dirty="0">
                <a:solidFill>
                  <a:srgbClr val="FF6743"/>
                </a:solidFill>
                <a:latin typeface="Times New Roman" panose="02020603050405020304" pitchFamily="2" charset="0"/>
                <a:ea typeface="+mj-ea"/>
                <a:cs typeface="+mj-cs"/>
              </a:rPr>
              <a:t>                                                     </a:t>
            </a:r>
            <a:r>
              <a:rPr kumimoji="0" lang="en-US" altLang="zh-CN" sz="2800" b="1" i="0" u="none" strike="noStrike" kern="1200" cap="none" spc="0" normalizeH="0" baseline="0" noProof="1" dirty="0">
                <a:solidFill>
                  <a:srgbClr val="FF6743"/>
                </a:solidFill>
                <a:latin typeface="Times New Roman" panose="02020603050405020304" pitchFamily="2" charset="0"/>
                <a:ea typeface="+mj-ea"/>
                <a:cs typeface="+mj-cs"/>
              </a:rPr>
              <a:t>                </a:t>
            </a:r>
            <a:r>
              <a:rPr kumimoji="0" lang="en-US" altLang="zh-CN" sz="2400" b="1" i="0" u="none" strike="noStrike" kern="1200" cap="none" spc="0" normalizeH="0" baseline="0" noProof="1" dirty="0">
                <a:solidFill>
                  <a:srgbClr val="FF6743"/>
                </a:solidFill>
                <a:latin typeface="Times New Roman" panose="02020603050405020304" pitchFamily="2" charset="0"/>
                <a:ea typeface="+mj-ea"/>
                <a:cs typeface="+mj-cs"/>
              </a:rPr>
              <a:t>—</a:t>
            </a:r>
            <a:r>
              <a:rPr kumimoji="0" lang="zh-CN" altLang="en-US" sz="2400" b="1" i="0" u="none" strike="noStrike" kern="1200" cap="none" spc="0" normalizeH="0" baseline="0" noProof="1" dirty="0">
                <a:solidFill>
                  <a:srgbClr val="FF6743"/>
                </a:solidFill>
                <a:latin typeface="Times New Roman" panose="02020603050405020304" pitchFamily="2" charset="0"/>
                <a:ea typeface="仿宋_GB2312" panose="02010609030101010101" pitchFamily="1" charset="-122"/>
                <a:cs typeface="+mj-cs"/>
              </a:rPr>
              <a:t>任务说明</a:t>
            </a:r>
            <a:endParaRPr kumimoji="0" lang="zh-CN" altLang="en-US" sz="2800" b="1" i="0" u="none" strike="noStrike" kern="1200" cap="none" spc="0" normalizeH="0" baseline="0" noProof="1" dirty="0">
              <a:solidFill>
                <a:srgbClr val="FF6743"/>
              </a:solidFill>
              <a:latin typeface="+mj-lt"/>
              <a:ea typeface="+mj-ea"/>
              <a:cs typeface="+mj-cs"/>
            </a:endParaRPr>
          </a:p>
        </p:txBody>
      </p:sp>
      <p:sp>
        <p:nvSpPr>
          <p:cNvPr id="2" name="Rectangle 3"/>
          <p:cNvSpPr>
            <a:spLocks noGrp="1"/>
          </p:cNvSpPr>
          <p:nvPr>
            <p:ph type="body" idx="4294967295"/>
          </p:nvPr>
        </p:nvSpPr>
        <p:spPr>
          <a:xfrm>
            <a:off x="323850" y="1622425"/>
            <a:ext cx="8642350" cy="4556125"/>
          </a:xfrm>
        </p:spPr>
        <p:txBody>
          <a:bodyPr vert="horz" wrap="square" lIns="78366" tIns="39183" rIns="78366" bIns="39183" anchor="t" anchorCtr="0"/>
          <a:p>
            <a:pPr eaLnBrk="1" hangingPunct="1">
              <a:lnSpc>
                <a:spcPct val="135000"/>
              </a:lnSpc>
            </a:pPr>
            <a:r>
              <a:rPr lang="en-US" altLang="zh-CN" sz="2000">
                <a:solidFill>
                  <a:srgbClr val="000000"/>
                </a:solidFill>
                <a:latin typeface="宋体" panose="02010600030101010101" pitchFamily="2" charset="-122"/>
              </a:rPr>
              <a:t> </a:t>
            </a:r>
            <a:r>
              <a:rPr lang="en-US" altLang="zh-CN">
                <a:solidFill>
                  <a:srgbClr val="000000"/>
                </a:solidFill>
                <a:latin typeface="宋体" panose="02010600030101010101" pitchFamily="2" charset="-122"/>
              </a:rPr>
              <a:t>   </a:t>
            </a:r>
            <a:r>
              <a:rPr>
                <a:solidFill>
                  <a:srgbClr val="000000"/>
                </a:solidFill>
                <a:latin typeface="宋体" panose="02010600030101010101" pitchFamily="2" charset="-122"/>
              </a:rPr>
              <a:t>2.与ISP/IAP功能有关的特殊功能寄存器</a:t>
            </a:r>
            <a:endParaRPr>
              <a:solidFill>
                <a:srgbClr val="000000"/>
              </a:solidFill>
              <a:latin typeface="宋体" panose="02010600030101010101" pitchFamily="2" charset="-122"/>
            </a:endParaRPr>
          </a:p>
          <a:p>
            <a:pPr eaLnBrk="1" hangingPunct="1">
              <a:lnSpc>
                <a:spcPct val="175000"/>
              </a:lnSpc>
            </a:pPr>
            <a:r>
              <a:rPr lang="en-US" b="0">
                <a:solidFill>
                  <a:srgbClr val="000000"/>
                </a:solidFill>
                <a:latin typeface="宋体" panose="02010600030101010101" pitchFamily="2" charset="-122"/>
              </a:rPr>
              <a:t>    </a:t>
            </a:r>
            <a:r>
              <a:rPr lang="en-US" b="0">
                <a:latin typeface="宋体" panose="02010600030101010101" pitchFamily="2" charset="-122"/>
              </a:rPr>
              <a:t>（5）IAP_CONTR：ISP/IAP Flash控制寄存器</a:t>
            </a:r>
            <a:endParaRPr lang="en-US" b="0">
              <a:latin typeface="宋体" panose="02010600030101010101" pitchFamily="2" charset="-122"/>
            </a:endParaRPr>
          </a:p>
          <a:p>
            <a:pPr eaLnBrk="1" hangingPunct="1">
              <a:lnSpc>
                <a:spcPct val="175000"/>
              </a:lnSpc>
            </a:pPr>
            <a:r>
              <a:rPr lang="en-US" b="0">
                <a:latin typeface="宋体" panose="02010600030101010101" pitchFamily="2" charset="-122"/>
              </a:rPr>
              <a:t>      </a:t>
            </a:r>
            <a:r>
              <a:rPr lang="en-US" b="0">
                <a:solidFill>
                  <a:srgbClr val="7030A0"/>
                </a:solidFill>
                <a:latin typeface="宋体" panose="02010600030101010101" pitchFamily="2" charset="-122"/>
              </a:rPr>
              <a:t>IAPEN</a:t>
            </a:r>
            <a:r>
              <a:rPr lang="en-US" b="0">
                <a:latin typeface="宋体" panose="02010600030101010101" pitchFamily="2" charset="-122"/>
              </a:rPr>
              <a:t>：ISP/IAP功能允许位。IAPEN＝1，允许ISP/IAP操作改变数据Flash；IAPEN＝0，禁止ISP/IAP操作改变数据Flash。</a:t>
            </a:r>
            <a:endParaRPr lang="en-US" b="0">
              <a:latin typeface="宋体" panose="02010600030101010101" pitchFamily="2" charset="-122"/>
            </a:endParaRPr>
          </a:p>
          <a:p>
            <a:pPr eaLnBrk="1" hangingPunct="1">
              <a:lnSpc>
                <a:spcPct val="175000"/>
              </a:lnSpc>
            </a:pPr>
            <a:r>
              <a:rPr lang="en-US" b="0">
                <a:latin typeface="宋体" panose="02010600030101010101" pitchFamily="2" charset="-122"/>
              </a:rPr>
              <a:t>      </a:t>
            </a:r>
            <a:r>
              <a:rPr lang="en-US" b="0">
                <a:solidFill>
                  <a:srgbClr val="7030A0"/>
                </a:solidFill>
                <a:latin typeface="宋体" panose="02010600030101010101" pitchFamily="2" charset="-122"/>
              </a:rPr>
              <a:t>SWBS、SWRST</a:t>
            </a:r>
            <a:r>
              <a:rPr lang="en-US" b="0">
                <a:latin typeface="宋体" panose="02010600030101010101" pitchFamily="2" charset="-122"/>
              </a:rPr>
              <a:t>：软件复位控制位，在软件复位中已做说明。</a:t>
            </a:r>
            <a:endParaRPr lang="en-US" b="0">
              <a:latin typeface="宋体" panose="02010600030101010101" pitchFamily="2" charset="-122"/>
            </a:endParaRPr>
          </a:p>
          <a:p>
            <a:pPr eaLnBrk="1" hangingPunct="1">
              <a:lnSpc>
                <a:spcPct val="175000"/>
              </a:lnSpc>
            </a:pPr>
            <a:r>
              <a:rPr lang="en-US" b="0">
                <a:latin typeface="宋体" panose="02010600030101010101" pitchFamily="2" charset="-122"/>
              </a:rPr>
              <a:t>     </a:t>
            </a:r>
            <a:r>
              <a:rPr lang="en-US" b="0">
                <a:solidFill>
                  <a:srgbClr val="000000"/>
                </a:solidFill>
                <a:latin typeface="宋体" panose="02010600030101010101" pitchFamily="2" charset="-122"/>
              </a:rPr>
              <a:t> </a:t>
            </a:r>
            <a:endParaRPr lang="en-US" b="0">
              <a:solidFill>
                <a:srgbClr val="000000"/>
              </a:solidFill>
              <a:latin typeface="宋体" panose="02010600030101010101" pitchFamily="2" charset="-122"/>
            </a:endParaRPr>
          </a:p>
        </p:txBody>
      </p:sp>
    </p:spTree>
  </p:cSld>
  <p:clrMapOvr>
    <a:masterClrMapping/>
  </p:clrMapOvr>
  <p:transition spd="med">
    <p:random/>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42" name="Rectangle 2"/>
          <p:cNvSpPr>
            <a:spLocks noGrp="1"/>
          </p:cNvSpPr>
          <p:nvPr>
            <p:ph type="title" idx="4294967295"/>
          </p:nvPr>
        </p:nvSpPr>
        <p:spPr>
          <a:xfrm>
            <a:off x="179705" y="116205"/>
            <a:ext cx="8964930" cy="1479550"/>
          </a:xfrm>
        </p:spPr>
        <p:txBody>
          <a:bodyPr vert="horz" wrap="square" lIns="78366" tIns="39183" rIns="78366" bIns="39183" anchor="ctr"/>
          <a:p>
            <a:pPr marL="0" marR="0" indent="0" algn="l" defTabSz="784225" rtl="0" eaLnBrk="1" fontAlgn="base" latinLnBrk="0" hangingPunct="1">
              <a:lnSpc>
                <a:spcPct val="130000"/>
              </a:lnSpc>
              <a:spcBef>
                <a:spcPct val="0"/>
              </a:spcBef>
              <a:spcAft>
                <a:spcPct val="0"/>
              </a:spcAft>
              <a:buClrTx/>
              <a:buSzTx/>
              <a:buFontTx/>
              <a:buNone/>
            </a:pPr>
            <a:r>
              <a:rPr kumimoji="0" lang="zh-CN" altLang="en-US" sz="2800" b="1" i="0" u="none" strike="noStrike" kern="1200" cap="none" spc="0" normalizeH="0" baseline="0" noProof="1" dirty="0">
                <a:solidFill>
                  <a:srgbClr val="FF6743"/>
                </a:solidFill>
                <a:latin typeface="Times New Roman" panose="02020603050405020304" pitchFamily="2" charset="0"/>
                <a:ea typeface="+mj-ea"/>
                <a:cs typeface="+mj-cs"/>
              </a:rPr>
              <a:t> 任务3   STC15W4K32S4单片机EEPROM的测试</a:t>
            </a:r>
            <a:br>
              <a:rPr kumimoji="0" lang="zh-CN" altLang="en-US" sz="2800" b="1" i="0" u="none" strike="noStrike" kern="1200" cap="none" spc="0" normalizeH="0" baseline="0" noProof="1" dirty="0">
                <a:solidFill>
                  <a:srgbClr val="FF6743"/>
                </a:solidFill>
                <a:latin typeface="Times New Roman" panose="02020603050405020304" pitchFamily="2" charset="0"/>
                <a:ea typeface="+mj-ea"/>
                <a:cs typeface="+mj-cs"/>
              </a:rPr>
            </a:br>
            <a:r>
              <a:rPr kumimoji="0" lang="zh-CN" altLang="en-US" sz="2800" b="1" i="0" u="none" strike="noStrike" kern="1200" cap="none" spc="0" normalizeH="0" baseline="0" noProof="1" dirty="0">
                <a:solidFill>
                  <a:srgbClr val="FF6743"/>
                </a:solidFill>
                <a:latin typeface="Times New Roman" panose="02020603050405020304" pitchFamily="2" charset="0"/>
                <a:ea typeface="+mj-ea"/>
                <a:cs typeface="+mj-cs"/>
              </a:rPr>
              <a:t>                                                     </a:t>
            </a:r>
            <a:r>
              <a:rPr kumimoji="0" lang="en-US" altLang="zh-CN" sz="2800" b="1" i="0" u="none" strike="noStrike" kern="1200" cap="none" spc="0" normalizeH="0" baseline="0" noProof="1" dirty="0">
                <a:solidFill>
                  <a:srgbClr val="FF6743"/>
                </a:solidFill>
                <a:latin typeface="Times New Roman" panose="02020603050405020304" pitchFamily="2" charset="0"/>
                <a:ea typeface="+mj-ea"/>
                <a:cs typeface="+mj-cs"/>
              </a:rPr>
              <a:t>                </a:t>
            </a:r>
            <a:r>
              <a:rPr kumimoji="0" lang="en-US" altLang="zh-CN" sz="2400" b="1" i="0" u="none" strike="noStrike" kern="1200" cap="none" spc="0" normalizeH="0" baseline="0" noProof="1" dirty="0">
                <a:solidFill>
                  <a:srgbClr val="FF6743"/>
                </a:solidFill>
                <a:latin typeface="Times New Roman" panose="02020603050405020304" pitchFamily="2" charset="0"/>
                <a:ea typeface="+mj-ea"/>
                <a:cs typeface="+mj-cs"/>
              </a:rPr>
              <a:t>—</a:t>
            </a:r>
            <a:r>
              <a:rPr kumimoji="0" lang="zh-CN" altLang="en-US" sz="2400" b="1" i="0" u="none" strike="noStrike" kern="1200" cap="none" spc="0" normalizeH="0" baseline="0" noProof="1" dirty="0">
                <a:solidFill>
                  <a:srgbClr val="FF6743"/>
                </a:solidFill>
                <a:latin typeface="Times New Roman" panose="02020603050405020304" pitchFamily="2" charset="0"/>
                <a:ea typeface="仿宋_GB2312" panose="02010609030101010101" pitchFamily="1" charset="-122"/>
                <a:cs typeface="+mj-cs"/>
              </a:rPr>
              <a:t>任务说明</a:t>
            </a:r>
            <a:endParaRPr kumimoji="0" lang="zh-CN" altLang="en-US" sz="2800" b="1" i="0" u="none" strike="noStrike" kern="1200" cap="none" spc="0" normalizeH="0" baseline="0" noProof="1" dirty="0">
              <a:solidFill>
                <a:srgbClr val="FF6743"/>
              </a:solidFill>
              <a:latin typeface="+mj-lt"/>
              <a:ea typeface="+mj-ea"/>
              <a:cs typeface="+mj-cs"/>
            </a:endParaRPr>
          </a:p>
        </p:txBody>
      </p:sp>
      <p:sp>
        <p:nvSpPr>
          <p:cNvPr id="2" name="Rectangle 3"/>
          <p:cNvSpPr>
            <a:spLocks noGrp="1"/>
          </p:cNvSpPr>
          <p:nvPr>
            <p:ph type="body" idx="4294967295"/>
          </p:nvPr>
        </p:nvSpPr>
        <p:spPr>
          <a:xfrm>
            <a:off x="323850" y="1622425"/>
            <a:ext cx="8642350" cy="4556125"/>
          </a:xfrm>
        </p:spPr>
        <p:txBody>
          <a:bodyPr vert="horz" wrap="square" lIns="78366" tIns="39183" rIns="78366" bIns="39183" anchor="t" anchorCtr="0"/>
          <a:p>
            <a:pPr eaLnBrk="1" hangingPunct="1">
              <a:lnSpc>
                <a:spcPct val="135000"/>
              </a:lnSpc>
            </a:pPr>
            <a:r>
              <a:rPr lang="en-US" altLang="zh-CN" sz="2000">
                <a:solidFill>
                  <a:srgbClr val="000000"/>
                </a:solidFill>
                <a:latin typeface="宋体" panose="02010600030101010101" pitchFamily="2" charset="-122"/>
              </a:rPr>
              <a:t> </a:t>
            </a:r>
            <a:r>
              <a:rPr lang="en-US" altLang="zh-CN">
                <a:solidFill>
                  <a:srgbClr val="000000"/>
                </a:solidFill>
                <a:latin typeface="宋体" panose="02010600030101010101" pitchFamily="2" charset="-122"/>
              </a:rPr>
              <a:t>   </a:t>
            </a:r>
            <a:r>
              <a:rPr>
                <a:solidFill>
                  <a:srgbClr val="000000"/>
                </a:solidFill>
                <a:latin typeface="宋体" panose="02010600030101010101" pitchFamily="2" charset="-122"/>
              </a:rPr>
              <a:t>2.与ISP/IAP功能有关的特殊功能寄存器</a:t>
            </a:r>
            <a:endParaRPr>
              <a:solidFill>
                <a:srgbClr val="000000"/>
              </a:solidFill>
              <a:latin typeface="宋体" panose="02010600030101010101" pitchFamily="2" charset="-122"/>
            </a:endParaRPr>
          </a:p>
          <a:p>
            <a:pPr eaLnBrk="1" hangingPunct="1">
              <a:lnSpc>
                <a:spcPct val="175000"/>
              </a:lnSpc>
            </a:pPr>
            <a:r>
              <a:rPr lang="en-US" b="0">
                <a:solidFill>
                  <a:srgbClr val="000000"/>
                </a:solidFill>
                <a:latin typeface="宋体" panose="02010600030101010101" pitchFamily="2" charset="-122"/>
              </a:rPr>
              <a:t>    </a:t>
            </a:r>
            <a:r>
              <a:rPr lang="en-US" b="0">
                <a:latin typeface="宋体" panose="02010600030101010101" pitchFamily="2" charset="-122"/>
              </a:rPr>
              <a:t>（5）IAP_CONTR：ISP/IAP Flash控制寄存器</a:t>
            </a:r>
            <a:endParaRPr lang="en-US" b="0">
              <a:latin typeface="宋体" panose="02010600030101010101" pitchFamily="2" charset="-122"/>
            </a:endParaRPr>
          </a:p>
          <a:p>
            <a:pPr eaLnBrk="1" hangingPunct="1">
              <a:lnSpc>
                <a:spcPct val="175000"/>
              </a:lnSpc>
            </a:pPr>
            <a:r>
              <a:rPr lang="en-US" b="0">
                <a:latin typeface="宋体" panose="02010600030101010101" pitchFamily="2" charset="-122"/>
              </a:rPr>
              <a:t>     </a:t>
            </a:r>
            <a:r>
              <a:rPr lang="en-US" b="0">
                <a:solidFill>
                  <a:srgbClr val="7030A0"/>
                </a:solidFill>
                <a:latin typeface="宋体" panose="02010600030101010101" pitchFamily="2" charset="-122"/>
              </a:rPr>
              <a:t>CMD_FAIL</a:t>
            </a:r>
            <a:r>
              <a:rPr lang="en-US" b="0">
                <a:latin typeface="宋体" panose="02010600030101010101" pitchFamily="2" charset="-122"/>
              </a:rPr>
              <a:t>：ISP/IAP Flash命令触发失败标志。当地址非法时，会引起触发失败，CMD_FAIL标志为1，需由软件清0。</a:t>
            </a:r>
            <a:endParaRPr lang="en-US" b="0">
              <a:latin typeface="宋体" panose="02010600030101010101" pitchFamily="2" charset="-122"/>
            </a:endParaRPr>
          </a:p>
          <a:p>
            <a:pPr eaLnBrk="1" hangingPunct="1">
              <a:lnSpc>
                <a:spcPct val="175000"/>
              </a:lnSpc>
            </a:pPr>
            <a:r>
              <a:rPr lang="en-US" b="0">
                <a:latin typeface="宋体" panose="02010600030101010101" pitchFamily="2" charset="-122"/>
              </a:rPr>
              <a:t>     </a:t>
            </a:r>
            <a:r>
              <a:rPr lang="en-US" b="0">
                <a:solidFill>
                  <a:srgbClr val="7030A0"/>
                </a:solidFill>
                <a:latin typeface="宋体" panose="02010600030101010101" pitchFamily="2" charset="-122"/>
              </a:rPr>
              <a:t>WT2</a:t>
            </a:r>
            <a:r>
              <a:rPr lang="en-US" b="0">
                <a:latin typeface="宋体" panose="02010600030101010101" pitchFamily="2" charset="-122"/>
              </a:rPr>
              <a:t>、</a:t>
            </a:r>
            <a:r>
              <a:rPr lang="en-US" b="0">
                <a:solidFill>
                  <a:srgbClr val="7030A0"/>
                </a:solidFill>
                <a:latin typeface="宋体" panose="02010600030101010101" pitchFamily="2" charset="-122"/>
              </a:rPr>
              <a:t>WT1</a:t>
            </a:r>
            <a:r>
              <a:rPr lang="en-US" b="0">
                <a:latin typeface="宋体" panose="02010600030101010101" pitchFamily="2" charset="-122"/>
              </a:rPr>
              <a:t>、</a:t>
            </a:r>
            <a:r>
              <a:rPr lang="en-US" b="0">
                <a:solidFill>
                  <a:srgbClr val="7030A0"/>
                </a:solidFill>
                <a:latin typeface="宋体" panose="02010600030101010101" pitchFamily="2" charset="-122"/>
              </a:rPr>
              <a:t>WT0</a:t>
            </a:r>
            <a:r>
              <a:rPr lang="en-US" b="0">
                <a:latin typeface="宋体" panose="02010600030101010101" pitchFamily="2" charset="-122"/>
              </a:rPr>
              <a:t>：ISP/IAP  Flash操作时CPU等待时间的设置位。具体设置情况见表4-3-2所示。</a:t>
            </a:r>
            <a:endParaRPr lang="en-US" b="0">
              <a:latin typeface="宋体" panose="02010600030101010101" pitchFamily="2" charset="-122"/>
            </a:endParaRPr>
          </a:p>
          <a:p>
            <a:pPr eaLnBrk="1" hangingPunct="1">
              <a:lnSpc>
                <a:spcPct val="175000"/>
              </a:lnSpc>
            </a:pPr>
            <a:r>
              <a:rPr lang="en-US" b="0">
                <a:latin typeface="宋体" panose="02010600030101010101" pitchFamily="2" charset="-122"/>
              </a:rPr>
              <a:t>     </a:t>
            </a:r>
            <a:r>
              <a:rPr lang="en-US" b="0">
                <a:solidFill>
                  <a:srgbClr val="000000"/>
                </a:solidFill>
                <a:latin typeface="宋体" panose="02010600030101010101" pitchFamily="2" charset="-122"/>
              </a:rPr>
              <a:t> </a:t>
            </a:r>
            <a:endParaRPr lang="en-US" b="0">
              <a:solidFill>
                <a:srgbClr val="000000"/>
              </a:solidFill>
              <a:latin typeface="宋体" panose="02010600030101010101" pitchFamily="2" charset="-122"/>
            </a:endParaRPr>
          </a:p>
        </p:txBody>
      </p:sp>
    </p:spTree>
  </p:cSld>
  <p:clrMapOvr>
    <a:masterClrMapping/>
  </p:clrMapOvr>
  <p:transition spd="med">
    <p:random/>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42" name="Rectangle 2"/>
          <p:cNvSpPr>
            <a:spLocks noGrp="1"/>
          </p:cNvSpPr>
          <p:nvPr>
            <p:ph type="title" idx="4294967295"/>
          </p:nvPr>
        </p:nvSpPr>
        <p:spPr>
          <a:xfrm>
            <a:off x="179705" y="116205"/>
            <a:ext cx="8964930" cy="1479550"/>
          </a:xfrm>
        </p:spPr>
        <p:txBody>
          <a:bodyPr vert="horz" wrap="square" lIns="78366" tIns="39183" rIns="78366" bIns="39183" anchor="ctr"/>
          <a:p>
            <a:pPr marL="0" marR="0" indent="0" algn="l" defTabSz="784225" rtl="0" eaLnBrk="1" fontAlgn="base" latinLnBrk="0" hangingPunct="1">
              <a:lnSpc>
                <a:spcPct val="130000"/>
              </a:lnSpc>
              <a:spcBef>
                <a:spcPct val="0"/>
              </a:spcBef>
              <a:spcAft>
                <a:spcPct val="0"/>
              </a:spcAft>
              <a:buClrTx/>
              <a:buSzTx/>
              <a:buFontTx/>
              <a:buNone/>
            </a:pPr>
            <a:r>
              <a:rPr kumimoji="0" lang="zh-CN" altLang="en-US" sz="2800" b="1" i="0" u="none" strike="noStrike" kern="1200" cap="none" spc="0" normalizeH="0" baseline="0" noProof="1" dirty="0">
                <a:solidFill>
                  <a:srgbClr val="FF6743"/>
                </a:solidFill>
                <a:latin typeface="Times New Roman" panose="02020603050405020304" pitchFamily="2" charset="0"/>
                <a:ea typeface="+mj-ea"/>
                <a:cs typeface="+mj-cs"/>
              </a:rPr>
              <a:t> 任务3   STC15W4K32S4单片机EEPROM的测试</a:t>
            </a:r>
            <a:br>
              <a:rPr kumimoji="0" lang="zh-CN" altLang="en-US" sz="2800" b="1" i="0" u="none" strike="noStrike" kern="1200" cap="none" spc="0" normalizeH="0" baseline="0" noProof="1" dirty="0">
                <a:solidFill>
                  <a:srgbClr val="FF6743"/>
                </a:solidFill>
                <a:latin typeface="Times New Roman" panose="02020603050405020304" pitchFamily="2" charset="0"/>
                <a:ea typeface="+mj-ea"/>
                <a:cs typeface="+mj-cs"/>
              </a:rPr>
            </a:br>
            <a:r>
              <a:rPr kumimoji="0" lang="zh-CN" altLang="en-US" sz="2800" b="1" i="0" u="none" strike="noStrike" kern="1200" cap="none" spc="0" normalizeH="0" baseline="0" noProof="1" dirty="0">
                <a:solidFill>
                  <a:srgbClr val="FF6743"/>
                </a:solidFill>
                <a:latin typeface="Times New Roman" panose="02020603050405020304" pitchFamily="2" charset="0"/>
                <a:ea typeface="+mj-ea"/>
                <a:cs typeface="+mj-cs"/>
              </a:rPr>
              <a:t>                                                     </a:t>
            </a:r>
            <a:r>
              <a:rPr kumimoji="0" lang="en-US" altLang="zh-CN" sz="2800" b="1" i="0" u="none" strike="noStrike" kern="1200" cap="none" spc="0" normalizeH="0" baseline="0" noProof="1" dirty="0">
                <a:solidFill>
                  <a:srgbClr val="FF6743"/>
                </a:solidFill>
                <a:latin typeface="Times New Roman" panose="02020603050405020304" pitchFamily="2" charset="0"/>
                <a:ea typeface="+mj-ea"/>
                <a:cs typeface="+mj-cs"/>
              </a:rPr>
              <a:t>                </a:t>
            </a:r>
            <a:r>
              <a:rPr kumimoji="0" lang="en-US" altLang="zh-CN" sz="2400" b="1" i="0" u="none" strike="noStrike" kern="1200" cap="none" spc="0" normalizeH="0" baseline="0" noProof="1" dirty="0">
                <a:solidFill>
                  <a:srgbClr val="FF6743"/>
                </a:solidFill>
                <a:latin typeface="Times New Roman" panose="02020603050405020304" pitchFamily="2" charset="0"/>
                <a:ea typeface="+mj-ea"/>
                <a:cs typeface="+mj-cs"/>
              </a:rPr>
              <a:t>—</a:t>
            </a:r>
            <a:r>
              <a:rPr kumimoji="0" lang="zh-CN" altLang="en-US" sz="2400" b="1" i="0" u="none" strike="noStrike" kern="1200" cap="none" spc="0" normalizeH="0" baseline="0" noProof="1" dirty="0">
                <a:solidFill>
                  <a:srgbClr val="FF6743"/>
                </a:solidFill>
                <a:latin typeface="Times New Roman" panose="02020603050405020304" pitchFamily="2" charset="0"/>
                <a:ea typeface="仿宋_GB2312" panose="02010609030101010101" pitchFamily="1" charset="-122"/>
                <a:cs typeface="+mj-cs"/>
              </a:rPr>
              <a:t>任务实施</a:t>
            </a:r>
            <a:endParaRPr kumimoji="0" lang="zh-CN" altLang="en-US" sz="2400" b="1" i="0" u="none" strike="noStrike" kern="1200" cap="none" spc="0" normalizeH="0" baseline="0" noProof="1" dirty="0">
              <a:solidFill>
                <a:srgbClr val="FF6743"/>
              </a:solidFill>
              <a:latin typeface="Times New Roman" panose="02020603050405020304" pitchFamily="2" charset="0"/>
              <a:ea typeface="仿宋_GB2312" panose="02010609030101010101" pitchFamily="1" charset="-122"/>
              <a:cs typeface="+mj-cs"/>
            </a:endParaRPr>
          </a:p>
        </p:txBody>
      </p:sp>
      <p:sp>
        <p:nvSpPr>
          <p:cNvPr id="2" name="Rectangle 3"/>
          <p:cNvSpPr>
            <a:spLocks noGrp="1"/>
          </p:cNvSpPr>
          <p:nvPr>
            <p:ph type="body" idx="4294967295"/>
          </p:nvPr>
        </p:nvSpPr>
        <p:spPr>
          <a:xfrm>
            <a:off x="323850" y="1622425"/>
            <a:ext cx="8642350" cy="4556125"/>
          </a:xfrm>
        </p:spPr>
        <p:txBody>
          <a:bodyPr vert="horz" wrap="square" lIns="78366" tIns="39183" rIns="78366" bIns="39183" anchor="t" anchorCtr="0"/>
          <a:p>
            <a:pPr eaLnBrk="1" hangingPunct="1">
              <a:lnSpc>
                <a:spcPct val="135000"/>
              </a:lnSpc>
            </a:pPr>
            <a:r>
              <a:rPr lang="en-US" altLang="zh-CN" sz="2000">
                <a:solidFill>
                  <a:srgbClr val="000000"/>
                </a:solidFill>
                <a:latin typeface="宋体" panose="02010600030101010101" pitchFamily="2" charset="-122"/>
              </a:rPr>
              <a:t> </a:t>
            </a:r>
            <a:r>
              <a:rPr lang="en-US" altLang="zh-CN">
                <a:solidFill>
                  <a:srgbClr val="000000"/>
                </a:solidFill>
                <a:latin typeface="宋体" panose="02010600030101010101" pitchFamily="2" charset="-122"/>
              </a:rPr>
              <a:t>   </a:t>
            </a:r>
            <a:r>
              <a:rPr>
                <a:solidFill>
                  <a:srgbClr val="000000"/>
                </a:solidFill>
                <a:latin typeface="宋体" panose="02010600030101010101" pitchFamily="2" charset="-122"/>
              </a:rPr>
              <a:t>一、任务要求</a:t>
            </a:r>
            <a:endParaRPr>
              <a:solidFill>
                <a:srgbClr val="000000"/>
              </a:solidFill>
              <a:latin typeface="宋体" panose="02010600030101010101" pitchFamily="2" charset="-122"/>
            </a:endParaRPr>
          </a:p>
          <a:p>
            <a:pPr eaLnBrk="1" hangingPunct="1">
              <a:lnSpc>
                <a:spcPct val="185000"/>
              </a:lnSpc>
            </a:pPr>
            <a:r>
              <a:rPr>
                <a:solidFill>
                  <a:srgbClr val="000000"/>
                </a:solidFill>
                <a:latin typeface="宋体" panose="02010600030101010101" pitchFamily="2" charset="-122"/>
              </a:rPr>
              <a:t>	</a:t>
            </a:r>
            <a:r>
              <a:rPr lang="en-US">
                <a:solidFill>
                  <a:srgbClr val="000000"/>
                </a:solidFill>
                <a:latin typeface="宋体" panose="02010600030101010101" pitchFamily="2" charset="-122"/>
              </a:rPr>
              <a:t>    </a:t>
            </a:r>
            <a:r>
              <a:rPr b="0">
                <a:solidFill>
                  <a:srgbClr val="000000"/>
                </a:solidFill>
                <a:latin typeface="宋体" panose="02010600030101010101" pitchFamily="2" charset="-122"/>
              </a:rPr>
              <a:t>EEPROM测试。当程序开始运行时，点亮一盏绿色LED灯，接着进行扇区擦除并检验，若擦除成功再点亮一盏蓝色LED灯，接着从EEPROM 0000H开始写入数据，写完后再点亮一盏红色LED灯，接着进行数据校验，若校验成功再点亮一盏黄色LED灯，表示测试成功；否则，黄色LED灯闪烁，表示测试失败。</a:t>
            </a:r>
            <a:endParaRPr>
              <a:solidFill>
                <a:srgbClr val="000000"/>
              </a:solidFill>
              <a:latin typeface="宋体" panose="02010600030101010101" pitchFamily="2" charset="-122"/>
            </a:endParaRPr>
          </a:p>
          <a:p>
            <a:pPr eaLnBrk="1" hangingPunct="1">
              <a:lnSpc>
                <a:spcPct val="175000"/>
              </a:lnSpc>
            </a:pPr>
            <a:r>
              <a:rPr lang="en-US" b="0">
                <a:latin typeface="宋体" panose="02010600030101010101" pitchFamily="2" charset="-122"/>
              </a:rPr>
              <a:t>     </a:t>
            </a:r>
            <a:r>
              <a:rPr lang="en-US" b="0">
                <a:solidFill>
                  <a:srgbClr val="000000"/>
                </a:solidFill>
                <a:latin typeface="宋体" panose="02010600030101010101" pitchFamily="2" charset="-122"/>
              </a:rPr>
              <a:t> </a:t>
            </a:r>
            <a:endParaRPr lang="en-US" b="0">
              <a:solidFill>
                <a:srgbClr val="000000"/>
              </a:solidFill>
              <a:latin typeface="宋体" panose="02010600030101010101" pitchFamily="2" charset="-122"/>
            </a:endParaRPr>
          </a:p>
        </p:txBody>
      </p:sp>
    </p:spTree>
  </p:cSld>
  <p:clrMapOvr>
    <a:masterClrMapping/>
  </p:clrMapOvr>
  <p:transition spd="med">
    <p:random/>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42" name="Rectangle 2"/>
          <p:cNvSpPr>
            <a:spLocks noGrp="1"/>
          </p:cNvSpPr>
          <p:nvPr>
            <p:ph type="title" idx="4294967295"/>
          </p:nvPr>
        </p:nvSpPr>
        <p:spPr>
          <a:xfrm>
            <a:off x="179705" y="116205"/>
            <a:ext cx="8964930" cy="1479550"/>
          </a:xfrm>
        </p:spPr>
        <p:txBody>
          <a:bodyPr vert="horz" wrap="square" lIns="78366" tIns="39183" rIns="78366" bIns="39183" anchor="ctr"/>
          <a:p>
            <a:pPr marL="0" marR="0" indent="0" algn="l" defTabSz="784225" rtl="0" eaLnBrk="1" fontAlgn="base" latinLnBrk="0" hangingPunct="1">
              <a:lnSpc>
                <a:spcPct val="130000"/>
              </a:lnSpc>
              <a:spcBef>
                <a:spcPct val="0"/>
              </a:spcBef>
              <a:spcAft>
                <a:spcPct val="0"/>
              </a:spcAft>
              <a:buClrTx/>
              <a:buSzTx/>
              <a:buFontTx/>
              <a:buNone/>
            </a:pPr>
            <a:r>
              <a:rPr kumimoji="0" lang="zh-CN" altLang="en-US" sz="2800" b="1" i="0" u="none" strike="noStrike" kern="1200" cap="none" spc="0" normalizeH="0" baseline="0" noProof="1" dirty="0">
                <a:solidFill>
                  <a:srgbClr val="FF6743"/>
                </a:solidFill>
                <a:latin typeface="Times New Roman" panose="02020603050405020304" pitchFamily="2" charset="0"/>
                <a:ea typeface="+mj-ea"/>
                <a:cs typeface="+mj-cs"/>
              </a:rPr>
              <a:t> 任务3   STC15W4K32S4单片机EEPROM的测试</a:t>
            </a:r>
            <a:br>
              <a:rPr kumimoji="0" lang="zh-CN" altLang="en-US" sz="2800" b="1" i="0" u="none" strike="noStrike" kern="1200" cap="none" spc="0" normalizeH="0" baseline="0" noProof="1" dirty="0">
                <a:solidFill>
                  <a:srgbClr val="FF6743"/>
                </a:solidFill>
                <a:latin typeface="Times New Roman" panose="02020603050405020304" pitchFamily="2" charset="0"/>
                <a:ea typeface="+mj-ea"/>
                <a:cs typeface="+mj-cs"/>
              </a:rPr>
            </a:br>
            <a:r>
              <a:rPr kumimoji="0" lang="zh-CN" altLang="en-US" sz="2800" b="1" i="0" u="none" strike="noStrike" kern="1200" cap="none" spc="0" normalizeH="0" baseline="0" noProof="1" dirty="0">
                <a:solidFill>
                  <a:srgbClr val="FF6743"/>
                </a:solidFill>
                <a:latin typeface="Times New Roman" panose="02020603050405020304" pitchFamily="2" charset="0"/>
                <a:ea typeface="+mj-ea"/>
                <a:cs typeface="+mj-cs"/>
              </a:rPr>
              <a:t>                                                     </a:t>
            </a:r>
            <a:r>
              <a:rPr kumimoji="0" lang="en-US" altLang="zh-CN" sz="2800" b="1" i="0" u="none" strike="noStrike" kern="1200" cap="none" spc="0" normalizeH="0" baseline="0" noProof="1" dirty="0">
                <a:solidFill>
                  <a:srgbClr val="FF6743"/>
                </a:solidFill>
                <a:latin typeface="Times New Roman" panose="02020603050405020304" pitchFamily="2" charset="0"/>
                <a:ea typeface="+mj-ea"/>
                <a:cs typeface="+mj-cs"/>
              </a:rPr>
              <a:t>                </a:t>
            </a:r>
            <a:r>
              <a:rPr kumimoji="0" lang="en-US" altLang="zh-CN" sz="2400" b="1" i="0" u="none" strike="noStrike" kern="1200" cap="none" spc="0" normalizeH="0" baseline="0" noProof="1" dirty="0">
                <a:solidFill>
                  <a:srgbClr val="FF6743"/>
                </a:solidFill>
                <a:latin typeface="Times New Roman" panose="02020603050405020304" pitchFamily="2" charset="0"/>
                <a:ea typeface="+mj-ea"/>
                <a:cs typeface="+mj-cs"/>
              </a:rPr>
              <a:t>—</a:t>
            </a:r>
            <a:r>
              <a:rPr kumimoji="0" lang="zh-CN" altLang="en-US" sz="2400" b="1" i="0" u="none" strike="noStrike" kern="1200" cap="none" spc="0" normalizeH="0" baseline="0" noProof="1" dirty="0">
                <a:solidFill>
                  <a:srgbClr val="FF6743"/>
                </a:solidFill>
                <a:latin typeface="Times New Roman" panose="02020603050405020304" pitchFamily="2" charset="0"/>
                <a:ea typeface="仿宋_GB2312" panose="02010609030101010101" pitchFamily="1" charset="-122"/>
                <a:cs typeface="+mj-cs"/>
              </a:rPr>
              <a:t>任务实施</a:t>
            </a:r>
            <a:endParaRPr kumimoji="0" lang="zh-CN" altLang="en-US" sz="2400" b="1" i="0" u="none" strike="noStrike" kern="1200" cap="none" spc="0" normalizeH="0" baseline="0" noProof="1" dirty="0">
              <a:solidFill>
                <a:srgbClr val="FF6743"/>
              </a:solidFill>
              <a:latin typeface="Times New Roman" panose="02020603050405020304" pitchFamily="2" charset="0"/>
              <a:ea typeface="仿宋_GB2312" panose="02010609030101010101" pitchFamily="1" charset="-122"/>
              <a:cs typeface="+mj-cs"/>
            </a:endParaRPr>
          </a:p>
        </p:txBody>
      </p:sp>
      <p:sp>
        <p:nvSpPr>
          <p:cNvPr id="2" name="Rectangle 3"/>
          <p:cNvSpPr>
            <a:spLocks noGrp="1"/>
          </p:cNvSpPr>
          <p:nvPr>
            <p:ph type="body" idx="4294967295"/>
          </p:nvPr>
        </p:nvSpPr>
        <p:spPr>
          <a:xfrm>
            <a:off x="323850" y="1622425"/>
            <a:ext cx="8642350" cy="4556125"/>
          </a:xfrm>
        </p:spPr>
        <p:txBody>
          <a:bodyPr vert="horz" wrap="square" lIns="78366" tIns="39183" rIns="78366" bIns="39183" anchor="t" anchorCtr="0"/>
          <a:p>
            <a:pPr eaLnBrk="1" hangingPunct="1">
              <a:lnSpc>
                <a:spcPct val="135000"/>
              </a:lnSpc>
            </a:pPr>
            <a:r>
              <a:rPr lang="en-US" altLang="zh-CN" sz="2000">
                <a:solidFill>
                  <a:srgbClr val="000000"/>
                </a:solidFill>
                <a:latin typeface="宋体" panose="02010600030101010101" pitchFamily="2" charset="-122"/>
              </a:rPr>
              <a:t> </a:t>
            </a:r>
            <a:r>
              <a:rPr lang="en-US" altLang="zh-CN">
                <a:solidFill>
                  <a:srgbClr val="000000"/>
                </a:solidFill>
                <a:latin typeface="宋体" panose="02010600030101010101" pitchFamily="2" charset="-122"/>
              </a:rPr>
              <a:t>   </a:t>
            </a:r>
            <a:r>
              <a:rPr>
                <a:solidFill>
                  <a:srgbClr val="000000"/>
                </a:solidFill>
                <a:latin typeface="宋体" panose="02010600030101010101" pitchFamily="2" charset="-122"/>
              </a:rPr>
              <a:t>二、硬件设计</a:t>
            </a:r>
            <a:endParaRPr>
              <a:solidFill>
                <a:srgbClr val="000000"/>
              </a:solidFill>
              <a:latin typeface="宋体" panose="02010600030101010101" pitchFamily="2" charset="-122"/>
            </a:endParaRPr>
          </a:p>
          <a:p>
            <a:pPr eaLnBrk="1" hangingPunct="1">
              <a:lnSpc>
                <a:spcPct val="135000"/>
              </a:lnSpc>
            </a:pPr>
            <a:r>
              <a:rPr>
                <a:solidFill>
                  <a:srgbClr val="000000"/>
                </a:solidFill>
                <a:latin typeface="宋体" panose="02010600030101010101" pitchFamily="2" charset="-122"/>
              </a:rPr>
              <a:t>	</a:t>
            </a:r>
            <a:r>
              <a:rPr lang="en-US" b="0">
                <a:solidFill>
                  <a:srgbClr val="000000"/>
                </a:solidFill>
                <a:latin typeface="宋体" panose="02010600030101010101" pitchFamily="2" charset="-122"/>
              </a:rPr>
              <a:t>    </a:t>
            </a:r>
            <a:r>
              <a:rPr b="0">
                <a:solidFill>
                  <a:srgbClr val="000000"/>
                </a:solidFill>
                <a:latin typeface="宋体" panose="02010600030101010101" pitchFamily="2" charset="-122"/>
              </a:rPr>
              <a:t>P1.7控制绿色LED灯（工作指示灯）， P1.6控制蓝色LED灯（擦除成功指示灯）， P1.5控制红色LED灯（编程成功指示灯）， P1.4控制黄色LED灯（测试结果指示灯），低电平驱动，电原理图</a:t>
            </a:r>
            <a:r>
              <a:rPr lang="zh-CN" b="0">
                <a:solidFill>
                  <a:srgbClr val="000000"/>
                </a:solidFill>
                <a:latin typeface="宋体" panose="02010600030101010101" pitchFamily="2" charset="-122"/>
              </a:rPr>
              <a:t>见下页</a:t>
            </a:r>
            <a:r>
              <a:rPr b="0">
                <a:solidFill>
                  <a:srgbClr val="000000"/>
                </a:solidFill>
                <a:latin typeface="宋体" panose="02010600030101010101" pitchFamily="2" charset="-122"/>
              </a:rPr>
              <a:t>。</a:t>
            </a:r>
            <a:endParaRPr b="0">
              <a:solidFill>
                <a:srgbClr val="000000"/>
              </a:solidFill>
              <a:latin typeface="宋体" panose="02010600030101010101" pitchFamily="2" charset="-122"/>
            </a:endParaRPr>
          </a:p>
          <a:p>
            <a:pPr eaLnBrk="1" hangingPunct="1">
              <a:lnSpc>
                <a:spcPct val="175000"/>
              </a:lnSpc>
            </a:pPr>
            <a:r>
              <a:rPr lang="en-US" b="0">
                <a:latin typeface="宋体" panose="02010600030101010101" pitchFamily="2" charset="-122"/>
              </a:rPr>
              <a:t>     </a:t>
            </a:r>
            <a:r>
              <a:rPr lang="en-US" b="0">
                <a:solidFill>
                  <a:srgbClr val="000000"/>
                </a:solidFill>
                <a:latin typeface="宋体" panose="02010600030101010101" pitchFamily="2" charset="-122"/>
              </a:rPr>
              <a:t> </a:t>
            </a:r>
            <a:endParaRPr lang="en-US" b="0">
              <a:solidFill>
                <a:srgbClr val="000000"/>
              </a:solidFill>
              <a:latin typeface="宋体" panose="02010600030101010101" pitchFamily="2" charset="-122"/>
            </a:endParaRPr>
          </a:p>
        </p:txBody>
      </p:sp>
    </p:spTree>
  </p:cSld>
  <p:clrMapOvr>
    <a:masterClrMapping/>
  </p:clrMapOvr>
  <p:transition spd="med">
    <p:random/>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42" name="Rectangle 2"/>
          <p:cNvSpPr>
            <a:spLocks noGrp="1"/>
          </p:cNvSpPr>
          <p:nvPr>
            <p:ph type="title" idx="4294967295"/>
          </p:nvPr>
        </p:nvSpPr>
        <p:spPr>
          <a:xfrm>
            <a:off x="179705" y="116205"/>
            <a:ext cx="8964930" cy="1479550"/>
          </a:xfrm>
        </p:spPr>
        <p:txBody>
          <a:bodyPr vert="horz" wrap="square" lIns="78366" tIns="39183" rIns="78366" bIns="39183" anchor="ctr"/>
          <a:p>
            <a:pPr marL="0" marR="0" indent="0" algn="l" defTabSz="784225" rtl="0" eaLnBrk="1" fontAlgn="base" latinLnBrk="0" hangingPunct="1">
              <a:lnSpc>
                <a:spcPct val="130000"/>
              </a:lnSpc>
              <a:spcBef>
                <a:spcPct val="0"/>
              </a:spcBef>
              <a:spcAft>
                <a:spcPct val="0"/>
              </a:spcAft>
              <a:buClrTx/>
              <a:buSzTx/>
              <a:buFontTx/>
              <a:buNone/>
            </a:pPr>
            <a:r>
              <a:rPr kumimoji="0" lang="zh-CN" altLang="en-US" sz="2800" b="1" i="0" u="none" strike="noStrike" kern="1200" cap="none" spc="0" normalizeH="0" baseline="0" noProof="1" dirty="0">
                <a:solidFill>
                  <a:srgbClr val="FF6743"/>
                </a:solidFill>
                <a:latin typeface="Times New Roman" panose="02020603050405020304" pitchFamily="2" charset="0"/>
                <a:ea typeface="+mj-ea"/>
                <a:cs typeface="+mj-cs"/>
              </a:rPr>
              <a:t> 任务3   STC15W4K32S4单片机EEPROM的测试</a:t>
            </a:r>
            <a:br>
              <a:rPr kumimoji="0" lang="zh-CN" altLang="en-US" sz="2800" b="1" i="0" u="none" strike="noStrike" kern="1200" cap="none" spc="0" normalizeH="0" baseline="0" noProof="1" dirty="0">
                <a:solidFill>
                  <a:srgbClr val="FF6743"/>
                </a:solidFill>
                <a:latin typeface="Times New Roman" panose="02020603050405020304" pitchFamily="2" charset="0"/>
                <a:ea typeface="+mj-ea"/>
                <a:cs typeface="+mj-cs"/>
              </a:rPr>
            </a:br>
            <a:r>
              <a:rPr kumimoji="0" lang="zh-CN" altLang="en-US" sz="2800" b="1" i="0" u="none" strike="noStrike" kern="1200" cap="none" spc="0" normalizeH="0" baseline="0" noProof="1" dirty="0">
                <a:solidFill>
                  <a:srgbClr val="FF6743"/>
                </a:solidFill>
                <a:latin typeface="Times New Roman" panose="02020603050405020304" pitchFamily="2" charset="0"/>
                <a:ea typeface="+mj-ea"/>
                <a:cs typeface="+mj-cs"/>
              </a:rPr>
              <a:t>                                                     </a:t>
            </a:r>
            <a:r>
              <a:rPr kumimoji="0" lang="en-US" altLang="zh-CN" sz="2800" b="1" i="0" u="none" strike="noStrike" kern="1200" cap="none" spc="0" normalizeH="0" baseline="0" noProof="1" dirty="0">
                <a:solidFill>
                  <a:srgbClr val="FF6743"/>
                </a:solidFill>
                <a:latin typeface="Times New Roman" panose="02020603050405020304" pitchFamily="2" charset="0"/>
                <a:ea typeface="+mj-ea"/>
                <a:cs typeface="+mj-cs"/>
              </a:rPr>
              <a:t>                </a:t>
            </a:r>
            <a:r>
              <a:rPr kumimoji="0" lang="en-US" altLang="zh-CN" sz="2400" b="1" i="0" u="none" strike="noStrike" kern="1200" cap="none" spc="0" normalizeH="0" baseline="0" noProof="1" dirty="0">
                <a:solidFill>
                  <a:srgbClr val="FF6743"/>
                </a:solidFill>
                <a:latin typeface="Times New Roman" panose="02020603050405020304" pitchFamily="2" charset="0"/>
                <a:ea typeface="+mj-ea"/>
                <a:cs typeface="+mj-cs"/>
              </a:rPr>
              <a:t>—</a:t>
            </a:r>
            <a:r>
              <a:rPr kumimoji="0" lang="zh-CN" altLang="en-US" sz="2400" b="1" i="0" u="none" strike="noStrike" kern="1200" cap="none" spc="0" normalizeH="0" baseline="0" noProof="1" dirty="0">
                <a:solidFill>
                  <a:srgbClr val="FF6743"/>
                </a:solidFill>
                <a:latin typeface="Times New Roman" panose="02020603050405020304" pitchFamily="2" charset="0"/>
                <a:ea typeface="仿宋_GB2312" panose="02010609030101010101" pitchFamily="1" charset="-122"/>
                <a:cs typeface="+mj-cs"/>
              </a:rPr>
              <a:t>任务实施</a:t>
            </a:r>
            <a:endParaRPr kumimoji="0" lang="zh-CN" altLang="en-US" sz="2400" b="1" i="0" u="none" strike="noStrike" kern="1200" cap="none" spc="0" normalizeH="0" baseline="0" noProof="1" dirty="0">
              <a:solidFill>
                <a:srgbClr val="FF6743"/>
              </a:solidFill>
              <a:latin typeface="Times New Roman" panose="02020603050405020304" pitchFamily="2" charset="0"/>
              <a:ea typeface="仿宋_GB2312" panose="02010609030101010101" pitchFamily="1" charset="-122"/>
              <a:cs typeface="+mj-cs"/>
            </a:endParaRPr>
          </a:p>
        </p:txBody>
      </p:sp>
      <p:sp>
        <p:nvSpPr>
          <p:cNvPr id="2" name="Rectangle 3"/>
          <p:cNvSpPr>
            <a:spLocks noGrp="1"/>
          </p:cNvSpPr>
          <p:nvPr>
            <p:ph type="body" idx="4294967295"/>
          </p:nvPr>
        </p:nvSpPr>
        <p:spPr>
          <a:xfrm>
            <a:off x="323850" y="1622425"/>
            <a:ext cx="8642350" cy="4556125"/>
          </a:xfrm>
        </p:spPr>
        <p:txBody>
          <a:bodyPr vert="horz" wrap="square" lIns="78366" tIns="39183" rIns="78366" bIns="39183" anchor="t" anchorCtr="0"/>
          <a:p>
            <a:pPr eaLnBrk="1" hangingPunct="1">
              <a:lnSpc>
                <a:spcPct val="135000"/>
              </a:lnSpc>
            </a:pPr>
            <a:r>
              <a:rPr lang="en-US" altLang="zh-CN" sz="2000">
                <a:solidFill>
                  <a:srgbClr val="000000"/>
                </a:solidFill>
                <a:latin typeface="宋体" panose="02010600030101010101" pitchFamily="2" charset="-122"/>
              </a:rPr>
              <a:t> </a:t>
            </a:r>
            <a:r>
              <a:rPr lang="en-US" altLang="zh-CN">
                <a:solidFill>
                  <a:srgbClr val="000000"/>
                </a:solidFill>
                <a:latin typeface="宋体" panose="02010600030101010101" pitchFamily="2" charset="-122"/>
              </a:rPr>
              <a:t>   </a:t>
            </a:r>
            <a:r>
              <a:rPr>
                <a:solidFill>
                  <a:srgbClr val="000000"/>
                </a:solidFill>
                <a:latin typeface="宋体" panose="02010600030101010101" pitchFamily="2" charset="-122"/>
              </a:rPr>
              <a:t>二、硬件设计</a:t>
            </a:r>
            <a:endParaRPr>
              <a:solidFill>
                <a:srgbClr val="000000"/>
              </a:solidFill>
              <a:latin typeface="宋体" panose="02010600030101010101" pitchFamily="2" charset="-122"/>
            </a:endParaRPr>
          </a:p>
          <a:p>
            <a:pPr eaLnBrk="1" hangingPunct="1">
              <a:lnSpc>
                <a:spcPct val="135000"/>
              </a:lnSpc>
            </a:pPr>
            <a:r>
              <a:rPr>
                <a:solidFill>
                  <a:srgbClr val="000000"/>
                </a:solidFill>
                <a:latin typeface="宋体" panose="02010600030101010101" pitchFamily="2" charset="-122"/>
              </a:rPr>
              <a:t>	</a:t>
            </a:r>
            <a:r>
              <a:rPr lang="en-US" b="0">
                <a:solidFill>
                  <a:srgbClr val="000000"/>
                </a:solidFill>
                <a:latin typeface="宋体" panose="02010600030101010101" pitchFamily="2" charset="-122"/>
              </a:rPr>
              <a:t>    </a:t>
            </a:r>
            <a:r>
              <a:rPr b="0">
                <a:solidFill>
                  <a:srgbClr val="000000"/>
                </a:solidFill>
                <a:latin typeface="宋体" panose="02010600030101010101" pitchFamily="2" charset="-122"/>
              </a:rPr>
              <a:t>P1.7控制绿色LED灯（工作指示灯）， P1.6控制蓝色LED灯（擦除成功指示灯）， P1.5控制红色LED灯（编程成功指示灯）， P1.4控制黄色LED灯（测试结果指示灯），低电平驱动，电原理图</a:t>
            </a:r>
            <a:r>
              <a:rPr lang="zh-CN" b="0">
                <a:solidFill>
                  <a:srgbClr val="000000"/>
                </a:solidFill>
                <a:latin typeface="宋体" panose="02010600030101010101" pitchFamily="2" charset="-122"/>
              </a:rPr>
              <a:t>见下页</a:t>
            </a:r>
            <a:r>
              <a:rPr b="0">
                <a:solidFill>
                  <a:srgbClr val="000000"/>
                </a:solidFill>
                <a:latin typeface="宋体" panose="02010600030101010101" pitchFamily="2" charset="-122"/>
              </a:rPr>
              <a:t>。</a:t>
            </a:r>
            <a:endParaRPr b="0">
              <a:solidFill>
                <a:srgbClr val="000000"/>
              </a:solidFill>
              <a:latin typeface="宋体" panose="02010600030101010101" pitchFamily="2" charset="-122"/>
            </a:endParaRPr>
          </a:p>
          <a:p>
            <a:pPr eaLnBrk="1" hangingPunct="1">
              <a:lnSpc>
                <a:spcPct val="175000"/>
              </a:lnSpc>
            </a:pPr>
            <a:r>
              <a:rPr lang="en-US" b="0">
                <a:latin typeface="宋体" panose="02010600030101010101" pitchFamily="2" charset="-122"/>
              </a:rPr>
              <a:t>     </a:t>
            </a:r>
            <a:r>
              <a:rPr lang="en-US" b="0">
                <a:solidFill>
                  <a:srgbClr val="000000"/>
                </a:solidFill>
                <a:latin typeface="宋体" panose="02010600030101010101" pitchFamily="2" charset="-122"/>
              </a:rPr>
              <a:t> </a:t>
            </a:r>
            <a:endParaRPr lang="en-US" b="0">
              <a:solidFill>
                <a:srgbClr val="000000"/>
              </a:solidFill>
              <a:latin typeface="宋体" panose="02010600030101010101" pitchFamily="2" charset="-122"/>
            </a:endParaRPr>
          </a:p>
        </p:txBody>
      </p:sp>
      <p:pic>
        <p:nvPicPr>
          <p:cNvPr id="3" name="图片 2"/>
          <p:cNvPicPr>
            <a:picLocks noChangeAspect="1"/>
          </p:cNvPicPr>
          <p:nvPr>
            <p:custDataLst>
              <p:tags r:id="rId1"/>
            </p:custDataLst>
          </p:nvPr>
        </p:nvPicPr>
        <p:blipFill>
          <a:blip r:embed="rId2"/>
          <a:stretch>
            <a:fillRect/>
          </a:stretch>
        </p:blipFill>
        <p:spPr>
          <a:xfrm>
            <a:off x="0" y="1340485"/>
            <a:ext cx="9239250" cy="5577840"/>
          </a:xfrm>
          <a:prstGeom prst="rect">
            <a:avLst/>
          </a:prstGeom>
        </p:spPr>
      </p:pic>
    </p:spTree>
  </p:cSld>
  <p:clrMapOvr>
    <a:masterClrMapping/>
  </p:clrMapOvr>
  <p:transition spd="med">
    <p:random/>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42" name="Rectangle 2"/>
          <p:cNvSpPr>
            <a:spLocks noGrp="1"/>
          </p:cNvSpPr>
          <p:nvPr>
            <p:ph type="title" idx="4294967295"/>
          </p:nvPr>
        </p:nvSpPr>
        <p:spPr>
          <a:xfrm>
            <a:off x="179705" y="116205"/>
            <a:ext cx="8964930" cy="1479550"/>
          </a:xfrm>
        </p:spPr>
        <p:txBody>
          <a:bodyPr vert="horz" wrap="square" lIns="78366" tIns="39183" rIns="78366" bIns="39183" anchor="ctr"/>
          <a:p>
            <a:pPr marL="0" marR="0" indent="0" algn="l" defTabSz="784225" rtl="0" eaLnBrk="1" fontAlgn="base" latinLnBrk="0" hangingPunct="1">
              <a:lnSpc>
                <a:spcPct val="130000"/>
              </a:lnSpc>
              <a:spcBef>
                <a:spcPct val="0"/>
              </a:spcBef>
              <a:spcAft>
                <a:spcPct val="0"/>
              </a:spcAft>
              <a:buClrTx/>
              <a:buSzTx/>
              <a:buFontTx/>
              <a:buNone/>
            </a:pPr>
            <a:r>
              <a:rPr kumimoji="0" lang="zh-CN" altLang="en-US" sz="2800" b="1" i="0" u="none" strike="noStrike" kern="1200" cap="none" spc="0" normalizeH="0" baseline="0" noProof="1" dirty="0">
                <a:solidFill>
                  <a:srgbClr val="FF6743"/>
                </a:solidFill>
                <a:latin typeface="Times New Roman" panose="02020603050405020304" pitchFamily="2" charset="0"/>
                <a:ea typeface="+mj-ea"/>
                <a:cs typeface="+mj-cs"/>
              </a:rPr>
              <a:t> 任务3   STC15W4K32S4单片机EEPROM的测试</a:t>
            </a:r>
            <a:br>
              <a:rPr kumimoji="0" lang="zh-CN" altLang="en-US" sz="2800" b="1" i="0" u="none" strike="noStrike" kern="1200" cap="none" spc="0" normalizeH="0" baseline="0" noProof="1" dirty="0">
                <a:solidFill>
                  <a:srgbClr val="FF6743"/>
                </a:solidFill>
                <a:latin typeface="Times New Roman" panose="02020603050405020304" pitchFamily="2" charset="0"/>
                <a:ea typeface="+mj-ea"/>
                <a:cs typeface="+mj-cs"/>
              </a:rPr>
            </a:br>
            <a:r>
              <a:rPr kumimoji="0" lang="zh-CN" altLang="en-US" sz="2800" b="1" i="0" u="none" strike="noStrike" kern="1200" cap="none" spc="0" normalizeH="0" baseline="0" noProof="1" dirty="0">
                <a:solidFill>
                  <a:srgbClr val="FF6743"/>
                </a:solidFill>
                <a:latin typeface="Times New Roman" panose="02020603050405020304" pitchFamily="2" charset="0"/>
                <a:ea typeface="+mj-ea"/>
                <a:cs typeface="+mj-cs"/>
              </a:rPr>
              <a:t>                                                     </a:t>
            </a:r>
            <a:r>
              <a:rPr kumimoji="0" lang="en-US" altLang="zh-CN" sz="2800" b="1" i="0" u="none" strike="noStrike" kern="1200" cap="none" spc="0" normalizeH="0" baseline="0" noProof="1" dirty="0">
                <a:solidFill>
                  <a:srgbClr val="FF6743"/>
                </a:solidFill>
                <a:latin typeface="Times New Roman" panose="02020603050405020304" pitchFamily="2" charset="0"/>
                <a:ea typeface="+mj-ea"/>
                <a:cs typeface="+mj-cs"/>
              </a:rPr>
              <a:t>                </a:t>
            </a:r>
            <a:r>
              <a:rPr kumimoji="0" lang="en-US" altLang="zh-CN" sz="2400" b="1" i="0" u="none" strike="noStrike" kern="1200" cap="none" spc="0" normalizeH="0" baseline="0" noProof="1" dirty="0">
                <a:solidFill>
                  <a:srgbClr val="FF6743"/>
                </a:solidFill>
                <a:latin typeface="Times New Roman" panose="02020603050405020304" pitchFamily="2" charset="0"/>
                <a:ea typeface="+mj-ea"/>
                <a:cs typeface="+mj-cs"/>
              </a:rPr>
              <a:t>—</a:t>
            </a:r>
            <a:r>
              <a:rPr kumimoji="0" lang="zh-CN" altLang="en-US" sz="2400" b="1" i="0" u="none" strike="noStrike" kern="1200" cap="none" spc="0" normalizeH="0" baseline="0" noProof="1" dirty="0">
                <a:solidFill>
                  <a:srgbClr val="FF6743"/>
                </a:solidFill>
                <a:latin typeface="Times New Roman" panose="02020603050405020304" pitchFamily="2" charset="0"/>
                <a:ea typeface="仿宋_GB2312" panose="02010609030101010101" pitchFamily="1" charset="-122"/>
                <a:cs typeface="+mj-cs"/>
              </a:rPr>
              <a:t>任务实施</a:t>
            </a:r>
            <a:endParaRPr kumimoji="0" lang="zh-CN" altLang="en-US" sz="2400" b="1" i="0" u="none" strike="noStrike" kern="1200" cap="none" spc="0" normalizeH="0" baseline="0" noProof="1" dirty="0">
              <a:solidFill>
                <a:srgbClr val="FF6743"/>
              </a:solidFill>
              <a:latin typeface="Times New Roman" panose="02020603050405020304" pitchFamily="2" charset="0"/>
              <a:ea typeface="仿宋_GB2312" panose="02010609030101010101" pitchFamily="1" charset="-122"/>
              <a:cs typeface="+mj-cs"/>
            </a:endParaRPr>
          </a:p>
        </p:txBody>
      </p:sp>
      <p:sp>
        <p:nvSpPr>
          <p:cNvPr id="2" name="Rectangle 3"/>
          <p:cNvSpPr>
            <a:spLocks noGrp="1"/>
          </p:cNvSpPr>
          <p:nvPr>
            <p:ph type="body" idx="4294967295"/>
          </p:nvPr>
        </p:nvSpPr>
        <p:spPr>
          <a:xfrm>
            <a:off x="323850" y="1484630"/>
            <a:ext cx="8642350" cy="4556125"/>
          </a:xfrm>
        </p:spPr>
        <p:txBody>
          <a:bodyPr vert="horz" wrap="square" lIns="78366" tIns="39183" rIns="78366" bIns="39183" anchor="t" anchorCtr="0"/>
          <a:p>
            <a:pPr eaLnBrk="1" hangingPunct="1">
              <a:lnSpc>
                <a:spcPct val="135000"/>
              </a:lnSpc>
            </a:pPr>
            <a:r>
              <a:rPr lang="en-US" altLang="zh-CN" sz="2000">
                <a:solidFill>
                  <a:srgbClr val="000000"/>
                </a:solidFill>
                <a:latin typeface="宋体" panose="02010600030101010101" pitchFamily="2" charset="-122"/>
              </a:rPr>
              <a:t> </a:t>
            </a:r>
            <a:r>
              <a:rPr lang="en-US" altLang="zh-CN">
                <a:solidFill>
                  <a:srgbClr val="000000"/>
                </a:solidFill>
                <a:latin typeface="宋体" panose="02010600030101010101" pitchFamily="2" charset="-122"/>
              </a:rPr>
              <a:t>   </a:t>
            </a:r>
            <a:r>
              <a:rPr>
                <a:solidFill>
                  <a:srgbClr val="000000"/>
                </a:solidFill>
                <a:latin typeface="宋体" panose="02010600030101010101" pitchFamily="2" charset="-122"/>
              </a:rPr>
              <a:t>三、软件设计</a:t>
            </a:r>
            <a:endParaRPr>
              <a:solidFill>
                <a:srgbClr val="000000"/>
              </a:solidFill>
              <a:latin typeface="宋体" panose="02010600030101010101" pitchFamily="2" charset="-122"/>
            </a:endParaRPr>
          </a:p>
          <a:p>
            <a:pPr eaLnBrk="1" hangingPunct="1">
              <a:lnSpc>
                <a:spcPct val="115000"/>
              </a:lnSpc>
            </a:pPr>
            <a:r>
              <a:rPr>
                <a:solidFill>
                  <a:srgbClr val="000000"/>
                </a:solidFill>
                <a:latin typeface="宋体" panose="02010600030101010101" pitchFamily="2" charset="-122"/>
              </a:rPr>
              <a:t>	</a:t>
            </a:r>
            <a:r>
              <a:rPr lang="en-US" b="0">
                <a:solidFill>
                  <a:srgbClr val="000000"/>
                </a:solidFill>
                <a:latin typeface="宋体" panose="02010600030101010101" pitchFamily="2" charset="-122"/>
              </a:rPr>
              <a:t>  </a:t>
            </a:r>
            <a:r>
              <a:rPr b="0">
                <a:solidFill>
                  <a:srgbClr val="000000"/>
                </a:solidFill>
                <a:latin typeface="宋体" panose="02010600030101010101" pitchFamily="2" charset="-122"/>
              </a:rPr>
              <a:t>1. 程序说明</a:t>
            </a:r>
            <a:endParaRPr b="0">
              <a:solidFill>
                <a:srgbClr val="000000"/>
              </a:solidFill>
              <a:latin typeface="宋体" panose="02010600030101010101" pitchFamily="2" charset="-122"/>
            </a:endParaRPr>
          </a:p>
          <a:p>
            <a:pPr eaLnBrk="1" hangingPunct="1">
              <a:lnSpc>
                <a:spcPct val="115000"/>
              </a:lnSpc>
            </a:pPr>
            <a:r>
              <a:rPr b="0">
                <a:solidFill>
                  <a:srgbClr val="000000"/>
                </a:solidFill>
                <a:latin typeface="宋体" panose="02010600030101010101" pitchFamily="2" charset="-122"/>
              </a:rPr>
              <a:t>	（1）STC15W4K32S4单片机EEPROM的测试，按照擦除、编程、读取与校验的流程进行；</a:t>
            </a:r>
            <a:endParaRPr b="0">
              <a:solidFill>
                <a:srgbClr val="000000"/>
              </a:solidFill>
              <a:latin typeface="宋体" panose="02010600030101010101" pitchFamily="2" charset="-122"/>
            </a:endParaRPr>
          </a:p>
          <a:p>
            <a:pPr eaLnBrk="1" hangingPunct="1">
              <a:lnSpc>
                <a:spcPct val="115000"/>
              </a:lnSpc>
            </a:pPr>
            <a:r>
              <a:rPr b="0">
                <a:solidFill>
                  <a:srgbClr val="000000"/>
                </a:solidFill>
                <a:latin typeface="宋体" panose="02010600030101010101" pitchFamily="2" charset="-122"/>
              </a:rPr>
              <a:t>	（2）对EEPROM的操作包括擦除、编程与读取，涉及的特殊功能寄存器较多，为了便于程序的阅读与管理，把对EEPROM擦除、编程与读取的操作函数放在一起，生成一个C文件，并命名为：EEPROM.h，使用时，利用包含指令将EEPROM.h包含到主文件中，在主文件中就可以直接调用EEPROM的相关操作函数了。</a:t>
            </a:r>
            <a:r>
              <a:rPr lang="en-US" b="0">
                <a:latin typeface="宋体" panose="02010600030101010101" pitchFamily="2" charset="-122"/>
              </a:rPr>
              <a:t>     </a:t>
            </a:r>
            <a:r>
              <a:rPr lang="en-US" b="0">
                <a:solidFill>
                  <a:srgbClr val="000000"/>
                </a:solidFill>
                <a:latin typeface="宋体" panose="02010600030101010101" pitchFamily="2" charset="-122"/>
              </a:rPr>
              <a:t> </a:t>
            </a:r>
            <a:endParaRPr lang="en-US" b="0">
              <a:solidFill>
                <a:srgbClr val="000000"/>
              </a:solidFill>
              <a:latin typeface="宋体" panose="02010600030101010101" pitchFamily="2" charset="-122"/>
            </a:endParaRPr>
          </a:p>
        </p:txBody>
      </p:sp>
    </p:spTree>
  </p:cSld>
  <p:clrMapOvr>
    <a:masterClrMapping/>
  </p:clrMapOvr>
  <p:transition spd="med">
    <p:random/>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42" name="Rectangle 2"/>
          <p:cNvSpPr>
            <a:spLocks noGrp="1"/>
          </p:cNvSpPr>
          <p:nvPr>
            <p:ph type="title" idx="4294967295"/>
          </p:nvPr>
        </p:nvSpPr>
        <p:spPr>
          <a:xfrm>
            <a:off x="179705" y="116205"/>
            <a:ext cx="8964930" cy="1479550"/>
          </a:xfrm>
        </p:spPr>
        <p:txBody>
          <a:bodyPr vert="horz" wrap="square" lIns="78366" tIns="39183" rIns="78366" bIns="39183" anchor="ctr"/>
          <a:p>
            <a:pPr marL="0" marR="0" indent="0" algn="l" defTabSz="784225" rtl="0" eaLnBrk="1" fontAlgn="base" latinLnBrk="0" hangingPunct="1">
              <a:lnSpc>
                <a:spcPct val="130000"/>
              </a:lnSpc>
              <a:spcBef>
                <a:spcPct val="0"/>
              </a:spcBef>
              <a:spcAft>
                <a:spcPct val="0"/>
              </a:spcAft>
              <a:buClrTx/>
              <a:buSzTx/>
              <a:buFontTx/>
              <a:buNone/>
            </a:pPr>
            <a:r>
              <a:rPr kumimoji="0" lang="zh-CN" altLang="en-US" sz="2800" b="1" i="0" u="none" strike="noStrike" kern="1200" cap="none" spc="0" normalizeH="0" baseline="0" noProof="1" dirty="0">
                <a:solidFill>
                  <a:srgbClr val="FF6743"/>
                </a:solidFill>
                <a:latin typeface="Times New Roman" panose="02020603050405020304" pitchFamily="2" charset="0"/>
                <a:ea typeface="+mj-ea"/>
                <a:cs typeface="+mj-cs"/>
              </a:rPr>
              <a:t> 任务3   STC15W4K32S4单片机EEPROM的测试</a:t>
            </a:r>
            <a:br>
              <a:rPr kumimoji="0" lang="zh-CN" altLang="en-US" sz="2800" b="1" i="0" u="none" strike="noStrike" kern="1200" cap="none" spc="0" normalizeH="0" baseline="0" noProof="1" dirty="0">
                <a:solidFill>
                  <a:srgbClr val="FF6743"/>
                </a:solidFill>
                <a:latin typeface="Times New Roman" panose="02020603050405020304" pitchFamily="2" charset="0"/>
                <a:ea typeface="+mj-ea"/>
                <a:cs typeface="+mj-cs"/>
              </a:rPr>
            </a:br>
            <a:r>
              <a:rPr kumimoji="0" lang="zh-CN" altLang="en-US" sz="2800" b="1" i="0" u="none" strike="noStrike" kern="1200" cap="none" spc="0" normalizeH="0" baseline="0" noProof="1" dirty="0">
                <a:solidFill>
                  <a:srgbClr val="FF6743"/>
                </a:solidFill>
                <a:latin typeface="Times New Roman" panose="02020603050405020304" pitchFamily="2" charset="0"/>
                <a:ea typeface="+mj-ea"/>
                <a:cs typeface="+mj-cs"/>
              </a:rPr>
              <a:t>                                                     </a:t>
            </a:r>
            <a:r>
              <a:rPr kumimoji="0" lang="en-US" altLang="zh-CN" sz="2800" b="1" i="0" u="none" strike="noStrike" kern="1200" cap="none" spc="0" normalizeH="0" baseline="0" noProof="1" dirty="0">
                <a:solidFill>
                  <a:srgbClr val="FF6743"/>
                </a:solidFill>
                <a:latin typeface="Times New Roman" panose="02020603050405020304" pitchFamily="2" charset="0"/>
                <a:ea typeface="+mj-ea"/>
                <a:cs typeface="+mj-cs"/>
              </a:rPr>
              <a:t>                </a:t>
            </a:r>
            <a:r>
              <a:rPr kumimoji="0" lang="en-US" altLang="zh-CN" sz="2400" b="1" i="0" u="none" strike="noStrike" kern="1200" cap="none" spc="0" normalizeH="0" baseline="0" noProof="1" dirty="0">
                <a:solidFill>
                  <a:srgbClr val="FF6743"/>
                </a:solidFill>
                <a:latin typeface="Times New Roman" panose="02020603050405020304" pitchFamily="2" charset="0"/>
                <a:ea typeface="+mj-ea"/>
                <a:cs typeface="+mj-cs"/>
              </a:rPr>
              <a:t>—</a:t>
            </a:r>
            <a:r>
              <a:rPr kumimoji="0" lang="zh-CN" altLang="en-US" sz="2400" b="1" i="0" u="none" strike="noStrike" kern="1200" cap="none" spc="0" normalizeH="0" baseline="0" noProof="1" dirty="0">
                <a:solidFill>
                  <a:srgbClr val="FF6743"/>
                </a:solidFill>
                <a:latin typeface="Times New Roman" panose="02020603050405020304" pitchFamily="2" charset="0"/>
                <a:ea typeface="仿宋_GB2312" panose="02010609030101010101" pitchFamily="1" charset="-122"/>
                <a:cs typeface="+mj-cs"/>
              </a:rPr>
              <a:t>任务实施</a:t>
            </a:r>
            <a:endParaRPr kumimoji="0" lang="zh-CN" altLang="en-US" sz="2400" b="1" i="0" u="none" strike="noStrike" kern="1200" cap="none" spc="0" normalizeH="0" baseline="0" noProof="1" dirty="0">
              <a:solidFill>
                <a:srgbClr val="FF6743"/>
              </a:solidFill>
              <a:latin typeface="Times New Roman" panose="02020603050405020304" pitchFamily="2" charset="0"/>
              <a:ea typeface="仿宋_GB2312" panose="02010609030101010101" pitchFamily="1" charset="-122"/>
              <a:cs typeface="+mj-cs"/>
            </a:endParaRPr>
          </a:p>
        </p:txBody>
      </p:sp>
      <p:sp>
        <p:nvSpPr>
          <p:cNvPr id="2" name="Rectangle 3"/>
          <p:cNvSpPr>
            <a:spLocks noGrp="1"/>
          </p:cNvSpPr>
          <p:nvPr>
            <p:ph type="body" idx="4294967295"/>
          </p:nvPr>
        </p:nvSpPr>
        <p:spPr>
          <a:xfrm>
            <a:off x="323850" y="1484630"/>
            <a:ext cx="8642350" cy="4556125"/>
          </a:xfrm>
        </p:spPr>
        <p:txBody>
          <a:bodyPr vert="horz" wrap="square" lIns="78366" tIns="39183" rIns="78366" bIns="39183" anchor="t" anchorCtr="0"/>
          <a:p>
            <a:pPr eaLnBrk="1" hangingPunct="1">
              <a:lnSpc>
                <a:spcPct val="135000"/>
              </a:lnSpc>
            </a:pPr>
            <a:r>
              <a:rPr lang="en-US" altLang="zh-CN" sz="2000">
                <a:solidFill>
                  <a:srgbClr val="000000"/>
                </a:solidFill>
                <a:latin typeface="宋体" panose="02010600030101010101" pitchFamily="2" charset="-122"/>
              </a:rPr>
              <a:t> </a:t>
            </a:r>
            <a:r>
              <a:rPr lang="en-US" altLang="zh-CN">
                <a:solidFill>
                  <a:srgbClr val="000000"/>
                </a:solidFill>
                <a:latin typeface="宋体" panose="02010600030101010101" pitchFamily="2" charset="-122"/>
              </a:rPr>
              <a:t>   </a:t>
            </a:r>
            <a:r>
              <a:rPr>
                <a:solidFill>
                  <a:srgbClr val="000000"/>
                </a:solidFill>
                <a:latin typeface="宋体" panose="02010600030101010101" pitchFamily="2" charset="-122"/>
              </a:rPr>
              <a:t>三、软件设计</a:t>
            </a:r>
            <a:endParaRPr>
              <a:solidFill>
                <a:srgbClr val="000000"/>
              </a:solidFill>
              <a:latin typeface="宋体" panose="02010600030101010101" pitchFamily="2" charset="-122"/>
            </a:endParaRPr>
          </a:p>
          <a:p>
            <a:pPr eaLnBrk="1" hangingPunct="1">
              <a:lnSpc>
                <a:spcPct val="195000"/>
              </a:lnSpc>
            </a:pPr>
            <a:r>
              <a:rPr>
                <a:solidFill>
                  <a:srgbClr val="000000"/>
                </a:solidFill>
                <a:latin typeface="宋体" panose="02010600030101010101" pitchFamily="2" charset="-122"/>
              </a:rPr>
              <a:t>	</a:t>
            </a:r>
            <a:r>
              <a:rPr lang="en-US" b="0">
                <a:solidFill>
                  <a:srgbClr val="000000"/>
                </a:solidFill>
                <a:latin typeface="宋体" panose="02010600030101010101" pitchFamily="2" charset="-122"/>
              </a:rPr>
              <a:t> </a:t>
            </a:r>
            <a:r>
              <a:rPr b="0">
                <a:solidFill>
                  <a:srgbClr val="000000"/>
                </a:solidFill>
                <a:latin typeface="宋体" panose="02010600030101010101" pitchFamily="2" charset="-122"/>
              </a:rPr>
              <a:t>2. EEPROM操作函数源程序文件（EEPROM.h）</a:t>
            </a:r>
            <a:endParaRPr b="0">
              <a:solidFill>
                <a:srgbClr val="000000"/>
              </a:solidFill>
              <a:latin typeface="宋体" panose="02010600030101010101" pitchFamily="2" charset="-122"/>
            </a:endParaRPr>
          </a:p>
          <a:p>
            <a:pPr eaLnBrk="1" hangingPunct="1">
              <a:lnSpc>
                <a:spcPct val="195000"/>
              </a:lnSpc>
            </a:pPr>
            <a:r>
              <a:rPr lang="en-US" b="0">
                <a:solidFill>
                  <a:srgbClr val="000000"/>
                </a:solidFill>
                <a:latin typeface="宋体" panose="02010600030101010101" pitchFamily="2" charset="-122"/>
              </a:rPr>
              <a:t>   </a:t>
            </a:r>
            <a:r>
              <a:rPr lang="en-US" b="0">
                <a:solidFill>
                  <a:srgbClr val="7030A0"/>
                </a:solidFill>
                <a:latin typeface="宋体" panose="02010600030101010101" pitchFamily="2" charset="-122"/>
              </a:rPr>
              <a:t> </a:t>
            </a:r>
            <a:r>
              <a:rPr lang="zh-CN" altLang="en-US" b="0">
                <a:solidFill>
                  <a:srgbClr val="7030A0"/>
                </a:solidFill>
                <a:latin typeface="宋体" panose="02010600030101010101" pitchFamily="2" charset="-122"/>
              </a:rPr>
              <a:t>通过</a:t>
            </a:r>
            <a:r>
              <a:rPr lang="en-US" altLang="zh-CN" b="0">
                <a:solidFill>
                  <a:srgbClr val="7030A0"/>
                </a:solidFill>
                <a:latin typeface="宋体" panose="02010600030101010101" pitchFamily="2" charset="-122"/>
              </a:rPr>
              <a:t>keil</a:t>
            </a:r>
            <a:r>
              <a:rPr lang="zh-CN" altLang="zh-CN" b="0">
                <a:solidFill>
                  <a:srgbClr val="7030A0"/>
                </a:solidFill>
                <a:latin typeface="宋体" panose="02010600030101010101" pitchFamily="2" charset="-122"/>
              </a:rPr>
              <a:t>打开EEPROM.h进行分析。</a:t>
            </a:r>
            <a:endParaRPr lang="zh-CN" altLang="zh-CN" b="0">
              <a:solidFill>
                <a:srgbClr val="000000"/>
              </a:solidFill>
              <a:latin typeface="宋体" panose="02010600030101010101" pitchFamily="2" charset="-122"/>
            </a:endParaRPr>
          </a:p>
          <a:p>
            <a:pPr eaLnBrk="1" hangingPunct="1">
              <a:lnSpc>
                <a:spcPct val="195000"/>
              </a:lnSpc>
            </a:pPr>
            <a:r>
              <a:rPr b="0">
                <a:solidFill>
                  <a:srgbClr val="000000"/>
                </a:solidFill>
                <a:latin typeface="宋体" panose="02010600030101010101" pitchFamily="2" charset="-122"/>
              </a:rPr>
              <a:t>	</a:t>
            </a:r>
            <a:r>
              <a:rPr lang="en-US" b="0">
                <a:solidFill>
                  <a:srgbClr val="000000"/>
                </a:solidFill>
                <a:latin typeface="宋体" panose="02010600030101010101" pitchFamily="2" charset="-122"/>
              </a:rPr>
              <a:t> </a:t>
            </a:r>
            <a:r>
              <a:rPr b="0">
                <a:solidFill>
                  <a:srgbClr val="000000"/>
                </a:solidFill>
                <a:latin typeface="宋体" panose="02010600030101010101" pitchFamily="2" charset="-122"/>
              </a:rPr>
              <a:t>3. 项目四任务3程序文件：项目四任务3.c</a:t>
            </a:r>
            <a:endParaRPr b="0">
              <a:solidFill>
                <a:srgbClr val="000000"/>
              </a:solidFill>
              <a:latin typeface="宋体" panose="02010600030101010101" pitchFamily="2" charset="-122"/>
            </a:endParaRPr>
          </a:p>
          <a:p>
            <a:pPr eaLnBrk="1" hangingPunct="1">
              <a:lnSpc>
                <a:spcPct val="195000"/>
              </a:lnSpc>
            </a:pPr>
            <a:r>
              <a:rPr lang="en-US" b="0">
                <a:solidFill>
                  <a:srgbClr val="000000"/>
                </a:solidFill>
                <a:latin typeface="宋体" panose="02010600030101010101" pitchFamily="2" charset="-122"/>
              </a:rPr>
              <a:t>    </a:t>
            </a:r>
            <a:r>
              <a:rPr lang="en-US" b="0">
                <a:solidFill>
                  <a:srgbClr val="7030A0"/>
                </a:solidFill>
                <a:latin typeface="宋体" panose="02010600030101010101" pitchFamily="2" charset="-122"/>
                <a:sym typeface="+mn-ea"/>
              </a:rPr>
              <a:t> </a:t>
            </a:r>
            <a:r>
              <a:rPr lang="zh-CN" altLang="en-US" b="0">
                <a:solidFill>
                  <a:srgbClr val="7030A0"/>
                </a:solidFill>
                <a:latin typeface="宋体" panose="02010600030101010101" pitchFamily="2" charset="-122"/>
                <a:sym typeface="+mn-ea"/>
              </a:rPr>
              <a:t>通过</a:t>
            </a:r>
            <a:r>
              <a:rPr lang="en-US" altLang="zh-CN" b="0">
                <a:solidFill>
                  <a:srgbClr val="7030A0"/>
                </a:solidFill>
                <a:latin typeface="宋体" panose="02010600030101010101" pitchFamily="2" charset="-122"/>
                <a:sym typeface="+mn-ea"/>
              </a:rPr>
              <a:t>keil</a:t>
            </a:r>
            <a:r>
              <a:rPr lang="zh-CN" altLang="zh-CN" b="0">
                <a:solidFill>
                  <a:srgbClr val="7030A0"/>
                </a:solidFill>
                <a:latin typeface="宋体" panose="02010600030101010101" pitchFamily="2" charset="-122"/>
                <a:sym typeface="+mn-ea"/>
              </a:rPr>
              <a:t>打开项目四任务3.c进行分析。</a:t>
            </a:r>
            <a:endParaRPr lang="en-US" b="0">
              <a:solidFill>
                <a:srgbClr val="000000"/>
              </a:solidFill>
              <a:latin typeface="宋体" panose="02010600030101010101" pitchFamily="2" charset="-122"/>
            </a:endParaRPr>
          </a:p>
        </p:txBody>
      </p:sp>
    </p:spTree>
  </p:cSld>
  <p:clrMapOvr>
    <a:masterClrMapping/>
  </p:clrMapOvr>
  <p:transition spd="med">
    <p:random/>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8" name="Rectangle 2"/>
          <p:cNvSpPr>
            <a:spLocks noGrp="1"/>
          </p:cNvSpPr>
          <p:nvPr>
            <p:ph type="title" idx="4294967295"/>
          </p:nvPr>
        </p:nvSpPr>
        <p:spPr>
          <a:xfrm>
            <a:off x="179388" y="115888"/>
            <a:ext cx="8964613" cy="1143000"/>
          </a:xfrm>
        </p:spPr>
        <p:txBody>
          <a:bodyPr vert="horz" wrap="square" lIns="78366" tIns="39183" rIns="78366" bIns="39183" anchor="ctr"/>
          <a:p>
            <a:pPr marL="0" marR="0" indent="0" algn="l" defTabSz="784225" rtl="0" eaLnBrk="1" fontAlgn="base" latinLnBrk="0" hangingPunct="1">
              <a:lnSpc>
                <a:spcPct val="150000"/>
              </a:lnSpc>
              <a:spcBef>
                <a:spcPct val="0"/>
              </a:spcBef>
              <a:spcAft>
                <a:spcPct val="0"/>
              </a:spcAft>
              <a:buClrTx/>
              <a:buSzTx/>
              <a:buFontTx/>
              <a:buNone/>
            </a:pPr>
            <a:r>
              <a:rPr kumimoji="0" lang="zh-CN" altLang="en-US" sz="2800" b="1" i="0" u="none" strike="noStrike" kern="1200" cap="none" spc="0" normalizeH="0" baseline="0" noProof="1" dirty="0">
                <a:solidFill>
                  <a:srgbClr val="FF6743"/>
                </a:solidFill>
                <a:latin typeface="Times New Roman" panose="02020603050405020304" pitchFamily="2" charset="0"/>
                <a:ea typeface="+mj-ea"/>
                <a:cs typeface="+mj-cs"/>
              </a:rPr>
              <a:t>   任务1  STC15W4K32S4单片机的基本RAM</a:t>
            </a:r>
            <a:br>
              <a:rPr lang="zh-CN" altLang="en-US" sz="2800" dirty="0">
                <a:latin typeface="Times New Roman" panose="02020603050405020304" pitchFamily="2" charset="0"/>
              </a:rPr>
            </a:br>
            <a:r>
              <a:rPr kumimoji="0" lang="zh-CN" altLang="en-US" sz="2800" b="1" i="0" u="none" strike="noStrike" kern="1200" cap="none" spc="0" normalizeH="0" baseline="0" noProof="1" dirty="0">
                <a:solidFill>
                  <a:srgbClr val="FF6743"/>
                </a:solidFill>
                <a:latin typeface="Times New Roman" panose="02020603050405020304" pitchFamily="2" charset="0"/>
                <a:ea typeface="+mj-ea"/>
                <a:cs typeface="+mj-cs"/>
              </a:rPr>
              <a:t>                                                                       </a:t>
            </a:r>
            <a:r>
              <a:rPr kumimoji="0" lang="en-US" altLang="zh-CN" sz="2800" b="1" i="0" u="none" strike="noStrike" kern="1200" cap="none" spc="0" normalizeH="0" baseline="0" noProof="1" dirty="0">
                <a:solidFill>
                  <a:srgbClr val="FF6743"/>
                </a:solidFill>
                <a:latin typeface="Times New Roman" panose="02020603050405020304" pitchFamily="2" charset="0"/>
                <a:ea typeface="+mj-ea"/>
                <a:cs typeface="+mj-cs"/>
              </a:rPr>
              <a:t>    </a:t>
            </a:r>
            <a:r>
              <a:rPr kumimoji="0" lang="zh-CN" altLang="en-US" sz="2800" b="1" i="0" u="none" strike="noStrike" kern="1200" cap="none" spc="0" normalizeH="0" baseline="0" noProof="1" dirty="0">
                <a:solidFill>
                  <a:srgbClr val="FF6743"/>
                </a:solidFill>
                <a:latin typeface="Times New Roman" panose="02020603050405020304" pitchFamily="2" charset="0"/>
                <a:ea typeface="+mj-ea"/>
                <a:cs typeface="+mj-cs"/>
              </a:rPr>
              <a:t> </a:t>
            </a:r>
            <a:r>
              <a:rPr kumimoji="0" lang="en-US" altLang="zh-CN" sz="2400" b="1" i="0" u="none" strike="noStrike" kern="1200" cap="none" spc="0" normalizeH="0" baseline="0" noProof="1" dirty="0">
                <a:solidFill>
                  <a:srgbClr val="FF6743"/>
                </a:solidFill>
                <a:latin typeface="Times New Roman" panose="02020603050405020304" pitchFamily="2" charset="0"/>
                <a:ea typeface="+mj-ea"/>
                <a:cs typeface="+mj-cs"/>
              </a:rPr>
              <a:t>—</a:t>
            </a:r>
            <a:r>
              <a:rPr kumimoji="0" lang="zh-CN" altLang="en-US" sz="2400" b="1" i="0" u="none" strike="noStrike" kern="1200" cap="none" spc="0" normalizeH="0" baseline="0" noProof="1" dirty="0">
                <a:solidFill>
                  <a:srgbClr val="FF6743"/>
                </a:solidFill>
                <a:latin typeface="Times New Roman" panose="02020603050405020304" pitchFamily="2" charset="0"/>
                <a:ea typeface="仿宋_GB2312" panose="02010609030101010101" pitchFamily="1" charset="-122"/>
                <a:cs typeface="+mj-cs"/>
              </a:rPr>
              <a:t>相关知识</a:t>
            </a:r>
            <a:endParaRPr kumimoji="0" lang="zh-CN" altLang="en-US" sz="2400" b="1" i="0" u="none" strike="noStrike" kern="1200" cap="none" spc="0" normalizeH="0" baseline="0" noProof="1" dirty="0">
              <a:solidFill>
                <a:srgbClr val="FF6743"/>
              </a:solidFill>
              <a:latin typeface="Times New Roman" panose="02020603050405020304" pitchFamily="2" charset="0"/>
              <a:ea typeface="仿宋_GB2312" panose="02010609030101010101" pitchFamily="1" charset="-122"/>
              <a:cs typeface="+mj-cs"/>
            </a:endParaRPr>
          </a:p>
        </p:txBody>
      </p:sp>
      <p:sp>
        <p:nvSpPr>
          <p:cNvPr id="2" name="Rectangle 3"/>
          <p:cNvSpPr>
            <a:spLocks noGrp="1"/>
          </p:cNvSpPr>
          <p:nvPr>
            <p:ph type="body" idx="4294967295"/>
          </p:nvPr>
        </p:nvSpPr>
        <p:spPr>
          <a:xfrm>
            <a:off x="323215" y="1484630"/>
            <a:ext cx="8642350" cy="3825875"/>
          </a:xfrm>
        </p:spPr>
        <p:txBody>
          <a:bodyPr vert="horz" wrap="square" lIns="78366" tIns="39183" rIns="78366" bIns="39183" anchor="t" anchorCtr="0"/>
          <a:p>
            <a:pPr eaLnBrk="1" hangingPunct="1">
              <a:lnSpc>
                <a:spcPct val="195000"/>
              </a:lnSpc>
            </a:pPr>
            <a:r>
              <a:rPr lang="en-US" altLang="zh-CN">
                <a:solidFill>
                  <a:srgbClr val="000000"/>
                </a:solidFill>
                <a:latin typeface="宋体" panose="02010600030101010101" pitchFamily="2" charset="-122"/>
              </a:rPr>
              <a:t>   </a:t>
            </a:r>
            <a:r>
              <a:rPr>
                <a:latin typeface="宋体" panose="02010600030101010101" pitchFamily="2" charset="-122"/>
              </a:rPr>
              <a:t>一、STC15W4K32S4单片机的存储结构</a:t>
            </a:r>
            <a:r>
              <a:rPr lang="zh-CN" altLang="en-US" b="0">
                <a:latin typeface="宋体" panose="02010600030101010101" pitchFamily="2" charset="-122"/>
              </a:rPr>
              <a:t>  </a:t>
            </a:r>
            <a:r>
              <a:rPr lang="zh-CN" altLang="en-US">
                <a:latin typeface="宋体" panose="02010600030101010101" pitchFamily="2" charset="-122"/>
              </a:rPr>
              <a:t>  </a:t>
            </a:r>
            <a:endParaRPr lang="zh-CN" altLang="en-US">
              <a:latin typeface="宋体" panose="02010600030101010101" pitchFamily="2" charset="-122"/>
            </a:endParaRPr>
          </a:p>
          <a:p>
            <a:pPr eaLnBrk="1" hangingPunct="1">
              <a:lnSpc>
                <a:spcPct val="165000"/>
              </a:lnSpc>
            </a:pPr>
            <a:r>
              <a:rPr lang="en-US" altLang="zh-CN">
                <a:latin typeface="宋体" panose="02010600030101010101" pitchFamily="2" charset="-122"/>
              </a:rPr>
              <a:t>  </a:t>
            </a:r>
            <a:r>
              <a:rPr lang="en-US" altLang="zh-CN" b="0">
                <a:latin typeface="宋体" panose="02010600030101010101" pitchFamily="2" charset="-122"/>
              </a:rPr>
              <a:t> </a:t>
            </a:r>
            <a:r>
              <a:rPr lang="zh-CN" altLang="en-US" b="0">
                <a:latin typeface="宋体" panose="02010600030101010101" pitchFamily="2" charset="-122"/>
              </a:rPr>
              <a:t>（</a:t>
            </a:r>
            <a:r>
              <a:rPr lang="en-US" altLang="zh-CN" b="0">
                <a:latin typeface="宋体" panose="02010600030101010101" pitchFamily="2" charset="-122"/>
              </a:rPr>
              <a:t>1</a:t>
            </a:r>
            <a:r>
              <a:rPr lang="zh-CN" altLang="en-US" b="0">
                <a:latin typeface="宋体" panose="02010600030101010101" pitchFamily="2" charset="-122"/>
              </a:rPr>
              <a:t>）编址方式：STC15W4K32S4单片机存储器结构的主要特点是程序存储器与数据存储器是分开编址的。</a:t>
            </a:r>
            <a:endParaRPr lang="zh-CN" altLang="en-US" b="0">
              <a:latin typeface="宋体" panose="02010600030101010101" pitchFamily="2" charset="-122"/>
            </a:endParaRPr>
          </a:p>
          <a:p>
            <a:pPr eaLnBrk="1" hangingPunct="1">
              <a:lnSpc>
                <a:spcPct val="165000"/>
              </a:lnSpc>
            </a:pPr>
            <a:r>
              <a:rPr lang="zh-CN" altLang="en-US" b="0">
                <a:latin typeface="宋体" panose="02010600030101010101" pitchFamily="2" charset="-122"/>
              </a:rPr>
              <a:t> </a:t>
            </a:r>
            <a:r>
              <a:rPr lang="en-US" altLang="zh-CN" b="0">
                <a:latin typeface="宋体" panose="02010600030101010101" pitchFamily="2" charset="-122"/>
              </a:rPr>
              <a:t>  </a:t>
            </a:r>
            <a:r>
              <a:rPr lang="zh-CN" altLang="en-US" b="0">
                <a:latin typeface="宋体" panose="02010600030101010101" pitchFamily="2" charset="-122"/>
              </a:rPr>
              <a:t>（</a:t>
            </a:r>
            <a:r>
              <a:rPr lang="en-US" altLang="zh-CN" b="0">
                <a:latin typeface="宋体" panose="02010600030101010101" pitchFamily="2" charset="-122"/>
              </a:rPr>
              <a:t>2</a:t>
            </a:r>
            <a:r>
              <a:rPr lang="zh-CN" altLang="en-US" b="0">
                <a:latin typeface="宋体" panose="02010600030101010101" pitchFamily="2" charset="-122"/>
              </a:rPr>
              <a:t>）物理结构：3个相互独立的存储器空间，Flash ROM、片内基本RAM和片内扩展RAM。</a:t>
            </a:r>
            <a:endParaRPr lang="zh-CN" altLang="en-US" b="0">
              <a:latin typeface="宋体" panose="02010600030101010101" pitchFamily="2" charset="-122"/>
            </a:endParaRPr>
          </a:p>
          <a:p>
            <a:pPr eaLnBrk="1" hangingPunct="1">
              <a:lnSpc>
                <a:spcPct val="165000"/>
              </a:lnSpc>
            </a:pPr>
            <a:r>
              <a:rPr lang="en-US" altLang="zh-CN" b="0">
                <a:latin typeface="宋体" panose="02010600030101010101" pitchFamily="2" charset="-122"/>
              </a:rPr>
              <a:t>   </a:t>
            </a:r>
            <a:r>
              <a:rPr lang="zh-CN" altLang="en-US" b="0">
                <a:latin typeface="宋体" panose="02010600030101010101" pitchFamily="2" charset="-122"/>
              </a:rPr>
              <a:t>（</a:t>
            </a:r>
            <a:r>
              <a:rPr lang="en-US" altLang="zh-CN" b="0">
                <a:latin typeface="宋体" panose="02010600030101010101" pitchFamily="2" charset="-122"/>
              </a:rPr>
              <a:t>3</a:t>
            </a:r>
            <a:r>
              <a:rPr lang="zh-CN" altLang="en-US" b="0">
                <a:latin typeface="宋体" panose="02010600030101010101" pitchFamily="2" charset="-122"/>
              </a:rPr>
              <a:t>）逻辑结构：4个空间，程序存储器（程序Flash）、片内基本RAM、片内扩展RAM与EEPROM(数据Flash)。</a:t>
            </a:r>
            <a:endParaRPr lang="zh-CN" altLang="en-US" b="0">
              <a:latin typeface="宋体" panose="02010600030101010101" pitchFamily="2" charset="-122"/>
            </a:endParaRPr>
          </a:p>
        </p:txBody>
      </p:sp>
    </p:spTree>
  </p:cSld>
  <p:clrMapOvr>
    <a:masterClrMapping/>
  </p:clrMapOvr>
  <p:transition spd="med">
    <p:random/>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42" name="Rectangle 2"/>
          <p:cNvSpPr>
            <a:spLocks noGrp="1"/>
          </p:cNvSpPr>
          <p:nvPr>
            <p:ph type="title" idx="4294967295"/>
          </p:nvPr>
        </p:nvSpPr>
        <p:spPr>
          <a:xfrm>
            <a:off x="179705" y="116205"/>
            <a:ext cx="8964930" cy="1479550"/>
          </a:xfrm>
        </p:spPr>
        <p:txBody>
          <a:bodyPr vert="horz" wrap="square" lIns="78366" tIns="39183" rIns="78366" bIns="39183" anchor="ctr"/>
          <a:p>
            <a:pPr marL="0" marR="0" indent="0" algn="l" defTabSz="784225" rtl="0" eaLnBrk="1" fontAlgn="base" latinLnBrk="0" hangingPunct="1">
              <a:lnSpc>
                <a:spcPct val="130000"/>
              </a:lnSpc>
              <a:spcBef>
                <a:spcPct val="0"/>
              </a:spcBef>
              <a:spcAft>
                <a:spcPct val="0"/>
              </a:spcAft>
              <a:buClrTx/>
              <a:buSzTx/>
              <a:buFontTx/>
              <a:buNone/>
            </a:pPr>
            <a:r>
              <a:rPr kumimoji="0" lang="zh-CN" altLang="en-US" sz="2800" b="1" i="0" u="none" strike="noStrike" kern="1200" cap="none" spc="0" normalizeH="0" baseline="0" noProof="1" dirty="0">
                <a:solidFill>
                  <a:srgbClr val="FF6743"/>
                </a:solidFill>
                <a:latin typeface="Times New Roman" panose="02020603050405020304" pitchFamily="2" charset="0"/>
                <a:ea typeface="+mj-ea"/>
                <a:cs typeface="+mj-cs"/>
              </a:rPr>
              <a:t> 任务3   STC15W4K32S4单片机EEPROM的测试</a:t>
            </a:r>
            <a:br>
              <a:rPr kumimoji="0" lang="zh-CN" altLang="en-US" sz="2800" b="1" i="0" u="none" strike="noStrike" kern="1200" cap="none" spc="0" normalizeH="0" baseline="0" noProof="1" dirty="0">
                <a:solidFill>
                  <a:srgbClr val="FF6743"/>
                </a:solidFill>
                <a:latin typeface="Times New Roman" panose="02020603050405020304" pitchFamily="2" charset="0"/>
                <a:ea typeface="+mj-ea"/>
                <a:cs typeface="+mj-cs"/>
              </a:rPr>
            </a:br>
            <a:r>
              <a:rPr kumimoji="0" lang="zh-CN" altLang="en-US" sz="2800" b="1" i="0" u="none" strike="noStrike" kern="1200" cap="none" spc="0" normalizeH="0" baseline="0" noProof="1" dirty="0">
                <a:solidFill>
                  <a:srgbClr val="FF6743"/>
                </a:solidFill>
                <a:latin typeface="Times New Roman" panose="02020603050405020304" pitchFamily="2" charset="0"/>
                <a:ea typeface="+mj-ea"/>
                <a:cs typeface="+mj-cs"/>
              </a:rPr>
              <a:t>                                                     </a:t>
            </a:r>
            <a:r>
              <a:rPr kumimoji="0" lang="en-US" altLang="zh-CN" sz="2800" b="1" i="0" u="none" strike="noStrike" kern="1200" cap="none" spc="0" normalizeH="0" baseline="0" noProof="1" dirty="0">
                <a:solidFill>
                  <a:srgbClr val="FF6743"/>
                </a:solidFill>
                <a:latin typeface="Times New Roman" panose="02020603050405020304" pitchFamily="2" charset="0"/>
                <a:ea typeface="+mj-ea"/>
                <a:cs typeface="+mj-cs"/>
              </a:rPr>
              <a:t>                </a:t>
            </a:r>
            <a:r>
              <a:rPr kumimoji="0" lang="en-US" altLang="zh-CN" sz="2400" b="1" i="0" u="none" strike="noStrike" kern="1200" cap="none" spc="0" normalizeH="0" baseline="0" noProof="1" dirty="0">
                <a:solidFill>
                  <a:srgbClr val="FF6743"/>
                </a:solidFill>
                <a:latin typeface="Times New Roman" panose="02020603050405020304" pitchFamily="2" charset="0"/>
                <a:ea typeface="+mj-ea"/>
                <a:cs typeface="+mj-cs"/>
              </a:rPr>
              <a:t>—</a:t>
            </a:r>
            <a:r>
              <a:rPr kumimoji="0" lang="zh-CN" altLang="en-US" sz="2400" b="1" i="0" u="none" strike="noStrike" kern="1200" cap="none" spc="0" normalizeH="0" baseline="0" noProof="1" dirty="0">
                <a:solidFill>
                  <a:srgbClr val="FF6743"/>
                </a:solidFill>
                <a:latin typeface="Times New Roman" panose="02020603050405020304" pitchFamily="2" charset="0"/>
                <a:ea typeface="仿宋_GB2312" panose="02010609030101010101" pitchFamily="1" charset="-122"/>
                <a:cs typeface="+mj-cs"/>
              </a:rPr>
              <a:t>任务实施</a:t>
            </a:r>
            <a:endParaRPr kumimoji="0" lang="zh-CN" altLang="en-US" sz="2400" b="1" i="0" u="none" strike="noStrike" kern="1200" cap="none" spc="0" normalizeH="0" baseline="0" noProof="1" dirty="0">
              <a:solidFill>
                <a:srgbClr val="FF6743"/>
              </a:solidFill>
              <a:latin typeface="Times New Roman" panose="02020603050405020304" pitchFamily="2" charset="0"/>
              <a:ea typeface="仿宋_GB2312" panose="02010609030101010101" pitchFamily="1" charset="-122"/>
              <a:cs typeface="+mj-cs"/>
            </a:endParaRPr>
          </a:p>
        </p:txBody>
      </p:sp>
      <p:sp>
        <p:nvSpPr>
          <p:cNvPr id="2" name="Rectangle 3"/>
          <p:cNvSpPr>
            <a:spLocks noGrp="1"/>
          </p:cNvSpPr>
          <p:nvPr>
            <p:ph type="body" idx="4294967295"/>
          </p:nvPr>
        </p:nvSpPr>
        <p:spPr>
          <a:xfrm>
            <a:off x="323850" y="1484630"/>
            <a:ext cx="8642350" cy="4556125"/>
          </a:xfrm>
        </p:spPr>
        <p:txBody>
          <a:bodyPr vert="horz" wrap="square" lIns="78366" tIns="39183" rIns="78366" bIns="39183" anchor="t" anchorCtr="0"/>
          <a:p>
            <a:pPr eaLnBrk="1" hangingPunct="1">
              <a:lnSpc>
                <a:spcPct val="135000"/>
              </a:lnSpc>
            </a:pPr>
            <a:r>
              <a:rPr lang="en-US" altLang="zh-CN" sz="2000">
                <a:solidFill>
                  <a:srgbClr val="000000"/>
                </a:solidFill>
                <a:latin typeface="宋体" panose="02010600030101010101" pitchFamily="2" charset="-122"/>
              </a:rPr>
              <a:t> </a:t>
            </a:r>
            <a:r>
              <a:rPr lang="en-US" altLang="zh-CN">
                <a:solidFill>
                  <a:srgbClr val="000000"/>
                </a:solidFill>
                <a:latin typeface="宋体" panose="02010600030101010101" pitchFamily="2" charset="-122"/>
              </a:rPr>
              <a:t>   </a:t>
            </a:r>
            <a:r>
              <a:rPr>
                <a:solidFill>
                  <a:srgbClr val="000000"/>
                </a:solidFill>
                <a:latin typeface="宋体" panose="02010600030101010101" pitchFamily="2" charset="-122"/>
              </a:rPr>
              <a:t>四、系统调试</a:t>
            </a:r>
            <a:endParaRPr>
              <a:solidFill>
                <a:srgbClr val="000000"/>
              </a:solidFill>
              <a:latin typeface="宋体" panose="02010600030101010101" pitchFamily="2" charset="-122"/>
            </a:endParaRPr>
          </a:p>
          <a:p>
            <a:pPr eaLnBrk="1" hangingPunct="1">
              <a:lnSpc>
                <a:spcPct val="195000"/>
              </a:lnSpc>
            </a:pPr>
            <a:r>
              <a:rPr>
                <a:solidFill>
                  <a:srgbClr val="000000"/>
                </a:solidFill>
                <a:latin typeface="宋体" panose="02010600030101010101" pitchFamily="2" charset="-122"/>
              </a:rPr>
              <a:t>	</a:t>
            </a:r>
            <a:r>
              <a:rPr lang="en-US" b="0">
                <a:solidFill>
                  <a:srgbClr val="000000"/>
                </a:solidFill>
                <a:latin typeface="宋体" panose="02010600030101010101" pitchFamily="2" charset="-122"/>
              </a:rPr>
              <a:t> </a:t>
            </a:r>
            <a:r>
              <a:rPr lang="zh-CN" sz="2800" b="0">
                <a:solidFill>
                  <a:srgbClr val="7030A0"/>
                </a:solidFill>
                <a:latin typeface="宋体" panose="02010600030101010101" pitchFamily="2" charset="-122"/>
              </a:rPr>
              <a:t>建议边演示边讲解。</a:t>
            </a:r>
            <a:endParaRPr lang="zh-CN" sz="2800" b="0">
              <a:solidFill>
                <a:srgbClr val="7030A0"/>
              </a:solidFill>
              <a:latin typeface="宋体" panose="02010600030101010101" pitchFamily="2" charset="-122"/>
            </a:endParaRPr>
          </a:p>
        </p:txBody>
      </p:sp>
    </p:spTree>
  </p:cSld>
  <p:clrMapOvr>
    <a:masterClrMapping/>
  </p:clrMapOvr>
  <p:transition spd="med">
    <p:random/>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42" name="Rectangle 2"/>
          <p:cNvSpPr>
            <a:spLocks noGrp="1"/>
          </p:cNvSpPr>
          <p:nvPr>
            <p:ph type="title" idx="4294967295"/>
          </p:nvPr>
        </p:nvSpPr>
        <p:spPr>
          <a:xfrm>
            <a:off x="179705" y="116205"/>
            <a:ext cx="8964930" cy="1479550"/>
          </a:xfrm>
        </p:spPr>
        <p:txBody>
          <a:bodyPr vert="horz" wrap="square" lIns="78366" tIns="39183" rIns="78366" bIns="39183" anchor="ctr"/>
          <a:p>
            <a:pPr marL="0" marR="0" indent="0" algn="l" defTabSz="784225" rtl="0" eaLnBrk="1" fontAlgn="base" latinLnBrk="0" hangingPunct="1">
              <a:lnSpc>
                <a:spcPct val="130000"/>
              </a:lnSpc>
              <a:spcBef>
                <a:spcPct val="0"/>
              </a:spcBef>
              <a:spcAft>
                <a:spcPct val="0"/>
              </a:spcAft>
              <a:buClrTx/>
              <a:buSzTx/>
              <a:buFontTx/>
              <a:buNone/>
            </a:pPr>
            <a:r>
              <a:rPr kumimoji="0" lang="zh-CN" altLang="en-US" sz="2800" b="1" i="0" u="none" strike="noStrike" kern="1200" cap="none" spc="0" normalizeH="0" baseline="0" noProof="1" dirty="0">
                <a:solidFill>
                  <a:srgbClr val="FF6743"/>
                </a:solidFill>
                <a:latin typeface="Times New Roman" panose="02020603050405020304" pitchFamily="2" charset="0"/>
                <a:ea typeface="+mj-ea"/>
                <a:cs typeface="+mj-cs"/>
              </a:rPr>
              <a:t> 任务3   STC15W4K32S4单片机EEPROM的测试</a:t>
            </a:r>
            <a:br>
              <a:rPr kumimoji="0" lang="zh-CN" altLang="en-US" sz="2800" b="1" i="0" u="none" strike="noStrike" kern="1200" cap="none" spc="0" normalizeH="0" baseline="0" noProof="1" dirty="0">
                <a:solidFill>
                  <a:srgbClr val="FF6743"/>
                </a:solidFill>
                <a:latin typeface="Times New Roman" panose="02020603050405020304" pitchFamily="2" charset="0"/>
                <a:ea typeface="+mj-ea"/>
                <a:cs typeface="+mj-cs"/>
              </a:rPr>
            </a:br>
            <a:r>
              <a:rPr kumimoji="0" lang="zh-CN" altLang="en-US" sz="2800" b="1" i="0" u="none" strike="noStrike" kern="1200" cap="none" spc="0" normalizeH="0" baseline="0" noProof="1" dirty="0">
                <a:solidFill>
                  <a:srgbClr val="FF6743"/>
                </a:solidFill>
                <a:latin typeface="Times New Roman" panose="02020603050405020304" pitchFamily="2" charset="0"/>
                <a:ea typeface="+mj-ea"/>
                <a:cs typeface="+mj-cs"/>
              </a:rPr>
              <a:t>                                                     </a:t>
            </a:r>
            <a:r>
              <a:rPr kumimoji="0" lang="en-US" altLang="zh-CN" sz="2800" b="1" i="0" u="none" strike="noStrike" kern="1200" cap="none" spc="0" normalizeH="0" baseline="0" noProof="1" dirty="0">
                <a:solidFill>
                  <a:srgbClr val="FF6743"/>
                </a:solidFill>
                <a:latin typeface="Times New Roman" panose="02020603050405020304" pitchFamily="2" charset="0"/>
                <a:ea typeface="+mj-ea"/>
                <a:cs typeface="+mj-cs"/>
              </a:rPr>
              <a:t>                </a:t>
            </a:r>
            <a:r>
              <a:rPr kumimoji="0" lang="en-US" altLang="zh-CN" sz="2400" b="1" i="0" u="none" strike="noStrike" kern="1200" cap="none" spc="0" normalizeH="0" baseline="0" noProof="1" dirty="0">
                <a:solidFill>
                  <a:srgbClr val="FF6743"/>
                </a:solidFill>
                <a:latin typeface="Times New Roman" panose="02020603050405020304" pitchFamily="2" charset="0"/>
                <a:ea typeface="+mj-ea"/>
                <a:cs typeface="+mj-cs"/>
              </a:rPr>
              <a:t>—</a:t>
            </a:r>
            <a:r>
              <a:rPr kumimoji="0" lang="zh-CN" altLang="en-US" sz="2400" b="1" i="0" u="none" strike="noStrike" kern="1200" cap="none" spc="0" normalizeH="0" baseline="0" noProof="1" dirty="0">
                <a:solidFill>
                  <a:srgbClr val="FF6743"/>
                </a:solidFill>
                <a:latin typeface="Times New Roman" panose="02020603050405020304" pitchFamily="2" charset="0"/>
                <a:ea typeface="仿宋_GB2312" panose="02010609030101010101" pitchFamily="1" charset="-122"/>
                <a:cs typeface="+mj-cs"/>
              </a:rPr>
              <a:t>任务拓展</a:t>
            </a:r>
            <a:endParaRPr kumimoji="0" lang="zh-CN" altLang="en-US" sz="2400" b="1" i="0" u="none" strike="noStrike" kern="1200" cap="none" spc="0" normalizeH="0" baseline="0" noProof="1" dirty="0">
              <a:solidFill>
                <a:srgbClr val="FF6743"/>
              </a:solidFill>
              <a:latin typeface="Times New Roman" panose="02020603050405020304" pitchFamily="2" charset="0"/>
              <a:ea typeface="仿宋_GB2312" panose="02010609030101010101" pitchFamily="1" charset="-122"/>
              <a:cs typeface="+mj-cs"/>
            </a:endParaRPr>
          </a:p>
        </p:txBody>
      </p:sp>
      <p:sp>
        <p:nvSpPr>
          <p:cNvPr id="2" name="Rectangle 3"/>
          <p:cNvSpPr>
            <a:spLocks noGrp="1"/>
          </p:cNvSpPr>
          <p:nvPr>
            <p:ph type="body" idx="4294967295"/>
          </p:nvPr>
        </p:nvSpPr>
        <p:spPr>
          <a:xfrm>
            <a:off x="323850" y="1484630"/>
            <a:ext cx="8642350" cy="4556125"/>
          </a:xfrm>
        </p:spPr>
        <p:txBody>
          <a:bodyPr vert="horz" wrap="square" lIns="78366" tIns="39183" rIns="78366" bIns="39183" anchor="t" anchorCtr="0"/>
          <a:p>
            <a:pPr eaLnBrk="1" hangingPunct="1">
              <a:lnSpc>
                <a:spcPct val="135000"/>
              </a:lnSpc>
            </a:pPr>
            <a:r>
              <a:rPr lang="en-US" altLang="zh-CN" sz="2000">
                <a:solidFill>
                  <a:srgbClr val="000000"/>
                </a:solidFill>
                <a:latin typeface="宋体" panose="02010600030101010101" pitchFamily="2" charset="-122"/>
              </a:rPr>
              <a:t> </a:t>
            </a:r>
            <a:r>
              <a:rPr lang="en-US" altLang="zh-CN">
                <a:solidFill>
                  <a:srgbClr val="000000"/>
                </a:solidFill>
                <a:latin typeface="宋体" panose="02010600030101010101" pitchFamily="2" charset="-122"/>
              </a:rPr>
              <a:t>   </a:t>
            </a:r>
            <a:r>
              <a:rPr>
                <a:solidFill>
                  <a:srgbClr val="000000"/>
                </a:solidFill>
                <a:latin typeface="宋体" panose="02010600030101010101" pitchFamily="2" charset="-122"/>
              </a:rPr>
              <a:t>四、系统调试</a:t>
            </a:r>
            <a:endParaRPr>
              <a:solidFill>
                <a:srgbClr val="000000"/>
              </a:solidFill>
              <a:latin typeface="宋体" panose="02010600030101010101" pitchFamily="2" charset="-122"/>
            </a:endParaRPr>
          </a:p>
          <a:p>
            <a:pPr eaLnBrk="1" hangingPunct="1">
              <a:lnSpc>
                <a:spcPct val="195000"/>
              </a:lnSpc>
            </a:pPr>
            <a:r>
              <a:rPr>
                <a:solidFill>
                  <a:srgbClr val="000000"/>
                </a:solidFill>
                <a:latin typeface="宋体" panose="02010600030101010101" pitchFamily="2" charset="-122"/>
              </a:rPr>
              <a:t>	</a:t>
            </a:r>
            <a:r>
              <a:rPr lang="en-US" b="0">
                <a:solidFill>
                  <a:srgbClr val="000000"/>
                </a:solidFill>
                <a:latin typeface="宋体" panose="02010600030101010101" pitchFamily="2" charset="-122"/>
              </a:rPr>
              <a:t>    </a:t>
            </a:r>
            <a:r>
              <a:rPr lang="zh-CN" b="0">
                <a:solidFill>
                  <a:schemeClr val="tx1"/>
                </a:solidFill>
                <a:latin typeface="宋体" panose="02010600030101010101" pitchFamily="2" charset="-122"/>
              </a:rPr>
              <a:t>将密码1234存入EEPROM的0000H、0001H中，从P1、P2读取数据与EEPROM的0000H、0001H中的数据进行比较，若相等P3.6控制的LED灯亮，否则，P3.7控制的LED灯闪烁。试编写程序，并上机调试。</a:t>
            </a:r>
            <a:endParaRPr lang="zh-CN" b="0">
              <a:solidFill>
                <a:schemeClr val="tx1"/>
              </a:solidFill>
              <a:latin typeface="宋体" panose="02010600030101010101" pitchFamily="2" charset="-122"/>
            </a:endParaRPr>
          </a:p>
        </p:txBody>
      </p:sp>
    </p:spTree>
  </p:cSld>
  <p:clrMapOvr>
    <a:masterClrMapping/>
  </p:clrMapOvr>
  <p:transition spd="med">
    <p:random/>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4513" name="标题 64513"/>
          <p:cNvSpPr>
            <a:spLocks noGrp="1"/>
          </p:cNvSpPr>
          <p:nvPr>
            <p:ph type="title"/>
          </p:nvPr>
        </p:nvSpPr>
        <p:spPr>
          <a:xfrm>
            <a:off x="395288" y="227013"/>
            <a:ext cx="8424862" cy="609600"/>
          </a:xfrm>
        </p:spPr>
        <p:txBody>
          <a:bodyPr lIns="78366" tIns="39183" rIns="78366" bIns="39183" anchor="ctr" anchorCtr="0"/>
          <a:p>
            <a:r>
              <a:rPr lang="zh-CN" altLang="en-US" b="0">
                <a:solidFill>
                  <a:schemeClr val="bg1"/>
                </a:solidFill>
              </a:rPr>
              <a:t>感谢您的关注！</a:t>
            </a:r>
            <a:endParaRPr lang="zh-CN" altLang="en-US" b="0">
              <a:solidFill>
                <a:schemeClr val="bg1"/>
              </a:solidFill>
            </a:endParaRPr>
          </a:p>
        </p:txBody>
      </p:sp>
      <p:sp>
        <p:nvSpPr>
          <p:cNvPr id="64514" name="矩形 64514"/>
          <p:cNvSpPr>
            <a:spLocks noTextEdit="1"/>
          </p:cNvSpPr>
          <p:nvPr/>
        </p:nvSpPr>
        <p:spPr>
          <a:xfrm>
            <a:off x="1763713" y="2492375"/>
            <a:ext cx="5616575" cy="720725"/>
          </a:xfrm>
          <a:prstGeom prst="rect">
            <a:avLst/>
          </a:prstGeom>
        </p:spPr>
        <p:txBody>
          <a:bodyPr wrap="none" fromWordArt="1">
            <a:prstTxWarp prst="textDeflate">
              <a:avLst>
                <a:gd name="adj" fmla="val 0"/>
              </a:avLst>
            </a:prstTxWarp>
            <a:normAutofit/>
          </a:bodyPr>
          <a:p>
            <a:pPr algn="ctr"/>
            <a:r>
              <a:rPr lang="zh-CN" altLang="en-US" sz="5400" b="1">
                <a:ln w="19050" cap="flat" cmpd="sng">
                  <a:solidFill>
                    <a:schemeClr val="bg1"/>
                  </a:solidFill>
                  <a:prstDash val="solid"/>
                  <a:round/>
                  <a:headEnd type="none" w="med" len="med"/>
                  <a:tailEnd type="none" w="med" len="med"/>
                </a:ln>
                <a:gradFill rotWithShape="1">
                  <a:gsLst>
                    <a:gs pos="0">
                      <a:schemeClr val="tx2"/>
                    </a:gs>
                    <a:gs pos="100000">
                      <a:srgbClr val="438FE3"/>
                    </a:gs>
                  </a:gsLst>
                  <a:lin ang="5400000" scaled="1"/>
                  <a:tileRect/>
                </a:gradFill>
                <a:effectLst>
                  <a:outerShdw dist="35921" dir="2699999" algn="ctr" rotWithShape="0">
                    <a:schemeClr val="bg2">
                      <a:alpha val="50000"/>
                    </a:schemeClr>
                  </a:outerShdw>
                </a:effectLst>
                <a:latin typeface="Verdana" panose="020B0604030504040204" pitchFamily="2" charset="0"/>
                <a:ea typeface="Verdana" panose="020B0604030504040204" pitchFamily="2" charset="0"/>
              </a:rPr>
              <a:t>Thank You !</a:t>
            </a:r>
            <a:endParaRPr lang="zh-CN" altLang="en-US" sz="5400" b="1">
              <a:ln w="19050" cap="flat" cmpd="sng">
                <a:solidFill>
                  <a:schemeClr val="bg1"/>
                </a:solidFill>
                <a:prstDash val="solid"/>
                <a:round/>
                <a:headEnd type="none" w="med" len="med"/>
                <a:tailEnd type="none" w="med" len="med"/>
              </a:ln>
              <a:gradFill rotWithShape="1">
                <a:gsLst>
                  <a:gs pos="0">
                    <a:schemeClr val="tx2"/>
                  </a:gs>
                  <a:gs pos="100000">
                    <a:srgbClr val="438FE3"/>
                  </a:gs>
                </a:gsLst>
                <a:lin ang="5400000" scaled="1"/>
                <a:tileRect/>
              </a:gradFill>
              <a:effectLst>
                <a:outerShdw dist="35921" dir="2699999" algn="ctr" rotWithShape="0">
                  <a:schemeClr val="bg2">
                    <a:alpha val="50000"/>
                  </a:schemeClr>
                </a:outerShdw>
              </a:effectLst>
              <a:latin typeface="Verdana" panose="020B0604030504040204" pitchFamily="2" charset="0"/>
              <a:ea typeface="Verdana" panose="020B0604030504040204" pitchFamily="2" charset="0"/>
            </a:endParaRPr>
          </a:p>
        </p:txBody>
      </p:sp>
      <p:sp>
        <p:nvSpPr>
          <p:cNvPr id="64515" name="文本占位符 64515"/>
          <p:cNvSpPr>
            <a:spLocks noGrp="1"/>
          </p:cNvSpPr>
          <p:nvPr>
            <p:ph idx="1"/>
          </p:nvPr>
        </p:nvSpPr>
        <p:spPr>
          <a:xfrm>
            <a:off x="395288" y="4941888"/>
            <a:ext cx="8291512" cy="1079500"/>
          </a:xfrm>
        </p:spPr>
        <p:txBody>
          <a:bodyPr lIns="78366" tIns="39183" rIns="78366" bIns="39183" anchor="t" anchorCtr="0"/>
          <a:p>
            <a:pPr>
              <a:lnSpc>
                <a:spcPct val="90000"/>
              </a:lnSpc>
            </a:pPr>
            <a:r>
              <a:rPr lang="zh-CN" altLang="en-US" sz="2800" b="0"/>
              <a:t>对本书及课件您有什么建议请联系：</a:t>
            </a:r>
            <a:endParaRPr lang="zh-CN" altLang="en-US" sz="2800" b="0"/>
          </a:p>
          <a:p>
            <a:pPr>
              <a:lnSpc>
                <a:spcPct val="90000"/>
              </a:lnSpc>
            </a:pPr>
            <a:r>
              <a:rPr lang="zh-CN" altLang="en-US" sz="2800" b="0"/>
              <a:t>               丁向荣：</a:t>
            </a:r>
            <a:r>
              <a:rPr lang="en-US" altLang="zh-CN" sz="2800" b="0"/>
              <a:t>181269315</a:t>
            </a:r>
            <a:r>
              <a:rPr lang="en-US" altLang="zh-CN" sz="2800" b="0"/>
              <a:t>@qq.com</a:t>
            </a:r>
            <a:endParaRPr lang="en-US" altLang="zh-CN" sz="2800" b="0"/>
          </a:p>
        </p:txBody>
      </p:sp>
    </p:spTree>
  </p:cSld>
  <p:clrMapOvr>
    <a:masterClrMapping/>
  </p:clrMapOvr>
  <p:transition spd="med">
    <p:random/>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8" name="Rectangle 2"/>
          <p:cNvSpPr>
            <a:spLocks noGrp="1"/>
          </p:cNvSpPr>
          <p:nvPr>
            <p:ph type="title" idx="4294967295"/>
          </p:nvPr>
        </p:nvSpPr>
        <p:spPr>
          <a:xfrm>
            <a:off x="179388" y="115888"/>
            <a:ext cx="8964613" cy="1143000"/>
          </a:xfrm>
        </p:spPr>
        <p:txBody>
          <a:bodyPr vert="horz" wrap="square" lIns="78366" tIns="39183" rIns="78366" bIns="39183" anchor="ctr"/>
          <a:p>
            <a:pPr marL="0" marR="0" indent="0" algn="l" defTabSz="784225" rtl="0" eaLnBrk="1" fontAlgn="base" latinLnBrk="0" hangingPunct="1">
              <a:lnSpc>
                <a:spcPct val="150000"/>
              </a:lnSpc>
              <a:spcBef>
                <a:spcPct val="0"/>
              </a:spcBef>
              <a:spcAft>
                <a:spcPct val="0"/>
              </a:spcAft>
              <a:buClrTx/>
              <a:buSzTx/>
              <a:buFontTx/>
              <a:buNone/>
            </a:pPr>
            <a:r>
              <a:rPr kumimoji="0" lang="zh-CN" altLang="en-US" sz="2800" b="1" i="0" u="none" strike="noStrike" kern="1200" cap="none" spc="0" normalizeH="0" baseline="0" noProof="1" dirty="0">
                <a:solidFill>
                  <a:srgbClr val="FF6743"/>
                </a:solidFill>
                <a:latin typeface="Times New Roman" panose="02020603050405020304" pitchFamily="2" charset="0"/>
                <a:ea typeface="+mj-ea"/>
                <a:cs typeface="+mj-cs"/>
              </a:rPr>
              <a:t>   任务1  STC15W4K32S4单片机的基本RAM</a:t>
            </a:r>
            <a:br>
              <a:rPr lang="zh-CN" altLang="en-US" sz="2800" dirty="0">
                <a:latin typeface="Times New Roman" panose="02020603050405020304" pitchFamily="2" charset="0"/>
              </a:rPr>
            </a:br>
            <a:r>
              <a:rPr kumimoji="0" lang="zh-CN" altLang="en-US" sz="2800" b="1" i="0" u="none" strike="noStrike" kern="1200" cap="none" spc="0" normalizeH="0" baseline="0" noProof="1" dirty="0">
                <a:solidFill>
                  <a:srgbClr val="FF6743"/>
                </a:solidFill>
                <a:latin typeface="Times New Roman" panose="02020603050405020304" pitchFamily="2" charset="0"/>
                <a:ea typeface="+mj-ea"/>
                <a:cs typeface="+mj-cs"/>
              </a:rPr>
              <a:t>                                                                       </a:t>
            </a:r>
            <a:r>
              <a:rPr kumimoji="0" lang="en-US" altLang="zh-CN" sz="2800" b="1" i="0" u="none" strike="noStrike" kern="1200" cap="none" spc="0" normalizeH="0" baseline="0" noProof="1" dirty="0">
                <a:solidFill>
                  <a:srgbClr val="FF6743"/>
                </a:solidFill>
                <a:latin typeface="Times New Roman" panose="02020603050405020304" pitchFamily="2" charset="0"/>
                <a:ea typeface="+mj-ea"/>
                <a:cs typeface="+mj-cs"/>
              </a:rPr>
              <a:t>    </a:t>
            </a:r>
            <a:r>
              <a:rPr kumimoji="0" lang="zh-CN" altLang="en-US" sz="2800" b="1" i="0" u="none" strike="noStrike" kern="1200" cap="none" spc="0" normalizeH="0" baseline="0" noProof="1" dirty="0">
                <a:solidFill>
                  <a:srgbClr val="FF6743"/>
                </a:solidFill>
                <a:latin typeface="Times New Roman" panose="02020603050405020304" pitchFamily="2" charset="0"/>
                <a:ea typeface="+mj-ea"/>
                <a:cs typeface="+mj-cs"/>
              </a:rPr>
              <a:t> </a:t>
            </a:r>
            <a:r>
              <a:rPr kumimoji="0" lang="en-US" altLang="zh-CN" sz="2400" b="1" i="0" u="none" strike="noStrike" kern="1200" cap="none" spc="0" normalizeH="0" baseline="0" noProof="1" dirty="0">
                <a:solidFill>
                  <a:srgbClr val="FF6743"/>
                </a:solidFill>
                <a:latin typeface="Times New Roman" panose="02020603050405020304" pitchFamily="2" charset="0"/>
                <a:ea typeface="+mj-ea"/>
                <a:cs typeface="+mj-cs"/>
              </a:rPr>
              <a:t>—</a:t>
            </a:r>
            <a:r>
              <a:rPr kumimoji="0" lang="zh-CN" altLang="en-US" sz="2400" b="1" i="0" u="none" strike="noStrike" kern="1200" cap="none" spc="0" normalizeH="0" baseline="0" noProof="1" dirty="0">
                <a:solidFill>
                  <a:srgbClr val="FF6743"/>
                </a:solidFill>
                <a:latin typeface="Times New Roman" panose="02020603050405020304" pitchFamily="2" charset="0"/>
                <a:ea typeface="仿宋_GB2312" panose="02010609030101010101" pitchFamily="1" charset="-122"/>
                <a:cs typeface="+mj-cs"/>
              </a:rPr>
              <a:t>相关知识</a:t>
            </a:r>
            <a:endParaRPr kumimoji="0" lang="zh-CN" altLang="en-US" sz="2400" b="1" i="0" u="none" strike="noStrike" kern="1200" cap="none" spc="0" normalizeH="0" baseline="0" noProof="1" dirty="0">
              <a:solidFill>
                <a:srgbClr val="FF6743"/>
              </a:solidFill>
              <a:latin typeface="Times New Roman" panose="02020603050405020304" pitchFamily="2" charset="0"/>
              <a:ea typeface="仿宋_GB2312" panose="02010609030101010101" pitchFamily="1" charset="-122"/>
              <a:cs typeface="+mj-cs"/>
            </a:endParaRPr>
          </a:p>
        </p:txBody>
      </p:sp>
      <p:sp>
        <p:nvSpPr>
          <p:cNvPr id="2" name="Rectangle 3"/>
          <p:cNvSpPr>
            <a:spLocks noGrp="1"/>
          </p:cNvSpPr>
          <p:nvPr>
            <p:ph type="body" idx="4294967295"/>
          </p:nvPr>
        </p:nvSpPr>
        <p:spPr>
          <a:xfrm>
            <a:off x="323215" y="1484630"/>
            <a:ext cx="8642350" cy="3825875"/>
          </a:xfrm>
        </p:spPr>
        <p:txBody>
          <a:bodyPr vert="horz" wrap="square" lIns="78366" tIns="39183" rIns="78366" bIns="39183" anchor="t" anchorCtr="0"/>
          <a:p>
            <a:pPr eaLnBrk="1" hangingPunct="1">
              <a:lnSpc>
                <a:spcPct val="195000"/>
              </a:lnSpc>
            </a:pPr>
            <a:r>
              <a:rPr lang="en-US" altLang="zh-CN">
                <a:solidFill>
                  <a:srgbClr val="000000"/>
                </a:solidFill>
                <a:latin typeface="宋体" panose="02010600030101010101" pitchFamily="2" charset="-122"/>
              </a:rPr>
              <a:t>   </a:t>
            </a:r>
            <a:r>
              <a:rPr>
                <a:latin typeface="宋体" panose="02010600030101010101" pitchFamily="2" charset="-122"/>
              </a:rPr>
              <a:t>一、STC15W4K32S4单片机的存储结构</a:t>
            </a:r>
            <a:r>
              <a:rPr lang="en-US">
                <a:latin typeface="宋体" panose="02010600030101010101" pitchFamily="2" charset="-122"/>
              </a:rPr>
              <a:t>--</a:t>
            </a:r>
            <a:r>
              <a:rPr lang="zh-CN" altLang="en-US">
                <a:solidFill>
                  <a:srgbClr val="7030A0"/>
                </a:solidFill>
                <a:latin typeface="宋体" panose="02010600030101010101" pitchFamily="2" charset="-122"/>
              </a:rPr>
              <a:t>存储空间结构图</a:t>
            </a:r>
            <a:r>
              <a:rPr lang="zh-CN" altLang="en-US" b="0">
                <a:latin typeface="宋体" panose="02010600030101010101" pitchFamily="2" charset="-122"/>
              </a:rPr>
              <a:t>  </a:t>
            </a:r>
            <a:r>
              <a:rPr lang="zh-CN" altLang="en-US">
                <a:latin typeface="宋体" panose="02010600030101010101" pitchFamily="2" charset="-122"/>
              </a:rPr>
              <a:t>  </a:t>
            </a:r>
            <a:endParaRPr lang="zh-CN" altLang="en-US">
              <a:latin typeface="宋体" panose="02010600030101010101" pitchFamily="2" charset="-122"/>
            </a:endParaRPr>
          </a:p>
          <a:p>
            <a:pPr eaLnBrk="1" hangingPunct="1">
              <a:lnSpc>
                <a:spcPct val="165000"/>
              </a:lnSpc>
            </a:pPr>
            <a:r>
              <a:rPr lang="en-US" altLang="zh-CN">
                <a:latin typeface="宋体" panose="02010600030101010101" pitchFamily="2" charset="-122"/>
              </a:rPr>
              <a:t>  </a:t>
            </a:r>
            <a:r>
              <a:rPr lang="en-US" altLang="zh-CN" b="0">
                <a:latin typeface="宋体" panose="02010600030101010101" pitchFamily="2" charset="-122"/>
              </a:rPr>
              <a:t> </a:t>
            </a:r>
            <a:r>
              <a:rPr lang="en-US" altLang="zh-CN" b="0">
                <a:latin typeface="宋体" panose="02010600030101010101" pitchFamily="2" charset="-122"/>
              </a:rPr>
              <a:t> </a:t>
            </a:r>
            <a:endParaRPr lang="en-US" altLang="zh-CN" b="0">
              <a:latin typeface="宋体" panose="02010600030101010101" pitchFamily="2" charset="-122"/>
            </a:endParaRPr>
          </a:p>
        </p:txBody>
      </p:sp>
      <p:pic>
        <p:nvPicPr>
          <p:cNvPr id="3" name="图片 2"/>
          <p:cNvPicPr>
            <a:picLocks noChangeAspect="1"/>
          </p:cNvPicPr>
          <p:nvPr>
            <p:custDataLst>
              <p:tags r:id="rId1"/>
            </p:custDataLst>
          </p:nvPr>
        </p:nvPicPr>
        <p:blipFill>
          <a:blip r:embed="rId2"/>
          <a:stretch>
            <a:fillRect/>
          </a:stretch>
        </p:blipFill>
        <p:spPr>
          <a:xfrm>
            <a:off x="539750" y="2852420"/>
            <a:ext cx="8104505" cy="2106295"/>
          </a:xfrm>
          <a:prstGeom prst="rect">
            <a:avLst/>
          </a:prstGeom>
        </p:spPr>
      </p:pic>
    </p:spTree>
  </p:cSld>
  <p:clrMapOvr>
    <a:masterClrMapping/>
  </p:clrMapOvr>
  <p:transition spd="med">
    <p:random/>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8" name="Rectangle 2"/>
          <p:cNvSpPr>
            <a:spLocks noGrp="1"/>
          </p:cNvSpPr>
          <p:nvPr>
            <p:ph type="title" idx="4294967295"/>
          </p:nvPr>
        </p:nvSpPr>
        <p:spPr>
          <a:xfrm>
            <a:off x="179388" y="115888"/>
            <a:ext cx="8964613" cy="1143000"/>
          </a:xfrm>
        </p:spPr>
        <p:txBody>
          <a:bodyPr vert="horz" wrap="square" lIns="78366" tIns="39183" rIns="78366" bIns="39183" anchor="ctr"/>
          <a:p>
            <a:pPr marL="0" marR="0" indent="0" algn="l" defTabSz="784225" rtl="0" eaLnBrk="1" fontAlgn="base" latinLnBrk="0" hangingPunct="1">
              <a:lnSpc>
                <a:spcPct val="150000"/>
              </a:lnSpc>
              <a:spcBef>
                <a:spcPct val="0"/>
              </a:spcBef>
              <a:spcAft>
                <a:spcPct val="0"/>
              </a:spcAft>
              <a:buClrTx/>
              <a:buSzTx/>
              <a:buFontTx/>
              <a:buNone/>
            </a:pPr>
            <a:r>
              <a:rPr kumimoji="0" lang="zh-CN" altLang="en-US" sz="2800" b="1" i="0" u="none" strike="noStrike" kern="1200" cap="none" spc="0" normalizeH="0" baseline="0" noProof="1" dirty="0">
                <a:solidFill>
                  <a:srgbClr val="FF6743"/>
                </a:solidFill>
                <a:latin typeface="Times New Roman" panose="02020603050405020304" pitchFamily="2" charset="0"/>
                <a:ea typeface="+mj-ea"/>
                <a:cs typeface="+mj-cs"/>
              </a:rPr>
              <a:t>   任务1  STC15W4K32S4单片机的基本RAM</a:t>
            </a:r>
            <a:br>
              <a:rPr lang="zh-CN" altLang="en-US" sz="2800" dirty="0">
                <a:latin typeface="Times New Roman" panose="02020603050405020304" pitchFamily="2" charset="0"/>
              </a:rPr>
            </a:br>
            <a:r>
              <a:rPr kumimoji="0" lang="zh-CN" altLang="en-US" sz="2800" b="1" i="0" u="none" strike="noStrike" kern="1200" cap="none" spc="0" normalizeH="0" baseline="0" noProof="1" dirty="0">
                <a:solidFill>
                  <a:srgbClr val="FF6743"/>
                </a:solidFill>
                <a:latin typeface="Times New Roman" panose="02020603050405020304" pitchFamily="2" charset="0"/>
                <a:ea typeface="+mj-ea"/>
                <a:cs typeface="+mj-cs"/>
              </a:rPr>
              <a:t>                                                                       </a:t>
            </a:r>
            <a:r>
              <a:rPr kumimoji="0" lang="en-US" altLang="zh-CN" sz="2800" b="1" i="0" u="none" strike="noStrike" kern="1200" cap="none" spc="0" normalizeH="0" baseline="0" noProof="1" dirty="0">
                <a:solidFill>
                  <a:srgbClr val="FF6743"/>
                </a:solidFill>
                <a:latin typeface="Times New Roman" panose="02020603050405020304" pitchFamily="2" charset="0"/>
                <a:ea typeface="+mj-ea"/>
                <a:cs typeface="+mj-cs"/>
              </a:rPr>
              <a:t>    </a:t>
            </a:r>
            <a:r>
              <a:rPr kumimoji="0" lang="zh-CN" altLang="en-US" sz="2800" b="1" i="0" u="none" strike="noStrike" kern="1200" cap="none" spc="0" normalizeH="0" baseline="0" noProof="1" dirty="0">
                <a:solidFill>
                  <a:srgbClr val="FF6743"/>
                </a:solidFill>
                <a:latin typeface="Times New Roman" panose="02020603050405020304" pitchFamily="2" charset="0"/>
                <a:ea typeface="+mj-ea"/>
                <a:cs typeface="+mj-cs"/>
              </a:rPr>
              <a:t> </a:t>
            </a:r>
            <a:r>
              <a:rPr kumimoji="0" lang="en-US" altLang="zh-CN" sz="2400" b="1" i="0" u="none" strike="noStrike" kern="1200" cap="none" spc="0" normalizeH="0" baseline="0" noProof="1" dirty="0">
                <a:solidFill>
                  <a:srgbClr val="FF6743"/>
                </a:solidFill>
                <a:latin typeface="Times New Roman" panose="02020603050405020304" pitchFamily="2" charset="0"/>
                <a:ea typeface="+mj-ea"/>
                <a:cs typeface="+mj-cs"/>
              </a:rPr>
              <a:t>—</a:t>
            </a:r>
            <a:r>
              <a:rPr kumimoji="0" lang="zh-CN" altLang="en-US" sz="2400" b="1" i="0" u="none" strike="noStrike" kern="1200" cap="none" spc="0" normalizeH="0" baseline="0" noProof="1" dirty="0">
                <a:solidFill>
                  <a:srgbClr val="FF6743"/>
                </a:solidFill>
                <a:latin typeface="Times New Roman" panose="02020603050405020304" pitchFamily="2" charset="0"/>
                <a:ea typeface="仿宋_GB2312" panose="02010609030101010101" pitchFamily="1" charset="-122"/>
                <a:cs typeface="+mj-cs"/>
              </a:rPr>
              <a:t>相关知识</a:t>
            </a:r>
            <a:endParaRPr kumimoji="0" lang="zh-CN" altLang="en-US" sz="2400" b="1" i="0" u="none" strike="noStrike" kern="1200" cap="none" spc="0" normalizeH="0" baseline="0" noProof="1" dirty="0">
              <a:solidFill>
                <a:srgbClr val="FF6743"/>
              </a:solidFill>
              <a:latin typeface="Times New Roman" panose="02020603050405020304" pitchFamily="2" charset="0"/>
              <a:ea typeface="仿宋_GB2312" panose="02010609030101010101" pitchFamily="1" charset="-122"/>
              <a:cs typeface="+mj-cs"/>
            </a:endParaRPr>
          </a:p>
        </p:txBody>
      </p:sp>
      <p:sp>
        <p:nvSpPr>
          <p:cNvPr id="2" name="Rectangle 3"/>
          <p:cNvSpPr>
            <a:spLocks noGrp="1"/>
          </p:cNvSpPr>
          <p:nvPr>
            <p:ph type="body" idx="4294967295"/>
          </p:nvPr>
        </p:nvSpPr>
        <p:spPr>
          <a:xfrm>
            <a:off x="323215" y="1484630"/>
            <a:ext cx="8642350" cy="4695190"/>
          </a:xfrm>
        </p:spPr>
        <p:txBody>
          <a:bodyPr vert="horz" wrap="square" lIns="78366" tIns="39183" rIns="78366" bIns="39183" anchor="t" anchorCtr="0"/>
          <a:p>
            <a:pPr eaLnBrk="1" hangingPunct="1">
              <a:lnSpc>
                <a:spcPct val="195000"/>
              </a:lnSpc>
            </a:pPr>
            <a:r>
              <a:rPr lang="en-US" altLang="zh-CN">
                <a:solidFill>
                  <a:srgbClr val="000000"/>
                </a:solidFill>
                <a:latin typeface="宋体" panose="02010600030101010101" pitchFamily="2" charset="-122"/>
              </a:rPr>
              <a:t>   </a:t>
            </a:r>
            <a:r>
              <a:rPr>
                <a:latin typeface="宋体" panose="02010600030101010101" pitchFamily="2" charset="-122"/>
              </a:rPr>
              <a:t>一、STC15W4K32S4单片机的存储结构</a:t>
            </a:r>
            <a:r>
              <a:rPr lang="en-US">
                <a:latin typeface="宋体" panose="02010600030101010101" pitchFamily="2" charset="-122"/>
              </a:rPr>
              <a:t>--</a:t>
            </a:r>
            <a:r>
              <a:rPr lang="zh-CN" altLang="en-US" sz="2000">
                <a:solidFill>
                  <a:srgbClr val="7030A0"/>
                </a:solidFill>
                <a:latin typeface="宋体" panose="02010600030101010101" pitchFamily="2" charset="-122"/>
              </a:rPr>
              <a:t>程序存储器（程序Flash）</a:t>
            </a:r>
            <a:r>
              <a:rPr lang="zh-CN" altLang="en-US" sz="2000" b="0">
                <a:latin typeface="宋体" panose="02010600030101010101" pitchFamily="2" charset="-122"/>
              </a:rPr>
              <a:t> </a:t>
            </a:r>
            <a:r>
              <a:rPr lang="zh-CN" altLang="en-US" b="0">
                <a:latin typeface="宋体" panose="02010600030101010101" pitchFamily="2" charset="-122"/>
              </a:rPr>
              <a:t> </a:t>
            </a:r>
            <a:r>
              <a:rPr lang="zh-CN" altLang="en-US">
                <a:latin typeface="宋体" panose="02010600030101010101" pitchFamily="2" charset="-122"/>
              </a:rPr>
              <a:t>  </a:t>
            </a:r>
            <a:endParaRPr lang="zh-CN" altLang="en-US">
              <a:latin typeface="宋体" panose="02010600030101010101" pitchFamily="2" charset="-122"/>
            </a:endParaRPr>
          </a:p>
          <a:p>
            <a:pPr eaLnBrk="1" hangingPunct="1">
              <a:lnSpc>
                <a:spcPct val="145000"/>
              </a:lnSpc>
            </a:pPr>
            <a:r>
              <a:rPr lang="en-US" altLang="zh-CN">
                <a:latin typeface="宋体" panose="02010600030101010101" pitchFamily="2" charset="-122"/>
              </a:rPr>
              <a:t>  </a:t>
            </a:r>
            <a:r>
              <a:rPr lang="en-US" altLang="zh-CN" b="0">
                <a:latin typeface="宋体" panose="02010600030101010101" pitchFamily="2" charset="-122"/>
              </a:rPr>
              <a:t> </a:t>
            </a:r>
            <a:r>
              <a:rPr lang="en-US" altLang="zh-CN" b="0">
                <a:latin typeface="宋体" panose="02010600030101010101" pitchFamily="2" charset="-122"/>
              </a:rPr>
              <a:t>  STC15W4K32S4单片机片内集成了32KB的程序Flash存储器，其地址为0000H～7FFFH。</a:t>
            </a:r>
            <a:endParaRPr lang="en-US" altLang="zh-CN" b="0">
              <a:latin typeface="宋体" panose="02010600030101010101" pitchFamily="2" charset="-122"/>
            </a:endParaRPr>
          </a:p>
          <a:p>
            <a:pPr eaLnBrk="1" hangingPunct="1">
              <a:lnSpc>
                <a:spcPct val="145000"/>
              </a:lnSpc>
            </a:pPr>
            <a:r>
              <a:rPr lang="en-US" altLang="zh-CN" b="0">
                <a:latin typeface="宋体" panose="02010600030101010101" pitchFamily="2" charset="-122"/>
              </a:rPr>
              <a:t>   （1）</a:t>
            </a:r>
            <a:r>
              <a:rPr lang="en-US" altLang="zh-CN" b="0">
                <a:solidFill>
                  <a:srgbClr val="7030A0"/>
                </a:solidFill>
                <a:latin typeface="宋体" panose="02010600030101010101" pitchFamily="2" charset="-122"/>
              </a:rPr>
              <a:t>0000H</a:t>
            </a:r>
            <a:r>
              <a:rPr lang="en-US" altLang="zh-CN" b="0">
                <a:latin typeface="宋体" panose="02010600030101010101" pitchFamily="2" charset="-122"/>
              </a:rPr>
              <a:t>单元</a:t>
            </a:r>
            <a:endParaRPr lang="en-US" altLang="zh-CN" b="0">
              <a:latin typeface="宋体" panose="02010600030101010101" pitchFamily="2" charset="-122"/>
            </a:endParaRPr>
          </a:p>
          <a:p>
            <a:pPr eaLnBrk="1" hangingPunct="1">
              <a:lnSpc>
                <a:spcPct val="145000"/>
              </a:lnSpc>
            </a:pPr>
            <a:r>
              <a:rPr lang="en-US" altLang="zh-CN" b="0">
                <a:latin typeface="宋体" panose="02010600030101010101" pitchFamily="2" charset="-122"/>
              </a:rPr>
              <a:t> 系统复位后，PC值为0000H，单片机从0000H单元开始执行程序。</a:t>
            </a:r>
            <a:endParaRPr lang="en-US" altLang="zh-CN" b="0">
              <a:latin typeface="宋体" panose="02010600030101010101" pitchFamily="2" charset="-122"/>
            </a:endParaRPr>
          </a:p>
          <a:p>
            <a:pPr eaLnBrk="1" hangingPunct="1">
              <a:lnSpc>
                <a:spcPct val="145000"/>
              </a:lnSpc>
            </a:pPr>
            <a:r>
              <a:rPr lang="en-US" altLang="zh-CN" b="0">
                <a:latin typeface="宋体" panose="02010600030101010101" pitchFamily="2" charset="-122"/>
              </a:rPr>
              <a:t>  （2）</a:t>
            </a:r>
            <a:r>
              <a:rPr lang="en-US" altLang="zh-CN" b="0">
                <a:solidFill>
                  <a:srgbClr val="7030A0"/>
                </a:solidFill>
                <a:latin typeface="宋体" panose="02010600030101010101" pitchFamily="2" charset="-122"/>
              </a:rPr>
              <a:t>0003H～00BBH</a:t>
            </a:r>
            <a:endParaRPr lang="en-US" altLang="zh-CN" b="0">
              <a:latin typeface="宋体" panose="02010600030101010101" pitchFamily="2" charset="-122"/>
            </a:endParaRPr>
          </a:p>
          <a:p>
            <a:pPr eaLnBrk="1" hangingPunct="1">
              <a:lnSpc>
                <a:spcPct val="145000"/>
              </a:lnSpc>
            </a:pPr>
            <a:r>
              <a:rPr lang="en-US" altLang="zh-CN" b="0">
                <a:latin typeface="宋体" panose="02010600030101010101" pitchFamily="2" charset="-122"/>
              </a:rPr>
              <a:t>这些单元用作24个中断的中断响应的入口地址（或称为中断向量地址）。</a:t>
            </a:r>
            <a:endParaRPr lang="en-US" altLang="zh-CN" b="0">
              <a:latin typeface="宋体" panose="02010600030101010101" pitchFamily="2" charset="-122"/>
            </a:endParaRPr>
          </a:p>
        </p:txBody>
      </p:sp>
    </p:spTree>
  </p:cSld>
  <p:clrMapOvr>
    <a:masterClrMapping/>
  </p:clrMapOvr>
  <p:transition spd="med">
    <p:random/>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8" name="Rectangle 2"/>
          <p:cNvSpPr>
            <a:spLocks noGrp="1"/>
          </p:cNvSpPr>
          <p:nvPr>
            <p:ph type="title" idx="4294967295"/>
          </p:nvPr>
        </p:nvSpPr>
        <p:spPr>
          <a:xfrm>
            <a:off x="179388" y="115888"/>
            <a:ext cx="8964613" cy="1143000"/>
          </a:xfrm>
        </p:spPr>
        <p:txBody>
          <a:bodyPr vert="horz" wrap="square" lIns="78366" tIns="39183" rIns="78366" bIns="39183" anchor="ctr"/>
          <a:p>
            <a:pPr marL="0" marR="0" indent="0" algn="l" defTabSz="784225" rtl="0" eaLnBrk="1" fontAlgn="base" latinLnBrk="0" hangingPunct="1">
              <a:lnSpc>
                <a:spcPct val="150000"/>
              </a:lnSpc>
              <a:spcBef>
                <a:spcPct val="0"/>
              </a:spcBef>
              <a:spcAft>
                <a:spcPct val="0"/>
              </a:spcAft>
              <a:buClrTx/>
              <a:buSzTx/>
              <a:buFontTx/>
              <a:buNone/>
            </a:pPr>
            <a:r>
              <a:rPr kumimoji="0" lang="zh-CN" altLang="en-US" sz="2800" b="1" i="0" u="none" strike="noStrike" kern="1200" cap="none" spc="0" normalizeH="0" baseline="0" noProof="1" dirty="0">
                <a:solidFill>
                  <a:srgbClr val="FF6743"/>
                </a:solidFill>
                <a:latin typeface="Times New Roman" panose="02020603050405020304" pitchFamily="2" charset="0"/>
                <a:ea typeface="+mj-ea"/>
                <a:cs typeface="+mj-cs"/>
              </a:rPr>
              <a:t>   任务1  STC15W4K32S4单片机的基本RAM</a:t>
            </a:r>
            <a:br>
              <a:rPr lang="zh-CN" altLang="en-US" sz="2800" dirty="0">
                <a:latin typeface="Times New Roman" panose="02020603050405020304" pitchFamily="2" charset="0"/>
              </a:rPr>
            </a:br>
            <a:r>
              <a:rPr kumimoji="0" lang="zh-CN" altLang="en-US" sz="2800" b="1" i="0" u="none" strike="noStrike" kern="1200" cap="none" spc="0" normalizeH="0" baseline="0" noProof="1" dirty="0">
                <a:solidFill>
                  <a:srgbClr val="FF6743"/>
                </a:solidFill>
                <a:latin typeface="Times New Roman" panose="02020603050405020304" pitchFamily="2" charset="0"/>
                <a:ea typeface="+mj-ea"/>
                <a:cs typeface="+mj-cs"/>
              </a:rPr>
              <a:t>                                                                       </a:t>
            </a:r>
            <a:r>
              <a:rPr kumimoji="0" lang="en-US" altLang="zh-CN" sz="2800" b="1" i="0" u="none" strike="noStrike" kern="1200" cap="none" spc="0" normalizeH="0" baseline="0" noProof="1" dirty="0">
                <a:solidFill>
                  <a:srgbClr val="FF6743"/>
                </a:solidFill>
                <a:latin typeface="Times New Roman" panose="02020603050405020304" pitchFamily="2" charset="0"/>
                <a:ea typeface="+mj-ea"/>
                <a:cs typeface="+mj-cs"/>
              </a:rPr>
              <a:t>    </a:t>
            </a:r>
            <a:r>
              <a:rPr kumimoji="0" lang="zh-CN" altLang="en-US" sz="2800" b="1" i="0" u="none" strike="noStrike" kern="1200" cap="none" spc="0" normalizeH="0" baseline="0" noProof="1" dirty="0">
                <a:solidFill>
                  <a:srgbClr val="FF6743"/>
                </a:solidFill>
                <a:latin typeface="Times New Roman" panose="02020603050405020304" pitchFamily="2" charset="0"/>
                <a:ea typeface="+mj-ea"/>
                <a:cs typeface="+mj-cs"/>
              </a:rPr>
              <a:t> </a:t>
            </a:r>
            <a:r>
              <a:rPr kumimoji="0" lang="en-US" altLang="zh-CN" sz="2400" b="1" i="0" u="none" strike="noStrike" kern="1200" cap="none" spc="0" normalizeH="0" baseline="0" noProof="1" dirty="0">
                <a:solidFill>
                  <a:srgbClr val="FF6743"/>
                </a:solidFill>
                <a:latin typeface="Times New Roman" panose="02020603050405020304" pitchFamily="2" charset="0"/>
                <a:ea typeface="+mj-ea"/>
                <a:cs typeface="+mj-cs"/>
              </a:rPr>
              <a:t>—</a:t>
            </a:r>
            <a:r>
              <a:rPr kumimoji="0" lang="zh-CN" altLang="en-US" sz="2400" b="1" i="0" u="none" strike="noStrike" kern="1200" cap="none" spc="0" normalizeH="0" baseline="0" noProof="1" dirty="0">
                <a:solidFill>
                  <a:srgbClr val="FF6743"/>
                </a:solidFill>
                <a:latin typeface="Times New Roman" panose="02020603050405020304" pitchFamily="2" charset="0"/>
                <a:ea typeface="仿宋_GB2312" panose="02010609030101010101" pitchFamily="1" charset="-122"/>
                <a:cs typeface="+mj-cs"/>
              </a:rPr>
              <a:t>相关知识</a:t>
            </a:r>
            <a:endParaRPr kumimoji="0" lang="zh-CN" altLang="en-US" sz="2400" b="1" i="0" u="none" strike="noStrike" kern="1200" cap="none" spc="0" normalizeH="0" baseline="0" noProof="1" dirty="0">
              <a:solidFill>
                <a:srgbClr val="FF6743"/>
              </a:solidFill>
              <a:latin typeface="Times New Roman" panose="02020603050405020304" pitchFamily="2" charset="0"/>
              <a:ea typeface="仿宋_GB2312" panose="02010609030101010101" pitchFamily="1" charset="-122"/>
              <a:cs typeface="+mj-cs"/>
            </a:endParaRPr>
          </a:p>
        </p:txBody>
      </p:sp>
      <p:sp>
        <p:nvSpPr>
          <p:cNvPr id="2" name="Rectangle 3"/>
          <p:cNvSpPr>
            <a:spLocks noGrp="1"/>
          </p:cNvSpPr>
          <p:nvPr>
            <p:ph type="body" idx="4294967295"/>
          </p:nvPr>
        </p:nvSpPr>
        <p:spPr>
          <a:xfrm>
            <a:off x="323215" y="1484630"/>
            <a:ext cx="8642350" cy="4695190"/>
          </a:xfrm>
        </p:spPr>
        <p:txBody>
          <a:bodyPr vert="horz" wrap="square" lIns="78366" tIns="39183" rIns="78366" bIns="39183" anchor="t" anchorCtr="0"/>
          <a:p>
            <a:pPr eaLnBrk="1" hangingPunct="1">
              <a:lnSpc>
                <a:spcPct val="195000"/>
              </a:lnSpc>
            </a:pPr>
            <a:r>
              <a:rPr lang="en-US" altLang="zh-CN">
                <a:solidFill>
                  <a:srgbClr val="000000"/>
                </a:solidFill>
                <a:latin typeface="宋体" panose="02010600030101010101" pitchFamily="2" charset="-122"/>
              </a:rPr>
              <a:t>   </a:t>
            </a:r>
            <a:r>
              <a:rPr>
                <a:latin typeface="宋体" panose="02010600030101010101" pitchFamily="2" charset="-122"/>
              </a:rPr>
              <a:t>一、STC15W4K32S4单片机的存储结构</a:t>
            </a:r>
            <a:r>
              <a:rPr lang="en-US">
                <a:latin typeface="宋体" panose="02010600030101010101" pitchFamily="2" charset="-122"/>
              </a:rPr>
              <a:t>--</a:t>
            </a:r>
            <a:r>
              <a:rPr lang="zh-CN" altLang="en-US" sz="2000">
                <a:solidFill>
                  <a:srgbClr val="7030A0"/>
                </a:solidFill>
                <a:latin typeface="宋体" panose="02010600030101010101" pitchFamily="2" charset="-122"/>
              </a:rPr>
              <a:t>基本RAM</a:t>
            </a:r>
            <a:r>
              <a:rPr lang="zh-CN" altLang="en-US" sz="2000" b="0">
                <a:latin typeface="宋体" panose="02010600030101010101" pitchFamily="2" charset="-122"/>
              </a:rPr>
              <a:t> </a:t>
            </a:r>
            <a:r>
              <a:rPr lang="zh-CN" altLang="en-US" b="0">
                <a:latin typeface="宋体" panose="02010600030101010101" pitchFamily="2" charset="-122"/>
              </a:rPr>
              <a:t> </a:t>
            </a:r>
            <a:r>
              <a:rPr lang="zh-CN" altLang="en-US">
                <a:latin typeface="宋体" panose="02010600030101010101" pitchFamily="2" charset="-122"/>
              </a:rPr>
              <a:t>  </a:t>
            </a:r>
            <a:endParaRPr lang="zh-CN" altLang="en-US">
              <a:latin typeface="宋体" panose="02010600030101010101" pitchFamily="2" charset="-122"/>
            </a:endParaRPr>
          </a:p>
          <a:p>
            <a:pPr eaLnBrk="1" hangingPunct="1">
              <a:lnSpc>
                <a:spcPct val="145000"/>
              </a:lnSpc>
            </a:pPr>
            <a:r>
              <a:rPr lang="en-US" altLang="zh-CN">
                <a:latin typeface="宋体" panose="02010600030101010101" pitchFamily="2" charset="-122"/>
              </a:rPr>
              <a:t>  </a:t>
            </a:r>
            <a:r>
              <a:rPr lang="en-US" altLang="zh-CN" b="0">
                <a:latin typeface="宋体" panose="02010600030101010101" pitchFamily="2" charset="-122"/>
              </a:rPr>
              <a:t> </a:t>
            </a:r>
            <a:r>
              <a:rPr lang="en-US" altLang="zh-CN" b="0">
                <a:latin typeface="宋体" panose="02010600030101010101" pitchFamily="2" charset="-122"/>
              </a:rPr>
              <a:t>（1）低128字节</a:t>
            </a:r>
            <a:endParaRPr lang="en-US" altLang="zh-CN" b="0">
              <a:latin typeface="宋体" panose="02010600030101010101" pitchFamily="2" charset="-122"/>
            </a:endParaRPr>
          </a:p>
          <a:p>
            <a:pPr eaLnBrk="1" hangingPunct="1">
              <a:lnSpc>
                <a:spcPct val="145000"/>
              </a:lnSpc>
            </a:pPr>
            <a:r>
              <a:rPr lang="en-US" altLang="zh-CN" b="0">
                <a:latin typeface="宋体" panose="02010600030101010101" pitchFamily="2" charset="-122"/>
              </a:rPr>
              <a:t>     1）工作寄存器区（00H～1FH）</a:t>
            </a:r>
            <a:endParaRPr lang="en-US" altLang="zh-CN" b="0">
              <a:latin typeface="宋体" panose="02010600030101010101" pitchFamily="2" charset="-122"/>
            </a:endParaRPr>
          </a:p>
          <a:p>
            <a:pPr eaLnBrk="1" hangingPunct="1">
              <a:lnSpc>
                <a:spcPct val="145000"/>
              </a:lnSpc>
            </a:pPr>
            <a:r>
              <a:rPr lang="en-US" altLang="zh-CN" b="0">
                <a:latin typeface="宋体" panose="02010600030101010101" pitchFamily="2" charset="-122"/>
              </a:rPr>
              <a:t>      STC15W4K32S4单片机片内基本RAM低端的32个字节分成4个工作寄存器组，每组占用8个单元。但程序运行时，只能有一个工作寄存器组为当前工作寄存器组，当前工作寄存器组的存储单元可用作寄存器，即可用寄存器符号（R0、R1、…、R7）来表示。</a:t>
            </a:r>
            <a:endParaRPr lang="en-US" altLang="zh-CN" b="0">
              <a:latin typeface="宋体" panose="02010600030101010101" pitchFamily="2" charset="-122"/>
            </a:endParaRPr>
          </a:p>
        </p:txBody>
      </p:sp>
    </p:spTree>
  </p:cSld>
  <p:clrMapOvr>
    <a:masterClrMapping/>
  </p:clrMapOvr>
  <p:transition spd="med">
    <p:random/>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8" name="Rectangle 2"/>
          <p:cNvSpPr>
            <a:spLocks noGrp="1"/>
          </p:cNvSpPr>
          <p:nvPr>
            <p:ph type="title" idx="4294967295"/>
          </p:nvPr>
        </p:nvSpPr>
        <p:spPr>
          <a:xfrm>
            <a:off x="179388" y="115888"/>
            <a:ext cx="8964613" cy="1143000"/>
          </a:xfrm>
        </p:spPr>
        <p:txBody>
          <a:bodyPr vert="horz" wrap="square" lIns="78366" tIns="39183" rIns="78366" bIns="39183" anchor="ctr"/>
          <a:p>
            <a:pPr marL="0" marR="0" indent="0" algn="l" defTabSz="784225" rtl="0" eaLnBrk="1" fontAlgn="base" latinLnBrk="0" hangingPunct="1">
              <a:lnSpc>
                <a:spcPct val="150000"/>
              </a:lnSpc>
              <a:spcBef>
                <a:spcPct val="0"/>
              </a:spcBef>
              <a:spcAft>
                <a:spcPct val="0"/>
              </a:spcAft>
              <a:buClrTx/>
              <a:buSzTx/>
              <a:buFontTx/>
              <a:buNone/>
            </a:pPr>
            <a:r>
              <a:rPr kumimoji="0" lang="zh-CN" altLang="en-US" sz="2800" b="1" i="0" u="none" strike="noStrike" kern="1200" cap="none" spc="0" normalizeH="0" baseline="0" noProof="1" dirty="0">
                <a:solidFill>
                  <a:srgbClr val="FF6743"/>
                </a:solidFill>
                <a:latin typeface="Times New Roman" panose="02020603050405020304" pitchFamily="2" charset="0"/>
                <a:ea typeface="+mj-ea"/>
                <a:cs typeface="+mj-cs"/>
              </a:rPr>
              <a:t>   任务1  STC15W4K32S4单片机的基本RAM</a:t>
            </a:r>
            <a:br>
              <a:rPr lang="zh-CN" altLang="en-US" sz="2800" dirty="0">
                <a:latin typeface="Times New Roman" panose="02020603050405020304" pitchFamily="2" charset="0"/>
              </a:rPr>
            </a:br>
            <a:r>
              <a:rPr kumimoji="0" lang="zh-CN" altLang="en-US" sz="2800" b="1" i="0" u="none" strike="noStrike" kern="1200" cap="none" spc="0" normalizeH="0" baseline="0" noProof="1" dirty="0">
                <a:solidFill>
                  <a:srgbClr val="FF6743"/>
                </a:solidFill>
                <a:latin typeface="Times New Roman" panose="02020603050405020304" pitchFamily="2" charset="0"/>
                <a:ea typeface="+mj-ea"/>
                <a:cs typeface="+mj-cs"/>
              </a:rPr>
              <a:t>                                                                       </a:t>
            </a:r>
            <a:r>
              <a:rPr kumimoji="0" lang="en-US" altLang="zh-CN" sz="2800" b="1" i="0" u="none" strike="noStrike" kern="1200" cap="none" spc="0" normalizeH="0" baseline="0" noProof="1" dirty="0">
                <a:solidFill>
                  <a:srgbClr val="FF6743"/>
                </a:solidFill>
                <a:latin typeface="Times New Roman" panose="02020603050405020304" pitchFamily="2" charset="0"/>
                <a:ea typeface="+mj-ea"/>
                <a:cs typeface="+mj-cs"/>
              </a:rPr>
              <a:t>    </a:t>
            </a:r>
            <a:r>
              <a:rPr kumimoji="0" lang="zh-CN" altLang="en-US" sz="2800" b="1" i="0" u="none" strike="noStrike" kern="1200" cap="none" spc="0" normalizeH="0" baseline="0" noProof="1" dirty="0">
                <a:solidFill>
                  <a:srgbClr val="FF6743"/>
                </a:solidFill>
                <a:latin typeface="Times New Roman" panose="02020603050405020304" pitchFamily="2" charset="0"/>
                <a:ea typeface="+mj-ea"/>
                <a:cs typeface="+mj-cs"/>
              </a:rPr>
              <a:t> </a:t>
            </a:r>
            <a:r>
              <a:rPr kumimoji="0" lang="en-US" altLang="zh-CN" sz="2400" b="1" i="0" u="none" strike="noStrike" kern="1200" cap="none" spc="0" normalizeH="0" baseline="0" noProof="1" dirty="0">
                <a:solidFill>
                  <a:srgbClr val="FF6743"/>
                </a:solidFill>
                <a:latin typeface="Times New Roman" panose="02020603050405020304" pitchFamily="2" charset="0"/>
                <a:ea typeface="+mj-ea"/>
                <a:cs typeface="+mj-cs"/>
              </a:rPr>
              <a:t>—</a:t>
            </a:r>
            <a:r>
              <a:rPr kumimoji="0" lang="zh-CN" altLang="en-US" sz="2400" b="1" i="0" u="none" strike="noStrike" kern="1200" cap="none" spc="0" normalizeH="0" baseline="0" noProof="1" dirty="0">
                <a:solidFill>
                  <a:srgbClr val="FF6743"/>
                </a:solidFill>
                <a:latin typeface="Times New Roman" panose="02020603050405020304" pitchFamily="2" charset="0"/>
                <a:ea typeface="仿宋_GB2312" panose="02010609030101010101" pitchFamily="1" charset="-122"/>
                <a:cs typeface="+mj-cs"/>
              </a:rPr>
              <a:t>相关知识</a:t>
            </a:r>
            <a:endParaRPr kumimoji="0" lang="zh-CN" altLang="en-US" sz="2400" b="1" i="0" u="none" strike="noStrike" kern="1200" cap="none" spc="0" normalizeH="0" baseline="0" noProof="1" dirty="0">
              <a:solidFill>
                <a:srgbClr val="FF6743"/>
              </a:solidFill>
              <a:latin typeface="Times New Roman" panose="02020603050405020304" pitchFamily="2" charset="0"/>
              <a:ea typeface="仿宋_GB2312" panose="02010609030101010101" pitchFamily="1" charset="-122"/>
              <a:cs typeface="+mj-cs"/>
            </a:endParaRPr>
          </a:p>
        </p:txBody>
      </p:sp>
      <p:sp>
        <p:nvSpPr>
          <p:cNvPr id="2" name="Rectangle 3"/>
          <p:cNvSpPr>
            <a:spLocks noGrp="1"/>
          </p:cNvSpPr>
          <p:nvPr>
            <p:ph type="body" idx="4294967295"/>
          </p:nvPr>
        </p:nvSpPr>
        <p:spPr>
          <a:xfrm>
            <a:off x="323215" y="1484630"/>
            <a:ext cx="8642350" cy="4695190"/>
          </a:xfrm>
        </p:spPr>
        <p:txBody>
          <a:bodyPr vert="horz" wrap="square" lIns="78366" tIns="39183" rIns="78366" bIns="39183" anchor="t" anchorCtr="0"/>
          <a:p>
            <a:pPr eaLnBrk="1" hangingPunct="1">
              <a:lnSpc>
                <a:spcPct val="105000"/>
              </a:lnSpc>
            </a:pPr>
            <a:r>
              <a:rPr lang="en-US" altLang="zh-CN">
                <a:solidFill>
                  <a:srgbClr val="000000"/>
                </a:solidFill>
                <a:latin typeface="宋体" panose="02010600030101010101" pitchFamily="2" charset="-122"/>
              </a:rPr>
              <a:t>   </a:t>
            </a:r>
            <a:r>
              <a:rPr>
                <a:latin typeface="宋体" panose="02010600030101010101" pitchFamily="2" charset="-122"/>
              </a:rPr>
              <a:t>一、STC15W4K32S4单片机的存储结构</a:t>
            </a:r>
            <a:r>
              <a:rPr lang="en-US">
                <a:latin typeface="宋体" panose="02010600030101010101" pitchFamily="2" charset="-122"/>
              </a:rPr>
              <a:t>--</a:t>
            </a:r>
            <a:r>
              <a:rPr lang="zh-CN" altLang="en-US" sz="2000">
                <a:solidFill>
                  <a:srgbClr val="7030A0"/>
                </a:solidFill>
                <a:latin typeface="宋体" panose="02010600030101010101" pitchFamily="2" charset="-122"/>
              </a:rPr>
              <a:t>基本RAM</a:t>
            </a:r>
            <a:r>
              <a:rPr lang="zh-CN" altLang="en-US" sz="2000" b="0">
                <a:latin typeface="宋体" panose="02010600030101010101" pitchFamily="2" charset="-122"/>
              </a:rPr>
              <a:t> </a:t>
            </a:r>
            <a:r>
              <a:rPr lang="zh-CN" altLang="en-US" b="0">
                <a:latin typeface="宋体" panose="02010600030101010101" pitchFamily="2" charset="-122"/>
              </a:rPr>
              <a:t> </a:t>
            </a:r>
            <a:r>
              <a:rPr lang="zh-CN" altLang="en-US">
                <a:latin typeface="宋体" panose="02010600030101010101" pitchFamily="2" charset="-122"/>
              </a:rPr>
              <a:t>  </a:t>
            </a:r>
            <a:endParaRPr lang="zh-CN" altLang="en-US">
              <a:latin typeface="宋体" panose="02010600030101010101" pitchFamily="2" charset="-122"/>
            </a:endParaRPr>
          </a:p>
          <a:p>
            <a:pPr eaLnBrk="1" hangingPunct="1">
              <a:lnSpc>
                <a:spcPct val="105000"/>
              </a:lnSpc>
            </a:pPr>
            <a:r>
              <a:rPr lang="en-US" altLang="zh-CN">
                <a:latin typeface="宋体" panose="02010600030101010101" pitchFamily="2" charset="-122"/>
              </a:rPr>
              <a:t>  </a:t>
            </a:r>
            <a:r>
              <a:rPr lang="en-US" altLang="zh-CN" b="0">
                <a:latin typeface="宋体" panose="02010600030101010101" pitchFamily="2" charset="-122"/>
              </a:rPr>
              <a:t> </a:t>
            </a:r>
            <a:r>
              <a:rPr lang="en-US" altLang="zh-CN" b="0">
                <a:latin typeface="宋体" panose="02010600030101010101" pitchFamily="2" charset="-122"/>
              </a:rPr>
              <a:t>（1）低128字节</a:t>
            </a:r>
            <a:endParaRPr lang="en-US" altLang="zh-CN" b="0">
              <a:latin typeface="宋体" panose="02010600030101010101" pitchFamily="2" charset="-122"/>
            </a:endParaRPr>
          </a:p>
          <a:p>
            <a:pPr eaLnBrk="1" hangingPunct="1">
              <a:lnSpc>
                <a:spcPct val="105000"/>
              </a:lnSpc>
            </a:pPr>
            <a:r>
              <a:rPr lang="en-US" altLang="zh-CN" b="0">
                <a:latin typeface="宋体" panose="02010600030101010101" pitchFamily="2" charset="-122"/>
              </a:rPr>
              <a:t>     1）工作寄存器区（00H～1FH）</a:t>
            </a:r>
            <a:endParaRPr lang="en-US" altLang="zh-CN" b="0">
              <a:latin typeface="宋体" panose="02010600030101010101" pitchFamily="2" charset="-122"/>
            </a:endParaRPr>
          </a:p>
          <a:p>
            <a:pPr eaLnBrk="1" hangingPunct="1">
              <a:lnSpc>
                <a:spcPct val="105000"/>
              </a:lnSpc>
            </a:pPr>
            <a:r>
              <a:rPr lang="en-US" altLang="zh-CN" b="0">
                <a:latin typeface="宋体" panose="02010600030101010101" pitchFamily="2" charset="-122"/>
              </a:rPr>
              <a:t>      当前工作寄存器组的选择是通过程序状态字PSW中的RS1、RS0实现的。</a:t>
            </a:r>
            <a:endParaRPr lang="en-US" altLang="zh-CN" b="0">
              <a:latin typeface="宋体" panose="02010600030101010101" pitchFamily="2" charset="-122"/>
            </a:endParaRPr>
          </a:p>
        </p:txBody>
      </p:sp>
      <p:pic>
        <p:nvPicPr>
          <p:cNvPr id="3" name="图片 2"/>
          <p:cNvPicPr>
            <a:picLocks noChangeAspect="1"/>
          </p:cNvPicPr>
          <p:nvPr>
            <p:custDataLst>
              <p:tags r:id="rId1"/>
            </p:custDataLst>
          </p:nvPr>
        </p:nvPicPr>
        <p:blipFill>
          <a:blip r:embed="rId2"/>
          <a:stretch>
            <a:fillRect/>
          </a:stretch>
        </p:blipFill>
        <p:spPr>
          <a:xfrm>
            <a:off x="35560" y="3789045"/>
            <a:ext cx="9089390" cy="3002915"/>
          </a:xfrm>
          <a:prstGeom prst="rect">
            <a:avLst/>
          </a:prstGeom>
        </p:spPr>
      </p:pic>
    </p:spTree>
  </p:cSld>
  <p:clrMapOvr>
    <a:masterClrMapping/>
  </p:clrMapOvr>
  <p:transition spd="med">
    <p:random/>
  </p:transition>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BEAUTIFY_FLAG" val=""/>
</p:tagLst>
</file>

<file path=ppt/tags/tag11.xml><?xml version="1.0" encoding="utf-8"?>
<p:tagLst xmlns:p="http://schemas.openxmlformats.org/presentationml/2006/main">
  <p:tag name="KSO_WPP_MARK_KEY" val="a5f9c714-39af-4365-ad7b-2c338e166016"/>
  <p:tag name="COMMONDATA" val="eyJoZGlkIjoiNDI1YTEyMmJlY2IxZTYzOTFkNjMwOTc5NjNmNWM5YWQifQ=="/>
</p:tagLst>
</file>

<file path=ppt/tags/tag2.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
</p:tagLst>
</file>

<file path=ppt/tags/tag4.xml><?xml version="1.0" encoding="utf-8"?>
<p:tagLst xmlns:p="http://schemas.openxmlformats.org/presentationml/2006/main">
  <p:tag name="KSO_WM_BEAUTIFY_FLAG" val=""/>
</p:tagLst>
</file>

<file path=ppt/tags/tag5.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heme/theme1.xml><?xml version="1.0" encoding="utf-8"?>
<a:theme xmlns:a="http://schemas.openxmlformats.org/drawingml/2006/main" name="演示设计">
  <a:themeElements>
    <a:clrScheme name="">
      <a:dk1>
        <a:srgbClr val="000000"/>
      </a:dk1>
      <a:lt1>
        <a:srgbClr val="FFFFFF"/>
      </a:lt1>
      <a:dk2>
        <a:srgbClr val="000000"/>
      </a:dk2>
      <a:lt2>
        <a:srgbClr val="808080"/>
      </a:lt2>
      <a:accent1>
        <a:srgbClr val="FF9021"/>
      </a:accent1>
      <a:accent2>
        <a:srgbClr val="DA5800"/>
      </a:accent2>
      <a:accent3>
        <a:srgbClr val="FFFFFF"/>
      </a:accent3>
      <a:accent4>
        <a:srgbClr val="000000"/>
      </a:accent4>
      <a:accent5>
        <a:srgbClr val="FFC7AB"/>
      </a:accent5>
      <a:accent6>
        <a:srgbClr val="C34E00"/>
      </a:accent6>
      <a:hlink>
        <a:srgbClr val="963D00"/>
      </a:hlink>
      <a:folHlink>
        <a:srgbClr val="FFC78F"/>
      </a:folHlink>
    </a:clrScheme>
    <a:fontScheme name="">
      <a:majorFont>
        <a:latin typeface="Arial"/>
        <a:ea typeface="黑体"/>
        <a:cs typeface=""/>
      </a:majorFont>
      <a:minorFont>
        <a:latin typeface="Arial"/>
        <a:ea typeface="华文细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00000"/>
        </a:dk2>
        <a:lt2>
          <a:srgbClr val="808080"/>
        </a:lt2>
        <a:accent1>
          <a:srgbClr val="FF9021"/>
        </a:accent1>
        <a:accent2>
          <a:srgbClr val="DA5800"/>
        </a:accent2>
        <a:accent3>
          <a:srgbClr val="FFFFFF"/>
        </a:accent3>
        <a:accent4>
          <a:srgbClr val="000000"/>
        </a:accent4>
        <a:accent5>
          <a:srgbClr val="FFC7AB"/>
        </a:accent5>
        <a:accent6>
          <a:srgbClr val="C34E00"/>
        </a:accent6>
        <a:hlink>
          <a:srgbClr val="963D00"/>
        </a:hlink>
        <a:folHlink>
          <a:srgbClr val="FFC78F"/>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演示设计1">
  <a:themeElements>
    <a:clrScheme name="">
      <a:dk1>
        <a:srgbClr val="000000"/>
      </a:dk1>
      <a:lt1>
        <a:srgbClr val="FFFFFF"/>
      </a:lt1>
      <a:dk2>
        <a:srgbClr val="000000"/>
      </a:dk2>
      <a:lt2>
        <a:srgbClr val="808080"/>
      </a:lt2>
      <a:accent1>
        <a:srgbClr val="FF9021"/>
      </a:accent1>
      <a:accent2>
        <a:srgbClr val="DA5800"/>
      </a:accent2>
      <a:accent3>
        <a:srgbClr val="FFFFFF"/>
      </a:accent3>
      <a:accent4>
        <a:srgbClr val="000000"/>
      </a:accent4>
      <a:accent5>
        <a:srgbClr val="FFC7AB"/>
      </a:accent5>
      <a:accent6>
        <a:srgbClr val="C34E00"/>
      </a:accent6>
      <a:hlink>
        <a:srgbClr val="963D00"/>
      </a:hlink>
      <a:folHlink>
        <a:srgbClr val="FFAD5B"/>
      </a:folHlink>
    </a:clrScheme>
    <a:fontScheme name="">
      <a:majorFont>
        <a:latin typeface="Arial"/>
        <a:ea typeface="黑体"/>
        <a:cs typeface=""/>
      </a:majorFont>
      <a:minorFont>
        <a:latin typeface="Arial"/>
        <a:ea typeface="华文细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00000"/>
        </a:dk2>
        <a:lt2>
          <a:srgbClr val="808080"/>
        </a:lt2>
        <a:accent1>
          <a:srgbClr val="FF9021"/>
        </a:accent1>
        <a:accent2>
          <a:srgbClr val="DA5800"/>
        </a:accent2>
        <a:accent3>
          <a:srgbClr val="FFFFFF"/>
        </a:accent3>
        <a:accent4>
          <a:srgbClr val="000000"/>
        </a:accent4>
        <a:accent5>
          <a:srgbClr val="FFC7AB"/>
        </a:accent5>
        <a:accent6>
          <a:srgbClr val="C34E00"/>
        </a:accent6>
        <a:hlink>
          <a:srgbClr val="963D00"/>
        </a:hlink>
        <a:folHlink>
          <a:srgbClr val="FFAD5B"/>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电子现金支付系统讨论">
  <a:themeElements>
    <a:clrScheme name="">
      <a:dk1>
        <a:srgbClr val="000000"/>
      </a:dk1>
      <a:lt1>
        <a:srgbClr val="FFFFFF"/>
      </a:lt1>
      <a:dk2>
        <a:srgbClr val="000000"/>
      </a:dk2>
      <a:lt2>
        <a:srgbClr val="006600"/>
      </a:lt2>
      <a:accent1>
        <a:srgbClr val="F5EBC1"/>
      </a:accent1>
      <a:accent2>
        <a:srgbClr val="33CCFF"/>
      </a:accent2>
      <a:accent3>
        <a:srgbClr val="FFFFFF"/>
      </a:accent3>
      <a:accent4>
        <a:srgbClr val="000000"/>
      </a:accent4>
      <a:accent5>
        <a:srgbClr val="F9F3DC"/>
      </a:accent5>
      <a:accent6>
        <a:srgbClr val="2DB7E5"/>
      </a:accent6>
      <a:hlink>
        <a:srgbClr val="463FD7"/>
      </a:hlink>
      <a:folHlink>
        <a:srgbClr val="33CCCC"/>
      </a:folHlink>
    </a:clrScheme>
    <a:fontScheme name="">
      <a:majorFont>
        <a:latin typeface="Arial Narrow"/>
        <a:ea typeface="华文中宋"/>
        <a:cs typeface=""/>
      </a:majorFont>
      <a:minorFont>
        <a:latin typeface="Arial Narrow"/>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FFFFCC"/>
        </a:dk1>
        <a:lt1>
          <a:srgbClr val="000000"/>
        </a:lt1>
        <a:dk2>
          <a:srgbClr val="FFCC00"/>
        </a:dk2>
        <a:lt2>
          <a:srgbClr val="FF9900"/>
        </a:lt2>
        <a:accent1>
          <a:srgbClr val="6B6253"/>
        </a:accent1>
        <a:accent2>
          <a:srgbClr val="72543E"/>
        </a:accent2>
        <a:accent3>
          <a:srgbClr val="AAAAAA"/>
        </a:accent3>
        <a:accent4>
          <a:srgbClr val="DCDCAF"/>
        </a:accent4>
        <a:accent5>
          <a:srgbClr val="BAB8B4"/>
        </a:accent5>
        <a:accent6>
          <a:srgbClr val="664B37"/>
        </a:accent6>
        <a:hlink>
          <a:srgbClr val="DA9880"/>
        </a:hlink>
        <a:folHlink>
          <a:srgbClr val="B2B2B2"/>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006600"/>
        </a:lt2>
        <a:accent1>
          <a:srgbClr val="F5EBC1"/>
        </a:accent1>
        <a:accent2>
          <a:srgbClr val="FFCC00"/>
        </a:accent2>
        <a:accent3>
          <a:srgbClr val="FFFFFF"/>
        </a:accent3>
        <a:accent4>
          <a:srgbClr val="000000"/>
        </a:accent4>
        <a:accent5>
          <a:srgbClr val="F9F3DC"/>
        </a:accent5>
        <a:accent6>
          <a:srgbClr val="E5B700"/>
        </a:accent6>
        <a:hlink>
          <a:srgbClr val="D4876C"/>
        </a:hlink>
        <a:folHlink>
          <a:srgbClr val="B2B2B2"/>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292929"/>
        </a:lt2>
        <a:accent1>
          <a:srgbClr val="EAEAEA"/>
        </a:accent1>
        <a:accent2>
          <a:srgbClr val="969696"/>
        </a:accent2>
        <a:accent3>
          <a:srgbClr val="FFFFFF"/>
        </a:accent3>
        <a:accent4>
          <a:srgbClr val="000000"/>
        </a:accent4>
        <a:accent5>
          <a:srgbClr val="F2F2F2"/>
        </a:accent5>
        <a:accent6>
          <a:srgbClr val="868686"/>
        </a:accent6>
        <a:hlink>
          <a:srgbClr val="5F5F5F"/>
        </a:hlink>
        <a:folHlink>
          <a:srgbClr val="B2B2B2"/>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006600"/>
        </a:lt2>
        <a:accent1>
          <a:srgbClr val="D8EBB3"/>
        </a:accent1>
        <a:accent2>
          <a:srgbClr val="CCCC00"/>
        </a:accent2>
        <a:accent3>
          <a:srgbClr val="FFFFFF"/>
        </a:accent3>
        <a:accent4>
          <a:srgbClr val="000000"/>
        </a:accent4>
        <a:accent5>
          <a:srgbClr val="E8F3D5"/>
        </a:accent5>
        <a:accent6>
          <a:srgbClr val="B7B700"/>
        </a:accent6>
        <a:hlink>
          <a:srgbClr val="FFBE7D"/>
        </a:hlink>
        <a:folHlink>
          <a:srgbClr val="B2B2B2"/>
        </a:folHlink>
      </a:clrScheme>
      <a:clrMap bg1="lt1" tx1="dk1" bg2="lt2" tx2="dk2" accent1="accent1" accent2="accent2" accent3="accent3" accent4="accent4" accent5="accent5" accent6="accent6" hlink="hlink" folHlink="folHlink"/>
    </a:extraClrScheme>
    <a:extraClrScheme>
      <a:clrScheme name="">
        <a:dk1>
          <a:srgbClr val="000000"/>
        </a:dk1>
        <a:lt1>
          <a:srgbClr val="E5D3B3"/>
        </a:lt1>
        <a:dk2>
          <a:srgbClr val="800000"/>
        </a:dk2>
        <a:lt2>
          <a:srgbClr val="009900"/>
        </a:lt2>
        <a:accent1>
          <a:srgbClr val="D5B095"/>
        </a:accent1>
        <a:accent2>
          <a:srgbClr val="E28666"/>
        </a:accent2>
        <a:accent3>
          <a:srgbClr val="EFE5D5"/>
        </a:accent3>
        <a:accent4>
          <a:srgbClr val="000000"/>
        </a:accent4>
        <a:accent5>
          <a:srgbClr val="E6D4C9"/>
        </a:accent5>
        <a:accent6>
          <a:srgbClr val="CA785B"/>
        </a:accent6>
        <a:hlink>
          <a:srgbClr val="B75735"/>
        </a:hlink>
        <a:folHlink>
          <a:srgbClr val="B2B2B2"/>
        </a:folHlink>
      </a:clrScheme>
      <a:clrMap bg1="lt1" tx1="dk1" bg2="lt2" tx2="dk2" accent1="accent1" accent2="accent2" accent3="accent3" accent4="accent4" accent5="accent5" accent6="accent6" hlink="hlink" folHlink="folHlink"/>
    </a:extraClrScheme>
    <a:extraClrScheme>
      <a:clrScheme name="">
        <a:dk1>
          <a:srgbClr val="FFFFFF"/>
        </a:dk1>
        <a:lt1>
          <a:srgbClr val="51399D"/>
        </a:lt1>
        <a:dk2>
          <a:srgbClr val="FFFFCC"/>
        </a:dk2>
        <a:lt2>
          <a:srgbClr val="99CC00"/>
        </a:lt2>
        <a:accent1>
          <a:srgbClr val="877CAA"/>
        </a:accent1>
        <a:accent2>
          <a:srgbClr val="000058"/>
        </a:accent2>
        <a:accent3>
          <a:srgbClr val="B3AECC"/>
        </a:accent3>
        <a:accent4>
          <a:srgbClr val="DCDCDC"/>
        </a:accent4>
        <a:accent5>
          <a:srgbClr val="C3BFD1"/>
        </a:accent5>
        <a:accent6>
          <a:srgbClr val="00004E"/>
        </a:accent6>
        <a:hlink>
          <a:srgbClr val="FFCC00"/>
        </a:hlink>
        <a:folHlink>
          <a:srgbClr val="B2B2B2"/>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006600"/>
        </a:lt2>
        <a:accent1>
          <a:srgbClr val="F5EBC1"/>
        </a:accent1>
        <a:accent2>
          <a:srgbClr val="33CCFF"/>
        </a:accent2>
        <a:accent3>
          <a:srgbClr val="FFFFFF"/>
        </a:accent3>
        <a:accent4>
          <a:srgbClr val="000000"/>
        </a:accent4>
        <a:accent5>
          <a:srgbClr val="F9F3DC"/>
        </a:accent5>
        <a:accent6>
          <a:srgbClr val="2DB7E5"/>
        </a:accent6>
        <a:hlink>
          <a:srgbClr val="463FD7"/>
        </a:hlink>
        <a:folHlink>
          <a:srgbClr val="33CCCC"/>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TechEd_Breakout_Template">
  <a:themeElements>
    <a:clrScheme name="">
      <a:dk1>
        <a:srgbClr val="FFFFFF"/>
      </a:dk1>
      <a:lt1>
        <a:srgbClr val="00478E"/>
      </a:lt1>
      <a:dk2>
        <a:srgbClr val="FFCC29"/>
      </a:dk2>
      <a:lt2>
        <a:srgbClr val="000000"/>
      </a:lt2>
      <a:accent1>
        <a:srgbClr val="FCEB98"/>
      </a:accent1>
      <a:accent2>
        <a:srgbClr val="EC773C"/>
      </a:accent2>
      <a:accent3>
        <a:srgbClr val="AAB1C6"/>
      </a:accent3>
      <a:accent4>
        <a:srgbClr val="DCDCDC"/>
      </a:accent4>
      <a:accent5>
        <a:srgbClr val="FDF3CA"/>
      </a:accent5>
      <a:accent6>
        <a:srgbClr val="D36A35"/>
      </a:accent6>
      <a:hlink>
        <a:srgbClr val="50B72B"/>
      </a:hlink>
      <a:folHlink>
        <a:srgbClr val="569EE0"/>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FFFFFF"/>
        </a:dk1>
        <a:lt1>
          <a:srgbClr val="00478E"/>
        </a:lt1>
        <a:dk2>
          <a:srgbClr val="FFCC29"/>
        </a:dk2>
        <a:lt2>
          <a:srgbClr val="000000"/>
        </a:lt2>
        <a:accent1>
          <a:srgbClr val="FCEB98"/>
        </a:accent1>
        <a:accent2>
          <a:srgbClr val="EC773C"/>
        </a:accent2>
        <a:accent3>
          <a:srgbClr val="AAB1C6"/>
        </a:accent3>
        <a:accent4>
          <a:srgbClr val="DCDCDC"/>
        </a:accent4>
        <a:accent5>
          <a:srgbClr val="FDF3CA"/>
        </a:accent5>
        <a:accent6>
          <a:srgbClr val="D36A35"/>
        </a:accent6>
        <a:hlink>
          <a:srgbClr val="50B72B"/>
        </a:hlink>
        <a:folHlink>
          <a:srgbClr val="569EE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1_演示设计">
  <a:themeElements>
    <a:clrScheme name="">
      <a:dk1>
        <a:srgbClr val="000000"/>
      </a:dk1>
      <a:lt1>
        <a:srgbClr val="FFFFFF"/>
      </a:lt1>
      <a:dk2>
        <a:srgbClr val="000000"/>
      </a:dk2>
      <a:lt2>
        <a:srgbClr val="808080"/>
      </a:lt2>
      <a:accent1>
        <a:srgbClr val="FF9021"/>
      </a:accent1>
      <a:accent2>
        <a:srgbClr val="DA5800"/>
      </a:accent2>
      <a:accent3>
        <a:srgbClr val="FFFFFF"/>
      </a:accent3>
      <a:accent4>
        <a:srgbClr val="000000"/>
      </a:accent4>
      <a:accent5>
        <a:srgbClr val="FFC7AB"/>
      </a:accent5>
      <a:accent6>
        <a:srgbClr val="C34E00"/>
      </a:accent6>
      <a:hlink>
        <a:srgbClr val="963D00"/>
      </a:hlink>
      <a:folHlink>
        <a:srgbClr val="FFC78F"/>
      </a:folHlink>
    </a:clrScheme>
    <a:fontScheme name="">
      <a:majorFont>
        <a:latin typeface="Arial"/>
        <a:ea typeface="黑体"/>
        <a:cs typeface=""/>
      </a:majorFont>
      <a:minorFont>
        <a:latin typeface="Arial"/>
        <a:ea typeface="华文细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00000"/>
        </a:dk2>
        <a:lt2>
          <a:srgbClr val="808080"/>
        </a:lt2>
        <a:accent1>
          <a:srgbClr val="FF9021"/>
        </a:accent1>
        <a:accent2>
          <a:srgbClr val="DA5800"/>
        </a:accent2>
        <a:accent3>
          <a:srgbClr val="FFFFFF"/>
        </a:accent3>
        <a:accent4>
          <a:srgbClr val="000000"/>
        </a:accent4>
        <a:accent5>
          <a:srgbClr val="FFC7AB"/>
        </a:accent5>
        <a:accent6>
          <a:srgbClr val="C34E00"/>
        </a:accent6>
        <a:hlink>
          <a:srgbClr val="963D00"/>
        </a:hlink>
        <a:folHlink>
          <a:srgbClr val="FFC78F"/>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1_TechEd_Breakout_Template">
  <a:themeElements>
    <a:clrScheme name="">
      <a:dk1>
        <a:srgbClr val="FFFFFF"/>
      </a:dk1>
      <a:lt1>
        <a:srgbClr val="00478E"/>
      </a:lt1>
      <a:dk2>
        <a:srgbClr val="FFCC29"/>
      </a:dk2>
      <a:lt2>
        <a:srgbClr val="000000"/>
      </a:lt2>
      <a:accent1>
        <a:srgbClr val="FCEB98"/>
      </a:accent1>
      <a:accent2>
        <a:srgbClr val="EC773C"/>
      </a:accent2>
      <a:accent3>
        <a:srgbClr val="AAB1C6"/>
      </a:accent3>
      <a:accent4>
        <a:srgbClr val="DCDCDC"/>
      </a:accent4>
      <a:accent5>
        <a:srgbClr val="FDF3CA"/>
      </a:accent5>
      <a:accent6>
        <a:srgbClr val="D36A35"/>
      </a:accent6>
      <a:hlink>
        <a:srgbClr val="50B72B"/>
      </a:hlink>
      <a:folHlink>
        <a:srgbClr val="569EE0"/>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FFFFFF"/>
        </a:dk1>
        <a:lt1>
          <a:srgbClr val="00478E"/>
        </a:lt1>
        <a:dk2>
          <a:srgbClr val="FFCC29"/>
        </a:dk2>
        <a:lt2>
          <a:srgbClr val="000000"/>
        </a:lt2>
        <a:accent1>
          <a:srgbClr val="FCEB98"/>
        </a:accent1>
        <a:accent2>
          <a:srgbClr val="EC773C"/>
        </a:accent2>
        <a:accent3>
          <a:srgbClr val="AAB1C6"/>
        </a:accent3>
        <a:accent4>
          <a:srgbClr val="DCDCDC"/>
        </a:accent4>
        <a:accent5>
          <a:srgbClr val="FDF3CA"/>
        </a:accent5>
        <a:accent6>
          <a:srgbClr val="D36A35"/>
        </a:accent6>
        <a:hlink>
          <a:srgbClr val="50B72B"/>
        </a:hlink>
        <a:folHlink>
          <a:srgbClr val="569EE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Cambria-Calibri">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11988</Words>
  <Application>WPS 演示</Application>
  <PresentationFormat>在屏幕上显示</PresentationFormat>
  <Paragraphs>392</Paragraphs>
  <Slides>52</Slides>
  <Notes>0</Notes>
  <HiddenSlides>0</HiddenSlides>
  <MMClips>0</MMClips>
  <ScaleCrop>false</ScaleCrop>
  <HeadingPairs>
    <vt:vector size="6" baseType="variant">
      <vt:variant>
        <vt:lpstr>已用的字体</vt:lpstr>
      </vt:variant>
      <vt:variant>
        <vt:i4>14</vt:i4>
      </vt:variant>
      <vt:variant>
        <vt:lpstr>主题</vt:lpstr>
      </vt:variant>
      <vt:variant>
        <vt:i4>6</vt:i4>
      </vt:variant>
      <vt:variant>
        <vt:lpstr>幻灯片标题</vt:lpstr>
      </vt:variant>
      <vt:variant>
        <vt:i4>52</vt:i4>
      </vt:variant>
    </vt:vector>
  </HeadingPairs>
  <TitlesOfParts>
    <vt:vector size="72" baseType="lpstr">
      <vt:lpstr>Arial</vt:lpstr>
      <vt:lpstr>宋体</vt:lpstr>
      <vt:lpstr>Wingdings</vt:lpstr>
      <vt:lpstr>Times New Roman</vt:lpstr>
      <vt:lpstr>华文细黑</vt:lpstr>
      <vt:lpstr>MS UI Gothic</vt:lpstr>
      <vt:lpstr>华文行楷</vt:lpstr>
      <vt:lpstr>仿宋_GB2312</vt:lpstr>
      <vt:lpstr>Arial Narrow</vt:lpstr>
      <vt:lpstr>华文中宋</vt:lpstr>
      <vt:lpstr>微软雅黑</vt:lpstr>
      <vt:lpstr>Arial Unicode MS</vt:lpstr>
      <vt:lpstr>Verdana</vt:lpstr>
      <vt:lpstr>黑体</vt:lpstr>
      <vt:lpstr>演示设计</vt:lpstr>
      <vt:lpstr>演示设计1</vt:lpstr>
      <vt:lpstr>电子现金支付系统讨论</vt:lpstr>
      <vt:lpstr>TechEd_Breakout_Template</vt:lpstr>
      <vt:lpstr>1_演示设计</vt:lpstr>
      <vt:lpstr>1_TechEd_Breakout_Template</vt:lpstr>
      <vt:lpstr>PowerPoint 演示文稿</vt:lpstr>
      <vt:lpstr>PowerPoint 演示文稿</vt:lpstr>
      <vt:lpstr>任务1  STC15W4K32S4单片机的基本RAM</vt:lpstr>
      <vt:lpstr>   任务1  STC15W4K32S4单片机的基本RAM                                                                             —任务说明</vt:lpstr>
      <vt:lpstr>   任务1  STC15W4K32S4单片机的基本RAM                                                                             —相关知识</vt:lpstr>
      <vt:lpstr>   任务1  STC15W4K32S4单片机的基本RAM                                                                             —相关知识</vt:lpstr>
      <vt:lpstr>   任务1  STC15W4K32S4单片机的基本RAM                                                                             —相关知识</vt:lpstr>
      <vt:lpstr>   任务1  STC15W4K32S4单片机的基本RAM                                                                             —相关知识</vt:lpstr>
      <vt:lpstr>   任务1  STC15W4K32S4单片机的基本RAM                                                                             —相关知识</vt:lpstr>
      <vt:lpstr>   任务1  STC15W4K32S4单片机的基本RAM                                                                             —相关知识</vt:lpstr>
      <vt:lpstr>   任务1  STC15W4K32S4单片机的基本RAM                                                                             —相关知识</vt:lpstr>
      <vt:lpstr>   任务1  STC15W4K32S4单片机的基本RAM                                                                             —相关知识</vt:lpstr>
      <vt:lpstr>   任务1  STC15W4K32S4单片机的基本RAM                                                                             —相关知识</vt:lpstr>
      <vt:lpstr>   任务1  STC15W4K32S4单片机的基本RAM                                                                             —相关知识</vt:lpstr>
      <vt:lpstr>   任务1  STC15W4K32S4单片机的基本RAM                                                                             —相关知识</vt:lpstr>
      <vt:lpstr>   任务1  STC15W4K32S4单片机的基本RAM                                                                             —相关知识</vt:lpstr>
      <vt:lpstr>   任务1  STC15W4K32S4单片机的基本RAM                                                                             —相关知识</vt:lpstr>
      <vt:lpstr>   任务1  STC15W4K32S4单片机的基本RAM                                                                             —相关知识</vt:lpstr>
      <vt:lpstr>   任务1  STC15W4K32S4单片机的基本RAM                                                                             —相关知识</vt:lpstr>
      <vt:lpstr>   任务1  STC15W4K32S4单片机的基本RAM                                                                             —相关知识</vt:lpstr>
      <vt:lpstr>   任务1  STC15W4K32S4单片机的基本RAM                                                                             —相关知识</vt:lpstr>
      <vt:lpstr>   任务1  STC15W4K32S4单片机的基本RAM                                                                             —相关知识</vt:lpstr>
      <vt:lpstr>   任务1  STC15W4K32S4单片机的基本RAM                                                                             —任务实施</vt:lpstr>
      <vt:lpstr>   任务1  STC15W4K32S4单片机的基本RAM                                                                             —任务实施</vt:lpstr>
      <vt:lpstr>   任务1  STC15W4K32S4单片机的基本RAM                                                                             —任务实施</vt:lpstr>
      <vt:lpstr>   任务1  STC15W4K32S4单片机的基本RAM                                                                             —任务拓展</vt:lpstr>
      <vt:lpstr>任务2   STC15W4K32S4单片机扩展RAM的测试</vt:lpstr>
      <vt:lpstr>任务2   STC15W4K32S4单片机扩展RAM的测试                                                                        —任务说明</vt:lpstr>
      <vt:lpstr>任务2   STC15W4K32S4单片机扩展RAM的测试                                                                        —相关知识</vt:lpstr>
      <vt:lpstr>任务2   STC15W4K32S4单片机扩展RAM的测试                                                                        —相关知识</vt:lpstr>
      <vt:lpstr>任务2   STC15W4K32S4单片机扩展RAM的测试                                                                        —相关知识</vt:lpstr>
      <vt:lpstr>任务2   STC15W4K32S4单片机扩展RAM的测试                                                                        —任务实施</vt:lpstr>
      <vt:lpstr>任务2   STC15W4K32S4单片机扩展RAM的测试                                                                        —任务实施</vt:lpstr>
      <vt:lpstr>任务2   STC15W4K32S4单片机扩展RAM的测试                                                                        —任务实施</vt:lpstr>
      <vt:lpstr>任务2   STC15W4K32S4单片机扩展RAM的测试                                                                        —任务拓展</vt:lpstr>
      <vt:lpstr>任务3   STC15W4K32S4单片机EEPROM的测试</vt:lpstr>
      <vt:lpstr> 任务3   STC15W4K32S4单片机EEPROM的测试                                                                      —任务说明</vt:lpstr>
      <vt:lpstr> 任务3   STC15W4K32S4单片机EEPROM的测试                                                                      —任务说明</vt:lpstr>
      <vt:lpstr> 任务3   STC15W4K32S4单片机EEPROM的测试                                                                      —任务说明</vt:lpstr>
      <vt:lpstr> 任务3   STC15W4K32S4单片机EEPROM的测试                                                                      —任务说明</vt:lpstr>
      <vt:lpstr> 任务3   STC15W4K32S4单片机EEPROM的测试                                                                      —任务说明</vt:lpstr>
      <vt:lpstr> 任务3   STC15W4K32S4单片机EEPROM的测试                                                                      —任务说明</vt:lpstr>
      <vt:lpstr> 任务3   STC15W4K32S4单片机EEPROM的测试                                                                      —任务说明</vt:lpstr>
      <vt:lpstr> 任务3   STC15W4K32S4单片机EEPROM的测试                                                                      —任务说明</vt:lpstr>
      <vt:lpstr> 任务3   STC15W4K32S4单片机EEPROM的测试                                                                      —任务实施</vt:lpstr>
      <vt:lpstr> 任务3   STC15W4K32S4单片机EEPROM的测试                                                                      —任务实施</vt:lpstr>
      <vt:lpstr> 任务3   STC15W4K32S4单片机EEPROM的测试                                                                      —任务实施</vt:lpstr>
      <vt:lpstr> 任务3   STC15W4K32S4单片机EEPROM的测试                                                                      —任务实施</vt:lpstr>
      <vt:lpstr> 任务3   STC15W4K32S4单片机EEPROM的测试                                                                      —任务实施</vt:lpstr>
      <vt:lpstr> 任务3   STC15W4K32S4单片机EEPROM的测试                                                                      —任务实施</vt:lpstr>
      <vt:lpstr> 任务3   STC15W4K32S4单片机EEPROM的测试                                                                      —任务拓展</vt:lpstr>
      <vt:lpstr>感谢您的关注！</vt:lpstr>
    </vt:vector>
  </TitlesOfParts>
  <Company>NordriDesign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课件制作说明： </dc:title>
  <dc:creator/>
  <cp:lastModifiedBy>pc</cp:lastModifiedBy>
  <cp:revision>435</cp:revision>
  <dcterms:created xsi:type="dcterms:W3CDTF">2008-05-06T01:42:00Z</dcterms:created>
  <dcterms:modified xsi:type="dcterms:W3CDTF">2024-01-04T08:35:10Z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2052-12.1.0.16120</vt:lpwstr>
  </property>
  <property fmtid="{D5CDD505-2E9C-101B-9397-08002B2CF9AE}" pid="3" name="ICV">
    <vt:lpwstr>9A9A8022645748138CAAB40BDF0668FC_13</vt:lpwstr>
  </property>
</Properties>
</file>