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0" r:id="rId3"/>
    <p:sldMasterId id="2147483672" r:id="rId4"/>
    <p:sldMasterId id="2147483684" r:id="rId5"/>
    <p:sldMasterId id="2147483696" r:id="rId6"/>
    <p:sldMasterId id="2147483708" r:id="rId7"/>
  </p:sldMasterIdLst>
  <p:notesMasterIdLst>
    <p:notesMasterId r:id="rId69"/>
  </p:notesMasterIdLst>
  <p:handoutMasterIdLst>
    <p:handoutMasterId r:id="rId70"/>
  </p:handoutMasterIdLst>
  <p:sldIdLst>
    <p:sldId id="489" r:id="rId8"/>
    <p:sldId id="339" r:id="rId9"/>
    <p:sldId id="754" r:id="rId10"/>
    <p:sldId id="730" r:id="rId11"/>
    <p:sldId id="1076" r:id="rId12"/>
    <p:sldId id="1107" r:id="rId13"/>
    <p:sldId id="1108" r:id="rId14"/>
    <p:sldId id="1109" r:id="rId15"/>
    <p:sldId id="1110" r:id="rId16"/>
    <p:sldId id="1111" r:id="rId17"/>
    <p:sldId id="1112" r:id="rId18"/>
    <p:sldId id="1113" r:id="rId19"/>
    <p:sldId id="1114" r:id="rId20"/>
    <p:sldId id="1115" r:id="rId21"/>
    <p:sldId id="1116" r:id="rId22"/>
    <p:sldId id="1117" r:id="rId23"/>
    <p:sldId id="1118" r:id="rId24"/>
    <p:sldId id="1119" r:id="rId25"/>
    <p:sldId id="1120" r:id="rId26"/>
    <p:sldId id="1122" r:id="rId27"/>
    <p:sldId id="1123" r:id="rId28"/>
    <p:sldId id="1125" r:id="rId29"/>
    <p:sldId id="1126" r:id="rId30"/>
    <p:sldId id="1127" r:id="rId31"/>
    <p:sldId id="1128" r:id="rId32"/>
    <p:sldId id="1129" r:id="rId33"/>
    <p:sldId id="1130" r:id="rId34"/>
    <p:sldId id="1131" r:id="rId35"/>
    <p:sldId id="1132" r:id="rId36"/>
    <p:sldId id="1133" r:id="rId37"/>
    <p:sldId id="1134" r:id="rId38"/>
    <p:sldId id="1135" r:id="rId39"/>
    <p:sldId id="1136" r:id="rId40"/>
    <p:sldId id="1137" r:id="rId41"/>
    <p:sldId id="1138" r:id="rId42"/>
    <p:sldId id="1139" r:id="rId43"/>
    <p:sldId id="1142" r:id="rId44"/>
    <p:sldId id="1141" r:id="rId45"/>
    <p:sldId id="755" r:id="rId46"/>
    <p:sldId id="742" r:id="rId47"/>
    <p:sldId id="1143" r:id="rId48"/>
    <p:sldId id="1144" r:id="rId49"/>
    <p:sldId id="1145" r:id="rId50"/>
    <p:sldId id="1146" r:id="rId51"/>
    <p:sldId id="1147" r:id="rId52"/>
    <p:sldId id="1148" r:id="rId53"/>
    <p:sldId id="779" r:id="rId54"/>
    <p:sldId id="750" r:id="rId55"/>
    <p:sldId id="1149" r:id="rId56"/>
    <p:sldId id="1150" r:id="rId57"/>
    <p:sldId id="1151" r:id="rId58"/>
    <p:sldId id="1152" r:id="rId59"/>
    <p:sldId id="1153" r:id="rId60"/>
    <p:sldId id="1154" r:id="rId61"/>
    <p:sldId id="1155" r:id="rId62"/>
    <p:sldId id="1156" r:id="rId63"/>
    <p:sldId id="1157" r:id="rId64"/>
    <p:sldId id="1158" r:id="rId65"/>
    <p:sldId id="1159" r:id="rId66"/>
    <p:sldId id="1161" r:id="rId67"/>
    <p:sldId id="703" r:id="rId68"/>
  </p:sldIdLst>
  <p:sldSz cx="9144000" cy="6858000" type="screen4x3"/>
  <p:notesSz cx="6858000" cy="9144000"/>
  <p:custDataLst>
    <p:tags r:id="rId74"/>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825" userDrawn="1">
          <p15:clr>
            <a:srgbClr val="A4A3A4"/>
          </p15:clr>
        </p15:guide>
        <p15:guide id="2" orient="horz" pos="174" userDrawn="1">
          <p15:clr>
            <a:srgbClr val="A4A3A4"/>
          </p15:clr>
        </p15:guide>
        <p15:guide id="3" orient="horz" pos="4070" userDrawn="1">
          <p15:clr>
            <a:srgbClr val="A4A3A4"/>
          </p15:clr>
        </p15:guide>
        <p15:guide id="4" orient="horz" pos="119" userDrawn="1">
          <p15:clr>
            <a:srgbClr val="A4A3A4"/>
          </p15:clr>
        </p15:guide>
        <p15:guide id="5" pos="5465" userDrawn="1">
          <p15:clr>
            <a:srgbClr val="A4A3A4"/>
          </p15:clr>
        </p15:guide>
        <p15:guide id="6" pos="2937" userDrawn="1">
          <p15:clr>
            <a:srgbClr val="A4A3A4"/>
          </p15:clr>
        </p15:guide>
        <p15:guide id="7" pos="31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00"/>
    <a:srgbClr val="FF3300"/>
    <a:srgbClr val="FFFFCC"/>
    <a:srgbClr val="00CC00"/>
    <a:srgbClr val="33CC33"/>
    <a:srgbClr val="EAECEE"/>
    <a:srgbClr val="FF00FF"/>
    <a:srgbClr val="CC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3825"/>
        <p:guide orient="horz" pos="174"/>
        <p:guide orient="horz" pos="4070"/>
        <p:guide orient="horz" pos="119"/>
        <p:guide pos="5465"/>
        <p:guide pos="2937"/>
        <p:guide pos="316"/>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slide" Target="slides/slide1.xml"/><Relationship Id="rId74" Type="http://schemas.openxmlformats.org/officeDocument/2006/relationships/tags" Target="tags/tag22.xml"/><Relationship Id="rId73" Type="http://schemas.openxmlformats.org/officeDocument/2006/relationships/tableStyles" Target="tableStyles.xml"/><Relationship Id="rId72" Type="http://schemas.openxmlformats.org/officeDocument/2006/relationships/viewProps" Target="viewProps.xml"/><Relationship Id="rId71" Type="http://schemas.openxmlformats.org/officeDocument/2006/relationships/presProps" Target="presProps.xml"/><Relationship Id="rId70" Type="http://schemas.openxmlformats.org/officeDocument/2006/relationships/handoutMaster" Target="handoutMasters/handoutMaster1.xml"/><Relationship Id="rId7" Type="http://schemas.openxmlformats.org/officeDocument/2006/relationships/slideMaster" Target="slideMasters/slideMaster6.xml"/><Relationship Id="rId69" Type="http://schemas.openxmlformats.org/officeDocument/2006/relationships/notesMaster" Target="notesMasters/notesMaster1.xml"/><Relationship Id="rId68" Type="http://schemas.openxmlformats.org/officeDocument/2006/relationships/slide" Target="slides/slide61.xml"/><Relationship Id="rId67" Type="http://schemas.openxmlformats.org/officeDocument/2006/relationships/slide" Target="slides/slide60.xml"/><Relationship Id="rId66" Type="http://schemas.openxmlformats.org/officeDocument/2006/relationships/slide" Target="slides/slide59.xml"/><Relationship Id="rId65" Type="http://schemas.openxmlformats.org/officeDocument/2006/relationships/slide" Target="slides/slide58.xml"/><Relationship Id="rId64" Type="http://schemas.openxmlformats.org/officeDocument/2006/relationships/slide" Target="slides/slide57.xml"/><Relationship Id="rId63" Type="http://schemas.openxmlformats.org/officeDocument/2006/relationships/slide" Target="slides/slide56.xml"/><Relationship Id="rId62" Type="http://schemas.openxmlformats.org/officeDocument/2006/relationships/slide" Target="slides/slide55.xml"/><Relationship Id="rId61" Type="http://schemas.openxmlformats.org/officeDocument/2006/relationships/slide" Target="slides/slide54.xml"/><Relationship Id="rId60" Type="http://schemas.openxmlformats.org/officeDocument/2006/relationships/slide" Target="slides/slide53.xml"/><Relationship Id="rId6" Type="http://schemas.openxmlformats.org/officeDocument/2006/relationships/slideMaster" Target="slideMasters/slideMaster5.xml"/><Relationship Id="rId59" Type="http://schemas.openxmlformats.org/officeDocument/2006/relationships/slide" Target="slides/slide52.xml"/><Relationship Id="rId58" Type="http://schemas.openxmlformats.org/officeDocument/2006/relationships/slide" Target="slides/slide51.xml"/><Relationship Id="rId57" Type="http://schemas.openxmlformats.org/officeDocument/2006/relationships/slide" Target="slides/slide50.xml"/><Relationship Id="rId56" Type="http://schemas.openxmlformats.org/officeDocument/2006/relationships/slide" Target="slides/slide49.xml"/><Relationship Id="rId55" Type="http://schemas.openxmlformats.org/officeDocument/2006/relationships/slide" Target="slides/slide48.xml"/><Relationship Id="rId54" Type="http://schemas.openxmlformats.org/officeDocument/2006/relationships/slide" Target="slides/slide47.xml"/><Relationship Id="rId53" Type="http://schemas.openxmlformats.org/officeDocument/2006/relationships/slide" Target="slides/slide46.xml"/><Relationship Id="rId52" Type="http://schemas.openxmlformats.org/officeDocument/2006/relationships/slide" Target="slides/slide45.xml"/><Relationship Id="rId51" Type="http://schemas.openxmlformats.org/officeDocument/2006/relationships/slide" Target="slides/slide44.xml"/><Relationship Id="rId50" Type="http://schemas.openxmlformats.org/officeDocument/2006/relationships/slide" Target="slides/slide43.xml"/><Relationship Id="rId5" Type="http://schemas.openxmlformats.org/officeDocument/2006/relationships/slideMaster" Target="slideMasters/slideMaster4.xml"/><Relationship Id="rId49" Type="http://schemas.openxmlformats.org/officeDocument/2006/relationships/slide" Target="slides/slide42.xml"/><Relationship Id="rId48" Type="http://schemas.openxmlformats.org/officeDocument/2006/relationships/slide" Target="slides/slide41.xml"/><Relationship Id="rId47" Type="http://schemas.openxmlformats.org/officeDocument/2006/relationships/slide" Target="slides/slide40.xml"/><Relationship Id="rId46" Type="http://schemas.openxmlformats.org/officeDocument/2006/relationships/slide" Target="slides/slide39.xml"/><Relationship Id="rId45" Type="http://schemas.openxmlformats.org/officeDocument/2006/relationships/slide" Target="slides/slide38.xml"/><Relationship Id="rId44" Type="http://schemas.openxmlformats.org/officeDocument/2006/relationships/slide" Target="slides/slide37.xml"/><Relationship Id="rId43" Type="http://schemas.openxmlformats.org/officeDocument/2006/relationships/slide" Target="slides/slide36.xml"/><Relationship Id="rId42" Type="http://schemas.openxmlformats.org/officeDocument/2006/relationships/slide" Target="slides/slide35.xml"/><Relationship Id="rId41" Type="http://schemas.openxmlformats.org/officeDocument/2006/relationships/slide" Target="slides/slide34.xml"/><Relationship Id="rId40" Type="http://schemas.openxmlformats.org/officeDocument/2006/relationships/slide" Target="slides/slide33.xml"/><Relationship Id="rId4" Type="http://schemas.openxmlformats.org/officeDocument/2006/relationships/slideMaster" Target="slideMasters/slideMaster3.xml"/><Relationship Id="rId39" Type="http://schemas.openxmlformats.org/officeDocument/2006/relationships/slide" Target="slides/slide32.xml"/><Relationship Id="rId38" Type="http://schemas.openxmlformats.org/officeDocument/2006/relationships/slide" Target="slides/slide31.xml"/><Relationship Id="rId37" Type="http://schemas.openxmlformats.org/officeDocument/2006/relationships/slide" Target="slides/slide30.xml"/><Relationship Id="rId36" Type="http://schemas.openxmlformats.org/officeDocument/2006/relationships/slide" Target="slides/slide29.xml"/><Relationship Id="rId35" Type="http://schemas.openxmlformats.org/officeDocument/2006/relationships/slide" Target="slides/slide28.xml"/><Relationship Id="rId34" Type="http://schemas.openxmlformats.org/officeDocument/2006/relationships/slide" Target="slides/slide27.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170" name="Rectangle 2"/>
          <p:cNvSpPr>
            <a:spLocks noGrp="1"/>
          </p:cNvSpPr>
          <p:nvPr>
            <p:ph type="hdr" sz="quarter"/>
          </p:nvPr>
        </p:nvSpPr>
        <p:spPr>
          <a:xfrm>
            <a:off x="0" y="0"/>
            <a:ext cx="2971800" cy="457200"/>
          </a:xfrm>
          <a:prstGeom prst="rect">
            <a:avLst/>
          </a:prstGeom>
          <a:noFill/>
          <a:ln w="9525">
            <a:noFill/>
          </a:ln>
        </p:spPr>
        <p:txBody>
          <a:bodyPr/>
          <a:p>
            <a:pPr lvl="0" eaLnBrk="1" fontAlgn="base" hangingPunct="1"/>
            <a:endParaRPr lang="en-US" altLang="x-none" sz="1200" b="0" strike="noStrike" noProof="1" dirty="0">
              <a:solidFill>
                <a:schemeClr val="tx1"/>
              </a:solidFill>
              <a:latin typeface="Arial" panose="020B0604020202020204" pitchFamily="34" charset="0"/>
              <a:ea typeface="华文细黑" panose="02010600040101010101" pitchFamily="2" charset="-122"/>
            </a:endParaRPr>
          </a:p>
        </p:txBody>
      </p:sp>
      <p:sp>
        <p:nvSpPr>
          <p:cNvPr id="7171" name="Rectangle 3"/>
          <p:cNvSpPr>
            <a:spLocks noGrp="1"/>
          </p:cNvSpPr>
          <p:nvPr>
            <p:ph type="dt" idx="1"/>
          </p:nvPr>
        </p:nvSpPr>
        <p:spPr>
          <a:xfrm>
            <a:off x="3884613" y="0"/>
            <a:ext cx="2971800" cy="457200"/>
          </a:xfrm>
          <a:prstGeom prst="rect">
            <a:avLst/>
          </a:prstGeom>
          <a:noFill/>
          <a:ln w="9525">
            <a:noFill/>
          </a:ln>
        </p:spPr>
        <p:txBody>
          <a:bodyPr/>
          <a:p>
            <a:pPr lvl="0" algn="r" eaLnBrk="1" fontAlgn="base" hangingPunct="1"/>
            <a:endParaRPr lang="en-US" altLang="x-none" sz="1200" b="0" strike="noStrike" noProof="1" dirty="0">
              <a:solidFill>
                <a:schemeClr val="tx1"/>
              </a:solidFill>
              <a:latin typeface="Arial" panose="020B0604020202020204" pitchFamily="34" charset="0"/>
              <a:ea typeface="华文细黑" panose="02010600040101010101" pitchFamily="2" charset="-122"/>
            </a:endParaRPr>
          </a:p>
        </p:txBody>
      </p:sp>
      <p:sp>
        <p:nvSpPr>
          <p:cNvPr id="7172" name="Rectangle 4"/>
          <p:cNvSpPr>
            <a:spLocks noGrp="1"/>
          </p:cNvSpPr>
          <p:nvPr>
            <p:ph type="sldImg"/>
          </p:nvPr>
        </p:nvSpPr>
        <p:spPr>
          <a:xfrm>
            <a:off x="1143000" y="685800"/>
            <a:ext cx="4572000" cy="3429000"/>
          </a:xfrm>
          <a:prstGeom prst="rect">
            <a:avLst/>
          </a:prstGeom>
          <a:noFill/>
          <a:ln w="9525">
            <a:noFill/>
          </a:ln>
        </p:spPr>
      </p:sp>
      <p:sp>
        <p:nvSpPr>
          <p:cNvPr id="7173" name="Rectangle 5"/>
          <p:cNvSpPr>
            <a:spLocks noGrp="1"/>
          </p:cNvSpPr>
          <p:nvPr>
            <p:ph type="body" sz="quarter"/>
          </p:nvPr>
        </p:nvSpPr>
        <p:spPr>
          <a:xfrm>
            <a:off x="685800" y="4343400"/>
            <a:ext cx="5486400" cy="4114800"/>
          </a:xfrm>
          <a:prstGeom prst="rect">
            <a:avLst/>
          </a:prstGeom>
          <a:noFill/>
          <a:ln w="9525">
            <a:noFill/>
          </a:ln>
        </p:spPr>
        <p:txBody>
          <a:bodyPr anchor="t" anchorCtr="0"/>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7174" name="Rectangle 6"/>
          <p:cNvSpPr>
            <a:spLocks noGrp="1"/>
          </p:cNvSpPr>
          <p:nvPr>
            <p:ph type="ftr" sz="quarter" idx="4"/>
          </p:nvPr>
        </p:nvSpPr>
        <p:spPr>
          <a:xfrm>
            <a:off x="0" y="8685213"/>
            <a:ext cx="2971800" cy="457200"/>
          </a:xfrm>
          <a:prstGeom prst="rect">
            <a:avLst/>
          </a:prstGeom>
          <a:noFill/>
          <a:ln w="9525">
            <a:noFill/>
          </a:ln>
        </p:spPr>
        <p:txBody>
          <a:bodyPr anchor="b"/>
          <a:p>
            <a:pPr lvl="0" eaLnBrk="1" fontAlgn="base" hangingPunct="1"/>
            <a:endParaRPr lang="en-US" altLang="x-none" sz="1200" b="0" strike="noStrike" noProof="1" dirty="0">
              <a:solidFill>
                <a:schemeClr val="tx1"/>
              </a:solidFill>
              <a:latin typeface="Arial" panose="020B0604020202020204" pitchFamily="34" charset="0"/>
              <a:ea typeface="华文细黑" panose="02010600040101010101" pitchFamily="2" charset="-122"/>
            </a:endParaRPr>
          </a:p>
        </p:txBody>
      </p:sp>
      <p:sp>
        <p:nvSpPr>
          <p:cNvPr id="7175" name="Rectangle 7"/>
          <p:cNvSpPr>
            <a:spLocks noGrp="1"/>
          </p:cNvSpPr>
          <p:nvPr>
            <p:ph type="sldNum" sz="quarter" idx="5"/>
          </p:nvPr>
        </p:nvSpPr>
        <p:spPr>
          <a:xfrm>
            <a:off x="3884613" y="8685213"/>
            <a:ext cx="2971800" cy="457200"/>
          </a:xfrm>
          <a:prstGeom prst="rect">
            <a:avLst/>
          </a:prstGeom>
          <a:noFill/>
          <a:ln w="9525">
            <a:noFill/>
          </a:ln>
        </p:spPr>
        <p:txBody>
          <a:bodyPr anchor="b"/>
          <a:p>
            <a:pPr lvl="0" algn="r" eaLnBrk="1" fontAlgn="base" hangingPunct="1"/>
            <a:fld id="{9A0DB2DC-4C9A-4742-B13C-FB6460FD3503}" type="slidenum">
              <a:rPr lang="en-US" altLang="zh-CN" sz="1200" b="0" strike="noStrike" noProof="1" dirty="0">
                <a:solidFill>
                  <a:schemeClr val="tx1"/>
                </a:solidFill>
                <a:latin typeface="Arial" panose="020B0604020202020204" pitchFamily="34" charset="0"/>
                <a:ea typeface="华文细黑" panose="02010600040101010101" pitchFamily="2" charset="-122"/>
                <a:cs typeface="+mn-cs"/>
              </a:rPr>
            </a:fld>
            <a:endParaRPr lang="en-US" altLang="zh-CN" sz="1200" b="0" strike="noStrike" noProof="1" dirty="0">
              <a:solidFill>
                <a:schemeClr val="tx1"/>
              </a:solidFill>
              <a:latin typeface="Arial" panose="020B0604020202020204" pitchFamily="34" charset="0"/>
              <a:ea typeface="华文细黑" panose="02010600040101010101" pitchFamily="2" charset="-122"/>
            </a:endParaRPr>
          </a:p>
        </p:txBody>
      </p:sp>
    </p:spTree>
  </p:cSld>
  <p:clrMap bg1="lt1" tx1="dk1" bg2="lt2" tx2="dk2" accent1="accent1" accent2="accent2" accent3="accent3" accent4="accent4" accent5="accent5" accent6="accent6" hlink="hlink" folHlink="folHlink"/>
  <p:hf sldNum="0" hdr="0" ftr="0" dt="0"/>
  <p:notesStyle>
    <a:lvl1pPr marL="0" lvl="0"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华文细黑" panose="02010600040101010101" pitchFamily="2" charset="-122"/>
      </a:defRPr>
    </a:lvl1pPr>
    <a:lvl2pPr marL="457200" lvl="1"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华文细黑" panose="02010600040101010101" pitchFamily="2" charset="-122"/>
      </a:defRPr>
    </a:lvl2pPr>
    <a:lvl3pPr marL="914400" lvl="2"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华文细黑" panose="02010600040101010101" pitchFamily="2" charset="-122"/>
      </a:defRPr>
    </a:lvl3pPr>
    <a:lvl4pPr marL="1371600" lvl="3"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华文细黑" panose="02010600040101010101" pitchFamily="2" charset="-122"/>
      </a:defRPr>
    </a:lvl4pPr>
    <a:lvl5pPr marL="1828800" lvl="4"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华文细黑" panose="02010600040101010101" pitchFamily="2" charset="-122"/>
      </a:defRPr>
    </a:lvl5pPr>
    <a:lvl6pPr marL="2286000" lvl="5"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华文细黑" panose="02010600040101010101" pitchFamily="2" charset="-122"/>
      </a:defRPr>
    </a:lvl6pPr>
    <a:lvl7pPr marL="2743200" lvl="6"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华文细黑" panose="02010600040101010101" pitchFamily="2" charset="-122"/>
      </a:defRPr>
    </a:lvl7pPr>
    <a:lvl8pPr marL="3200400" lvl="7"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华文细黑" panose="02010600040101010101" pitchFamily="2" charset="-122"/>
      </a:defRPr>
    </a:lvl8pPr>
    <a:lvl9pPr marL="3657600" lvl="8"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华文细黑" panose="0201060004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3844" y="188913"/>
            <a:ext cx="2051844" cy="6119812"/>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68313" y="188913"/>
            <a:ext cx="6036584" cy="6119812"/>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5" name="灯片编号占位符 4"/>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6" name="页脚占位符 5"/>
          <p:cNvSpPr>
            <a:spLocks noGrp="1"/>
          </p:cNvSpPr>
          <p:nvPr>
            <p:ph type="ftr" sz="quarter" idx="12"/>
          </p:nvPr>
        </p:nvSpPr>
        <p:spPr/>
        <p:txBody>
          <a:bodyPr/>
          <a:p>
            <a:pPr lvl="0" fontAlgn="base"/>
            <a:endParaRPr lang="en-US" altLang="x-none" strike="noStrike" noProof="1"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5" name="灯片编号占位符 4"/>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6" name="页脚占位符 5"/>
          <p:cNvSpPr>
            <a:spLocks noGrp="1"/>
          </p:cNvSpPr>
          <p:nvPr>
            <p:ph type="ftr" sz="quarter" idx="12"/>
          </p:nvPr>
        </p:nvSpPr>
        <p:spPr/>
        <p:txBody>
          <a:bodyPr/>
          <a:p>
            <a:pPr lvl="0" fontAlgn="base"/>
            <a:endParaRPr lang="en-US" altLang="x-none" strike="noStrike" noProof="1"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5" name="灯片编号占位符 4"/>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6" name="页脚占位符 5"/>
          <p:cNvSpPr>
            <a:spLocks noGrp="1"/>
          </p:cNvSpPr>
          <p:nvPr>
            <p:ph type="ftr" sz="quarter" idx="12"/>
          </p:nvPr>
        </p:nvSpPr>
        <p:spPr/>
        <p:txBody>
          <a:bodyPr/>
          <a:p>
            <a:pPr lvl="0" fontAlgn="base"/>
            <a:endParaRPr lang="en-US" altLang="x-none" strike="noStrike" noProof="1"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6" name="灯片编号占位符 5"/>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7" name="页脚占位符 6"/>
          <p:cNvSpPr>
            <a:spLocks noGrp="1"/>
          </p:cNvSpPr>
          <p:nvPr>
            <p:ph type="ftr" sz="quarter" idx="12"/>
          </p:nvPr>
        </p:nvSpPr>
        <p:spPr/>
        <p:txBody>
          <a:bodyPr/>
          <a:p>
            <a:pPr lvl="0" fontAlgn="base"/>
            <a:endParaRPr lang="en-US" altLang="x-none" strike="noStrike" noProof="1"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8" name="灯片编号占位符 7"/>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9" name="页脚占位符 8"/>
          <p:cNvSpPr>
            <a:spLocks noGrp="1"/>
          </p:cNvSpPr>
          <p:nvPr>
            <p:ph type="ftr" sz="quarter" idx="12"/>
          </p:nvPr>
        </p:nvSpPr>
        <p:spPr/>
        <p:txBody>
          <a:bodyPr/>
          <a:p>
            <a:pPr lvl="0" fontAlgn="base"/>
            <a:endParaRPr lang="en-US" altLang="x-none" strike="noStrike" noProof="1"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4" name="灯片编号占位符 3"/>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5" name="页脚占位符 4"/>
          <p:cNvSpPr>
            <a:spLocks noGrp="1"/>
          </p:cNvSpPr>
          <p:nvPr>
            <p:ph type="ftr" sz="quarter" idx="12"/>
          </p:nvPr>
        </p:nvSpPr>
        <p:spPr/>
        <p:txBody>
          <a:bodyPr/>
          <a:p>
            <a:pPr lvl="0" fontAlgn="base"/>
            <a:endParaRPr lang="en-US" altLang="x-none" strike="noStrike" noProof="1"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3" name="灯片编号占位符 2"/>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4" name="页脚占位符 3"/>
          <p:cNvSpPr>
            <a:spLocks noGrp="1"/>
          </p:cNvSpPr>
          <p:nvPr>
            <p:ph type="ftr" sz="quarter" idx="12"/>
          </p:nvPr>
        </p:nvSpPr>
        <p:spPr/>
        <p:txBody>
          <a:bodyPr/>
          <a:p>
            <a:pPr lvl="0" fontAlgn="base"/>
            <a:endParaRPr lang="en-US" altLang="x-none" strike="noStrike" noProof="1"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6" name="灯片编号占位符 5"/>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7" name="页脚占位符 6"/>
          <p:cNvSpPr>
            <a:spLocks noGrp="1"/>
          </p:cNvSpPr>
          <p:nvPr>
            <p:ph type="ftr" sz="quarter" idx="12"/>
          </p:nvPr>
        </p:nvSpPr>
        <p:spPr/>
        <p:txBody>
          <a:bodyPr/>
          <a:p>
            <a:pPr lvl="0" fontAlgn="base"/>
            <a:endParaRPr lang="en-US" altLang="x-none"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6" name="灯片编号占位符 5"/>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7" name="页脚占位符 6"/>
          <p:cNvSpPr>
            <a:spLocks noGrp="1"/>
          </p:cNvSpPr>
          <p:nvPr>
            <p:ph type="ftr" sz="quarter" idx="12"/>
          </p:nvPr>
        </p:nvSpPr>
        <p:spPr/>
        <p:txBody>
          <a:bodyPr/>
          <a:p>
            <a:pPr lvl="0" fontAlgn="base"/>
            <a:endParaRPr lang="en-US" altLang="x-none" strike="noStrike" noProof="1"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5" name="灯片编号占位符 4"/>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6" name="页脚占位符 5"/>
          <p:cNvSpPr>
            <a:spLocks noGrp="1"/>
          </p:cNvSpPr>
          <p:nvPr>
            <p:ph type="ftr" sz="quarter" idx="12"/>
          </p:nvPr>
        </p:nvSpPr>
        <p:spPr/>
        <p:txBody>
          <a:bodyPr/>
          <a:p>
            <a:pPr lvl="0" fontAlgn="base"/>
            <a:endParaRPr lang="en-US" altLang="x-none" strike="noStrike" noProof="1"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5" name="灯片编号占位符 4"/>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6" name="页脚占位符 5"/>
          <p:cNvSpPr>
            <a:spLocks noGrp="1"/>
          </p:cNvSpPr>
          <p:nvPr>
            <p:ph type="ftr" sz="quarter" idx="12"/>
          </p:nvPr>
        </p:nvSpPr>
        <p:spPr/>
        <p:txBody>
          <a:bodyPr/>
          <a:p>
            <a:pPr lvl="0" fontAlgn="base"/>
            <a:endParaRPr lang="en-US" altLang="x-none" strike="noStrike" noProof="1"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transition spd="med">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spd="med">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250825" y="1752600"/>
            <a:ext cx="4234752" cy="43402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8424" y="1752600"/>
            <a:ext cx="4234752" cy="43402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spd="med">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spd="med">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spd="med">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902847" y="0"/>
            <a:ext cx="2241153" cy="60928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179388" y="0"/>
            <a:ext cx="6593537" cy="60928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random/>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77825" y="1414463"/>
            <a:ext cx="4110292" cy="2209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5884" y="1414463"/>
            <a:ext cx="4110292" cy="2209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68313" y="1125538"/>
            <a:ext cx="4021614" cy="51831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074" y="1125538"/>
            <a:ext cx="4021614" cy="51831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75041" y="244475"/>
            <a:ext cx="2099072" cy="3379788"/>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77825" y="244475"/>
            <a:ext cx="6175531" cy="3379788"/>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68313" y="1125538"/>
            <a:ext cx="4021614" cy="51831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074" y="1125538"/>
            <a:ext cx="4021614" cy="51831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3844" y="188913"/>
            <a:ext cx="2051844" cy="6119812"/>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68313" y="188913"/>
            <a:ext cx="6036584" cy="6119812"/>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77825" y="1414463"/>
            <a:ext cx="4110292" cy="2209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5884" y="1414463"/>
            <a:ext cx="4110292" cy="2209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75041" y="244475"/>
            <a:ext cx="2099072" cy="3379788"/>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77825" y="244475"/>
            <a:ext cx="6175531" cy="3379788"/>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2.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3.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5" Type="http://schemas.openxmlformats.org/officeDocument/2006/relationships/theme" Target="../theme/theme4.xml"/><Relationship Id="rId14" Type="http://schemas.openxmlformats.org/officeDocument/2006/relationships/image" Target="../media/image6.png"/><Relationship Id="rId13" Type="http://schemas.openxmlformats.org/officeDocument/2006/relationships/image" Target="../media/image5.png"/><Relationship Id="rId12" Type="http://schemas.openxmlformats.org/officeDocument/2006/relationships/image" Target="../media/image4.jpe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3" Type="http://schemas.openxmlformats.org/officeDocument/2006/relationships/theme" Target="../theme/theme5.xml"/><Relationship Id="rId12" Type="http://schemas.openxmlformats.org/officeDocument/2006/relationships/image" Target="../media/image2.jpeg"/><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4.xml"/><Relationship Id="rId8" Type="http://schemas.openxmlformats.org/officeDocument/2006/relationships/slideLayout" Target="../slideLayouts/slideLayout63.xml"/><Relationship Id="rId7" Type="http://schemas.openxmlformats.org/officeDocument/2006/relationships/slideLayout" Target="../slideLayouts/slideLayout62.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 Type="http://schemas.openxmlformats.org/officeDocument/2006/relationships/slideLayout" Target="../slideLayouts/slideLayout59.xml"/><Relationship Id="rId3" Type="http://schemas.openxmlformats.org/officeDocument/2006/relationships/slideLayout" Target="../slideLayouts/slideLayout58.xml"/><Relationship Id="rId2" Type="http://schemas.openxmlformats.org/officeDocument/2006/relationships/slideLayout" Target="../slideLayouts/slideLayout57.xml"/><Relationship Id="rId15" Type="http://schemas.openxmlformats.org/officeDocument/2006/relationships/theme" Target="../theme/theme6.xml"/><Relationship Id="rId14" Type="http://schemas.openxmlformats.org/officeDocument/2006/relationships/image" Target="../media/image6.png"/><Relationship Id="rId13" Type="http://schemas.openxmlformats.org/officeDocument/2006/relationships/image" Target="../media/image5.png"/><Relationship Id="rId12" Type="http://schemas.openxmlformats.org/officeDocument/2006/relationships/image" Target="../media/image4.jpeg"/><Relationship Id="rId11" Type="http://schemas.openxmlformats.org/officeDocument/2006/relationships/slideLayout" Target="../slideLayouts/slideLayout66.xml"/><Relationship Id="rId10" Type="http://schemas.openxmlformats.org/officeDocument/2006/relationships/slideLayout" Target="../slideLayouts/slideLayout65.xml"/><Relationship Id="rId1"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1026" name="Picture 2" descr="图片2"/>
          <p:cNvPicPr>
            <a:picLocks noChangeAspect="1"/>
          </p:cNvPicPr>
          <p:nvPr/>
        </p:nvPicPr>
        <p:blipFill>
          <a:blip r:embed="rId12"/>
          <a:stretch>
            <a:fillRect/>
          </a:stretch>
        </p:blipFill>
        <p:spPr>
          <a:xfrm>
            <a:off x="0" y="0"/>
            <a:ext cx="9144000" cy="6858000"/>
          </a:xfrm>
          <a:prstGeom prst="rect">
            <a:avLst/>
          </a:prstGeom>
          <a:noFill/>
          <a:ln w="9525">
            <a:noFill/>
          </a:ln>
        </p:spPr>
      </p:pic>
      <p:sp>
        <p:nvSpPr>
          <p:cNvPr id="1027" name="Rectangle 31"/>
          <p:cNvSpPr>
            <a:spLocks noGrp="1"/>
          </p:cNvSpPr>
          <p:nvPr>
            <p:ph type="body"/>
          </p:nvPr>
        </p:nvSpPr>
        <p:spPr>
          <a:xfrm>
            <a:off x="468313" y="1125538"/>
            <a:ext cx="8207375" cy="5183187"/>
          </a:xfrm>
          <a:prstGeom prst="rect">
            <a:avLst/>
          </a:prstGeom>
          <a:noFill/>
          <a:ln w="9525">
            <a:noFill/>
          </a:ln>
        </p:spPr>
        <p:txBody>
          <a:bodyPr anchor="t" anchorCtr="0"/>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p:txBody>
      </p:sp>
      <p:sp>
        <p:nvSpPr>
          <p:cNvPr id="1028" name="Rectangle 27"/>
          <p:cNvSpPr>
            <a:spLocks noGrp="1"/>
          </p:cNvSpPr>
          <p:nvPr>
            <p:ph type="title"/>
          </p:nvPr>
        </p:nvSpPr>
        <p:spPr>
          <a:xfrm>
            <a:off x="468313" y="188913"/>
            <a:ext cx="8207375" cy="574675"/>
          </a:xfrm>
          <a:prstGeom prst="rect">
            <a:avLst/>
          </a:prstGeom>
          <a:noFill/>
          <a:ln w="9525">
            <a:noFill/>
          </a:ln>
        </p:spPr>
        <p:txBody>
          <a:bodyPr anchor="ctr" anchorCtr="0"/>
          <a:p>
            <a:pPr lvl="0"/>
            <a:r>
              <a:rPr lang="zh-CN" altLang="en-US"/>
              <a:t>单击此处编辑母版标题样式</a:t>
            </a:r>
            <a:endParaRPr lang="zh-CN" altLang="en-US"/>
          </a:p>
        </p:txBody>
      </p:sp>
      <p:sp>
        <p:nvSpPr>
          <p:cNvPr id="1029" name="Rectangle 5"/>
          <p:cNvSpPr/>
          <p:nvPr/>
        </p:nvSpPr>
        <p:spPr>
          <a:xfrm>
            <a:off x="7235825" y="6524625"/>
            <a:ext cx="1439863" cy="196850"/>
          </a:xfrm>
          <a:prstGeom prst="rect">
            <a:avLst/>
          </a:prstGeom>
          <a:noFill/>
          <a:ln w="9525">
            <a:noFill/>
          </a:ln>
        </p:spPr>
        <p:txBody>
          <a:bodyPr anchor="t" anchorCtr="0"/>
          <a:p>
            <a:pPr lvl="0" algn="r" eaLnBrk="0" hangingPunct="0"/>
            <a:r>
              <a:rPr lang="de-DE" altLang="en-US" sz="1000" b="1" i="1" dirty="0">
                <a:solidFill>
                  <a:schemeClr val="tx1"/>
                </a:solidFill>
                <a:latin typeface="Arial" panose="020B0604020202020204" pitchFamily="34" charset="0"/>
                <a:ea typeface="华文细黑" panose="02010600040101010101" pitchFamily="2" charset="-122"/>
              </a:rPr>
              <a:t>Page </a:t>
            </a:r>
            <a:r>
              <a:rPr lang="de-DE" altLang="en-US" sz="1000" b="1" i="1" dirty="0">
                <a:solidFill>
                  <a:schemeClr val="tx1"/>
                </a:solidFill>
                <a:latin typeface="Arial" panose="020B0604020202020204" pitchFamily="34" charset="0"/>
                <a:ea typeface="华文细黑" panose="02010600040101010101" pitchFamily="2" charset="-122"/>
                <a:sym typeface="MS UI Gothic" panose="020B0600070205080204" pitchFamily="2" charset="-128"/>
              </a:rPr>
              <a:t></a:t>
            </a:r>
            <a:r>
              <a:rPr lang="de-DE" altLang="en-US" sz="1000" b="1" i="1" dirty="0">
                <a:solidFill>
                  <a:schemeClr val="tx1"/>
                </a:solidFill>
                <a:latin typeface="Arial" panose="020B0604020202020204" pitchFamily="34" charset="0"/>
                <a:ea typeface="华文细黑" panose="02010600040101010101" pitchFamily="2" charset="-122"/>
              </a:rPr>
              <a:t> </a:t>
            </a:r>
            <a:fld id="{9A0DB2DC-4C9A-4742-B13C-FB6460FD3503}" type="slidenum">
              <a:rPr lang="en-US" altLang="zh-CN" sz="1000" b="1" i="1" dirty="0">
                <a:solidFill>
                  <a:schemeClr val="tx1"/>
                </a:solidFill>
                <a:latin typeface="Arial" panose="020B0604020202020204" pitchFamily="34" charset="0"/>
                <a:ea typeface="华文细黑" panose="02010600040101010101" pitchFamily="2" charset="-122"/>
              </a:rPr>
            </a:fld>
            <a:endParaRPr lang="en-US" altLang="zh-CN" sz="1000" b="1" i="1" dirty="0">
              <a:solidFill>
                <a:schemeClr val="tx1"/>
              </a:solidFill>
              <a:latin typeface="Arial" panose="020B0604020202020204" pitchFamily="34" charset="0"/>
              <a:ea typeface="华文细黑" panose="0201060004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l" defTabSz="914400" eaLnBrk="0" fontAlgn="base" latinLnBrk="0" hangingPunct="0">
        <a:lnSpc>
          <a:spcPct val="100000"/>
        </a:lnSpc>
        <a:spcBef>
          <a:spcPct val="0"/>
        </a:spcBef>
        <a:spcAft>
          <a:spcPct val="0"/>
        </a:spcAft>
        <a:buNone/>
        <a:defRPr sz="2600" b="1" i="0" u="none" kern="1200" baseline="0">
          <a:solidFill>
            <a:schemeClr val="tx1"/>
          </a:solidFill>
          <a:latin typeface="+mj-lt"/>
          <a:ea typeface="+mj-ea"/>
          <a:cs typeface="+mj-cs"/>
        </a:defRPr>
      </a:lvl1pPr>
    </p:titleStyle>
    <p:bodyStyle>
      <a:lvl1pPr marL="342900" lvl="0" indent="-342900" algn="l" defTabSz="914400" eaLnBrk="0" fontAlgn="base" latinLnBrk="0" hangingPunct="0">
        <a:lnSpc>
          <a:spcPct val="120000"/>
        </a:lnSpc>
        <a:spcBef>
          <a:spcPct val="20000"/>
        </a:spcBef>
        <a:spcAft>
          <a:spcPct val="0"/>
        </a:spcAft>
        <a:buClr>
          <a:schemeClr val="accent1"/>
        </a:buClr>
        <a:buFont typeface="Wingdings" panose="05000000000000000000" pitchFamily="2" charset="2"/>
        <a:buChar char="n"/>
        <a:defRPr sz="2000" b="1" i="0" u="none" kern="1200" baseline="0">
          <a:solidFill>
            <a:schemeClr val="tx1"/>
          </a:solidFill>
          <a:latin typeface="+mn-lt"/>
          <a:ea typeface="+mn-ea"/>
          <a:cs typeface="+mn-cs"/>
        </a:defRPr>
      </a:lvl1pPr>
      <a:lvl2pPr marL="742950" lvl="1" indent="-285750" algn="l" defTabSz="914400" eaLnBrk="0" fontAlgn="base" latinLnBrk="0" hangingPunct="0">
        <a:lnSpc>
          <a:spcPct val="120000"/>
        </a:lnSpc>
        <a:spcBef>
          <a:spcPct val="20000"/>
        </a:spcBef>
        <a:spcAft>
          <a:spcPct val="0"/>
        </a:spcAft>
        <a:buClr>
          <a:schemeClr val="accent1"/>
        </a:buClr>
        <a:buFont typeface="Wingdings" panose="05000000000000000000" pitchFamily="2" charset="2"/>
        <a:buChar char="n"/>
        <a:defRPr sz="1800" b="1" i="0" u="none" kern="1200" baseline="0">
          <a:solidFill>
            <a:schemeClr val="tx1"/>
          </a:solidFill>
          <a:latin typeface="+mn-lt"/>
          <a:ea typeface="+mn-ea"/>
          <a:cs typeface="+mn-cs"/>
        </a:defRPr>
      </a:lvl2pPr>
      <a:lvl3pPr marL="1143000" lvl="2" indent="-228600" algn="l" defTabSz="914400" eaLnBrk="0" fontAlgn="base" latinLnBrk="0" hangingPunct="0">
        <a:lnSpc>
          <a:spcPct val="120000"/>
        </a:lnSpc>
        <a:spcBef>
          <a:spcPct val="20000"/>
        </a:spcBef>
        <a:spcAft>
          <a:spcPct val="0"/>
        </a:spcAft>
        <a:buClr>
          <a:schemeClr val="accent2"/>
        </a:buClr>
        <a:buFont typeface="Wingdings" panose="05000000000000000000" pitchFamily="2" charset="2"/>
        <a:buChar char="n"/>
        <a:defRPr sz="1600" b="1" i="0" u="none" kern="1200" baseline="0">
          <a:solidFill>
            <a:schemeClr val="tx1"/>
          </a:solidFill>
          <a:latin typeface="+mn-lt"/>
          <a:ea typeface="+mn-ea"/>
          <a:cs typeface="+mn-cs"/>
        </a:defRPr>
      </a:lvl3pPr>
      <a:lvl4pPr marL="1600200" lvl="3" indent="-228600" algn="l" defTabSz="914400" eaLnBrk="0" fontAlgn="base" latinLnBrk="0" hangingPunct="0">
        <a:lnSpc>
          <a:spcPct val="120000"/>
        </a:lnSpc>
        <a:spcBef>
          <a:spcPct val="20000"/>
        </a:spcBef>
        <a:spcAft>
          <a:spcPct val="0"/>
        </a:spcAft>
        <a:buClr>
          <a:schemeClr val="hlink"/>
        </a:buClr>
        <a:buFont typeface="Wingdings" panose="05000000000000000000" pitchFamily="2" charset="2"/>
        <a:buChar char="n"/>
        <a:defRPr sz="1400" b="1"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Font typeface="Wingdings" panose="05000000000000000000" pitchFamily="2" charset="2"/>
        <a:buChar char="»"/>
        <a:defRPr sz="18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lrTx/>
        <a:buFont typeface="Wingdings" panose="05000000000000000000" pitchFamily="2" charset="2"/>
        <a:buChar char="»"/>
        <a:defRPr sz="18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lrTx/>
        <a:buFont typeface="Wingdings" panose="05000000000000000000" pitchFamily="2" charset="2"/>
        <a:buChar char="»"/>
        <a:defRPr sz="18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lrTx/>
        <a:buFont typeface="Wingdings" panose="05000000000000000000" pitchFamily="2" charset="2"/>
        <a:buChar char="»"/>
        <a:defRPr sz="18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lrTx/>
        <a:buFont typeface="Wingdings" panose="05000000000000000000" pitchFamily="2" charset="2"/>
        <a:buChar char="»"/>
        <a:defRPr sz="18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1" i="0" u="none" kern="1200" baseline="0">
          <a:solidFill>
            <a:srgbClr val="FF3300"/>
          </a:solidFill>
          <a:latin typeface="+mn-lt"/>
          <a:ea typeface="+mn-ea"/>
          <a:cs typeface="+mn-cs"/>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2050" name="Picture 2" descr="图片1"/>
          <p:cNvPicPr>
            <a:picLocks noChangeAspect="1"/>
          </p:cNvPicPr>
          <p:nvPr/>
        </p:nvPicPr>
        <p:blipFill>
          <a:blip r:embed="rId12"/>
          <a:stretch>
            <a:fillRect/>
          </a:stretch>
        </p:blipFill>
        <p:spPr>
          <a:xfrm>
            <a:off x="0" y="0"/>
            <a:ext cx="9144000" cy="6858000"/>
          </a:xfrm>
          <a:prstGeom prst="rect">
            <a:avLst/>
          </a:prstGeom>
          <a:noFill/>
          <a:ln w="9525">
            <a:noFill/>
          </a:ln>
        </p:spPr>
      </p:pic>
      <p:sp>
        <p:nvSpPr>
          <p:cNvPr id="2051" name="Rectangle 3"/>
          <p:cNvSpPr/>
          <p:nvPr>
            <p:ph type="title"/>
          </p:nvPr>
        </p:nvSpPr>
        <p:spPr>
          <a:xfrm>
            <a:off x="457200" y="274638"/>
            <a:ext cx="8229600" cy="1143000"/>
          </a:xfrm>
          <a:prstGeom prst="rect">
            <a:avLst/>
          </a:prstGeom>
          <a:noFill/>
          <a:ln w="9525">
            <a:noFill/>
          </a:ln>
        </p:spPr>
        <p:txBody>
          <a:bodyPr anchor="ctr" anchorCtr="0"/>
          <a:p>
            <a:pPr lvl="0"/>
            <a:r>
              <a:rPr lang="zh-CN" altLang="en-US"/>
              <a:t>单击此处编辑母版标题样式</a:t>
            </a:r>
            <a:endParaRPr lang="zh-CN" altLang="en-US"/>
          </a:p>
        </p:txBody>
      </p:sp>
      <p:sp>
        <p:nvSpPr>
          <p:cNvPr id="2052" name="Rectangle 4"/>
          <p:cNvSpPr/>
          <p:nvPr>
            <p:ph type="body"/>
          </p:nvPr>
        </p:nvSpPr>
        <p:spPr>
          <a:xfrm>
            <a:off x="457200" y="1600200"/>
            <a:ext cx="8229600" cy="4525963"/>
          </a:xfrm>
          <a:prstGeom prst="rect">
            <a:avLst/>
          </a:prstGeom>
          <a:noFill/>
          <a:ln w="9525">
            <a:noFill/>
          </a:ln>
        </p:spPr>
        <p:txBody>
          <a:bodyPr anchor="t" anchorCtr="0"/>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2053" name="Rectangle 5"/>
          <p:cNvSpPr/>
          <p:nvPr>
            <p:ph type="dt" sz="half" idx="2"/>
          </p:nvPr>
        </p:nvSpPr>
        <p:spPr>
          <a:xfrm>
            <a:off x="457200" y="6245225"/>
            <a:ext cx="2133600" cy="476250"/>
          </a:xfrm>
          <a:prstGeom prst="rect">
            <a:avLst/>
          </a:prstGeom>
          <a:noFill/>
          <a:ln w="9525">
            <a:noFill/>
          </a:ln>
        </p:spPr>
        <p:txBody>
          <a:bodyPr/>
          <a:lstStyle>
            <a:lvl1pPr>
              <a:defRPr sz="1400" b="0" i="1">
                <a:solidFill>
                  <a:schemeClr val="tx1"/>
                </a:solidFill>
                <a:latin typeface="Arial" panose="020B0604020202020204" pitchFamily="34" charset="0"/>
                <a:ea typeface="华文细黑" panose="02010600040101010101" pitchFamily="2" charset="-122"/>
              </a:defRPr>
            </a:lvl1pPr>
          </a:lstStyle>
          <a:p>
            <a:pPr lvl="0" fontAlgn="base"/>
            <a:fld id="{BB962C8B-B14F-4D97-AF65-F5344CB8AC3E}" type="datetime1">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2054" name="Rectangle 6"/>
          <p:cNvSpPr/>
          <p:nvPr>
            <p:ph type="sldNum" sz="quarter" idx="4"/>
          </p:nvPr>
        </p:nvSpPr>
        <p:spPr>
          <a:xfrm>
            <a:off x="6553200" y="6245225"/>
            <a:ext cx="2133600" cy="476250"/>
          </a:xfrm>
          <a:prstGeom prst="rect">
            <a:avLst/>
          </a:prstGeom>
          <a:noFill/>
          <a:ln w="9525">
            <a:noFill/>
          </a:ln>
        </p:spPr>
        <p:txBody>
          <a:bodyPr/>
          <a:lstStyle>
            <a:lvl1pPr algn="r">
              <a:defRPr sz="1400" b="0" i="1">
                <a:solidFill>
                  <a:schemeClr val="tx1"/>
                </a:solidFill>
                <a:latin typeface="Arial" panose="020B0604020202020204" pitchFamily="34" charset="0"/>
                <a:ea typeface="华文细黑" panose="02010600040101010101" pitchFamily="2" charset="-122"/>
              </a:defRPr>
            </a:lvl1pPr>
          </a:lstStyle>
          <a:p>
            <a:pPr lvl="0" fontAlgn="base"/>
            <a:fld id="{9A0DB2DC-4C9A-4742-B13C-FB6460FD3503}" type="slidenum">
              <a:rPr lang="zh-CN" altLang="en-US" strike="noStrike" noProof="1" dirty="0">
                <a:latin typeface="Arial" panose="020B0604020202020204" pitchFamily="34" charset="0"/>
                <a:ea typeface="华文细黑" panose="02010600040101010101" pitchFamily="2" charset="-122"/>
                <a:cs typeface="+mn-cs"/>
              </a:rPr>
            </a:fld>
            <a:endParaRPr lang="zh-CN" altLang="en-US" strike="noStrike" noProof="1" dirty="0"/>
          </a:p>
        </p:txBody>
      </p:sp>
      <p:sp>
        <p:nvSpPr>
          <p:cNvPr id="2055" name="Rectangle 7"/>
          <p:cNvSpPr/>
          <p:nvPr>
            <p:ph type="ftr" sz="quarter" idx="3"/>
          </p:nvPr>
        </p:nvSpPr>
        <p:spPr>
          <a:xfrm>
            <a:off x="3124200" y="6245225"/>
            <a:ext cx="2895600" cy="476250"/>
          </a:xfrm>
          <a:prstGeom prst="rect">
            <a:avLst/>
          </a:prstGeom>
          <a:noFill/>
          <a:ln w="9525">
            <a:noFill/>
          </a:ln>
        </p:spPr>
        <p:txBody>
          <a:bodyPr/>
          <a:lstStyle>
            <a:lvl1pPr algn="ctr">
              <a:defRPr sz="1400" b="0" i="1">
                <a:solidFill>
                  <a:schemeClr val="tx1"/>
                </a:solidFill>
                <a:latin typeface="Arial" panose="020B0604020202020204" pitchFamily="34" charset="0"/>
                <a:ea typeface="华文细黑" panose="02010600040101010101" pitchFamily="2" charset="-122"/>
              </a:defRPr>
            </a:lvl1pPr>
          </a:lstStyle>
          <a:p>
            <a:pPr lvl="0" fontAlgn="base"/>
            <a:endParaRPr lang="en-US" altLang="x-none" strike="noStrike" noProof="1"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0" lvl="0" indent="0" algn="l" defTabSz="914400" eaLnBrk="0" fontAlgn="base" latinLnBrk="0" hangingPunct="0">
        <a:lnSpc>
          <a:spcPct val="100000"/>
        </a:lnSpc>
        <a:spcBef>
          <a:spcPct val="0"/>
        </a:spcBef>
        <a:spcAft>
          <a:spcPct val="0"/>
        </a:spcAft>
        <a:buNone/>
        <a:defRPr sz="2600" b="1" i="0" u="none" kern="1200" baseline="0">
          <a:solidFill>
            <a:schemeClr val="tx1"/>
          </a:solidFill>
          <a:latin typeface="+mj-lt"/>
          <a:ea typeface="+mj-ea"/>
          <a:cs typeface="+mj-cs"/>
        </a:defRPr>
      </a:lvl1pPr>
    </p:titleStyle>
    <p:bodyStyle>
      <a:lvl1pPr marL="342900" lvl="0" indent="-342900" algn="l" defTabSz="914400" eaLnBrk="0" fontAlgn="base" latinLnBrk="0" hangingPunct="0">
        <a:lnSpc>
          <a:spcPct val="120000"/>
        </a:lnSpc>
        <a:spcBef>
          <a:spcPct val="20000"/>
        </a:spcBef>
        <a:spcAft>
          <a:spcPct val="0"/>
        </a:spcAft>
        <a:buClr>
          <a:schemeClr val="accent1"/>
        </a:buClr>
        <a:buFont typeface="Wingdings" panose="05000000000000000000" pitchFamily="2" charset="2"/>
        <a:buChar char="n"/>
        <a:defRPr sz="2000" b="1" i="0" u="none" kern="1200" baseline="0">
          <a:solidFill>
            <a:schemeClr val="tx1"/>
          </a:solidFill>
          <a:latin typeface="+mn-lt"/>
          <a:ea typeface="+mn-ea"/>
          <a:cs typeface="+mn-cs"/>
        </a:defRPr>
      </a:lvl1pPr>
      <a:lvl2pPr marL="742950" lvl="1" indent="-285750" algn="l" defTabSz="914400" eaLnBrk="0" fontAlgn="base" latinLnBrk="0" hangingPunct="0">
        <a:lnSpc>
          <a:spcPct val="120000"/>
        </a:lnSpc>
        <a:spcBef>
          <a:spcPct val="20000"/>
        </a:spcBef>
        <a:spcAft>
          <a:spcPct val="0"/>
        </a:spcAft>
        <a:buClr>
          <a:schemeClr val="accent1"/>
        </a:buClr>
        <a:buFont typeface="Wingdings" panose="05000000000000000000" pitchFamily="2" charset="2"/>
        <a:buChar char="n"/>
        <a:defRPr sz="1800" b="1" i="0" u="none" kern="1200" baseline="0">
          <a:solidFill>
            <a:schemeClr val="tx1"/>
          </a:solidFill>
          <a:latin typeface="+mn-lt"/>
          <a:ea typeface="+mn-ea"/>
          <a:cs typeface="+mn-cs"/>
        </a:defRPr>
      </a:lvl2pPr>
      <a:lvl3pPr marL="1143000" lvl="2" indent="-228600" algn="l" defTabSz="914400" eaLnBrk="0" fontAlgn="base" latinLnBrk="0" hangingPunct="0">
        <a:lnSpc>
          <a:spcPct val="120000"/>
        </a:lnSpc>
        <a:spcBef>
          <a:spcPct val="20000"/>
        </a:spcBef>
        <a:spcAft>
          <a:spcPct val="0"/>
        </a:spcAft>
        <a:buClr>
          <a:schemeClr val="accent2"/>
        </a:buClr>
        <a:buFont typeface="Wingdings" panose="05000000000000000000" pitchFamily="2" charset="2"/>
        <a:buChar char="n"/>
        <a:defRPr sz="1600" b="1" i="0" u="none" kern="1200" baseline="0">
          <a:solidFill>
            <a:schemeClr val="tx1"/>
          </a:solidFill>
          <a:latin typeface="+mn-lt"/>
          <a:ea typeface="+mn-ea"/>
          <a:cs typeface="+mn-cs"/>
        </a:defRPr>
      </a:lvl3pPr>
      <a:lvl4pPr marL="1600200" lvl="3" indent="-228600" algn="l" defTabSz="914400" eaLnBrk="0" fontAlgn="base" latinLnBrk="0" hangingPunct="0">
        <a:lnSpc>
          <a:spcPct val="120000"/>
        </a:lnSpc>
        <a:spcBef>
          <a:spcPct val="20000"/>
        </a:spcBef>
        <a:spcAft>
          <a:spcPct val="0"/>
        </a:spcAft>
        <a:buClr>
          <a:schemeClr val="hlink"/>
        </a:buClr>
        <a:buFont typeface="Wingdings" panose="05000000000000000000" pitchFamily="2" charset="2"/>
        <a:buChar char="n"/>
        <a:defRPr sz="1400" b="1"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Font typeface="Wingdings" panose="05000000000000000000" pitchFamily="2" charset="2"/>
        <a:buChar char="»"/>
        <a:defRPr sz="18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lrTx/>
        <a:buFont typeface="Wingdings" panose="05000000000000000000" pitchFamily="2" charset="2"/>
        <a:buChar char="»"/>
        <a:defRPr sz="18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lrTx/>
        <a:buFont typeface="Wingdings" panose="05000000000000000000" pitchFamily="2" charset="2"/>
        <a:buChar char="»"/>
        <a:defRPr sz="18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lrTx/>
        <a:buFont typeface="Wingdings" panose="05000000000000000000" pitchFamily="2" charset="2"/>
        <a:buChar char="»"/>
        <a:defRPr sz="18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lrTx/>
        <a:buFont typeface="Wingdings" panose="05000000000000000000" pitchFamily="2" charset="2"/>
        <a:buChar char="»"/>
        <a:defRPr sz="18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1" i="0" u="none" kern="1200" baseline="0">
          <a:solidFill>
            <a:srgbClr val="FF3300"/>
          </a:solidFill>
          <a:latin typeface="+mn-lt"/>
          <a:ea typeface="+mn-ea"/>
          <a:cs typeface="+mn-cs"/>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3074" name="Picture 2" descr="底图"/>
          <p:cNvPicPr>
            <a:picLocks noChangeAspect="1"/>
          </p:cNvPicPr>
          <p:nvPr/>
        </p:nvPicPr>
        <p:blipFill>
          <a:blip r:embed="rId12"/>
          <a:stretch>
            <a:fillRect/>
          </a:stretch>
        </p:blipFill>
        <p:spPr>
          <a:xfrm>
            <a:off x="0" y="0"/>
            <a:ext cx="9144000" cy="6865938"/>
          </a:xfrm>
          <a:prstGeom prst="rect">
            <a:avLst/>
          </a:prstGeom>
          <a:noFill/>
          <a:ln w="9525">
            <a:noFill/>
          </a:ln>
        </p:spPr>
      </p:pic>
      <p:sp>
        <p:nvSpPr>
          <p:cNvPr id="3075" name="Rectangle 3"/>
          <p:cNvSpPr>
            <a:spLocks noGrp="1"/>
          </p:cNvSpPr>
          <p:nvPr>
            <p:ph type="title"/>
          </p:nvPr>
        </p:nvSpPr>
        <p:spPr>
          <a:xfrm>
            <a:off x="179388" y="0"/>
            <a:ext cx="8964612" cy="1143000"/>
          </a:xfrm>
          <a:prstGeom prst="rect">
            <a:avLst/>
          </a:prstGeom>
          <a:noFill/>
          <a:ln w="9525">
            <a:noFill/>
          </a:ln>
        </p:spPr>
        <p:txBody>
          <a:bodyPr lIns="78366" tIns="39183" rIns="78366" bIns="39183" anchor="ctr" anchorCtr="0"/>
          <a:p>
            <a:pPr lvl="0"/>
            <a:r>
              <a:rPr lang="zh-CN" altLang="en-US"/>
              <a:t>单击此处编辑母版标题样式</a:t>
            </a:r>
            <a:endParaRPr lang="zh-CN" altLang="en-US"/>
          </a:p>
        </p:txBody>
      </p:sp>
      <p:sp>
        <p:nvSpPr>
          <p:cNvPr id="3076" name="Rectangle 4"/>
          <p:cNvSpPr>
            <a:spLocks noGrp="1"/>
          </p:cNvSpPr>
          <p:nvPr>
            <p:ph type="body"/>
          </p:nvPr>
        </p:nvSpPr>
        <p:spPr>
          <a:xfrm>
            <a:off x="250825" y="1752600"/>
            <a:ext cx="8642350" cy="4340225"/>
          </a:xfrm>
          <a:prstGeom prst="rect">
            <a:avLst/>
          </a:prstGeom>
          <a:noFill/>
          <a:ln w="9525">
            <a:noFill/>
          </a:ln>
        </p:spPr>
        <p:txBody>
          <a:bodyPr lIns="78366" tIns="39183" rIns="78366" bIns="39183" anchor="t" anchorCtr="0"/>
          <a:p>
            <a:pPr lvl="0"/>
            <a:r>
              <a:rPr lang="zh-CN" altLang="en-US"/>
              <a:t>单击此处编辑母版文本样式</a:t>
            </a:r>
            <a:endParaRPr lang="zh-CN" altLang="en-US"/>
          </a:p>
        </p:txBody>
      </p:sp>
      <p:sp>
        <p:nvSpPr>
          <p:cNvPr id="3077" name="Text Box 5"/>
          <p:cNvSpPr txBox="1"/>
          <p:nvPr/>
        </p:nvSpPr>
        <p:spPr>
          <a:xfrm>
            <a:off x="34925" y="6492875"/>
            <a:ext cx="3203575" cy="382588"/>
          </a:xfrm>
          <a:prstGeom prst="rect">
            <a:avLst/>
          </a:prstGeom>
          <a:noFill/>
          <a:ln w="9525">
            <a:noFill/>
          </a:ln>
        </p:spPr>
        <p:txBody>
          <a:bodyPr wrap="none" lIns="78366" tIns="39183" rIns="78366" bIns="39183">
            <a:spAutoFit/>
          </a:bodyPr>
          <a:p>
            <a:pPr marL="0" marR="0" lvl="0" indent="0" algn="l" defTabSz="784225"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000" b="0" i="0" u="none" strike="noStrike" kern="1200" cap="none" spc="0" normalizeH="0" baseline="0" noProof="1" dirty="0">
                <a:solidFill>
                  <a:srgbClr val="FFFF00"/>
                </a:solidFill>
                <a:effectLst>
                  <a:outerShdw blurRad="38100" dist="38100" dir="2700000">
                    <a:srgbClr val="C0C0C0"/>
                  </a:outerShdw>
                </a:effectLst>
                <a:latin typeface="Times New Roman" panose="02020603050405020304" pitchFamily="2" charset="0"/>
                <a:ea typeface="华文行楷" panose="02010800040101010101" pitchFamily="2" charset="-122"/>
                <a:cs typeface="+mn-cs"/>
              </a:rPr>
              <a:t>单片机原理与应用项目教程</a:t>
            </a:r>
            <a:endParaRPr kumimoji="0" lang="zh-CN" altLang="en-US" sz="2000" b="0" i="0" u="none" strike="noStrike" kern="1200" cap="none" spc="0" normalizeH="0" baseline="0" noProof="1" dirty="0">
              <a:solidFill>
                <a:srgbClr val="FFFF00"/>
              </a:solidFill>
              <a:effectLst>
                <a:outerShdw blurRad="38100" dist="38100" dir="2700000">
                  <a:srgbClr val="C0C0C0"/>
                </a:outerShdw>
              </a:effectLst>
              <a:latin typeface="Times New Roman" panose="02020603050405020304" pitchFamily="2" charset="0"/>
              <a:ea typeface="华文行楷" panose="0201080004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med">
    <p:random/>
  </p:transition>
  <p:hf sldNum="0" hdr="0" ftr="0" dt="0"/>
  <p:txStyles>
    <p:titleStyle>
      <a:lvl1pPr marL="0" lvl="0" indent="0" algn="l" defTabSz="784225" eaLnBrk="0" fontAlgn="base" latinLnBrk="0" hangingPunct="0">
        <a:lnSpc>
          <a:spcPct val="100000"/>
        </a:lnSpc>
        <a:spcBef>
          <a:spcPct val="0"/>
        </a:spcBef>
        <a:spcAft>
          <a:spcPct val="0"/>
        </a:spcAft>
        <a:buNone/>
        <a:defRPr sz="3200" b="1" i="0" u="none" kern="1200" baseline="0">
          <a:solidFill>
            <a:srgbClr val="FF6743"/>
          </a:solidFill>
          <a:latin typeface="+mj-lt"/>
          <a:ea typeface="+mj-ea"/>
          <a:cs typeface="+mj-cs"/>
        </a:defRPr>
      </a:lvl1pPr>
    </p:titleStyle>
    <p:bodyStyle>
      <a:lvl1pPr marL="294005" lvl="0" indent="-294005" algn="l" defTabSz="784225" eaLnBrk="0" fontAlgn="base" latinLnBrk="0" hangingPunct="0">
        <a:lnSpc>
          <a:spcPct val="120000"/>
        </a:lnSpc>
        <a:spcBef>
          <a:spcPct val="20000"/>
        </a:spcBef>
        <a:spcAft>
          <a:spcPct val="0"/>
        </a:spcAft>
        <a:buFont typeface="Wingdings" panose="05000000000000000000" pitchFamily="2" charset="2"/>
        <a:buNone/>
        <a:defRPr sz="2400" b="1" i="0" u="none" kern="1200" baseline="0">
          <a:solidFill>
            <a:schemeClr val="tx1"/>
          </a:solidFill>
          <a:latin typeface="+mn-lt"/>
          <a:ea typeface="+mn-ea"/>
          <a:cs typeface="+mn-cs"/>
        </a:defRPr>
      </a:lvl1pPr>
      <a:lvl2pPr marL="636905" lvl="1" indent="-244475" algn="l" defTabSz="784225" eaLnBrk="0" fontAlgn="base" latinLnBrk="0" hangingPunct="0">
        <a:lnSpc>
          <a:spcPct val="100000"/>
        </a:lnSpc>
        <a:spcBef>
          <a:spcPct val="20000"/>
        </a:spcBef>
        <a:spcAft>
          <a:spcPct val="0"/>
        </a:spcAft>
        <a:buFont typeface="Wingdings" panose="05000000000000000000" pitchFamily="2" charset="2"/>
        <a:buNone/>
        <a:defRPr sz="2400" b="0" i="0" u="none" kern="1200" baseline="0">
          <a:solidFill>
            <a:schemeClr val="tx1"/>
          </a:solidFill>
          <a:latin typeface="+mn-lt"/>
          <a:ea typeface="+mn-ea"/>
          <a:cs typeface="+mn-cs"/>
        </a:defRPr>
      </a:lvl2pPr>
      <a:lvl3pPr marL="977900" lvl="2" indent="-193675" algn="l" defTabSz="784225" eaLnBrk="0" fontAlgn="base" latinLnBrk="0" hangingPunct="0">
        <a:lnSpc>
          <a:spcPct val="100000"/>
        </a:lnSpc>
        <a:spcBef>
          <a:spcPct val="20000"/>
        </a:spcBef>
        <a:spcAft>
          <a:spcPct val="0"/>
        </a:spcAft>
        <a:buFont typeface="Wingdings" panose="05000000000000000000" pitchFamily="2" charset="2"/>
        <a:buNone/>
        <a:defRPr sz="2100" b="0" i="0" u="none" kern="1200" baseline="0">
          <a:solidFill>
            <a:schemeClr val="tx1"/>
          </a:solidFill>
          <a:latin typeface="+mn-lt"/>
          <a:ea typeface="+mn-ea"/>
          <a:cs typeface="+mn-cs"/>
        </a:defRPr>
      </a:lvl3pPr>
      <a:lvl4pPr marL="1371600" lvl="3" indent="-194945" algn="l" defTabSz="784225" eaLnBrk="0" fontAlgn="base" latinLnBrk="0" hangingPunct="0">
        <a:lnSpc>
          <a:spcPct val="100000"/>
        </a:lnSpc>
        <a:spcBef>
          <a:spcPct val="20000"/>
        </a:spcBef>
        <a:spcAft>
          <a:spcPct val="0"/>
        </a:spcAft>
        <a:buFont typeface="Wingdings" panose="05000000000000000000" pitchFamily="2" charset="2"/>
        <a:buNone/>
        <a:defRPr sz="1700" b="0" i="0" u="none" kern="1200" baseline="0">
          <a:solidFill>
            <a:schemeClr val="tx1"/>
          </a:solidFill>
          <a:latin typeface="+mn-lt"/>
          <a:ea typeface="+mn-ea"/>
          <a:cs typeface="+mn-cs"/>
        </a:defRPr>
      </a:lvl4pPr>
      <a:lvl5pPr marL="1764030" lvl="4" indent="-196850" algn="l" defTabSz="784225" eaLnBrk="0" fontAlgn="base" latinLnBrk="0" hangingPunct="0">
        <a:lnSpc>
          <a:spcPct val="100000"/>
        </a:lnSpc>
        <a:spcBef>
          <a:spcPct val="20000"/>
        </a:spcBef>
        <a:spcAft>
          <a:spcPct val="0"/>
        </a:spcAft>
        <a:buFont typeface="Wingdings" panose="05000000000000000000" pitchFamily="2" charset="2"/>
        <a:buChar char="»"/>
        <a:defRPr sz="1700" b="0" i="0" u="none" kern="1200" baseline="0">
          <a:solidFill>
            <a:schemeClr val="tx1"/>
          </a:solidFill>
          <a:latin typeface="+mn-lt"/>
          <a:ea typeface="+mn-ea"/>
          <a:cs typeface="+mn-cs"/>
        </a:defRPr>
      </a:lvl5pPr>
      <a:lvl6pPr marL="2514600" lvl="5" indent="-228600" algn="l" defTabSz="784225" eaLnBrk="0" fontAlgn="base" latinLnBrk="0" hangingPunct="0">
        <a:lnSpc>
          <a:spcPct val="100000"/>
        </a:lnSpc>
        <a:spcBef>
          <a:spcPct val="20000"/>
        </a:spcBef>
        <a:spcAft>
          <a:spcPct val="0"/>
        </a:spcAft>
        <a:buFont typeface="Wingdings" panose="05000000000000000000" pitchFamily="2" charset="2"/>
        <a:buChar char="»"/>
        <a:defRPr sz="1700" b="0" i="0" u="none" kern="1200" baseline="0">
          <a:solidFill>
            <a:schemeClr val="tx1"/>
          </a:solidFill>
          <a:latin typeface="+mn-lt"/>
          <a:ea typeface="+mn-ea"/>
          <a:cs typeface="+mn-cs"/>
        </a:defRPr>
      </a:lvl6pPr>
      <a:lvl7pPr marL="2971800" lvl="6" indent="-228600" algn="l" defTabSz="784225" eaLnBrk="0" fontAlgn="base" latinLnBrk="0" hangingPunct="0">
        <a:lnSpc>
          <a:spcPct val="100000"/>
        </a:lnSpc>
        <a:spcBef>
          <a:spcPct val="20000"/>
        </a:spcBef>
        <a:spcAft>
          <a:spcPct val="0"/>
        </a:spcAft>
        <a:buFont typeface="Wingdings" panose="05000000000000000000" pitchFamily="2" charset="2"/>
        <a:buChar char="»"/>
        <a:defRPr sz="1700" b="0" i="0" u="none" kern="1200" baseline="0">
          <a:solidFill>
            <a:schemeClr val="tx1"/>
          </a:solidFill>
          <a:latin typeface="+mn-lt"/>
          <a:ea typeface="+mn-ea"/>
          <a:cs typeface="+mn-cs"/>
        </a:defRPr>
      </a:lvl7pPr>
      <a:lvl8pPr marL="3429000" lvl="7" indent="-228600" algn="l" defTabSz="784225" eaLnBrk="0" fontAlgn="base" latinLnBrk="0" hangingPunct="0">
        <a:lnSpc>
          <a:spcPct val="100000"/>
        </a:lnSpc>
        <a:spcBef>
          <a:spcPct val="20000"/>
        </a:spcBef>
        <a:spcAft>
          <a:spcPct val="0"/>
        </a:spcAft>
        <a:buFont typeface="Wingdings" panose="05000000000000000000" pitchFamily="2" charset="2"/>
        <a:buChar char="»"/>
        <a:defRPr sz="1700" b="0" i="0" u="none" kern="1200" baseline="0">
          <a:solidFill>
            <a:schemeClr val="tx1"/>
          </a:solidFill>
          <a:latin typeface="+mn-lt"/>
          <a:ea typeface="+mn-ea"/>
          <a:cs typeface="+mn-cs"/>
        </a:defRPr>
      </a:lvl8pPr>
      <a:lvl9pPr marL="3886200" lvl="8" indent="-228600" algn="l" defTabSz="784225" eaLnBrk="0" fontAlgn="base" latinLnBrk="0" hangingPunct="0">
        <a:lnSpc>
          <a:spcPct val="100000"/>
        </a:lnSpc>
        <a:spcBef>
          <a:spcPct val="20000"/>
        </a:spcBef>
        <a:spcAft>
          <a:spcPct val="0"/>
        </a:spcAft>
        <a:buFont typeface="Wingdings" panose="05000000000000000000" pitchFamily="2" charset="2"/>
        <a:buChar char="»"/>
        <a:defRPr sz="17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1" i="0" u="none" kern="1200" baseline="0">
          <a:solidFill>
            <a:srgbClr val="FF3300"/>
          </a:solidFill>
          <a:latin typeface="+mn-lt"/>
          <a:ea typeface="+mn-ea"/>
          <a:cs typeface="+mn-cs"/>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4098" name="Rectangle 2"/>
          <p:cNvSpPr>
            <a:spLocks noGrp="1"/>
          </p:cNvSpPr>
          <p:nvPr>
            <p:ph type="title"/>
          </p:nvPr>
        </p:nvSpPr>
        <p:spPr>
          <a:xfrm>
            <a:off x="381000" y="244475"/>
            <a:ext cx="8393113" cy="749300"/>
          </a:xfrm>
          <a:prstGeom prst="rect">
            <a:avLst/>
          </a:prstGeom>
          <a:noFill/>
          <a:ln w="9525">
            <a:noFill/>
          </a:ln>
          <a:effectLst>
            <a:outerShdw dist="17961" dir="2699999" algn="ctr" rotWithShape="0">
              <a:schemeClr val="bg2"/>
            </a:outerShdw>
          </a:effectLst>
        </p:spPr>
        <p:txBody>
          <a:bodyPr anchor="t" anchorCtr="0">
            <a:spAutoFit/>
          </a:bodyPr>
          <a:p>
            <a:pPr lvl="0"/>
            <a:r>
              <a:rPr lang="en-US" altLang="zh-CN"/>
              <a:t>Click to edit Title Slide</a:t>
            </a:r>
            <a:endParaRPr lang="en-US" altLang="zh-CN"/>
          </a:p>
        </p:txBody>
      </p:sp>
      <p:sp>
        <p:nvSpPr>
          <p:cNvPr id="4099" name="Rectangle 3"/>
          <p:cNvSpPr>
            <a:spLocks noGrp="1"/>
          </p:cNvSpPr>
          <p:nvPr>
            <p:ph type="body"/>
          </p:nvPr>
        </p:nvSpPr>
        <p:spPr>
          <a:xfrm>
            <a:off x="377825" y="1414463"/>
            <a:ext cx="8388350" cy="2209800"/>
          </a:xfrm>
          <a:prstGeom prst="rect">
            <a:avLst/>
          </a:prstGeom>
          <a:noFill/>
          <a:ln w="9525">
            <a:noFill/>
          </a:ln>
        </p:spPr>
        <p:txBody>
          <a:bodyPr anchor="t" anchorCtr="0">
            <a:spAutoFit/>
          </a:bodyPr>
          <a:p>
            <a:pPr lvl="0"/>
            <a:r>
              <a:rPr lang="en-US" altLang="zh-CN"/>
              <a:t>Click to edit Master text styles</a:t>
            </a:r>
            <a:endParaRPr lang="en-US" altLang="zh-CN"/>
          </a:p>
          <a:p>
            <a:pPr lvl="1" indent="-455295"/>
            <a:r>
              <a:rPr lang="en-US" altLang="zh-CN"/>
              <a:t>Second level</a:t>
            </a:r>
            <a:endParaRPr lang="en-US" altLang="zh-CN"/>
          </a:p>
          <a:p>
            <a:pPr lvl="2" indent="-398145"/>
            <a:r>
              <a:rPr lang="en-US" altLang="zh-CN"/>
              <a:t>Third level</a:t>
            </a:r>
            <a:endParaRPr lang="en-US" altLang="zh-CN"/>
          </a:p>
          <a:p>
            <a:pPr lvl="3" indent="-398145"/>
            <a:r>
              <a:rPr lang="en-US" altLang="zh-CN"/>
              <a:t>Fourth level</a:t>
            </a:r>
            <a:endParaRPr lang="en-US" altLang="zh-CN"/>
          </a:p>
          <a:p>
            <a:pPr lvl="4" indent="-396875"/>
            <a:r>
              <a:rPr lang="en-US" altLang="zh-CN"/>
              <a:t>Fifth level</a:t>
            </a:r>
            <a:endParaRPr lang="en-US" altLang="zh-CN"/>
          </a:p>
        </p:txBody>
      </p:sp>
      <p:pic>
        <p:nvPicPr>
          <p:cNvPr id="4100" name="Picture 4" descr="Tech-Ed"/>
          <p:cNvPicPr>
            <a:picLocks noChangeAspect="1"/>
          </p:cNvPicPr>
          <p:nvPr/>
        </p:nvPicPr>
        <p:blipFill>
          <a:blip r:embed="rId13"/>
          <a:stretch>
            <a:fillRect/>
          </a:stretch>
        </p:blipFill>
        <p:spPr>
          <a:xfrm>
            <a:off x="7621588" y="5948363"/>
            <a:ext cx="1231900" cy="73342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fade/>
  </p:transition>
  <p:hf sldNum="0" hdr="0" ftr="0" dt="0"/>
  <p:txStyles>
    <p:titleStyle>
      <a:lvl1pPr marL="0" lvl="0" indent="0" algn="l" defTabSz="914400" eaLnBrk="0" fontAlgn="base" latinLnBrk="0" hangingPunct="0">
        <a:lnSpc>
          <a:spcPct val="90000"/>
        </a:lnSpc>
        <a:spcBef>
          <a:spcPct val="0"/>
        </a:spcBef>
        <a:spcAft>
          <a:spcPct val="0"/>
        </a:spcAft>
        <a:buNone/>
        <a:defRPr sz="4800" b="1" i="0" u="none" kern="1200" baseline="0">
          <a:solidFill>
            <a:schemeClr val="tx2"/>
          </a:solidFill>
          <a:latin typeface="+mj-lt"/>
          <a:ea typeface="+mj-ea"/>
          <a:cs typeface="+mj-cs"/>
        </a:defRPr>
      </a:lvl1pPr>
    </p:titleStyle>
    <p:bodyStyle>
      <a:lvl1pPr marL="571500" lvl="0" indent="-571500"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3200" b="1" i="0" u="none" kern="1200" baseline="0">
          <a:solidFill>
            <a:schemeClr val="tx1"/>
          </a:solidFill>
          <a:latin typeface="+mn-lt"/>
          <a:ea typeface="+mn-ea"/>
          <a:cs typeface="+mn-cs"/>
        </a:defRPr>
      </a:lvl1pPr>
      <a:lvl2pPr marL="1028700" lvl="1" indent="-455295"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800" b="1" i="0" u="none" kern="1200" baseline="0">
          <a:solidFill>
            <a:schemeClr val="tx1"/>
          </a:solidFill>
          <a:latin typeface="+mn-lt"/>
          <a:ea typeface="+mn-ea"/>
          <a:cs typeface="+mn-cs"/>
        </a:defRPr>
      </a:lvl2pPr>
      <a:lvl3pPr marL="1428750" lvl="2" indent="-398145"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400" b="1" i="0" u="none" kern="1200" baseline="0">
          <a:solidFill>
            <a:schemeClr val="tx1"/>
          </a:solidFill>
          <a:latin typeface="+mn-lt"/>
          <a:ea typeface="+mn-ea"/>
          <a:cs typeface="+mn-cs"/>
        </a:defRPr>
      </a:lvl3pPr>
      <a:lvl4pPr marL="1828800" lvl="3" indent="-398145"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000" b="1" i="0" u="none" kern="1200" baseline="0">
          <a:solidFill>
            <a:schemeClr val="tx1"/>
          </a:solidFill>
          <a:latin typeface="+mn-lt"/>
          <a:ea typeface="+mn-ea"/>
          <a:cs typeface="+mn-cs"/>
        </a:defRPr>
      </a:lvl4pPr>
      <a:lvl5pPr marL="2227580" lvl="4" indent="-396875"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000" b="1" i="0" u="none" kern="1200" baseline="0">
          <a:solidFill>
            <a:schemeClr val="tx1"/>
          </a:solidFill>
          <a:latin typeface="+mn-lt"/>
          <a:ea typeface="+mn-ea"/>
          <a:cs typeface="+mn-cs"/>
        </a:defRPr>
      </a:lvl5pPr>
      <a:lvl6pPr marL="2514600" lvl="5" indent="-228600"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000" b="1" i="0" u="none" kern="1200" baseline="0">
          <a:solidFill>
            <a:schemeClr val="tx1"/>
          </a:solidFill>
          <a:latin typeface="+mn-lt"/>
          <a:ea typeface="+mn-ea"/>
          <a:cs typeface="+mn-cs"/>
        </a:defRPr>
      </a:lvl6pPr>
      <a:lvl7pPr marL="2971800" lvl="6" indent="-228600"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000" b="1" i="0" u="none" kern="1200" baseline="0">
          <a:solidFill>
            <a:schemeClr val="tx1"/>
          </a:solidFill>
          <a:latin typeface="+mn-lt"/>
          <a:ea typeface="+mn-ea"/>
          <a:cs typeface="+mn-cs"/>
        </a:defRPr>
      </a:lvl7pPr>
      <a:lvl8pPr marL="3429000" lvl="7" indent="-228600"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000" b="1" i="0" u="none" kern="1200" baseline="0">
          <a:solidFill>
            <a:schemeClr val="tx1"/>
          </a:solidFill>
          <a:latin typeface="+mn-lt"/>
          <a:ea typeface="+mn-ea"/>
          <a:cs typeface="+mn-cs"/>
        </a:defRPr>
      </a:lvl8pPr>
      <a:lvl9pPr marL="3886200" lvl="8" indent="-228600"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000" b="1"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1" i="0" u="none" kern="1200" baseline="0">
          <a:solidFill>
            <a:srgbClr val="FF3300"/>
          </a:solidFill>
          <a:latin typeface="+mn-lt"/>
          <a:ea typeface="+mn-ea"/>
          <a:cs typeface="+mn-cs"/>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5122" name="Picture 2" descr="图片1"/>
          <p:cNvPicPr>
            <a:picLocks noChangeAspect="1"/>
          </p:cNvPicPr>
          <p:nvPr/>
        </p:nvPicPr>
        <p:blipFill>
          <a:blip r:embed="rId12"/>
          <a:stretch>
            <a:fillRect/>
          </a:stretch>
        </p:blipFill>
        <p:spPr>
          <a:xfrm>
            <a:off x="0" y="0"/>
            <a:ext cx="9144000" cy="6858000"/>
          </a:xfrm>
          <a:prstGeom prst="rect">
            <a:avLst/>
          </a:prstGeom>
          <a:noFill/>
          <a:ln w="9525">
            <a:noFill/>
          </a:ln>
        </p:spPr>
      </p:pic>
      <p:sp>
        <p:nvSpPr>
          <p:cNvPr id="5123" name="Rectangle 31"/>
          <p:cNvSpPr>
            <a:spLocks noGrp="1"/>
          </p:cNvSpPr>
          <p:nvPr>
            <p:ph type="body"/>
          </p:nvPr>
        </p:nvSpPr>
        <p:spPr>
          <a:xfrm>
            <a:off x="468313" y="1125538"/>
            <a:ext cx="8207375" cy="5183187"/>
          </a:xfrm>
          <a:prstGeom prst="rect">
            <a:avLst/>
          </a:prstGeom>
          <a:noFill/>
          <a:ln w="9525">
            <a:noFill/>
          </a:ln>
        </p:spPr>
        <p:txBody>
          <a:bodyPr anchor="t" anchorCtr="0"/>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p:txBody>
      </p:sp>
      <p:sp>
        <p:nvSpPr>
          <p:cNvPr id="5124" name="Rectangle 27"/>
          <p:cNvSpPr>
            <a:spLocks noGrp="1"/>
          </p:cNvSpPr>
          <p:nvPr>
            <p:ph type="title"/>
          </p:nvPr>
        </p:nvSpPr>
        <p:spPr>
          <a:xfrm>
            <a:off x="468313" y="188913"/>
            <a:ext cx="8207375" cy="574675"/>
          </a:xfrm>
          <a:prstGeom prst="rect">
            <a:avLst/>
          </a:prstGeom>
          <a:noFill/>
          <a:ln w="9525">
            <a:noFill/>
          </a:ln>
        </p:spPr>
        <p:txBody>
          <a:bodyPr anchor="ctr" anchorCtr="0"/>
          <a:p>
            <a:pPr lvl="0"/>
            <a:r>
              <a:rPr lang="zh-CN" altLang="en-US"/>
              <a:t>单击此处编辑母版标题样式</a:t>
            </a:r>
            <a:endParaRPr lang="zh-CN" alt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marL="0" lvl="0" indent="0" algn="l" defTabSz="914400" eaLnBrk="0" fontAlgn="base" latinLnBrk="0" hangingPunct="0">
        <a:lnSpc>
          <a:spcPct val="100000"/>
        </a:lnSpc>
        <a:spcBef>
          <a:spcPct val="0"/>
        </a:spcBef>
        <a:spcAft>
          <a:spcPct val="0"/>
        </a:spcAft>
        <a:buNone/>
        <a:defRPr sz="2600" b="1" i="0" u="none" kern="1200" baseline="0">
          <a:solidFill>
            <a:schemeClr val="tx1"/>
          </a:solidFill>
          <a:latin typeface="+mj-lt"/>
          <a:ea typeface="+mj-ea"/>
          <a:cs typeface="+mj-cs"/>
        </a:defRPr>
      </a:lvl1pPr>
    </p:titleStyle>
    <p:bodyStyle>
      <a:lvl1pPr marL="342900" lvl="0" indent="-342900" algn="l" defTabSz="914400" eaLnBrk="0" fontAlgn="base" latinLnBrk="0" hangingPunct="0">
        <a:lnSpc>
          <a:spcPct val="120000"/>
        </a:lnSpc>
        <a:spcBef>
          <a:spcPct val="20000"/>
        </a:spcBef>
        <a:spcAft>
          <a:spcPct val="0"/>
        </a:spcAft>
        <a:buClr>
          <a:schemeClr val="accent1"/>
        </a:buClr>
        <a:buFont typeface="Wingdings" panose="05000000000000000000" pitchFamily="2" charset="2"/>
        <a:buChar char="n"/>
        <a:defRPr sz="2000" b="1" i="0" u="none" kern="1200" baseline="0">
          <a:solidFill>
            <a:schemeClr val="tx1"/>
          </a:solidFill>
          <a:latin typeface="+mn-lt"/>
          <a:ea typeface="+mn-ea"/>
          <a:cs typeface="+mn-cs"/>
        </a:defRPr>
      </a:lvl1pPr>
      <a:lvl2pPr marL="742950" lvl="1" indent="-285750" algn="l" defTabSz="914400" eaLnBrk="0" fontAlgn="base" latinLnBrk="0" hangingPunct="0">
        <a:lnSpc>
          <a:spcPct val="120000"/>
        </a:lnSpc>
        <a:spcBef>
          <a:spcPct val="20000"/>
        </a:spcBef>
        <a:spcAft>
          <a:spcPct val="0"/>
        </a:spcAft>
        <a:buClr>
          <a:schemeClr val="accent1"/>
        </a:buClr>
        <a:buFont typeface="Wingdings" panose="05000000000000000000" pitchFamily="2" charset="2"/>
        <a:buChar char="n"/>
        <a:defRPr sz="1800" b="1" i="0" u="none" kern="1200" baseline="0">
          <a:solidFill>
            <a:schemeClr val="tx1"/>
          </a:solidFill>
          <a:latin typeface="+mn-lt"/>
          <a:ea typeface="+mn-ea"/>
          <a:cs typeface="+mn-cs"/>
        </a:defRPr>
      </a:lvl2pPr>
      <a:lvl3pPr marL="1143000" lvl="2" indent="-228600" algn="l" defTabSz="914400" eaLnBrk="0" fontAlgn="base" latinLnBrk="0" hangingPunct="0">
        <a:lnSpc>
          <a:spcPct val="120000"/>
        </a:lnSpc>
        <a:spcBef>
          <a:spcPct val="20000"/>
        </a:spcBef>
        <a:spcAft>
          <a:spcPct val="0"/>
        </a:spcAft>
        <a:buClr>
          <a:schemeClr val="accent2"/>
        </a:buClr>
        <a:buFont typeface="Wingdings" panose="05000000000000000000" pitchFamily="2" charset="2"/>
        <a:buChar char="n"/>
        <a:defRPr sz="1600" b="1" i="0" u="none" kern="1200" baseline="0">
          <a:solidFill>
            <a:schemeClr val="tx1"/>
          </a:solidFill>
          <a:latin typeface="+mn-lt"/>
          <a:ea typeface="+mn-ea"/>
          <a:cs typeface="+mn-cs"/>
        </a:defRPr>
      </a:lvl3pPr>
      <a:lvl4pPr marL="1600200" lvl="3" indent="-228600" algn="l" defTabSz="914400" eaLnBrk="0" fontAlgn="base" latinLnBrk="0" hangingPunct="0">
        <a:lnSpc>
          <a:spcPct val="120000"/>
        </a:lnSpc>
        <a:spcBef>
          <a:spcPct val="20000"/>
        </a:spcBef>
        <a:spcAft>
          <a:spcPct val="0"/>
        </a:spcAft>
        <a:buClr>
          <a:schemeClr val="hlink"/>
        </a:buClr>
        <a:buFont typeface="Wingdings" panose="05000000000000000000" pitchFamily="2" charset="2"/>
        <a:buChar char="n"/>
        <a:defRPr sz="1400" b="1"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Font typeface="Wingdings" panose="05000000000000000000" pitchFamily="2" charset="2"/>
        <a:buChar char="»"/>
        <a:defRPr sz="18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lrTx/>
        <a:buFont typeface="Wingdings" panose="05000000000000000000" pitchFamily="2" charset="2"/>
        <a:buChar char="»"/>
        <a:defRPr sz="18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lrTx/>
        <a:buFont typeface="Wingdings" panose="05000000000000000000" pitchFamily="2" charset="2"/>
        <a:buChar char="»"/>
        <a:defRPr sz="18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lrTx/>
        <a:buFont typeface="Wingdings" panose="05000000000000000000" pitchFamily="2" charset="2"/>
        <a:buChar char="»"/>
        <a:defRPr sz="18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lrTx/>
        <a:buFont typeface="Wingdings" panose="05000000000000000000" pitchFamily="2" charset="2"/>
        <a:buChar char="»"/>
        <a:defRPr sz="18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1" i="0" u="none" kern="1200" baseline="0">
          <a:solidFill>
            <a:srgbClr val="FF3300"/>
          </a:solidFill>
          <a:latin typeface="+mn-lt"/>
          <a:ea typeface="+mn-ea"/>
          <a:cs typeface="+mn-cs"/>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pic>
        <p:nvPicPr>
          <p:cNvPr id="6146" name="Picture 4" descr="Tech-Ed"/>
          <p:cNvPicPr>
            <a:picLocks noChangeAspect="1"/>
          </p:cNvPicPr>
          <p:nvPr/>
        </p:nvPicPr>
        <p:blipFill>
          <a:blip r:embed="rId13"/>
          <a:stretch>
            <a:fillRect/>
          </a:stretch>
        </p:blipFill>
        <p:spPr>
          <a:xfrm>
            <a:off x="7621588" y="5948363"/>
            <a:ext cx="1231900" cy="733425"/>
          </a:xfrm>
          <a:prstGeom prst="rect">
            <a:avLst/>
          </a:prstGeom>
          <a:noFill/>
          <a:ln w="9525">
            <a:noFill/>
          </a:ln>
        </p:spPr>
      </p:pic>
      <p:sp>
        <p:nvSpPr>
          <p:cNvPr id="6147" name="Rectangle 2"/>
          <p:cNvSpPr>
            <a:spLocks noGrp="1"/>
          </p:cNvSpPr>
          <p:nvPr>
            <p:ph type="title"/>
          </p:nvPr>
        </p:nvSpPr>
        <p:spPr>
          <a:xfrm>
            <a:off x="381000" y="244475"/>
            <a:ext cx="8393113" cy="749300"/>
          </a:xfrm>
          <a:prstGeom prst="rect">
            <a:avLst/>
          </a:prstGeom>
          <a:noFill/>
          <a:ln w="9525">
            <a:noFill/>
          </a:ln>
          <a:effectLst>
            <a:outerShdw dist="17961" dir="2699999" algn="ctr" rotWithShape="0">
              <a:schemeClr val="bg2"/>
            </a:outerShdw>
          </a:effectLst>
        </p:spPr>
        <p:txBody>
          <a:bodyPr anchor="t" anchorCtr="0">
            <a:spAutoFit/>
          </a:bodyPr>
          <a:p>
            <a:pPr lvl="0"/>
            <a:r>
              <a:rPr lang="en-US" altLang="zh-CN"/>
              <a:t>Click to edit Title Slide</a:t>
            </a:r>
            <a:endParaRPr lang="en-US" altLang="zh-CN"/>
          </a:p>
        </p:txBody>
      </p:sp>
      <p:sp>
        <p:nvSpPr>
          <p:cNvPr id="6148" name="Rectangle 3"/>
          <p:cNvSpPr>
            <a:spLocks noGrp="1"/>
          </p:cNvSpPr>
          <p:nvPr>
            <p:ph type="body"/>
          </p:nvPr>
        </p:nvSpPr>
        <p:spPr>
          <a:xfrm>
            <a:off x="377825" y="1414463"/>
            <a:ext cx="8388350" cy="2209800"/>
          </a:xfrm>
          <a:prstGeom prst="rect">
            <a:avLst/>
          </a:prstGeom>
          <a:noFill/>
          <a:ln w="9525">
            <a:noFill/>
          </a:ln>
        </p:spPr>
        <p:txBody>
          <a:bodyPr anchor="t" anchorCtr="0">
            <a:spAutoFit/>
          </a:bodyPr>
          <a:p>
            <a:pPr lvl="0"/>
            <a:r>
              <a:rPr lang="en-US" altLang="zh-CN"/>
              <a:t>Click to edit Master text styles</a:t>
            </a:r>
            <a:endParaRPr lang="en-US" altLang="zh-CN"/>
          </a:p>
          <a:p>
            <a:pPr lvl="1" indent="-455295"/>
            <a:r>
              <a:rPr lang="en-US" altLang="zh-CN"/>
              <a:t>Second level</a:t>
            </a:r>
            <a:endParaRPr lang="en-US" altLang="zh-CN"/>
          </a:p>
          <a:p>
            <a:pPr lvl="2" indent="-398145"/>
            <a:r>
              <a:rPr lang="en-US" altLang="zh-CN"/>
              <a:t>Third level</a:t>
            </a:r>
            <a:endParaRPr lang="en-US" altLang="zh-CN"/>
          </a:p>
          <a:p>
            <a:pPr lvl="3" indent="-398145"/>
            <a:r>
              <a:rPr lang="en-US" altLang="zh-CN"/>
              <a:t>Fourth level</a:t>
            </a:r>
            <a:endParaRPr lang="en-US" altLang="zh-CN"/>
          </a:p>
          <a:p>
            <a:pPr lvl="4" indent="-396875"/>
            <a:r>
              <a:rPr lang="en-US" altLang="zh-CN"/>
              <a:t>Fifth level</a:t>
            </a:r>
            <a:endParaRPr lang="en-US" altLang="zh-CN"/>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fade/>
  </p:transition>
  <p:hf sldNum="0" hdr="0" ftr="0" dt="0"/>
  <p:txStyles>
    <p:titleStyle>
      <a:lvl1pPr marL="0" lvl="0" indent="0" algn="l" defTabSz="914400" eaLnBrk="0" fontAlgn="base" latinLnBrk="0" hangingPunct="0">
        <a:lnSpc>
          <a:spcPct val="90000"/>
        </a:lnSpc>
        <a:spcBef>
          <a:spcPct val="0"/>
        </a:spcBef>
        <a:spcAft>
          <a:spcPct val="0"/>
        </a:spcAft>
        <a:buNone/>
        <a:defRPr sz="4800" b="1" i="0" u="none" kern="1200" baseline="0">
          <a:solidFill>
            <a:schemeClr val="tx2"/>
          </a:solidFill>
          <a:latin typeface="+mj-lt"/>
          <a:ea typeface="+mj-ea"/>
          <a:cs typeface="+mj-cs"/>
        </a:defRPr>
      </a:lvl1pPr>
    </p:titleStyle>
    <p:bodyStyle>
      <a:lvl1pPr marL="571500" lvl="0" indent="-571500"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3200" b="1" i="0" u="none" kern="1200" baseline="0">
          <a:solidFill>
            <a:schemeClr val="tx1"/>
          </a:solidFill>
          <a:latin typeface="+mn-lt"/>
          <a:ea typeface="+mn-ea"/>
          <a:cs typeface="+mn-cs"/>
        </a:defRPr>
      </a:lvl1pPr>
      <a:lvl2pPr marL="1028700" lvl="1" indent="-455295"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800" b="1" i="0" u="none" kern="1200" baseline="0">
          <a:solidFill>
            <a:schemeClr val="tx1"/>
          </a:solidFill>
          <a:latin typeface="+mn-lt"/>
          <a:ea typeface="+mn-ea"/>
          <a:cs typeface="+mn-cs"/>
        </a:defRPr>
      </a:lvl2pPr>
      <a:lvl3pPr marL="1428750" lvl="2" indent="-398145"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400" b="1" i="0" u="none" kern="1200" baseline="0">
          <a:solidFill>
            <a:schemeClr val="tx1"/>
          </a:solidFill>
          <a:latin typeface="+mn-lt"/>
          <a:ea typeface="+mn-ea"/>
          <a:cs typeface="+mn-cs"/>
        </a:defRPr>
      </a:lvl3pPr>
      <a:lvl4pPr marL="1828800" lvl="3" indent="-398145"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000" b="1" i="0" u="none" kern="1200" baseline="0">
          <a:solidFill>
            <a:schemeClr val="tx1"/>
          </a:solidFill>
          <a:latin typeface="+mn-lt"/>
          <a:ea typeface="+mn-ea"/>
          <a:cs typeface="+mn-cs"/>
        </a:defRPr>
      </a:lvl4pPr>
      <a:lvl5pPr marL="2227580" lvl="4" indent="-396875"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000" b="1" i="0" u="none" kern="1200" baseline="0">
          <a:solidFill>
            <a:schemeClr val="tx1"/>
          </a:solidFill>
          <a:latin typeface="+mn-lt"/>
          <a:ea typeface="+mn-ea"/>
          <a:cs typeface="+mn-cs"/>
        </a:defRPr>
      </a:lvl5pPr>
      <a:lvl6pPr marL="2514600" lvl="5" indent="-228600"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000" b="1" i="0" u="none" kern="1200" baseline="0">
          <a:solidFill>
            <a:schemeClr val="tx1"/>
          </a:solidFill>
          <a:latin typeface="+mn-lt"/>
          <a:ea typeface="+mn-ea"/>
          <a:cs typeface="+mn-cs"/>
        </a:defRPr>
      </a:lvl6pPr>
      <a:lvl7pPr marL="2971800" lvl="6" indent="-228600"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000" b="1" i="0" u="none" kern="1200" baseline="0">
          <a:solidFill>
            <a:schemeClr val="tx1"/>
          </a:solidFill>
          <a:latin typeface="+mn-lt"/>
          <a:ea typeface="+mn-ea"/>
          <a:cs typeface="+mn-cs"/>
        </a:defRPr>
      </a:lvl7pPr>
      <a:lvl8pPr marL="3429000" lvl="7" indent="-228600"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000" b="1" i="0" u="none" kern="1200" baseline="0">
          <a:solidFill>
            <a:schemeClr val="tx1"/>
          </a:solidFill>
          <a:latin typeface="+mn-lt"/>
          <a:ea typeface="+mn-ea"/>
          <a:cs typeface="+mn-cs"/>
        </a:defRPr>
      </a:lvl8pPr>
      <a:lvl9pPr marL="3886200" lvl="8" indent="-228600" algn="l" defTabSz="914400" eaLnBrk="0" fontAlgn="base" latinLnBrk="0" hangingPunct="0">
        <a:lnSpc>
          <a:spcPct val="90000"/>
        </a:lnSpc>
        <a:spcBef>
          <a:spcPct val="30000"/>
        </a:spcBef>
        <a:spcAft>
          <a:spcPct val="0"/>
        </a:spcAft>
        <a:buClr>
          <a:schemeClr val="tx2"/>
        </a:buClr>
        <a:buSzPct val="95000"/>
        <a:buFont typeface="Wingdings" panose="05000000000000000000" pitchFamily="2" charset="2"/>
        <a:buBlip>
          <a:blip r:embed="rId14"/>
        </a:buBlip>
        <a:defRPr sz="2000" b="1"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1" i="0" u="none" kern="1200" baseline="0">
          <a:solidFill>
            <a:srgbClr val="FF3300"/>
          </a:solidFill>
          <a:latin typeface="+mn-lt"/>
          <a:ea typeface="+mn-ea"/>
          <a:cs typeface="+mn-cs"/>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rgbClr val="FF3300"/>
          </a:solidFill>
          <a:latin typeface="Times New Roman" panose="02020603050405020304" pitchFamily="2"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1.png"/><Relationship Id="rId1" Type="http://schemas.openxmlformats.org/officeDocument/2006/relationships/tags" Target="../tags/tag4.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2.png"/><Relationship Id="rId1" Type="http://schemas.openxmlformats.org/officeDocument/2006/relationships/tags" Target="../tags/tag5.xml"/></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29.xml"/><Relationship Id="rId5" Type="http://schemas.openxmlformats.org/officeDocument/2006/relationships/tags" Target="../tags/tag2.xml"/><Relationship Id="rId4" Type="http://schemas.openxmlformats.org/officeDocument/2006/relationships/tags" Target="../tags/tag1.xml"/><Relationship Id="rId3" Type="http://schemas.openxmlformats.org/officeDocument/2006/relationships/slide" Target="slide1.xml"/><Relationship Id="rId2" Type="http://schemas.openxmlformats.org/officeDocument/2006/relationships/image" Target="../media/image7.png"/><Relationship Id="rId1" Type="http://schemas.openxmlformats.org/officeDocument/2006/relationships/slide" Target="sl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2.png"/><Relationship Id="rId1" Type="http://schemas.openxmlformats.org/officeDocument/2006/relationships/tags" Target="../tags/tag6.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2.png"/><Relationship Id="rId1" Type="http://schemas.openxmlformats.org/officeDocument/2006/relationships/tags" Target="../tags/tag7.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2.png"/><Relationship Id="rId1" Type="http://schemas.openxmlformats.org/officeDocument/2006/relationships/tags" Target="../tags/tag8.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2.png"/><Relationship Id="rId1" Type="http://schemas.openxmlformats.org/officeDocument/2006/relationships/tags" Target="../tags/tag9.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3.png"/><Relationship Id="rId1" Type="http://schemas.openxmlformats.org/officeDocument/2006/relationships/tags" Target="../tags/tag10.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3.png"/><Relationship Id="rId1" Type="http://schemas.openxmlformats.org/officeDocument/2006/relationships/tags" Target="../tags/tag11.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4.png"/><Relationship Id="rId1" Type="http://schemas.openxmlformats.org/officeDocument/2006/relationships/tags" Target="../tags/tag12.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5.png"/><Relationship Id="rId1" Type="http://schemas.openxmlformats.org/officeDocument/2006/relationships/tags" Target="../tags/tag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6.png"/><Relationship Id="rId1" Type="http://schemas.openxmlformats.org/officeDocument/2006/relationships/tags" Target="../tags/tag14.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9.xml"/><Relationship Id="rId4" Type="http://schemas.openxmlformats.org/officeDocument/2006/relationships/slide" Target="slide2.xml"/><Relationship Id="rId3" Type="http://schemas.openxmlformats.org/officeDocument/2006/relationships/image" Target="../media/image9.emf"/><Relationship Id="rId2" Type="http://schemas.openxmlformats.org/officeDocument/2006/relationships/slide" Target="slide1.xml"/><Relationship Id="rId1" Type="http://schemas.openxmlformats.org/officeDocument/2006/relationships/image" Target="../media/image8.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7.png"/><Relationship Id="rId1" Type="http://schemas.openxmlformats.org/officeDocument/2006/relationships/tags" Target="../tags/tag1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9.xml.rels><?xml version="1.0" encoding="UTF-8" standalone="yes"?>
<Relationships xmlns="http://schemas.openxmlformats.org/package/2006/relationships"><Relationship Id="rId5" Type="http://schemas.openxmlformats.org/officeDocument/2006/relationships/slideLayout" Target="../slideLayouts/slideLayout29.xml"/><Relationship Id="rId4" Type="http://schemas.openxmlformats.org/officeDocument/2006/relationships/slide" Target="slide2.xml"/><Relationship Id="rId3" Type="http://schemas.openxmlformats.org/officeDocument/2006/relationships/image" Target="../media/image9.emf"/><Relationship Id="rId2" Type="http://schemas.openxmlformats.org/officeDocument/2006/relationships/slide" Target="slide1.xml"/><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8.emf"/><Relationship Id="rId1" Type="http://schemas.openxmlformats.org/officeDocument/2006/relationships/tags" Target="../tags/tag1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7.xml.rels><?xml version="1.0" encoding="UTF-8" standalone="yes"?>
<Relationships xmlns="http://schemas.openxmlformats.org/package/2006/relationships"><Relationship Id="rId5" Type="http://schemas.openxmlformats.org/officeDocument/2006/relationships/slideLayout" Target="../slideLayouts/slideLayout29.xml"/><Relationship Id="rId4" Type="http://schemas.openxmlformats.org/officeDocument/2006/relationships/slide" Target="slide2.xml"/><Relationship Id="rId3" Type="http://schemas.openxmlformats.org/officeDocument/2006/relationships/image" Target="../media/image9.emf"/><Relationship Id="rId2" Type="http://schemas.openxmlformats.org/officeDocument/2006/relationships/slide" Target="slide1.xml"/><Relationship Id="rId1" Type="http://schemas.openxmlformats.org/officeDocument/2006/relationships/image" Target="../media/image8.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9.png"/><Relationship Id="rId1" Type="http://schemas.openxmlformats.org/officeDocument/2006/relationships/tags" Target="../tags/tag17.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20.png"/><Relationship Id="rId1" Type="http://schemas.openxmlformats.org/officeDocument/2006/relationships/tags" Target="../tags/tag1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21.png"/><Relationship Id="rId1" Type="http://schemas.openxmlformats.org/officeDocument/2006/relationships/tags" Target="../tags/tag19.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22.emf"/><Relationship Id="rId1" Type="http://schemas.openxmlformats.org/officeDocument/2006/relationships/tags" Target="../tags/tag2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23.png"/><Relationship Id="rId1" Type="http://schemas.openxmlformats.org/officeDocument/2006/relationships/tags" Target="../tags/tag2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0.png"/><Relationship Id="rId1" Type="http://schemas.openxmlformats.org/officeDocument/2006/relationships/tags" Target="../tags/tag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Rectangle 2"/>
          <p:cNvSpPr>
            <a:spLocks noGrp="1"/>
          </p:cNvSpPr>
          <p:nvPr>
            <p:ph type="body" idx="4294967295"/>
          </p:nvPr>
        </p:nvSpPr>
        <p:spPr>
          <a:xfrm>
            <a:off x="1546225" y="3265488"/>
            <a:ext cx="8642350" cy="4340225"/>
          </a:xfrm>
        </p:spPr>
        <p:txBody>
          <a:bodyPr vert="horz" wrap="square" lIns="78366" tIns="39183" rIns="78366" bIns="39183" anchor="t" anchorCtr="0"/>
          <a:p>
            <a:pPr eaLnBrk="1" hangingPunct="1"/>
            <a:r>
              <a:rPr lang="en-US" altLang="zh-CN" sz="3200">
                <a:solidFill>
                  <a:schemeClr val="hlink"/>
                </a:solidFill>
                <a:latin typeface="仿宋_GB2312" panose="02010609030101010101" pitchFamily="1" charset="-122"/>
                <a:ea typeface="仿宋_GB2312" panose="02010609030101010101" pitchFamily="1" charset="-122"/>
              </a:rPr>
              <a:t>       </a:t>
            </a:r>
            <a:r>
              <a:rPr lang="zh-CN" altLang="en-US" sz="3200">
                <a:solidFill>
                  <a:schemeClr val="hlink"/>
                </a:solidFill>
                <a:latin typeface="仿宋_GB2312" panose="02010609030101010101" pitchFamily="1" charset="-122"/>
                <a:ea typeface="仿宋_GB2312" panose="02010609030101010101" pitchFamily="1" charset="-122"/>
              </a:rPr>
              <a:t>作者     丁向荣  </a:t>
            </a:r>
            <a:endParaRPr lang="zh-CN" altLang="en-US" sz="3200">
              <a:solidFill>
                <a:schemeClr val="hlink"/>
              </a:solidFill>
              <a:latin typeface="仿宋_GB2312" panose="02010609030101010101" pitchFamily="1" charset="-122"/>
              <a:ea typeface="仿宋_GB2312" panose="02010609030101010101" pitchFamily="1" charset="-122"/>
            </a:endParaRPr>
          </a:p>
          <a:p>
            <a:pPr eaLnBrk="1" hangingPunct="1"/>
            <a:r>
              <a:rPr lang="zh-CN" altLang="en-US" sz="3200">
                <a:solidFill>
                  <a:schemeClr val="hlink"/>
                </a:solidFill>
                <a:latin typeface="仿宋_GB2312" panose="02010609030101010101" pitchFamily="1" charset="-122"/>
                <a:ea typeface="仿宋_GB2312" panose="02010609030101010101" pitchFamily="1" charset="-122"/>
              </a:rPr>
              <a:t>          </a:t>
            </a:r>
            <a:endParaRPr lang="zh-CN" altLang="en-US" sz="3200">
              <a:solidFill>
                <a:schemeClr val="hlink"/>
              </a:solidFill>
              <a:latin typeface="仿宋_GB2312" panose="02010609030101010101" pitchFamily="1" charset="-122"/>
              <a:ea typeface="仿宋_GB2312" panose="02010609030101010101" pitchFamily="1" charset="-122"/>
            </a:endParaRPr>
          </a:p>
        </p:txBody>
      </p:sp>
      <p:sp>
        <p:nvSpPr>
          <p:cNvPr id="8194" name="Rectangle 3"/>
          <p:cNvSpPr/>
          <p:nvPr/>
        </p:nvSpPr>
        <p:spPr>
          <a:xfrm>
            <a:off x="0" y="1341438"/>
            <a:ext cx="9375775" cy="1603375"/>
          </a:xfrm>
          <a:prstGeom prst="rect">
            <a:avLst/>
          </a:prstGeom>
          <a:gradFill rotWithShape="1">
            <a:gsLst>
              <a:gs pos="0">
                <a:srgbClr val="716D59">
                  <a:alpha val="0"/>
                </a:srgbClr>
              </a:gs>
              <a:gs pos="50000">
                <a:schemeClr val="accent1">
                  <a:alpha val="50000"/>
                </a:schemeClr>
              </a:gs>
              <a:gs pos="100000">
                <a:srgbClr val="716D59">
                  <a:alpha val="0"/>
                </a:srgbClr>
              </a:gs>
            </a:gsLst>
            <a:lin ang="18900000" scaled="1"/>
            <a:tileRect/>
          </a:gradFill>
          <a:ln w="12700" cap="flat" cmpd="sng">
            <a:solidFill>
              <a:schemeClr val="tx2"/>
            </a:solidFill>
            <a:prstDash val="solid"/>
            <a:miter/>
            <a:headEnd type="none" w="med" len="med"/>
            <a:tailEnd type="none" w="med" len="med"/>
          </a:ln>
        </p:spPr>
        <p:txBody>
          <a:bodyPr anchor="ctr" anchorCtr="0"/>
          <a:p>
            <a:pPr algn="ctr"/>
            <a:r>
              <a:rPr lang="en-US" altLang="zh-CN" sz="3600" b="1" dirty="0">
                <a:solidFill>
                  <a:srgbClr val="FF6743"/>
                </a:solidFill>
                <a:latin typeface="Arial Narrow" panose="020B0606020202030204" pitchFamily="2" charset="0"/>
                <a:ea typeface="华文中宋" panose="02010600040101010101" pitchFamily="2" charset="-122"/>
              </a:rPr>
              <a:t>STC</a:t>
            </a:r>
            <a:r>
              <a:rPr lang="zh-CN" altLang="en-US" sz="3600" b="1" dirty="0">
                <a:solidFill>
                  <a:srgbClr val="FF6743"/>
                </a:solidFill>
                <a:latin typeface="Arial Narrow" panose="020B0606020202030204" pitchFamily="2" charset="0"/>
                <a:ea typeface="华文中宋" panose="02010600040101010101" pitchFamily="2" charset="-122"/>
              </a:rPr>
              <a:t>单片机原理与应用</a:t>
            </a:r>
            <a:endParaRPr lang="zh-CN" altLang="en-US" sz="3200" dirty="0">
              <a:solidFill>
                <a:srgbClr val="7030A0"/>
              </a:solidFill>
              <a:latin typeface="宋体" panose="02010600030101010101" pitchFamily="2" charset="-122"/>
              <a:ea typeface="宋体" panose="02010600030101010101" pitchFamily="2" charset="-122"/>
            </a:endParaRPr>
          </a:p>
        </p:txBody>
      </p:sp>
      <p:sp>
        <p:nvSpPr>
          <p:cNvPr id="8195" name="Rectangle 4"/>
          <p:cNvSpPr>
            <a:spLocks noGrp="1"/>
          </p:cNvSpPr>
          <p:nvPr>
            <p:ph type="title" idx="4294967295"/>
          </p:nvPr>
        </p:nvSpPr>
        <p:spPr/>
        <p:txBody>
          <a:bodyPr vert="horz" wrap="square" lIns="78366" tIns="39183" rIns="78366" bIns="39183" anchor="ctr" anchorCtr="0"/>
          <a:p>
            <a:pPr eaLnBrk="1" hangingPunct="1"/>
            <a:endParaRPr lang="zh-CN"/>
          </a:p>
        </p:txBody>
      </p:sp>
    </p:spTree>
  </p:cSld>
  <p:clrMapOvr>
    <a:masterClrMapping/>
  </p:clrMapOvr>
  <p:transition spd="med">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定时器中断的应用编程</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252730" y="1908175"/>
            <a:ext cx="8642350" cy="4290060"/>
          </a:xfrm>
        </p:spPr>
        <p:txBody>
          <a:bodyPr vert="horz" wrap="square" lIns="78366" tIns="39183" rIns="78366" bIns="39183" anchor="t" anchorCtr="0"/>
          <a:p>
            <a:pPr eaLnBrk="1" hangingPunct="1">
              <a:lnSpc>
                <a:spcPct val="195000"/>
              </a:lnSpc>
            </a:pPr>
            <a:r>
              <a:rPr lang="en-US" altLang="zh-CN">
                <a:solidFill>
                  <a:srgbClr val="000000"/>
                </a:solidFill>
                <a:latin typeface="宋体" panose="02010600030101010101" pitchFamily="2" charset="-122"/>
              </a:rPr>
              <a:t>     </a:t>
            </a:r>
            <a:r>
              <a:rPr>
                <a:latin typeface="宋体" panose="02010600030101010101" pitchFamily="2" charset="-122"/>
              </a:rPr>
              <a:t>一、中断系统概述</a:t>
            </a:r>
            <a:r>
              <a:rPr lang="en-US">
                <a:latin typeface="宋体" panose="02010600030101010101" pitchFamily="2" charset="-122"/>
              </a:rPr>
              <a:t>--</a:t>
            </a:r>
            <a:r>
              <a:rPr lang="zh-CN" altLang="en-US" b="0">
                <a:latin typeface="宋体" panose="02010600030101010101" pitchFamily="2" charset="-122"/>
              </a:rPr>
              <a:t> 中断系统的基本概念</a:t>
            </a:r>
            <a:endParaRPr lang="zh-CN" altLang="en-US" b="0">
              <a:latin typeface="宋体" panose="02010600030101010101" pitchFamily="2" charset="-122"/>
            </a:endParaRPr>
          </a:p>
          <a:p>
            <a:pPr eaLnBrk="1" hangingPunct="1">
              <a:lnSpc>
                <a:spcPct val="175000"/>
              </a:lnSpc>
            </a:pPr>
            <a:r>
              <a:rPr lang="zh-CN" altLang="en-US" b="0">
                <a:latin typeface="宋体" panose="02010600030101010101" pitchFamily="2" charset="-122"/>
              </a:rPr>
              <a:t> </a:t>
            </a:r>
            <a:r>
              <a:rPr lang="zh-CN" altLang="en-US">
                <a:latin typeface="宋体" panose="02010600030101010101" pitchFamily="2" charset="-122"/>
              </a:rPr>
              <a:t>  </a:t>
            </a:r>
            <a:r>
              <a:rPr lang="zh-CN" altLang="en-US" b="0">
                <a:latin typeface="宋体" panose="02010600030101010101" pitchFamily="2" charset="-122"/>
                <a:ea typeface="宋体" panose="02010600030101010101" pitchFamily="2" charset="-122"/>
                <a:cs typeface="宋体" panose="02010600030101010101" pitchFamily="2" charset="-122"/>
              </a:rPr>
              <a:t>（3）中断优先权与中断优先级</a:t>
            </a:r>
            <a:endParaRPr lang="zh-CN" altLang="en-US"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75000"/>
              </a:lnSpc>
            </a:pPr>
            <a:r>
              <a:rPr lang="en-US" altLang="zh-CN" b="0">
                <a:latin typeface="宋体" panose="02010600030101010101" pitchFamily="2" charset="-122"/>
                <a:ea typeface="宋体" panose="02010600030101010101" pitchFamily="2" charset="-122"/>
                <a:cs typeface="宋体" panose="02010600030101010101" pitchFamily="2" charset="-122"/>
              </a:rPr>
              <a:t>      </a:t>
            </a:r>
            <a:r>
              <a:rPr lang="zh-CN" altLang="en-US" b="0">
                <a:latin typeface="宋体" panose="02010600030101010101" pitchFamily="2" charset="-122"/>
                <a:ea typeface="宋体" panose="02010600030101010101" pitchFamily="2" charset="-122"/>
                <a:cs typeface="宋体" panose="02010600030101010101" pitchFamily="2" charset="-122"/>
              </a:rPr>
              <a:t>当有几个中断源同时申请中断时，那么就存在CPU先响应哪个中断请求的问题？为此，CPU要对各中断源确定一个优先顺序，称为中断优先权。</a:t>
            </a:r>
            <a:endParaRPr lang="zh-CN" altLang="en-US"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75000"/>
              </a:lnSpc>
            </a:pPr>
            <a:r>
              <a:rPr lang="en-US" altLang="zh-CN" b="0">
                <a:latin typeface="宋体" panose="02010600030101010101" pitchFamily="2" charset="-122"/>
                <a:ea typeface="宋体" panose="02010600030101010101" pitchFamily="2" charset="-122"/>
                <a:cs typeface="宋体" panose="02010600030101010101" pitchFamily="2" charset="-122"/>
              </a:rPr>
              <a:t>       </a:t>
            </a:r>
            <a:endParaRPr lang="en-US" altLang="zh-CN">
              <a:latin typeface="宋体" panose="02010600030101010101" pitchFamily="2" charset="-122"/>
            </a:endParaRPr>
          </a:p>
        </p:txBody>
      </p:sp>
    </p:spTree>
  </p:cSld>
  <p:clrMapOvr>
    <a:masterClrMapping/>
  </p:clrMapOvr>
  <p:transition spd="med">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定时器中断的应用编程</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252730" y="1908175"/>
            <a:ext cx="8642350" cy="4290060"/>
          </a:xfrm>
        </p:spPr>
        <p:txBody>
          <a:bodyPr vert="horz" wrap="square" lIns="78366" tIns="39183" rIns="78366" bIns="39183" anchor="t" anchorCtr="0"/>
          <a:p>
            <a:pPr eaLnBrk="1" hangingPunct="1">
              <a:lnSpc>
                <a:spcPct val="195000"/>
              </a:lnSpc>
            </a:pPr>
            <a:r>
              <a:rPr lang="en-US" altLang="zh-CN">
                <a:solidFill>
                  <a:srgbClr val="000000"/>
                </a:solidFill>
                <a:latin typeface="宋体" panose="02010600030101010101" pitchFamily="2" charset="-122"/>
              </a:rPr>
              <a:t>     </a:t>
            </a:r>
            <a:r>
              <a:rPr>
                <a:latin typeface="宋体" panose="02010600030101010101" pitchFamily="2" charset="-122"/>
              </a:rPr>
              <a:t>一、中断系统概述</a:t>
            </a:r>
            <a:r>
              <a:rPr lang="en-US">
                <a:latin typeface="宋体" panose="02010600030101010101" pitchFamily="2" charset="-122"/>
              </a:rPr>
              <a:t>--</a:t>
            </a:r>
            <a:r>
              <a:rPr lang="zh-CN" altLang="en-US" b="0">
                <a:latin typeface="宋体" panose="02010600030101010101" pitchFamily="2" charset="-122"/>
              </a:rPr>
              <a:t> 中断系统的基本概念</a:t>
            </a:r>
            <a:endParaRPr lang="zh-CN" altLang="en-US" b="0">
              <a:latin typeface="宋体" panose="02010600030101010101" pitchFamily="2" charset="-122"/>
            </a:endParaRPr>
          </a:p>
          <a:p>
            <a:pPr eaLnBrk="1" hangingPunct="1">
              <a:lnSpc>
                <a:spcPct val="175000"/>
              </a:lnSpc>
            </a:pPr>
            <a:r>
              <a:rPr lang="zh-CN" altLang="en-US" b="0">
                <a:latin typeface="宋体" panose="02010600030101010101" pitchFamily="2" charset="-122"/>
              </a:rPr>
              <a:t> </a:t>
            </a:r>
            <a:r>
              <a:rPr lang="zh-CN" altLang="en-US">
                <a:latin typeface="宋体" panose="02010600030101010101" pitchFamily="2" charset="-122"/>
              </a:rPr>
              <a:t>  </a:t>
            </a:r>
            <a:r>
              <a:rPr lang="zh-CN" altLang="en-US" b="0">
                <a:latin typeface="宋体" panose="02010600030101010101" pitchFamily="2" charset="-122"/>
                <a:ea typeface="宋体" panose="02010600030101010101" pitchFamily="2" charset="-122"/>
                <a:cs typeface="宋体" panose="02010600030101010101" pitchFamily="2" charset="-122"/>
              </a:rPr>
              <a:t>（3）中断优先权与中断优先级</a:t>
            </a:r>
            <a:endParaRPr lang="zh-CN" altLang="en-US"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75000"/>
              </a:lnSpc>
            </a:pPr>
            <a:r>
              <a:rPr lang="en-US" altLang="zh-CN" b="0">
                <a:latin typeface="宋体" panose="02010600030101010101" pitchFamily="2" charset="-122"/>
                <a:ea typeface="宋体" panose="02010600030101010101" pitchFamily="2" charset="-122"/>
                <a:cs typeface="宋体" panose="02010600030101010101" pitchFamily="2" charset="-122"/>
              </a:rPr>
              <a:t>      </a:t>
            </a:r>
            <a:r>
              <a:rPr lang="zh-CN" altLang="en-US" b="0">
                <a:latin typeface="宋体" panose="02010600030101010101" pitchFamily="2" charset="-122"/>
                <a:ea typeface="宋体" panose="02010600030101010101" pitchFamily="2" charset="-122"/>
                <a:cs typeface="宋体" panose="02010600030101010101" pitchFamily="2" charset="-122"/>
              </a:rPr>
              <a:t>为了更加有效管理中断的优先权问题，有的中断系统可将中断源划分为几个不同的优先等级，每个等级包含若干个中断源，这个划分的中断优先等级就称为中断优先级。</a:t>
            </a:r>
            <a:endParaRPr lang="zh-CN" altLang="en-US"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75000"/>
              </a:lnSpc>
            </a:pPr>
            <a:r>
              <a:rPr lang="en-US" altLang="zh-CN" b="0">
                <a:latin typeface="宋体" panose="02010600030101010101" pitchFamily="2" charset="-122"/>
                <a:ea typeface="宋体" panose="02010600030101010101" pitchFamily="2" charset="-122"/>
                <a:cs typeface="宋体" panose="02010600030101010101" pitchFamily="2" charset="-122"/>
              </a:rPr>
              <a:t>       </a:t>
            </a:r>
            <a:endParaRPr lang="en-US" altLang="zh-CN">
              <a:latin typeface="宋体" panose="02010600030101010101" pitchFamily="2" charset="-122"/>
            </a:endParaRPr>
          </a:p>
        </p:txBody>
      </p:sp>
    </p:spTree>
  </p:cSld>
  <p:clrMapOvr>
    <a:masterClrMapping/>
  </p:clrMapOvr>
  <p:transition spd="med">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定时器中断的应用编程</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252730" y="1908175"/>
            <a:ext cx="8642350" cy="4290060"/>
          </a:xfrm>
        </p:spPr>
        <p:txBody>
          <a:bodyPr vert="horz" wrap="square" lIns="78366" tIns="39183" rIns="78366" bIns="39183" anchor="t" anchorCtr="0"/>
          <a:p>
            <a:pPr eaLnBrk="1" hangingPunct="1">
              <a:lnSpc>
                <a:spcPct val="195000"/>
              </a:lnSpc>
            </a:pPr>
            <a:r>
              <a:rPr lang="en-US" altLang="zh-CN">
                <a:solidFill>
                  <a:srgbClr val="000000"/>
                </a:solidFill>
                <a:latin typeface="宋体" panose="02010600030101010101" pitchFamily="2" charset="-122"/>
              </a:rPr>
              <a:t>     </a:t>
            </a:r>
            <a:r>
              <a:rPr>
                <a:latin typeface="宋体" panose="02010600030101010101" pitchFamily="2" charset="-122"/>
              </a:rPr>
              <a:t>一、中断系统概述</a:t>
            </a:r>
            <a:r>
              <a:rPr lang="en-US">
                <a:latin typeface="宋体" panose="02010600030101010101" pitchFamily="2" charset="-122"/>
              </a:rPr>
              <a:t>--</a:t>
            </a:r>
            <a:r>
              <a:rPr lang="zh-CN" altLang="en-US" b="0">
                <a:latin typeface="宋体" panose="02010600030101010101" pitchFamily="2" charset="-122"/>
              </a:rPr>
              <a:t> 中断系统的基本概念</a:t>
            </a:r>
            <a:endParaRPr lang="zh-CN" altLang="en-US" b="0">
              <a:latin typeface="宋体" panose="02010600030101010101" pitchFamily="2" charset="-122"/>
            </a:endParaRPr>
          </a:p>
          <a:p>
            <a:pPr eaLnBrk="1" hangingPunct="1">
              <a:lnSpc>
                <a:spcPct val="175000"/>
              </a:lnSpc>
            </a:pPr>
            <a:r>
              <a:rPr lang="zh-CN" altLang="en-US" b="0">
                <a:latin typeface="宋体" panose="02010600030101010101" pitchFamily="2" charset="-122"/>
              </a:rPr>
              <a:t> </a:t>
            </a:r>
            <a:r>
              <a:rPr lang="zh-CN" altLang="en-US">
                <a:latin typeface="宋体" panose="02010600030101010101" pitchFamily="2" charset="-122"/>
              </a:rPr>
              <a:t>  </a:t>
            </a:r>
            <a:r>
              <a:rPr lang="zh-CN" altLang="en-US" b="0">
                <a:latin typeface="宋体" panose="02010600030101010101" pitchFamily="2" charset="-122"/>
                <a:ea typeface="宋体" panose="02010600030101010101" pitchFamily="2" charset="-122"/>
                <a:cs typeface="宋体" panose="02010600030101010101" pitchFamily="2" charset="-122"/>
              </a:rPr>
              <a:t>（4）中断嵌套</a:t>
            </a:r>
            <a:endParaRPr lang="zh-CN" altLang="en-US"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75000"/>
              </a:lnSpc>
            </a:pPr>
            <a:r>
              <a:rPr lang="en-US" altLang="zh-CN" b="0">
                <a:latin typeface="宋体" panose="02010600030101010101" pitchFamily="2" charset="-122"/>
                <a:ea typeface="宋体" panose="02010600030101010101" pitchFamily="2" charset="-122"/>
                <a:cs typeface="宋体" panose="02010600030101010101" pitchFamily="2" charset="-122"/>
              </a:rPr>
              <a:t>      </a:t>
            </a:r>
            <a:r>
              <a:rPr lang="zh-CN" altLang="en-US" b="0">
                <a:latin typeface="宋体" panose="02010600030101010101" pitchFamily="2" charset="-122"/>
                <a:ea typeface="宋体" panose="02010600030101010101" pitchFamily="2" charset="-122"/>
                <a:cs typeface="宋体" panose="02010600030101010101" pitchFamily="2" charset="-122"/>
              </a:rPr>
              <a:t>中断优先级高的中断请求可以中断CPU正在处理的优先级更低的中断源的中断服务程序，待完成了中断优先权高的中断服务程序之后，再继续执行被打断的优先级低的中断服务程序，这就是中断嵌套</a:t>
            </a:r>
            <a:r>
              <a:rPr lang="en-US" altLang="zh-CN" b="0">
                <a:latin typeface="宋体" panose="02010600030101010101" pitchFamily="2" charset="-122"/>
                <a:ea typeface="宋体" panose="02010600030101010101" pitchFamily="2" charset="-122"/>
                <a:cs typeface="宋体" panose="02010600030101010101" pitchFamily="2" charset="-122"/>
              </a:rPr>
              <a:t>       </a:t>
            </a:r>
            <a:endParaRPr lang="en-US" altLang="zh-CN">
              <a:latin typeface="宋体" panose="02010600030101010101" pitchFamily="2" charset="-122"/>
            </a:endParaRPr>
          </a:p>
        </p:txBody>
      </p:sp>
    </p:spTree>
  </p:cSld>
  <p:clrMapOvr>
    <a:masterClrMapping/>
  </p:clrMapOvr>
  <p:transition spd="med">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定时器中断的应用编程</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252730" y="1908175"/>
            <a:ext cx="8642350" cy="4290060"/>
          </a:xfrm>
        </p:spPr>
        <p:txBody>
          <a:bodyPr vert="horz" wrap="square" lIns="78366" tIns="39183" rIns="78366" bIns="39183" anchor="t" anchorCtr="0"/>
          <a:p>
            <a:pPr eaLnBrk="1" hangingPunct="1">
              <a:lnSpc>
                <a:spcPct val="195000"/>
              </a:lnSpc>
            </a:pPr>
            <a:r>
              <a:rPr lang="en-US" altLang="zh-CN">
                <a:solidFill>
                  <a:srgbClr val="000000"/>
                </a:solidFill>
                <a:latin typeface="宋体" panose="02010600030101010101" pitchFamily="2" charset="-122"/>
              </a:rPr>
              <a:t>     </a:t>
            </a:r>
            <a:r>
              <a:rPr>
                <a:latin typeface="宋体" panose="02010600030101010101" pitchFamily="2" charset="-122"/>
              </a:rPr>
              <a:t>一、中断系统概述</a:t>
            </a:r>
            <a:r>
              <a:rPr lang="en-US">
                <a:latin typeface="宋体" panose="02010600030101010101" pitchFamily="2" charset="-122"/>
              </a:rPr>
              <a:t>--</a:t>
            </a:r>
            <a:r>
              <a:rPr lang="zh-CN" altLang="en-US" b="0">
                <a:latin typeface="宋体" panose="02010600030101010101" pitchFamily="2" charset="-122"/>
              </a:rPr>
              <a:t> 中断的技术优势</a:t>
            </a:r>
            <a:endParaRPr lang="zh-CN" altLang="en-US" b="0">
              <a:latin typeface="宋体" panose="02010600030101010101" pitchFamily="2" charset="-122"/>
            </a:endParaRPr>
          </a:p>
          <a:p>
            <a:pPr eaLnBrk="1" hangingPunct="1">
              <a:lnSpc>
                <a:spcPct val="175000"/>
              </a:lnSpc>
            </a:pPr>
            <a:r>
              <a:rPr lang="zh-CN" altLang="en-US" b="0">
                <a:latin typeface="宋体" panose="02010600030101010101" pitchFamily="2" charset="-122"/>
              </a:rPr>
              <a:t> </a:t>
            </a:r>
            <a:r>
              <a:rPr lang="zh-CN" altLang="en-US">
                <a:latin typeface="宋体" panose="02010600030101010101" pitchFamily="2" charset="-122"/>
              </a:rPr>
              <a:t>  </a:t>
            </a:r>
            <a:r>
              <a:rPr lang="zh-CN" altLang="en-US" b="0">
                <a:latin typeface="宋体" panose="02010600030101010101" pitchFamily="2" charset="-122"/>
                <a:ea typeface="宋体" panose="02010600030101010101" pitchFamily="2" charset="-122"/>
                <a:cs typeface="宋体" panose="02010600030101010101" pitchFamily="2" charset="-122"/>
              </a:rPr>
              <a:t>（1） 解决了快速CPU和慢速外设之间的矛盾，可使CPU和外设并行工作</a:t>
            </a:r>
            <a:endParaRPr lang="zh-CN" altLang="en-US"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75000"/>
              </a:lnSpc>
            </a:pPr>
            <a:r>
              <a:rPr lang="en-US" altLang="zh-CN" b="0">
                <a:latin typeface="宋体" panose="02010600030101010101" pitchFamily="2" charset="-122"/>
                <a:ea typeface="宋体" panose="02010600030101010101" pitchFamily="2" charset="-122"/>
                <a:cs typeface="宋体" panose="02010600030101010101" pitchFamily="2" charset="-122"/>
              </a:rPr>
              <a:t>   （2）可及时处理控制系统中许多随机参数和信息</a:t>
            </a:r>
            <a:endParaRPr lang="en-US" altLang="zh-CN"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75000"/>
              </a:lnSpc>
            </a:pPr>
            <a:r>
              <a:rPr lang="en-US" altLang="zh-CN" b="0">
                <a:latin typeface="宋体" panose="02010600030101010101" pitchFamily="2" charset="-122"/>
                <a:ea typeface="宋体" panose="02010600030101010101" pitchFamily="2" charset="-122"/>
                <a:cs typeface="宋体" panose="02010600030101010101" pitchFamily="2" charset="-122"/>
              </a:rPr>
              <a:t>   （3）具备了处理故障的能力，提高了机器自身的可靠性</a:t>
            </a:r>
            <a:endParaRPr lang="en-US" altLang="zh-CN"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75000"/>
              </a:lnSpc>
            </a:pPr>
            <a:r>
              <a:rPr lang="en-US" altLang="zh-CN" b="0">
                <a:latin typeface="宋体" panose="02010600030101010101" pitchFamily="2" charset="-122"/>
                <a:ea typeface="宋体" panose="02010600030101010101" pitchFamily="2" charset="-122"/>
                <a:cs typeface="宋体" panose="02010600030101010101" pitchFamily="2" charset="-122"/>
              </a:rPr>
              <a:t>   （4）实现人机联系</a:t>
            </a:r>
            <a:endParaRPr lang="en-US" altLang="zh-CN" b="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定时器中断的应用编程</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252730" y="1628775"/>
            <a:ext cx="8642350" cy="4290060"/>
          </a:xfrm>
        </p:spPr>
        <p:txBody>
          <a:bodyPr vert="horz" wrap="square" lIns="78366" tIns="39183" rIns="78366" bIns="39183" anchor="t" anchorCtr="0"/>
          <a:p>
            <a:pPr eaLnBrk="1" hangingPunct="1">
              <a:lnSpc>
                <a:spcPct val="195000"/>
              </a:lnSpc>
            </a:pPr>
            <a:r>
              <a:rPr lang="en-US" altLang="zh-CN">
                <a:solidFill>
                  <a:srgbClr val="000000"/>
                </a:solidFill>
                <a:latin typeface="宋体" panose="02010600030101010101" pitchFamily="2" charset="-122"/>
              </a:rPr>
              <a:t>     </a:t>
            </a:r>
            <a:r>
              <a:rPr>
                <a:latin typeface="宋体" panose="02010600030101010101" pitchFamily="2" charset="-122"/>
              </a:rPr>
              <a:t>一、中断系统概述</a:t>
            </a:r>
            <a:r>
              <a:rPr lang="en-US">
                <a:latin typeface="宋体" panose="02010600030101010101" pitchFamily="2" charset="-122"/>
              </a:rPr>
              <a:t>--</a:t>
            </a:r>
            <a:r>
              <a:rPr lang="zh-CN" altLang="en-US" b="0">
                <a:latin typeface="宋体" panose="02010600030101010101" pitchFamily="2" charset="-122"/>
              </a:rPr>
              <a:t> 中断系统需要解决的问题</a:t>
            </a:r>
            <a:endParaRPr lang="zh-CN" altLang="en-US" b="0">
              <a:latin typeface="宋体" panose="02010600030101010101" pitchFamily="2" charset="-122"/>
            </a:endParaRPr>
          </a:p>
          <a:p>
            <a:pPr eaLnBrk="1" hangingPunct="1">
              <a:lnSpc>
                <a:spcPct val="175000"/>
              </a:lnSpc>
            </a:pPr>
            <a:r>
              <a:rPr lang="zh-CN" altLang="en-US" b="0">
                <a:latin typeface="宋体" panose="02010600030101010101" pitchFamily="2" charset="-122"/>
              </a:rPr>
              <a:t> </a:t>
            </a:r>
            <a:r>
              <a:rPr lang="zh-CN" altLang="en-US">
                <a:latin typeface="宋体" panose="02010600030101010101" pitchFamily="2" charset="-122"/>
              </a:rPr>
              <a:t>  </a:t>
            </a:r>
            <a:r>
              <a:rPr lang="zh-CN" altLang="en-US" b="0">
                <a:latin typeface="宋体" panose="02010600030101010101" pitchFamily="2" charset="-122"/>
                <a:ea typeface="宋体" panose="02010600030101010101" pitchFamily="2" charset="-122"/>
                <a:cs typeface="宋体" panose="02010600030101010101" pitchFamily="2" charset="-122"/>
              </a:rPr>
              <a:t>（1）当有中断请求时，需要有一个寄存器能把中断源的中断请求记录下来；</a:t>
            </a:r>
            <a:endParaRPr lang="zh-CN" altLang="en-US"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75000"/>
              </a:lnSpc>
            </a:pPr>
            <a:r>
              <a:rPr lang="en-US" altLang="zh-CN" b="0">
                <a:latin typeface="宋体" panose="02010600030101010101" pitchFamily="2" charset="-122"/>
                <a:ea typeface="宋体" panose="02010600030101010101" pitchFamily="2" charset="-122"/>
                <a:cs typeface="宋体" panose="02010600030101010101" pitchFamily="2" charset="-122"/>
              </a:rPr>
              <a:t>  </a:t>
            </a:r>
            <a:r>
              <a:rPr lang="zh-CN" altLang="en-US" b="0">
                <a:latin typeface="宋体" panose="02010600030101010101" pitchFamily="2" charset="-122"/>
                <a:ea typeface="宋体" panose="02010600030101010101" pitchFamily="2" charset="-122"/>
                <a:cs typeface="宋体" panose="02010600030101010101" pitchFamily="2" charset="-122"/>
              </a:rPr>
              <a:t>（2）能够对中断请求信号进行屏蔽，灵活地对中断请求信号实现屏蔽与允许的管理；</a:t>
            </a:r>
            <a:endParaRPr lang="zh-CN" altLang="en-US"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75000"/>
              </a:lnSpc>
            </a:pPr>
            <a:endParaRPr lang="zh-CN" altLang="en-US" b="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定时器中断的应用编程</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252730" y="1628775"/>
            <a:ext cx="8642350" cy="4290060"/>
          </a:xfrm>
        </p:spPr>
        <p:txBody>
          <a:bodyPr vert="horz" wrap="square" lIns="78366" tIns="39183" rIns="78366" bIns="39183" anchor="t" anchorCtr="0"/>
          <a:p>
            <a:pPr eaLnBrk="1" hangingPunct="1">
              <a:lnSpc>
                <a:spcPct val="195000"/>
              </a:lnSpc>
            </a:pPr>
            <a:r>
              <a:rPr lang="en-US" altLang="zh-CN">
                <a:solidFill>
                  <a:srgbClr val="000000"/>
                </a:solidFill>
                <a:latin typeface="宋体" panose="02010600030101010101" pitchFamily="2" charset="-122"/>
              </a:rPr>
              <a:t>     </a:t>
            </a:r>
            <a:r>
              <a:rPr>
                <a:latin typeface="宋体" panose="02010600030101010101" pitchFamily="2" charset="-122"/>
              </a:rPr>
              <a:t>一、中断系统概述</a:t>
            </a:r>
            <a:r>
              <a:rPr lang="en-US">
                <a:latin typeface="宋体" panose="02010600030101010101" pitchFamily="2" charset="-122"/>
              </a:rPr>
              <a:t>--</a:t>
            </a:r>
            <a:r>
              <a:rPr lang="zh-CN" altLang="en-US" b="0">
                <a:latin typeface="宋体" panose="02010600030101010101" pitchFamily="2" charset="-122"/>
              </a:rPr>
              <a:t> 中断系统需要解决的问题</a:t>
            </a:r>
            <a:endParaRPr lang="zh-CN" altLang="en-US" b="0">
              <a:latin typeface="宋体" panose="02010600030101010101" pitchFamily="2" charset="-122"/>
            </a:endParaRPr>
          </a:p>
          <a:p>
            <a:pPr eaLnBrk="1" hangingPunct="1">
              <a:lnSpc>
                <a:spcPct val="175000"/>
              </a:lnSpc>
            </a:pPr>
            <a:r>
              <a:rPr lang="zh-CN" altLang="en-US" b="0">
                <a:latin typeface="宋体" panose="02010600030101010101" pitchFamily="2" charset="-122"/>
              </a:rPr>
              <a:t> </a:t>
            </a:r>
            <a:r>
              <a:rPr lang="zh-CN" altLang="en-US">
                <a:latin typeface="宋体" panose="02010600030101010101" pitchFamily="2" charset="-122"/>
              </a:rPr>
              <a:t>  </a:t>
            </a:r>
            <a:r>
              <a:rPr lang="en-US" altLang="zh-CN">
                <a:latin typeface="宋体" panose="02010600030101010101" pitchFamily="2" charset="-122"/>
              </a:rPr>
              <a:t>  </a:t>
            </a:r>
            <a:r>
              <a:rPr lang="zh-CN" altLang="en-US" b="0">
                <a:latin typeface="宋体" panose="02010600030101010101" pitchFamily="2" charset="-122"/>
                <a:ea typeface="宋体" panose="02010600030101010101" pitchFamily="2" charset="-122"/>
                <a:cs typeface="宋体" panose="02010600030101010101" pitchFamily="2" charset="-122"/>
              </a:rPr>
              <a:t>（3）当有中断请求时，CPU能及时响应中断，停下正在执行的任务，自动转去处理中断服务子程序，中断服务处理后能返回到断点处继续处理原先的任务；</a:t>
            </a:r>
            <a:endParaRPr lang="zh-CN" altLang="en-US"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75000"/>
              </a:lnSpc>
            </a:pPr>
            <a:r>
              <a:rPr lang="en-US" altLang="zh-CN" b="0">
                <a:latin typeface="宋体" panose="02010600030101010101" pitchFamily="2" charset="-122"/>
                <a:ea typeface="宋体" panose="02010600030101010101" pitchFamily="2" charset="-122"/>
                <a:cs typeface="宋体" panose="02010600030101010101" pitchFamily="2" charset="-122"/>
              </a:rPr>
              <a:t>    </a:t>
            </a:r>
            <a:r>
              <a:rPr lang="zh-CN" altLang="en-US" b="0">
                <a:latin typeface="宋体" panose="02010600030101010101" pitchFamily="2" charset="-122"/>
                <a:ea typeface="宋体" panose="02010600030101010101" pitchFamily="2" charset="-122"/>
                <a:cs typeface="宋体" panose="02010600030101010101" pitchFamily="2" charset="-122"/>
              </a:rPr>
              <a:t>（4）当有多个中断源同时申请中断时，应能优先响应优先权高的中断源，实现中断优先级权的控制；</a:t>
            </a:r>
            <a:endParaRPr lang="zh-CN" altLang="en-US" b="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定时器中断的应用编程</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252730" y="1628775"/>
            <a:ext cx="8642350" cy="4290060"/>
          </a:xfrm>
        </p:spPr>
        <p:txBody>
          <a:bodyPr vert="horz" wrap="square" lIns="78366" tIns="39183" rIns="78366" bIns="39183" anchor="t" anchorCtr="0"/>
          <a:p>
            <a:pPr eaLnBrk="1" hangingPunct="1">
              <a:lnSpc>
                <a:spcPct val="195000"/>
              </a:lnSpc>
            </a:pPr>
            <a:r>
              <a:rPr lang="en-US" altLang="zh-CN">
                <a:solidFill>
                  <a:srgbClr val="000000"/>
                </a:solidFill>
                <a:latin typeface="宋体" panose="02010600030101010101" pitchFamily="2" charset="-122"/>
              </a:rPr>
              <a:t>     </a:t>
            </a:r>
            <a:r>
              <a:rPr>
                <a:latin typeface="宋体" panose="02010600030101010101" pitchFamily="2" charset="-122"/>
              </a:rPr>
              <a:t>一、中断系统概述</a:t>
            </a:r>
            <a:r>
              <a:rPr lang="en-US">
                <a:latin typeface="宋体" panose="02010600030101010101" pitchFamily="2" charset="-122"/>
              </a:rPr>
              <a:t>--</a:t>
            </a:r>
            <a:r>
              <a:rPr lang="zh-CN" altLang="en-US" b="0">
                <a:latin typeface="宋体" panose="02010600030101010101" pitchFamily="2" charset="-122"/>
              </a:rPr>
              <a:t> 中断系统需要解决的问题</a:t>
            </a:r>
            <a:endParaRPr lang="zh-CN" altLang="en-US" b="0">
              <a:latin typeface="宋体" panose="02010600030101010101" pitchFamily="2" charset="-122"/>
            </a:endParaRPr>
          </a:p>
          <a:p>
            <a:pPr eaLnBrk="1" hangingPunct="1">
              <a:lnSpc>
                <a:spcPct val="175000"/>
              </a:lnSpc>
            </a:pPr>
            <a:r>
              <a:rPr lang="zh-CN" altLang="en-US" b="0">
                <a:latin typeface="宋体" panose="02010600030101010101" pitchFamily="2" charset="-122"/>
              </a:rPr>
              <a:t> </a:t>
            </a:r>
            <a:r>
              <a:rPr lang="zh-CN" altLang="en-US">
                <a:latin typeface="宋体" panose="02010600030101010101" pitchFamily="2" charset="-122"/>
              </a:rPr>
              <a:t>  </a:t>
            </a:r>
            <a:r>
              <a:rPr lang="en-US" altLang="zh-CN">
                <a:latin typeface="宋体" panose="02010600030101010101" pitchFamily="2" charset="-122"/>
              </a:rPr>
              <a:t>  </a:t>
            </a:r>
            <a:r>
              <a:rPr lang="zh-CN" altLang="en-US" b="0">
                <a:latin typeface="宋体" panose="02010600030101010101" pitchFamily="2" charset="-122"/>
                <a:ea typeface="宋体" panose="02010600030101010101" pitchFamily="2" charset="-122"/>
                <a:cs typeface="宋体" panose="02010600030101010101" pitchFamily="2" charset="-122"/>
              </a:rPr>
              <a:t>（5）当CPU正在执行低优先级中断源中断服务程序时，若这时优先级比它高的中断源也提出中断请求，要求能暂停执行低优先级中断源的中断服务程序转去执行更高优先级中断源的中断服务程序，实现中断嵌套，并能逐级正确返回原断点处。</a:t>
            </a:r>
            <a:endParaRPr lang="zh-CN" altLang="en-US" b="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定时器中断的应用编程</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252730" y="1628775"/>
            <a:ext cx="8642350" cy="4290060"/>
          </a:xfrm>
        </p:spPr>
        <p:txBody>
          <a:bodyPr vert="horz" wrap="square" lIns="78366" tIns="39183" rIns="78366" bIns="39183" anchor="t" anchorCtr="0"/>
          <a:p>
            <a:pPr eaLnBrk="1" hangingPunct="1">
              <a:lnSpc>
                <a:spcPct val="195000"/>
              </a:lnSpc>
            </a:pPr>
            <a:r>
              <a:rPr lang="en-US" altLang="zh-CN">
                <a:solidFill>
                  <a:srgbClr val="000000"/>
                </a:solidFill>
                <a:latin typeface="宋体" panose="02010600030101010101" pitchFamily="2" charset="-122"/>
              </a:rPr>
              <a:t>     </a:t>
            </a:r>
            <a:r>
              <a:rPr>
                <a:latin typeface="宋体" panose="02010600030101010101" pitchFamily="2" charset="-122"/>
              </a:rPr>
              <a:t>二、STC15W4K32S4单片机的中断系统</a:t>
            </a:r>
            <a:r>
              <a:rPr lang="en-US">
                <a:latin typeface="宋体" panose="02010600030101010101" pitchFamily="2" charset="-122"/>
              </a:rPr>
              <a:t>--</a:t>
            </a:r>
            <a:r>
              <a:rPr lang="zh-CN" altLang="en-US" b="0">
                <a:latin typeface="宋体" panose="02010600030101010101" pitchFamily="2" charset="-122"/>
              </a:rPr>
              <a:t> 中断请求</a:t>
            </a:r>
            <a:endParaRPr lang="zh-CN" altLang="en-US" b="0">
              <a:latin typeface="宋体" panose="02010600030101010101" pitchFamily="2" charset="-122"/>
            </a:endParaRPr>
          </a:p>
          <a:p>
            <a:pPr eaLnBrk="1" hangingPunct="1">
              <a:lnSpc>
                <a:spcPct val="175000"/>
              </a:lnSpc>
            </a:pPr>
            <a:r>
              <a:rPr lang="zh-CN" altLang="en-US" b="0">
                <a:latin typeface="宋体" panose="02010600030101010101" pitchFamily="2" charset="-122"/>
              </a:rPr>
              <a:t> </a:t>
            </a:r>
            <a:r>
              <a:rPr lang="zh-CN" altLang="en-US">
                <a:latin typeface="宋体" panose="02010600030101010101" pitchFamily="2" charset="-122"/>
              </a:rPr>
              <a:t>  </a:t>
            </a:r>
            <a:r>
              <a:rPr lang="en-US" altLang="zh-CN">
                <a:latin typeface="宋体" panose="02010600030101010101" pitchFamily="2" charset="-122"/>
              </a:rPr>
              <a:t>  </a:t>
            </a:r>
            <a:r>
              <a:rPr lang="en-US" altLang="zh-CN" b="0">
                <a:latin typeface="宋体" panose="02010600030101010101" pitchFamily="2" charset="-122"/>
              </a:rPr>
              <a:t>  </a:t>
            </a:r>
            <a:r>
              <a:rPr b="0">
                <a:latin typeface="宋体" panose="02010600030101010101" pitchFamily="2" charset="-122"/>
              </a:rPr>
              <a:t>STC15W4K32S4单片机的中断系统有21个中断源，2个优先级，可实现二级中断服务嵌套。由IE、IE2、INT_CLKO等特殊功能寄存器控制CPU是否响应中断请求；由中断优先级寄存器IP、IP2安排各中断源的优先级；同一优先级内2个以上中断同时提出中断请求时，由内部的查询逻辑确定其响应次序。</a:t>
            </a:r>
            <a:endParaRPr b="0">
              <a:latin typeface="宋体" panose="02010600030101010101" pitchFamily="2" charset="-122"/>
            </a:endParaRPr>
          </a:p>
        </p:txBody>
      </p:sp>
    </p:spTree>
  </p:cSld>
  <p:clrMapOvr>
    <a:masterClrMapping/>
  </p:clrMapOvr>
  <p:transition spd="med">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定时器中断的应用编程</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252730" y="1628775"/>
            <a:ext cx="8642350" cy="4290060"/>
          </a:xfrm>
        </p:spPr>
        <p:txBody>
          <a:bodyPr vert="horz" wrap="square" lIns="78366" tIns="39183" rIns="78366" bIns="39183" anchor="t" anchorCtr="0"/>
          <a:p>
            <a:pPr eaLnBrk="1" hangingPunct="1">
              <a:lnSpc>
                <a:spcPct val="195000"/>
              </a:lnSpc>
            </a:pPr>
            <a:r>
              <a:rPr lang="en-US" altLang="zh-CN">
                <a:solidFill>
                  <a:srgbClr val="000000"/>
                </a:solidFill>
                <a:latin typeface="宋体" panose="02010600030101010101" pitchFamily="2" charset="-122"/>
              </a:rPr>
              <a:t>     </a:t>
            </a:r>
            <a:r>
              <a:rPr>
                <a:latin typeface="宋体" panose="02010600030101010101" pitchFamily="2" charset="-122"/>
              </a:rPr>
              <a:t>二、STC15W4K32S4单片机的中断系统</a:t>
            </a:r>
            <a:r>
              <a:rPr lang="en-US">
                <a:latin typeface="宋体" panose="02010600030101010101" pitchFamily="2" charset="-122"/>
              </a:rPr>
              <a:t>--</a:t>
            </a:r>
            <a:r>
              <a:rPr lang="zh-CN" altLang="en-US" b="0">
                <a:latin typeface="宋体" panose="02010600030101010101" pitchFamily="2" charset="-122"/>
              </a:rPr>
              <a:t> 中断请求</a:t>
            </a:r>
            <a:endParaRPr lang="zh-CN" altLang="en-US" b="0">
              <a:latin typeface="宋体" panose="02010600030101010101" pitchFamily="2" charset="-122"/>
            </a:endParaRPr>
          </a:p>
          <a:p>
            <a:pPr eaLnBrk="1" hangingPunct="1">
              <a:lnSpc>
                <a:spcPct val="175000"/>
              </a:lnSpc>
            </a:pPr>
            <a:r>
              <a:rPr lang="zh-CN" altLang="en-US" b="0">
                <a:latin typeface="宋体" panose="02010600030101010101" pitchFamily="2" charset="-122"/>
              </a:rPr>
              <a:t> </a:t>
            </a:r>
            <a:r>
              <a:rPr lang="zh-CN" altLang="en-US">
                <a:latin typeface="宋体" panose="02010600030101010101" pitchFamily="2" charset="-122"/>
              </a:rPr>
              <a:t>  </a:t>
            </a:r>
            <a:r>
              <a:rPr lang="en-US" altLang="zh-CN">
                <a:latin typeface="宋体" panose="02010600030101010101" pitchFamily="2" charset="-122"/>
              </a:rPr>
              <a:t>  </a:t>
            </a:r>
            <a:r>
              <a:rPr lang="en-US" altLang="zh-CN" b="0">
                <a:latin typeface="宋体" panose="02010600030101010101" pitchFamily="2" charset="-122"/>
              </a:rPr>
              <a:t>  </a:t>
            </a:r>
            <a:r>
              <a:rPr b="0">
                <a:latin typeface="宋体" panose="02010600030101010101" pitchFamily="2" charset="-122"/>
              </a:rPr>
              <a:t>STC15W4K32S4单片机的中断系统有21个中断源，2个优先级，可实现二级中断服务嵌套。由IE、IE2、INT_CLKO等特殊功能寄存器控制CPU是否响应中断请求；由中断优先级寄存器IP、IP2安排各中断源的优先级；同一优先级内2个以上中断同时提出中断请求时，由内部的查询逻辑确定其响应次序。</a:t>
            </a:r>
            <a:endParaRPr b="0">
              <a:latin typeface="宋体" panose="02010600030101010101" pitchFamily="2" charset="-122"/>
            </a:endParaRPr>
          </a:p>
        </p:txBody>
      </p:sp>
      <p:pic>
        <p:nvPicPr>
          <p:cNvPr id="3" name="图片 2"/>
          <p:cNvPicPr>
            <a:picLocks noChangeAspect="1"/>
          </p:cNvPicPr>
          <p:nvPr>
            <p:custDataLst>
              <p:tags r:id="rId1"/>
            </p:custDataLst>
          </p:nvPr>
        </p:nvPicPr>
        <p:blipFill>
          <a:blip r:embed="rId2"/>
          <a:stretch>
            <a:fillRect/>
          </a:stretch>
        </p:blipFill>
        <p:spPr>
          <a:xfrm>
            <a:off x="35560" y="0"/>
            <a:ext cx="9107805" cy="6858635"/>
          </a:xfrm>
          <a:prstGeom prst="rect">
            <a:avLst/>
          </a:prstGeom>
        </p:spPr>
      </p:pic>
    </p:spTree>
  </p:cSld>
  <p:clrMapOvr>
    <a:masterClrMapping/>
  </p:clrMapOvr>
  <p:transition spd="med">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定时器中断的应用编程</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252730" y="1484630"/>
            <a:ext cx="8642350" cy="4290060"/>
          </a:xfrm>
        </p:spPr>
        <p:txBody>
          <a:bodyPr vert="horz" wrap="square" lIns="78366" tIns="39183" rIns="78366" bIns="39183" anchor="t" anchorCtr="0"/>
          <a:p>
            <a:pPr eaLnBrk="1" hangingPunct="1">
              <a:lnSpc>
                <a:spcPct val="165000"/>
              </a:lnSpc>
            </a:pPr>
            <a:r>
              <a:rPr lang="en-US" altLang="zh-CN">
                <a:solidFill>
                  <a:srgbClr val="000000"/>
                </a:solidFill>
                <a:latin typeface="宋体" panose="02010600030101010101" pitchFamily="2" charset="-122"/>
              </a:rPr>
              <a:t>     </a:t>
            </a:r>
            <a:r>
              <a:rPr>
                <a:latin typeface="宋体" panose="02010600030101010101" pitchFamily="2" charset="-122"/>
              </a:rPr>
              <a:t>二、STC15W4K32S4单片机的中断系统</a:t>
            </a:r>
            <a:r>
              <a:rPr lang="en-US">
                <a:latin typeface="宋体" panose="02010600030101010101" pitchFamily="2" charset="-122"/>
              </a:rPr>
              <a:t>--</a:t>
            </a:r>
            <a:r>
              <a:rPr lang="zh-CN" altLang="en-US" b="0">
                <a:latin typeface="宋体" panose="02010600030101010101" pitchFamily="2" charset="-122"/>
              </a:rPr>
              <a:t> 中断请求</a:t>
            </a:r>
            <a:endParaRPr lang="zh-CN" altLang="en-US" b="0">
              <a:latin typeface="宋体" panose="02010600030101010101" pitchFamily="2" charset="-122"/>
            </a:endParaRPr>
          </a:p>
          <a:p>
            <a:pPr eaLnBrk="1" hangingPunct="1">
              <a:lnSpc>
                <a:spcPct val="165000"/>
              </a:lnSpc>
            </a:pPr>
            <a:r>
              <a:rPr lang="zh-CN" altLang="en-US" b="0">
                <a:latin typeface="宋体" panose="02010600030101010101" pitchFamily="2" charset="-122"/>
              </a:rPr>
              <a:t> </a:t>
            </a:r>
            <a:r>
              <a:rPr lang="zh-CN" altLang="en-US">
                <a:latin typeface="宋体" panose="02010600030101010101" pitchFamily="2" charset="-122"/>
              </a:rPr>
              <a:t>  </a:t>
            </a:r>
            <a:r>
              <a:rPr lang="en-US" altLang="zh-CN">
                <a:latin typeface="宋体" panose="02010600030101010101" pitchFamily="2" charset="-122"/>
              </a:rPr>
              <a:t>  </a:t>
            </a:r>
            <a:r>
              <a:rPr lang="en-US" altLang="zh-CN" b="0">
                <a:latin typeface="宋体" panose="02010600030101010101" pitchFamily="2" charset="-122"/>
              </a:rPr>
              <a:t>  </a:t>
            </a:r>
            <a:r>
              <a:rPr b="0">
                <a:latin typeface="宋体" panose="02010600030101010101" pitchFamily="2" charset="-122"/>
              </a:rPr>
              <a:t>（1）中断源与中断请求标志</a:t>
            </a:r>
            <a:endParaRPr b="0">
              <a:latin typeface="宋体" panose="02010600030101010101" pitchFamily="2" charset="-122"/>
            </a:endParaRPr>
          </a:p>
          <a:p>
            <a:pPr eaLnBrk="1" hangingPunct="1">
              <a:lnSpc>
                <a:spcPct val="165000"/>
              </a:lnSpc>
            </a:pPr>
            <a:r>
              <a:rPr lang="en-US" b="0">
                <a:latin typeface="宋体" panose="02010600030101010101" pitchFamily="2" charset="-122"/>
              </a:rPr>
              <a:t>      </a:t>
            </a:r>
            <a:r>
              <a:rPr b="0">
                <a:latin typeface="宋体" panose="02010600030101010101" pitchFamily="2" charset="-122"/>
              </a:rPr>
              <a:t>① 外部中断0（INT0）：中断请求信号由P3.2引脚输入。当IT0为“1”时，外部中断0为下降沿触发；当IT0为“0”时，无论是上升沿还是下降沿，都会引发外部中断0。一旦输入信号有效，则置位IE0标志，向CPU申请中断。</a:t>
            </a:r>
            <a:endParaRPr b="0">
              <a:latin typeface="宋体" panose="02010600030101010101" pitchFamily="2" charset="-122"/>
            </a:endParaRPr>
          </a:p>
        </p:txBody>
      </p:sp>
      <p:pic>
        <p:nvPicPr>
          <p:cNvPr id="4" name="图片 3"/>
          <p:cNvPicPr>
            <a:picLocks noChangeAspect="1"/>
          </p:cNvPicPr>
          <p:nvPr>
            <p:custDataLst>
              <p:tags r:id="rId1"/>
            </p:custDataLst>
          </p:nvPr>
        </p:nvPicPr>
        <p:blipFill>
          <a:blip r:embed="rId2"/>
          <a:stretch>
            <a:fillRect/>
          </a:stretch>
        </p:blipFill>
        <p:spPr>
          <a:xfrm>
            <a:off x="35560" y="5445125"/>
            <a:ext cx="8977630" cy="1371600"/>
          </a:xfrm>
          <a:prstGeom prst="rect">
            <a:avLst/>
          </a:prstGeom>
        </p:spPr>
      </p:pic>
    </p:spTree>
  </p:cSld>
  <p:clrMapOvr>
    <a:masterClrMapping/>
  </p:clrMapOvr>
  <p:transition spd="med">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24" name="AutoShape 12">
            <a:hlinkClick r:id="rId1" action="ppaction://hlinksldjump"/>
          </p:cNvPr>
          <p:cNvSpPr/>
          <p:nvPr/>
        </p:nvSpPr>
        <p:spPr>
          <a:xfrm>
            <a:off x="396875" y="1916430"/>
            <a:ext cx="1798638" cy="576263"/>
          </a:xfrm>
          <a:prstGeom prst="roundRect">
            <a:avLst>
              <a:gd name="adj" fmla="val 9671"/>
            </a:avLst>
          </a:prstGeom>
          <a:gradFill rotWithShape="1">
            <a:gsLst>
              <a:gs pos="0">
                <a:schemeClr val="folHlink"/>
              </a:gs>
              <a:gs pos="100000">
                <a:srgbClr val="A5E9E9"/>
              </a:gs>
            </a:gsLst>
            <a:lin ang="5400000" scaled="1"/>
            <a:tileRect/>
          </a:gradFill>
          <a:ln w="9525">
            <a:noFill/>
          </a:ln>
        </p:spPr>
        <p:txBody>
          <a:bodyPr wrap="none" tIns="0" bIns="0" anchor="ctr"/>
          <a:p>
            <a:pPr marL="228600" marR="0" indent="-228600" algn="ctr" defTabSz="914400" rtl="0" eaLnBrk="0" fontAlgn="base" latinLnBrk="0" hangingPunct="0">
              <a:lnSpc>
                <a:spcPct val="85000"/>
              </a:lnSpc>
              <a:spcBef>
                <a:spcPct val="15000"/>
              </a:spcBef>
              <a:spcAft>
                <a:spcPct val="0"/>
              </a:spcAft>
              <a:buClr>
                <a:srgbClr val="FFCC29"/>
              </a:buClr>
              <a:buSzPct val="65000"/>
              <a:buFont typeface="Wingdings" panose="05000000000000000000" pitchFamily="2" charset="2"/>
              <a:buNone/>
            </a:pPr>
            <a:r>
              <a:rPr kumimoji="0" lang="zh-CN" altLang="en-US" sz="2800" b="1" i="0" u="none" strike="noStrike" kern="1200" cap="none" spc="0" normalizeH="0" baseline="0" noProof="1" dirty="0">
                <a:solidFill>
                  <a:srgbClr val="FF3300"/>
                </a:solidFill>
                <a:effectLst>
                  <a:outerShdw blurRad="38100" dist="38100" dir="2700000">
                    <a:srgbClr val="C0C0C0"/>
                  </a:outerShdw>
                </a:effectLst>
                <a:latin typeface="Arial" panose="020B0604020202020204" pitchFamily="34" charset="0"/>
                <a:ea typeface="宋体" panose="02010600030101010101" pitchFamily="2" charset="-122"/>
                <a:cs typeface="Arial" panose="020B0604020202020204" pitchFamily="34" charset="0"/>
              </a:rPr>
              <a:t>任务</a:t>
            </a:r>
            <a:r>
              <a:rPr kumimoji="0" lang="en-US" altLang="zh-CN" sz="2800" b="1" i="0" u="none" strike="noStrike" kern="1200" cap="none" spc="0" normalizeH="0" baseline="0" noProof="1" dirty="0">
                <a:solidFill>
                  <a:srgbClr val="FF3300"/>
                </a:solidFill>
                <a:effectLst>
                  <a:outerShdw blurRad="38100" dist="38100" dir="2700000">
                    <a:srgbClr val="C0C0C0"/>
                  </a:outerShdw>
                </a:effectLst>
                <a:latin typeface="Arial" panose="020B0604020202020204" pitchFamily="34" charset="0"/>
                <a:ea typeface="宋体" panose="02010600030101010101" pitchFamily="2" charset="-122"/>
                <a:cs typeface="Arial" panose="020B0604020202020204" pitchFamily="34" charset="0"/>
              </a:rPr>
              <a:t>1</a:t>
            </a:r>
            <a:endParaRPr kumimoji="0" lang="en-US" altLang="zh-CN" sz="2800" b="1" i="0" u="none" strike="noStrike" kern="1200" cap="none" spc="0" normalizeH="0" baseline="0" noProof="1" dirty="0">
              <a:solidFill>
                <a:srgbClr val="FF3300"/>
              </a:solidFill>
              <a:effectLst>
                <a:outerShdw blurRad="38100" dist="38100" dir="2700000">
                  <a:srgbClr val="C0C0C0"/>
                </a:outerShdw>
              </a:effectLst>
              <a:latin typeface="Arial" panose="020B0604020202020204" pitchFamily="34" charset="0"/>
              <a:ea typeface="宋体" panose="02010600030101010101" pitchFamily="2" charset="-122"/>
              <a:cs typeface="Arial" panose="020B0604020202020204" pitchFamily="34" charset="0"/>
            </a:endParaRPr>
          </a:p>
        </p:txBody>
      </p:sp>
      <p:sp>
        <p:nvSpPr>
          <p:cNvPr id="9227" name="AutoShape 15">
            <a:hlinkClick r:id="rId1" action="ppaction://hlinksldjump"/>
          </p:cNvPr>
          <p:cNvSpPr/>
          <p:nvPr/>
        </p:nvSpPr>
        <p:spPr>
          <a:xfrm>
            <a:off x="2553335" y="1988820"/>
            <a:ext cx="6395085" cy="600710"/>
          </a:xfrm>
          <a:prstGeom prst="roundRect">
            <a:avLst>
              <a:gd name="adj" fmla="val 8333"/>
            </a:avLst>
          </a:prstGeom>
          <a:gradFill rotWithShape="1">
            <a:gsLst>
              <a:gs pos="0">
                <a:schemeClr val="folHlink"/>
              </a:gs>
              <a:gs pos="100000">
                <a:srgbClr val="A5E9E9"/>
              </a:gs>
            </a:gsLst>
            <a:lin ang="5400000" scaled="1"/>
            <a:tileRect/>
          </a:gradFill>
          <a:ln w="9525">
            <a:noFill/>
          </a:ln>
        </p:spPr>
        <p:txBody>
          <a:bodyPr wrap="none" tIns="0" bIns="0" anchor="ctr"/>
          <a:p>
            <a:pPr marL="284480" marR="0" indent="-284480" algn="ctr" defTabSz="914400" rtl="0" eaLnBrk="0" fontAlgn="base" latinLnBrk="0" hangingPunct="0">
              <a:lnSpc>
                <a:spcPct val="85000"/>
              </a:lnSpc>
              <a:spcBef>
                <a:spcPct val="15000"/>
              </a:spcBef>
              <a:spcAft>
                <a:spcPct val="0"/>
              </a:spcAft>
              <a:buClr>
                <a:srgbClr val="FFCC29"/>
              </a:buClr>
              <a:buSzPct val="65000"/>
              <a:buFont typeface="Wingdings" panose="05000000000000000000" pitchFamily="2" charset="2"/>
              <a:buNone/>
            </a:pPr>
            <a:r>
              <a:rPr kumimoji="0" sz="2400" b="1" i="0" u="none" strike="noStrike" kern="1200" cap="none" spc="0" normalizeH="0" baseline="0" noProof="1" dirty="0">
                <a:solidFill>
                  <a:srgbClr val="FF3300"/>
                </a:solidFill>
                <a:effectLst>
                  <a:outerShdw blurRad="38100" dist="38100" dir="2700000">
                    <a:srgbClr val="C0C0C0"/>
                  </a:outerShdw>
                </a:effectLst>
                <a:latin typeface="Times New Roman" panose="02020603050405020304" pitchFamily="2" charset="0"/>
                <a:ea typeface="宋体" panose="02010600030101010101" pitchFamily="2" charset="-122"/>
                <a:cs typeface="+mn-cs"/>
              </a:rPr>
              <a:t>定时器中断的应用编程</a:t>
            </a:r>
            <a:endParaRPr kumimoji="0" sz="2400" b="1" i="0" u="none" strike="noStrike" kern="1200" cap="none" spc="0" normalizeH="0" baseline="0" noProof="1" dirty="0">
              <a:solidFill>
                <a:srgbClr val="FF3300"/>
              </a:solidFill>
              <a:effectLst>
                <a:outerShdw blurRad="38100" dist="38100" dir="2700000">
                  <a:srgbClr val="C0C0C0"/>
                </a:outerShdw>
              </a:effectLst>
              <a:latin typeface="Times New Roman" panose="02020603050405020304" pitchFamily="2" charset="0"/>
              <a:ea typeface="宋体" panose="02010600030101010101" pitchFamily="2" charset="-122"/>
              <a:cs typeface="+mn-cs"/>
            </a:endParaRPr>
          </a:p>
        </p:txBody>
      </p:sp>
      <p:grpSp>
        <p:nvGrpSpPr>
          <p:cNvPr id="4" name="Group 22"/>
          <p:cNvGrpSpPr/>
          <p:nvPr/>
        </p:nvGrpSpPr>
        <p:grpSpPr>
          <a:xfrm>
            <a:off x="-64135" y="276860"/>
            <a:ext cx="9596755" cy="1254125"/>
            <a:chOff x="0" y="0"/>
            <a:chExt cx="3576" cy="948"/>
          </a:xfrm>
        </p:grpSpPr>
        <p:pic>
          <p:nvPicPr>
            <p:cNvPr id="9228" name="Picture 23"/>
            <p:cNvPicPr>
              <a:picLocks noChangeAspect="1"/>
            </p:cNvPicPr>
            <p:nvPr/>
          </p:nvPicPr>
          <p:blipFill>
            <a:blip r:embed="rId2"/>
            <a:stretch>
              <a:fillRect/>
            </a:stretch>
          </p:blipFill>
          <p:spPr>
            <a:xfrm>
              <a:off x="0" y="0"/>
              <a:ext cx="3576" cy="948"/>
            </a:xfrm>
            <a:prstGeom prst="rect">
              <a:avLst/>
            </a:prstGeom>
            <a:noFill/>
            <a:ln w="9525">
              <a:noFill/>
            </a:ln>
          </p:spPr>
        </p:pic>
        <p:sp>
          <p:nvSpPr>
            <p:cNvPr id="9230" name="AutoShape 24"/>
            <p:cNvSpPr/>
            <p:nvPr/>
          </p:nvSpPr>
          <p:spPr>
            <a:xfrm>
              <a:off x="24" y="42"/>
              <a:ext cx="3384" cy="720"/>
            </a:xfrm>
            <a:prstGeom prst="roundRect">
              <a:avLst>
                <a:gd name="adj" fmla="val 8333"/>
              </a:avLst>
            </a:prstGeom>
            <a:gradFill rotWithShape="1">
              <a:gsLst>
                <a:gs pos="0">
                  <a:schemeClr val="hlink"/>
                </a:gs>
                <a:gs pos="100000">
                  <a:srgbClr val="8984E5"/>
                </a:gs>
              </a:gsLst>
              <a:lin ang="5400000" scaled="1"/>
              <a:tileRect/>
            </a:gradFill>
            <a:ln w="9525">
              <a:noFill/>
            </a:ln>
          </p:spPr>
          <p:txBody>
            <a:bodyPr wrap="none" tIns="0" bIns="0" anchor="ctr"/>
            <a:p>
              <a:pPr marL="228600" marR="0" indent="-22860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sz="2800" b="1" i="0" u="none" strike="noStrike" kern="1200" cap="none" spc="0" normalizeH="0" baseline="0" noProof="1" dirty="0">
                  <a:solidFill>
                    <a:srgbClr val="FFCC00"/>
                  </a:solidFill>
                  <a:effectLst>
                    <a:outerShdw blurRad="38100" dist="38100" dir="2700000">
                      <a:srgbClr val="C0C0C0"/>
                    </a:outerShdw>
                  </a:effectLst>
                  <a:latin typeface="Arial" panose="020B0604020202020204" pitchFamily="34" charset="0"/>
                  <a:ea typeface="宋体" panose="02010600030101010101" pitchFamily="2" charset="-122"/>
                  <a:cs typeface="Arial" panose="020B0604020202020204" pitchFamily="34" charset="0"/>
                </a:rPr>
                <a:t>项目六  </a:t>
              </a:r>
              <a:r>
                <a:rPr kumimoji="0" lang="en-US" sz="2800" b="1" i="0" u="none" strike="noStrike" kern="1200" cap="none" spc="0" normalizeH="0" baseline="0" noProof="1" dirty="0">
                  <a:solidFill>
                    <a:srgbClr val="FFCC00"/>
                  </a:solidFill>
                  <a:effectLst>
                    <a:outerShdw blurRad="38100" dist="38100" dir="2700000">
                      <a:srgbClr val="C0C0C0"/>
                    </a:outerShdw>
                  </a:effectLst>
                  <a:latin typeface="Arial" panose="020B0604020202020204" pitchFamily="34" charset="0"/>
                  <a:ea typeface="宋体" panose="02010600030101010101" pitchFamily="2" charset="-122"/>
                  <a:cs typeface="Arial" panose="020B0604020202020204" pitchFamily="34" charset="0"/>
                </a:rPr>
                <a:t> </a:t>
              </a:r>
              <a:r>
                <a:rPr kumimoji="0" sz="2800" b="1" i="0" u="none" strike="noStrike" kern="1200" cap="none" spc="0" normalizeH="0" baseline="0" noProof="1" dirty="0">
                  <a:solidFill>
                    <a:srgbClr val="FFCC00"/>
                  </a:solidFill>
                  <a:effectLst>
                    <a:outerShdw blurRad="38100" dist="38100" dir="2700000">
                      <a:srgbClr val="C0C0C0"/>
                    </a:outerShdw>
                  </a:effectLst>
                  <a:latin typeface="Arial" panose="020B0604020202020204" pitchFamily="34" charset="0"/>
                  <a:ea typeface="宋体" panose="02010600030101010101" pitchFamily="2" charset="-122"/>
                  <a:cs typeface="Arial" panose="020B0604020202020204" pitchFamily="34" charset="0"/>
                </a:rPr>
                <a:t>STC15W4K32S4单片机的中断系统</a:t>
              </a:r>
              <a:endParaRPr kumimoji="0" sz="2800" b="1" i="0" u="none" strike="noStrike" kern="1200" cap="none" spc="0" normalizeH="0" baseline="0" noProof="1" dirty="0">
                <a:solidFill>
                  <a:srgbClr val="FFCC00"/>
                </a:solidFill>
                <a:effectLst>
                  <a:outerShdw blurRad="38100" dist="38100" dir="2700000">
                    <a:srgbClr val="C0C0C0"/>
                  </a:outerShdw>
                </a:effectLst>
                <a:latin typeface="Arial" panose="020B0604020202020204" pitchFamily="34" charset="0"/>
                <a:ea typeface="宋体" panose="02010600030101010101" pitchFamily="2" charset="-122"/>
                <a:cs typeface="Arial" panose="020B0604020202020204" pitchFamily="34" charset="0"/>
              </a:endParaRPr>
            </a:p>
          </p:txBody>
        </p:sp>
      </p:grpSp>
      <p:sp>
        <p:nvSpPr>
          <p:cNvPr id="9231" name="AutoShape 12">
            <a:hlinkClick r:id="rId1" action="ppaction://hlinksldjump"/>
          </p:cNvPr>
          <p:cNvSpPr/>
          <p:nvPr/>
        </p:nvSpPr>
        <p:spPr>
          <a:xfrm>
            <a:off x="376555" y="2924810"/>
            <a:ext cx="1800225" cy="576263"/>
          </a:xfrm>
          <a:prstGeom prst="roundRect">
            <a:avLst>
              <a:gd name="adj" fmla="val 9671"/>
            </a:avLst>
          </a:prstGeom>
          <a:gradFill rotWithShape="1">
            <a:gsLst>
              <a:gs pos="0">
                <a:schemeClr val="folHlink">
                  <a:alpha val="100000"/>
                </a:schemeClr>
              </a:gs>
              <a:gs pos="100000">
                <a:srgbClr val="A5E9E9">
                  <a:alpha val="100000"/>
                </a:srgbClr>
              </a:gs>
            </a:gsLst>
            <a:lin ang="5400000" scaled="1"/>
            <a:tileRect/>
          </a:gradFill>
          <a:ln w="9525">
            <a:noFill/>
          </a:ln>
        </p:spPr>
        <p:txBody>
          <a:bodyPr vert="horz" wrap="none" tIns="0" bIns="0" anchor="ctr"/>
          <a:p>
            <a:pPr marL="228600" marR="0" indent="-228600" algn="ctr" defTabSz="914400" rtl="0" eaLnBrk="0" fontAlgn="base" latinLnBrk="0" hangingPunct="0">
              <a:lnSpc>
                <a:spcPct val="85000"/>
              </a:lnSpc>
              <a:spcBef>
                <a:spcPct val="15000"/>
              </a:spcBef>
              <a:spcAft>
                <a:spcPct val="0"/>
              </a:spcAft>
              <a:buClr>
                <a:srgbClr val="FFCC29"/>
              </a:buClr>
              <a:buSzPct val="65000"/>
              <a:buFont typeface="Wingdings" panose="05000000000000000000" pitchFamily="2" charset="2"/>
              <a:buNone/>
            </a:pPr>
            <a:r>
              <a:rPr kumimoji="0" lang="zh-CN" altLang="en-US" sz="2800" b="1" i="0" u="none" strike="noStrike" kern="1200" cap="none" spc="0" normalizeH="0" baseline="0" noProof="1" dirty="0">
                <a:solidFill>
                  <a:srgbClr val="FF3300"/>
                </a:solidFill>
                <a:effectLst>
                  <a:outerShdw blurRad="38100" dist="38100" dir="2700000">
                    <a:srgbClr val="C0C0C0"/>
                  </a:outerShdw>
                </a:effectLst>
                <a:latin typeface="Arial" panose="020B0604020202020204" pitchFamily="34" charset="0"/>
                <a:ea typeface="宋体" panose="02010600030101010101" pitchFamily="2" charset="-122"/>
                <a:cs typeface="Arial" panose="020B0604020202020204" pitchFamily="34" charset="0"/>
              </a:rPr>
              <a:t>任务</a:t>
            </a:r>
            <a:r>
              <a:rPr kumimoji="0" lang="en-US" altLang="zh-CN" sz="2800" b="1" i="0" u="none" strike="noStrike" kern="1200" cap="none" spc="0" normalizeH="0" baseline="0" noProof="1" dirty="0">
                <a:solidFill>
                  <a:srgbClr val="FF3300"/>
                </a:solidFill>
                <a:effectLst>
                  <a:outerShdw blurRad="38100" dist="38100" dir="2700000">
                    <a:srgbClr val="C0C0C0"/>
                  </a:outerShdw>
                </a:effectLst>
                <a:latin typeface="Arial" panose="020B0604020202020204" pitchFamily="34" charset="0"/>
                <a:ea typeface="宋体" panose="02010600030101010101" pitchFamily="2" charset="-122"/>
                <a:cs typeface="Arial" panose="020B0604020202020204" pitchFamily="34" charset="0"/>
              </a:rPr>
              <a:t>2</a:t>
            </a:r>
            <a:endParaRPr kumimoji="0" lang="en-US" altLang="zh-CN" sz="2800" b="1" i="0" u="none" strike="noStrike" kern="1200" cap="none" spc="0" normalizeH="0" baseline="0" noProof="1" dirty="0">
              <a:solidFill>
                <a:srgbClr val="FF3300"/>
              </a:solidFill>
              <a:effectLst>
                <a:outerShdw blurRad="38100" dist="38100" dir="2700000">
                  <a:srgbClr val="C0C0C0"/>
                </a:outerShdw>
              </a:effectLst>
              <a:latin typeface="Arial" panose="020B0604020202020204" pitchFamily="34" charset="0"/>
              <a:ea typeface="宋体" panose="02010600030101010101" pitchFamily="2" charset="-122"/>
              <a:cs typeface="Arial" panose="020B0604020202020204" pitchFamily="34" charset="0"/>
            </a:endParaRPr>
          </a:p>
        </p:txBody>
      </p:sp>
      <p:sp>
        <p:nvSpPr>
          <p:cNvPr id="9234" name="AutoShape 10">
            <a:hlinkClick r:id="rId3" action="ppaction://hlinksldjump"/>
          </p:cNvPr>
          <p:cNvSpPr/>
          <p:nvPr/>
        </p:nvSpPr>
        <p:spPr>
          <a:xfrm>
            <a:off x="2566670" y="2929890"/>
            <a:ext cx="6238875" cy="601345"/>
          </a:xfrm>
          <a:prstGeom prst="roundRect">
            <a:avLst>
              <a:gd name="adj" fmla="val 8333"/>
            </a:avLst>
          </a:prstGeom>
          <a:gradFill rotWithShape="1">
            <a:gsLst>
              <a:gs pos="0">
                <a:schemeClr val="folHlink">
                  <a:alpha val="100000"/>
                </a:schemeClr>
              </a:gs>
              <a:gs pos="100000">
                <a:srgbClr val="A5E9E9">
                  <a:alpha val="100000"/>
                </a:srgbClr>
              </a:gs>
            </a:gsLst>
            <a:lin ang="5400000" scaled="1"/>
            <a:tileRect/>
          </a:gradFill>
          <a:ln w="9525">
            <a:noFill/>
          </a:ln>
        </p:spPr>
        <p:txBody>
          <a:bodyPr vert="horz" wrap="none" tIns="0" bIns="0" anchor="ctr"/>
          <a:p>
            <a:pPr marL="284480" marR="0" indent="-284480" algn="ctr" defTabSz="914400" rtl="0" eaLnBrk="1" fontAlgn="base" latinLnBrk="0" hangingPunct="1">
              <a:lnSpc>
                <a:spcPct val="90000"/>
              </a:lnSpc>
              <a:spcBef>
                <a:spcPct val="30000"/>
              </a:spcBef>
              <a:spcAft>
                <a:spcPct val="0"/>
              </a:spcAft>
              <a:buClr>
                <a:schemeClr val="tx2"/>
              </a:buClr>
              <a:buSzPct val="95000"/>
              <a:buFont typeface="Wingdings" panose="05000000000000000000" pitchFamily="2" charset="2"/>
              <a:buNone/>
            </a:pPr>
            <a:r>
              <a:rPr kumimoji="0" lang="zh-CN" altLang="en-US" sz="2400" b="1" i="0" u="none" strike="noStrike" kern="1200" cap="none" spc="0" normalizeH="0" baseline="0" noProof="1" dirty="0">
                <a:solidFill>
                  <a:srgbClr val="FF3300"/>
                </a:solidFill>
                <a:effectLst>
                  <a:outerShdw blurRad="38100" dist="38100" dir="2700000">
                    <a:srgbClr val="C0C0C0"/>
                  </a:outerShdw>
                </a:effectLst>
                <a:latin typeface="Times New Roman" panose="02020603050405020304" pitchFamily="2" charset="0"/>
                <a:ea typeface="宋体" panose="02010600030101010101" pitchFamily="2" charset="-122"/>
                <a:cs typeface="+mn-cs"/>
              </a:rPr>
              <a:t>外部中断的应用编程</a:t>
            </a:r>
            <a:endParaRPr kumimoji="0" lang="zh-CN" altLang="en-US" sz="2400" b="1" i="0" u="none" strike="noStrike" kern="1200" cap="none" spc="0" normalizeH="0" baseline="0" noProof="1" dirty="0">
              <a:solidFill>
                <a:srgbClr val="FF3300"/>
              </a:solidFill>
              <a:effectLst>
                <a:outerShdw blurRad="38100" dist="38100" dir="2700000">
                  <a:srgbClr val="C0C0C0"/>
                </a:outerShdw>
              </a:effectLst>
              <a:latin typeface="Times New Roman" panose="02020603050405020304" pitchFamily="2" charset="0"/>
              <a:ea typeface="宋体" panose="02010600030101010101" pitchFamily="2" charset="-122"/>
              <a:cs typeface="+mn-cs"/>
            </a:endParaRPr>
          </a:p>
        </p:txBody>
      </p:sp>
      <p:sp>
        <p:nvSpPr>
          <p:cNvPr id="9235" name="AutoShape 12">
            <a:hlinkClick r:id="rId1" action="ppaction://hlinksldjump"/>
          </p:cNvPr>
          <p:cNvSpPr/>
          <p:nvPr/>
        </p:nvSpPr>
        <p:spPr>
          <a:xfrm>
            <a:off x="376555" y="4004945"/>
            <a:ext cx="1800225" cy="645160"/>
          </a:xfrm>
          <a:prstGeom prst="roundRect">
            <a:avLst>
              <a:gd name="adj" fmla="val 9671"/>
            </a:avLst>
          </a:prstGeom>
          <a:gradFill rotWithShape="1">
            <a:gsLst>
              <a:gs pos="0">
                <a:schemeClr val="folHlink">
                  <a:alpha val="100000"/>
                </a:schemeClr>
              </a:gs>
              <a:gs pos="100000">
                <a:srgbClr val="A5E9E9">
                  <a:alpha val="100000"/>
                </a:srgbClr>
              </a:gs>
            </a:gsLst>
            <a:lin ang="5400000" scaled="1"/>
            <a:tileRect/>
          </a:gradFill>
          <a:ln w="9525">
            <a:noFill/>
          </a:ln>
        </p:spPr>
        <p:txBody>
          <a:bodyPr vert="horz" wrap="none" tIns="0" bIns="0" anchor="ctr"/>
          <a:p>
            <a:pPr marL="228600" marR="0" indent="-228600" algn="ctr" defTabSz="914400" rtl="0" eaLnBrk="0" fontAlgn="base" latinLnBrk="0" hangingPunct="0">
              <a:lnSpc>
                <a:spcPct val="85000"/>
              </a:lnSpc>
              <a:spcBef>
                <a:spcPct val="15000"/>
              </a:spcBef>
              <a:spcAft>
                <a:spcPct val="0"/>
              </a:spcAft>
              <a:buClr>
                <a:srgbClr val="FFCC29"/>
              </a:buClr>
              <a:buSzPct val="65000"/>
              <a:buFont typeface="Wingdings" panose="05000000000000000000" pitchFamily="2" charset="2"/>
              <a:buNone/>
            </a:pPr>
            <a:r>
              <a:rPr kumimoji="0" lang="zh-CN" altLang="en-US" sz="2800" b="1" i="0" u="none" strike="noStrike" kern="1200" cap="none" spc="0" normalizeH="0" baseline="0" noProof="1" dirty="0">
                <a:solidFill>
                  <a:srgbClr val="FF3300"/>
                </a:solidFill>
                <a:effectLst>
                  <a:outerShdw blurRad="38100" dist="38100" dir="2700000">
                    <a:srgbClr val="C0C0C0"/>
                  </a:outerShdw>
                </a:effectLst>
                <a:latin typeface="Arial" panose="020B0604020202020204" pitchFamily="34" charset="0"/>
                <a:ea typeface="宋体" panose="02010600030101010101" pitchFamily="2" charset="-122"/>
                <a:cs typeface="Arial" panose="020B0604020202020204" pitchFamily="34" charset="0"/>
              </a:rPr>
              <a:t>任务</a:t>
            </a:r>
            <a:r>
              <a:rPr kumimoji="0" lang="en-US" altLang="zh-CN" sz="2800" b="1" i="0" u="none" strike="noStrike" kern="1200" cap="none" spc="0" normalizeH="0" baseline="0" noProof="1" dirty="0">
                <a:solidFill>
                  <a:srgbClr val="FF3300"/>
                </a:solidFill>
                <a:effectLst>
                  <a:outerShdw blurRad="38100" dist="38100" dir="2700000">
                    <a:srgbClr val="C0C0C0"/>
                  </a:outerShdw>
                </a:effectLst>
                <a:latin typeface="Arial" panose="020B0604020202020204" pitchFamily="34" charset="0"/>
                <a:ea typeface="宋体" panose="02010600030101010101" pitchFamily="2" charset="-122"/>
                <a:cs typeface="Arial" panose="020B0604020202020204" pitchFamily="34" charset="0"/>
              </a:rPr>
              <a:t>3</a:t>
            </a:r>
            <a:endParaRPr kumimoji="0" lang="en-US" altLang="zh-CN" sz="2800" b="1" i="0" u="none" strike="noStrike" kern="1200" cap="none" spc="0" normalizeH="0" baseline="0" noProof="1" dirty="0">
              <a:solidFill>
                <a:srgbClr val="FF3300"/>
              </a:solidFill>
              <a:effectLst>
                <a:outerShdw blurRad="38100" dist="38100" dir="2700000">
                  <a:srgbClr val="C0C0C0"/>
                </a:outerShdw>
              </a:effectLst>
              <a:latin typeface="Arial" panose="020B0604020202020204" pitchFamily="34" charset="0"/>
              <a:ea typeface="宋体" panose="02010600030101010101" pitchFamily="2" charset="-122"/>
              <a:cs typeface="Arial" panose="020B0604020202020204" pitchFamily="34" charset="0"/>
            </a:endParaRPr>
          </a:p>
        </p:txBody>
      </p:sp>
      <p:sp>
        <p:nvSpPr>
          <p:cNvPr id="9238" name="AutoShape 10">
            <a:hlinkClick r:id="rId3" action="ppaction://hlinksldjump"/>
          </p:cNvPr>
          <p:cNvSpPr/>
          <p:nvPr/>
        </p:nvSpPr>
        <p:spPr>
          <a:xfrm>
            <a:off x="2583815" y="3997325"/>
            <a:ext cx="6219825" cy="647700"/>
          </a:xfrm>
          <a:prstGeom prst="roundRect">
            <a:avLst>
              <a:gd name="adj" fmla="val 8333"/>
            </a:avLst>
          </a:prstGeom>
          <a:gradFill rotWithShape="1">
            <a:gsLst>
              <a:gs pos="0">
                <a:schemeClr val="folHlink">
                  <a:alpha val="100000"/>
                </a:schemeClr>
              </a:gs>
              <a:gs pos="100000">
                <a:srgbClr val="A5E9E9">
                  <a:alpha val="100000"/>
                </a:srgbClr>
              </a:gs>
            </a:gsLst>
            <a:lin ang="5400000" scaled="1"/>
            <a:tileRect/>
          </a:gradFill>
          <a:ln w="9525">
            <a:noFill/>
          </a:ln>
        </p:spPr>
        <p:txBody>
          <a:bodyPr vert="horz" wrap="none" tIns="0" bIns="0" anchor="ctr"/>
          <a:p>
            <a:pPr marL="284480" marR="0" indent="-284480" algn="ctr" defTabSz="914400" rtl="0" eaLnBrk="1" fontAlgn="base" latinLnBrk="0" hangingPunct="1">
              <a:lnSpc>
                <a:spcPct val="90000"/>
              </a:lnSpc>
              <a:spcBef>
                <a:spcPct val="30000"/>
              </a:spcBef>
              <a:spcAft>
                <a:spcPct val="0"/>
              </a:spcAft>
              <a:buClr>
                <a:schemeClr val="tx2"/>
              </a:buClr>
              <a:buSzPct val="95000"/>
              <a:buFont typeface="Wingdings" panose="05000000000000000000" pitchFamily="2" charset="2"/>
              <a:buNone/>
            </a:pPr>
            <a:r>
              <a:rPr kumimoji="0" lang="zh-CN" altLang="en-US" sz="2400" b="1" i="0" u="none" strike="noStrike" kern="1200" cap="none" spc="0" normalizeH="0" baseline="0" noProof="1" dirty="0">
                <a:solidFill>
                  <a:srgbClr val="FF3300"/>
                </a:solidFill>
                <a:effectLst>
                  <a:outerShdw blurRad="38100" dist="38100" dir="2700000">
                    <a:srgbClr val="C0C0C0"/>
                  </a:outerShdw>
                </a:effectLst>
                <a:latin typeface="Times New Roman" panose="02020603050405020304" pitchFamily="2" charset="0"/>
                <a:ea typeface="宋体" panose="02010600030101010101" pitchFamily="2" charset="-122"/>
                <a:cs typeface="+mn-cs"/>
              </a:rPr>
              <a:t>交通信号灯控制系统设计与实践</a:t>
            </a:r>
            <a:endParaRPr kumimoji="0" lang="zh-CN" altLang="en-US" sz="2400" b="1" i="0" u="none" strike="noStrike" kern="1200" cap="none" spc="0" normalizeH="0" baseline="0" noProof="1" dirty="0">
              <a:solidFill>
                <a:srgbClr val="FF3300"/>
              </a:solidFill>
              <a:effectLst>
                <a:outerShdw blurRad="38100" dist="38100" dir="2700000">
                  <a:srgbClr val="C0C0C0"/>
                </a:outerShdw>
              </a:effectLst>
              <a:latin typeface="Times New Roman" panose="02020603050405020304" pitchFamily="2" charset="0"/>
              <a:ea typeface="宋体" panose="02010600030101010101" pitchFamily="2" charset="-122"/>
              <a:cs typeface="+mn-cs"/>
            </a:endParaRPr>
          </a:p>
        </p:txBody>
      </p:sp>
      <p:sp>
        <p:nvSpPr>
          <p:cNvPr id="2" name="AutoShape 12">
            <a:hlinkClick r:id="rId1" action="ppaction://hlinksldjump"/>
          </p:cNvPr>
          <p:cNvSpPr/>
          <p:nvPr>
            <p:custDataLst>
              <p:tags r:id="rId4"/>
            </p:custDataLst>
          </p:nvPr>
        </p:nvSpPr>
        <p:spPr>
          <a:xfrm>
            <a:off x="396875" y="5229225"/>
            <a:ext cx="1800225" cy="645160"/>
          </a:xfrm>
          <a:prstGeom prst="roundRect">
            <a:avLst>
              <a:gd name="adj" fmla="val 9671"/>
            </a:avLst>
          </a:prstGeom>
          <a:gradFill rotWithShape="1">
            <a:gsLst>
              <a:gs pos="0">
                <a:schemeClr val="folHlink">
                  <a:alpha val="100000"/>
                </a:schemeClr>
              </a:gs>
              <a:gs pos="100000">
                <a:srgbClr val="A5E9E9">
                  <a:alpha val="100000"/>
                </a:srgbClr>
              </a:gs>
            </a:gsLst>
            <a:lin ang="5400000" scaled="1"/>
            <a:tileRect/>
          </a:gradFill>
          <a:ln w="9525">
            <a:noFill/>
          </a:ln>
        </p:spPr>
        <p:txBody>
          <a:bodyPr vert="horz" wrap="none" tIns="0" bIns="0" anchor="ctr"/>
          <a:p>
            <a:pPr marL="228600" marR="0" indent="-228600" algn="ctr" defTabSz="914400" rtl="0" eaLnBrk="0" fontAlgn="base" latinLnBrk="0" hangingPunct="0">
              <a:lnSpc>
                <a:spcPct val="85000"/>
              </a:lnSpc>
              <a:spcBef>
                <a:spcPct val="15000"/>
              </a:spcBef>
              <a:spcAft>
                <a:spcPct val="0"/>
              </a:spcAft>
              <a:buClr>
                <a:srgbClr val="FFCC29"/>
              </a:buClr>
              <a:buSzPct val="65000"/>
              <a:buFont typeface="Wingdings" panose="05000000000000000000" pitchFamily="2" charset="2"/>
              <a:buNone/>
            </a:pPr>
            <a:r>
              <a:rPr kumimoji="0" lang="en-US" sz="2800" b="1" i="0" u="none" strike="noStrike" kern="1200" cap="none" spc="0" normalizeH="0" baseline="0" noProof="1" dirty="0">
                <a:solidFill>
                  <a:srgbClr val="FF3300"/>
                </a:solidFill>
                <a:effectLst>
                  <a:outerShdw blurRad="38100" dist="38100" dir="2700000">
                    <a:srgbClr val="C0C0C0"/>
                  </a:outerShdw>
                </a:effectLst>
                <a:latin typeface="Arial" panose="020B0604020202020204" pitchFamily="34" charset="0"/>
                <a:ea typeface="宋体" panose="02010600030101010101" pitchFamily="2" charset="-122"/>
                <a:cs typeface="Arial" panose="020B0604020202020204" pitchFamily="34" charset="0"/>
              </a:rPr>
              <a:t>  </a:t>
            </a:r>
            <a:endParaRPr kumimoji="0" lang="en-US" sz="2800" b="1" i="0" u="none" strike="noStrike" kern="1200" cap="none" spc="0" normalizeH="0" baseline="0" noProof="1" dirty="0">
              <a:solidFill>
                <a:srgbClr val="FF3300"/>
              </a:solidFill>
              <a:effectLst>
                <a:outerShdw blurRad="38100" dist="38100" dir="2700000">
                  <a:srgbClr val="C0C0C0"/>
                </a:outerShdw>
              </a:effectLst>
              <a:latin typeface="Arial" panose="020B0604020202020204" pitchFamily="34" charset="0"/>
              <a:ea typeface="宋体" panose="02010600030101010101" pitchFamily="2" charset="-122"/>
              <a:cs typeface="Arial" panose="020B0604020202020204" pitchFamily="34" charset="0"/>
            </a:endParaRPr>
          </a:p>
        </p:txBody>
      </p:sp>
      <p:sp>
        <p:nvSpPr>
          <p:cNvPr id="7" name="AutoShape 10">
            <a:hlinkClick r:id="rId3" action="ppaction://hlinksldjump"/>
          </p:cNvPr>
          <p:cNvSpPr/>
          <p:nvPr>
            <p:custDataLst>
              <p:tags r:id="rId5"/>
            </p:custDataLst>
          </p:nvPr>
        </p:nvSpPr>
        <p:spPr>
          <a:xfrm>
            <a:off x="2583180" y="5217795"/>
            <a:ext cx="6222365" cy="647700"/>
          </a:xfrm>
          <a:prstGeom prst="roundRect">
            <a:avLst>
              <a:gd name="adj" fmla="val 8333"/>
            </a:avLst>
          </a:prstGeom>
          <a:gradFill rotWithShape="1">
            <a:gsLst>
              <a:gs pos="0">
                <a:schemeClr val="folHlink">
                  <a:alpha val="100000"/>
                </a:schemeClr>
              </a:gs>
              <a:gs pos="100000">
                <a:srgbClr val="A5E9E9">
                  <a:alpha val="100000"/>
                </a:srgbClr>
              </a:gs>
            </a:gsLst>
            <a:lin ang="5400000" scaled="1"/>
            <a:tileRect/>
          </a:gradFill>
          <a:ln w="9525">
            <a:noFill/>
          </a:ln>
        </p:spPr>
        <p:txBody>
          <a:bodyPr vert="horz" wrap="none" tIns="0" bIns="0" anchor="ctr"/>
          <a:p>
            <a:pPr marL="284480" marR="0" indent="-284480" algn="ctr" defTabSz="914400" rtl="0" eaLnBrk="1" fontAlgn="base" latinLnBrk="0" hangingPunct="1">
              <a:lnSpc>
                <a:spcPct val="90000"/>
              </a:lnSpc>
              <a:spcBef>
                <a:spcPct val="30000"/>
              </a:spcBef>
              <a:spcAft>
                <a:spcPct val="0"/>
              </a:spcAft>
              <a:buClr>
                <a:schemeClr val="tx2"/>
              </a:buClr>
              <a:buSzPct val="95000"/>
              <a:buFont typeface="Wingdings" panose="05000000000000000000" pitchFamily="2" charset="2"/>
              <a:buNone/>
            </a:pPr>
            <a:r>
              <a:rPr kumimoji="0" lang="en-US" altLang="zh-CN" sz="2400" b="1" i="0" u="none" strike="noStrike" kern="1200" cap="none" spc="0" normalizeH="0" baseline="0" noProof="1" dirty="0">
                <a:solidFill>
                  <a:srgbClr val="FF3300"/>
                </a:solidFill>
                <a:effectLst>
                  <a:outerShdw blurRad="38100" dist="38100" dir="2700000">
                    <a:srgbClr val="C0C0C0"/>
                  </a:outerShdw>
                </a:effectLst>
                <a:latin typeface="Times New Roman" panose="02020603050405020304" pitchFamily="2" charset="0"/>
                <a:ea typeface="宋体" panose="02010600030101010101" pitchFamily="2" charset="-122"/>
                <a:cs typeface="+mn-cs"/>
              </a:rPr>
              <a:t>  </a:t>
            </a:r>
            <a:endParaRPr kumimoji="0" lang="en-US" altLang="zh-CN" sz="2400" b="1" i="0" u="none" strike="noStrike" kern="1200" cap="none" spc="0" normalizeH="0" baseline="0" noProof="1" dirty="0">
              <a:solidFill>
                <a:srgbClr val="FF3300"/>
              </a:solidFill>
              <a:effectLst>
                <a:outerShdw blurRad="38100" dist="38100" dir="2700000">
                  <a:srgbClr val="C0C0C0"/>
                </a:outerShdw>
              </a:effectLst>
              <a:latin typeface="Times New Roman" panose="02020603050405020304" pitchFamily="2" charset="0"/>
              <a:ea typeface="宋体" panose="02010600030101010101" pitchFamily="2" charset="-122"/>
              <a:cs typeface="+mn-cs"/>
            </a:endParaRPr>
          </a:p>
        </p:txBody>
      </p:sp>
    </p:spTree>
  </p:cSld>
  <p:clrMapOvr>
    <a:masterClrMapping/>
  </p:clrMapOvr>
  <p:transition spd="med">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定时器中断的应用编程</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252730" y="1484630"/>
            <a:ext cx="8642350" cy="4290060"/>
          </a:xfrm>
        </p:spPr>
        <p:txBody>
          <a:bodyPr vert="horz" wrap="square" lIns="78366" tIns="39183" rIns="78366" bIns="39183" anchor="t" anchorCtr="0"/>
          <a:p>
            <a:pPr eaLnBrk="1" hangingPunct="1">
              <a:lnSpc>
                <a:spcPct val="165000"/>
              </a:lnSpc>
            </a:pPr>
            <a:r>
              <a:rPr lang="en-US" altLang="zh-CN">
                <a:solidFill>
                  <a:srgbClr val="000000"/>
                </a:solidFill>
                <a:latin typeface="宋体" panose="02010600030101010101" pitchFamily="2" charset="-122"/>
              </a:rPr>
              <a:t>     </a:t>
            </a:r>
            <a:r>
              <a:rPr>
                <a:latin typeface="宋体" panose="02010600030101010101" pitchFamily="2" charset="-122"/>
              </a:rPr>
              <a:t>二、STC15W4K32S4单片机的中断系统</a:t>
            </a:r>
            <a:r>
              <a:rPr lang="en-US">
                <a:latin typeface="宋体" panose="02010600030101010101" pitchFamily="2" charset="-122"/>
              </a:rPr>
              <a:t>--</a:t>
            </a:r>
            <a:r>
              <a:rPr lang="zh-CN" altLang="en-US" b="0">
                <a:latin typeface="宋体" panose="02010600030101010101" pitchFamily="2" charset="-122"/>
              </a:rPr>
              <a:t> 中断请求</a:t>
            </a:r>
            <a:endParaRPr lang="zh-CN" altLang="en-US" b="0">
              <a:latin typeface="宋体" panose="02010600030101010101" pitchFamily="2" charset="-122"/>
            </a:endParaRPr>
          </a:p>
          <a:p>
            <a:pPr eaLnBrk="1" hangingPunct="1">
              <a:lnSpc>
                <a:spcPct val="165000"/>
              </a:lnSpc>
            </a:pPr>
            <a:r>
              <a:rPr lang="zh-CN" altLang="en-US" b="0">
                <a:latin typeface="宋体" panose="02010600030101010101" pitchFamily="2" charset="-122"/>
              </a:rPr>
              <a:t> </a:t>
            </a:r>
            <a:r>
              <a:rPr lang="zh-CN" altLang="en-US">
                <a:latin typeface="宋体" panose="02010600030101010101" pitchFamily="2" charset="-122"/>
              </a:rPr>
              <a:t>  </a:t>
            </a:r>
            <a:r>
              <a:rPr lang="en-US" altLang="zh-CN">
                <a:latin typeface="宋体" panose="02010600030101010101" pitchFamily="2" charset="-122"/>
              </a:rPr>
              <a:t>  </a:t>
            </a:r>
            <a:r>
              <a:rPr lang="en-US" altLang="zh-CN" b="0">
                <a:latin typeface="宋体" panose="02010600030101010101" pitchFamily="2" charset="-122"/>
              </a:rPr>
              <a:t>  </a:t>
            </a:r>
            <a:r>
              <a:rPr b="0">
                <a:latin typeface="宋体" panose="02010600030101010101" pitchFamily="2" charset="-122"/>
              </a:rPr>
              <a:t>（1）中断源与中断请求标志</a:t>
            </a:r>
            <a:endParaRPr b="0">
              <a:latin typeface="宋体" panose="02010600030101010101" pitchFamily="2" charset="-122"/>
            </a:endParaRPr>
          </a:p>
          <a:p>
            <a:pPr eaLnBrk="1" hangingPunct="1">
              <a:lnSpc>
                <a:spcPct val="165000"/>
              </a:lnSpc>
            </a:pPr>
            <a:r>
              <a:rPr lang="en-US" b="0">
                <a:latin typeface="宋体" panose="02010600030101010101" pitchFamily="2" charset="-122"/>
              </a:rPr>
              <a:t>     </a:t>
            </a:r>
            <a:r>
              <a:rPr b="0">
                <a:latin typeface="宋体" panose="02010600030101010101" pitchFamily="2" charset="-122"/>
              </a:rPr>
              <a:t>② 外部中断1（INT1）：中断请求信号由P3.3引脚输入。当IT1为“1”时，外部中断1为下降沿触发；当IT1为“0”时，无论是上升沿还是下降沿，都会引发外部中断1。一旦输入信号有效，则置位IE1标志，向CPU申请中断。</a:t>
            </a:r>
            <a:endParaRPr b="0">
              <a:latin typeface="宋体" panose="02010600030101010101" pitchFamily="2" charset="-122"/>
            </a:endParaRPr>
          </a:p>
        </p:txBody>
      </p:sp>
      <p:pic>
        <p:nvPicPr>
          <p:cNvPr id="4" name="图片 3"/>
          <p:cNvPicPr>
            <a:picLocks noChangeAspect="1"/>
          </p:cNvPicPr>
          <p:nvPr>
            <p:custDataLst>
              <p:tags r:id="rId1"/>
            </p:custDataLst>
          </p:nvPr>
        </p:nvPicPr>
        <p:blipFill>
          <a:blip r:embed="rId2"/>
          <a:stretch>
            <a:fillRect/>
          </a:stretch>
        </p:blipFill>
        <p:spPr>
          <a:xfrm>
            <a:off x="35560" y="5445125"/>
            <a:ext cx="8977630" cy="1371600"/>
          </a:xfrm>
          <a:prstGeom prst="rect">
            <a:avLst/>
          </a:prstGeom>
        </p:spPr>
      </p:pic>
    </p:spTree>
  </p:cSld>
  <p:clrMapOvr>
    <a:masterClrMapping/>
  </p:clrMapOvr>
  <p:transition spd="med">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定时器中断的应用编程</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252730" y="1484630"/>
            <a:ext cx="8642350" cy="4290060"/>
          </a:xfrm>
        </p:spPr>
        <p:txBody>
          <a:bodyPr vert="horz" wrap="square" lIns="78366" tIns="39183" rIns="78366" bIns="39183" anchor="t" anchorCtr="0"/>
          <a:p>
            <a:pPr eaLnBrk="1" hangingPunct="1">
              <a:lnSpc>
                <a:spcPct val="165000"/>
              </a:lnSpc>
            </a:pPr>
            <a:r>
              <a:rPr lang="en-US" altLang="zh-CN">
                <a:solidFill>
                  <a:srgbClr val="000000"/>
                </a:solidFill>
                <a:latin typeface="宋体" panose="02010600030101010101" pitchFamily="2" charset="-122"/>
              </a:rPr>
              <a:t>     </a:t>
            </a:r>
            <a:r>
              <a:rPr>
                <a:latin typeface="宋体" panose="02010600030101010101" pitchFamily="2" charset="-122"/>
              </a:rPr>
              <a:t>二、STC15W4K32S4单片机的中断系统</a:t>
            </a:r>
            <a:r>
              <a:rPr lang="en-US">
                <a:latin typeface="宋体" panose="02010600030101010101" pitchFamily="2" charset="-122"/>
              </a:rPr>
              <a:t>--</a:t>
            </a:r>
            <a:r>
              <a:rPr lang="zh-CN" altLang="en-US" b="0">
                <a:latin typeface="宋体" panose="02010600030101010101" pitchFamily="2" charset="-122"/>
              </a:rPr>
              <a:t> 中断请求</a:t>
            </a:r>
            <a:endParaRPr lang="zh-CN" altLang="en-US" b="0">
              <a:latin typeface="宋体" panose="02010600030101010101" pitchFamily="2" charset="-122"/>
            </a:endParaRPr>
          </a:p>
          <a:p>
            <a:pPr eaLnBrk="1" hangingPunct="1">
              <a:lnSpc>
                <a:spcPct val="165000"/>
              </a:lnSpc>
            </a:pPr>
            <a:r>
              <a:rPr lang="zh-CN" altLang="en-US" b="0">
                <a:latin typeface="宋体" panose="02010600030101010101" pitchFamily="2" charset="-122"/>
              </a:rPr>
              <a:t> </a:t>
            </a:r>
            <a:r>
              <a:rPr lang="zh-CN" altLang="en-US">
                <a:latin typeface="宋体" panose="02010600030101010101" pitchFamily="2" charset="-122"/>
              </a:rPr>
              <a:t>  </a:t>
            </a:r>
            <a:r>
              <a:rPr lang="en-US" altLang="zh-CN">
                <a:latin typeface="宋体" panose="02010600030101010101" pitchFamily="2" charset="-122"/>
              </a:rPr>
              <a:t>  </a:t>
            </a:r>
            <a:r>
              <a:rPr lang="en-US" altLang="zh-CN" b="0">
                <a:latin typeface="宋体" panose="02010600030101010101" pitchFamily="2" charset="-122"/>
              </a:rPr>
              <a:t>  </a:t>
            </a:r>
            <a:r>
              <a:rPr b="0">
                <a:latin typeface="宋体" panose="02010600030101010101" pitchFamily="2" charset="-122"/>
              </a:rPr>
              <a:t>（1）中断源与中断请求标志</a:t>
            </a:r>
            <a:endParaRPr b="0">
              <a:latin typeface="宋体" panose="02010600030101010101" pitchFamily="2" charset="-122"/>
            </a:endParaRPr>
          </a:p>
          <a:p>
            <a:pPr eaLnBrk="1" hangingPunct="1">
              <a:lnSpc>
                <a:spcPct val="165000"/>
              </a:lnSpc>
            </a:pPr>
            <a:r>
              <a:rPr lang="en-US" b="0">
                <a:latin typeface="宋体" panose="02010600030101010101" pitchFamily="2" charset="-122"/>
              </a:rPr>
              <a:t>        </a:t>
            </a:r>
            <a:r>
              <a:rPr b="0">
                <a:latin typeface="宋体" panose="02010600030101010101" pitchFamily="2" charset="-122"/>
              </a:rPr>
              <a:t>③ 定时/计数器T0溢出中断：当定时/计数器T0计数产生溢出时，定时/计数器T0中断请求标志位TF0置位，向CPU申请中断。</a:t>
            </a:r>
            <a:endParaRPr b="0">
              <a:latin typeface="宋体" panose="02010600030101010101" pitchFamily="2" charset="-122"/>
            </a:endParaRPr>
          </a:p>
        </p:txBody>
      </p:sp>
      <p:pic>
        <p:nvPicPr>
          <p:cNvPr id="4" name="图片 3"/>
          <p:cNvPicPr>
            <a:picLocks noChangeAspect="1"/>
          </p:cNvPicPr>
          <p:nvPr>
            <p:custDataLst>
              <p:tags r:id="rId1"/>
            </p:custDataLst>
          </p:nvPr>
        </p:nvPicPr>
        <p:blipFill>
          <a:blip r:embed="rId2"/>
          <a:stretch>
            <a:fillRect/>
          </a:stretch>
        </p:blipFill>
        <p:spPr>
          <a:xfrm>
            <a:off x="35560" y="5445125"/>
            <a:ext cx="8977630" cy="1371600"/>
          </a:xfrm>
          <a:prstGeom prst="rect">
            <a:avLst/>
          </a:prstGeom>
        </p:spPr>
      </p:pic>
    </p:spTree>
  </p:cSld>
  <p:clrMapOvr>
    <a:masterClrMapping/>
  </p:clrMapOvr>
  <p:transition spd="med">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定时器中断的应用编程</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252730" y="1484630"/>
            <a:ext cx="8642350" cy="4290060"/>
          </a:xfrm>
        </p:spPr>
        <p:txBody>
          <a:bodyPr vert="horz" wrap="square" lIns="78366" tIns="39183" rIns="78366" bIns="39183" anchor="t" anchorCtr="0"/>
          <a:p>
            <a:pPr eaLnBrk="1" hangingPunct="1">
              <a:lnSpc>
                <a:spcPct val="165000"/>
              </a:lnSpc>
            </a:pPr>
            <a:r>
              <a:rPr lang="en-US" altLang="zh-CN">
                <a:solidFill>
                  <a:srgbClr val="000000"/>
                </a:solidFill>
                <a:latin typeface="宋体" panose="02010600030101010101" pitchFamily="2" charset="-122"/>
              </a:rPr>
              <a:t>     </a:t>
            </a:r>
            <a:r>
              <a:rPr>
                <a:latin typeface="宋体" panose="02010600030101010101" pitchFamily="2" charset="-122"/>
              </a:rPr>
              <a:t>二、STC15W4K32S4单片机的中断系统</a:t>
            </a:r>
            <a:r>
              <a:rPr lang="en-US">
                <a:latin typeface="宋体" panose="02010600030101010101" pitchFamily="2" charset="-122"/>
              </a:rPr>
              <a:t>--</a:t>
            </a:r>
            <a:r>
              <a:rPr lang="zh-CN" altLang="en-US" b="0">
                <a:latin typeface="宋体" panose="02010600030101010101" pitchFamily="2" charset="-122"/>
              </a:rPr>
              <a:t> 中断请求</a:t>
            </a:r>
            <a:endParaRPr lang="zh-CN" altLang="en-US" b="0">
              <a:latin typeface="宋体" panose="02010600030101010101" pitchFamily="2" charset="-122"/>
            </a:endParaRPr>
          </a:p>
          <a:p>
            <a:pPr eaLnBrk="1" hangingPunct="1">
              <a:lnSpc>
                <a:spcPct val="165000"/>
              </a:lnSpc>
            </a:pPr>
            <a:r>
              <a:rPr lang="zh-CN" altLang="en-US" b="0">
                <a:latin typeface="宋体" panose="02010600030101010101" pitchFamily="2" charset="-122"/>
              </a:rPr>
              <a:t> </a:t>
            </a:r>
            <a:r>
              <a:rPr lang="zh-CN" altLang="en-US">
                <a:latin typeface="宋体" panose="02010600030101010101" pitchFamily="2" charset="-122"/>
              </a:rPr>
              <a:t>  </a:t>
            </a:r>
            <a:r>
              <a:rPr lang="en-US" altLang="zh-CN">
                <a:latin typeface="宋体" panose="02010600030101010101" pitchFamily="2" charset="-122"/>
              </a:rPr>
              <a:t>  </a:t>
            </a:r>
            <a:r>
              <a:rPr lang="en-US" altLang="zh-CN" b="0">
                <a:latin typeface="宋体" panose="02010600030101010101" pitchFamily="2" charset="-122"/>
              </a:rPr>
              <a:t>  </a:t>
            </a:r>
            <a:r>
              <a:rPr b="0">
                <a:latin typeface="宋体" panose="02010600030101010101" pitchFamily="2" charset="-122"/>
              </a:rPr>
              <a:t>（1）中断源与中断请求标志</a:t>
            </a:r>
            <a:endParaRPr b="0">
              <a:latin typeface="宋体" panose="02010600030101010101" pitchFamily="2" charset="-122"/>
            </a:endParaRPr>
          </a:p>
          <a:p>
            <a:pPr eaLnBrk="1" hangingPunct="1">
              <a:lnSpc>
                <a:spcPct val="165000"/>
              </a:lnSpc>
            </a:pPr>
            <a:r>
              <a:rPr lang="en-US" b="0">
                <a:latin typeface="宋体" panose="02010600030101010101" pitchFamily="2" charset="-122"/>
              </a:rPr>
              <a:t>        </a:t>
            </a:r>
            <a:r>
              <a:rPr b="0">
                <a:latin typeface="宋体" panose="02010600030101010101" pitchFamily="2" charset="-122"/>
              </a:rPr>
              <a:t>④ 定时/计数器T1溢出中断：当定时/计数器T1计数产生溢出时，定时/计数器T1中断请求标志位TF1置位，向CPU申请中断。</a:t>
            </a:r>
            <a:endParaRPr b="0">
              <a:latin typeface="宋体" panose="02010600030101010101" pitchFamily="2" charset="-122"/>
            </a:endParaRPr>
          </a:p>
        </p:txBody>
      </p:sp>
      <p:pic>
        <p:nvPicPr>
          <p:cNvPr id="4" name="图片 3"/>
          <p:cNvPicPr>
            <a:picLocks noChangeAspect="1"/>
          </p:cNvPicPr>
          <p:nvPr>
            <p:custDataLst>
              <p:tags r:id="rId1"/>
            </p:custDataLst>
          </p:nvPr>
        </p:nvPicPr>
        <p:blipFill>
          <a:blip r:embed="rId2"/>
          <a:stretch>
            <a:fillRect/>
          </a:stretch>
        </p:blipFill>
        <p:spPr>
          <a:xfrm>
            <a:off x="35560" y="5445125"/>
            <a:ext cx="8977630" cy="1371600"/>
          </a:xfrm>
          <a:prstGeom prst="rect">
            <a:avLst/>
          </a:prstGeom>
        </p:spPr>
      </p:pic>
    </p:spTree>
  </p:cSld>
  <p:clrMapOvr>
    <a:masterClrMapping/>
  </p:clrMapOvr>
  <p:transition spd="med">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定时器中断的应用编程</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252730" y="1484630"/>
            <a:ext cx="8642350" cy="4290060"/>
          </a:xfrm>
        </p:spPr>
        <p:txBody>
          <a:bodyPr vert="horz" wrap="square" lIns="78366" tIns="39183" rIns="78366" bIns="39183" anchor="t" anchorCtr="0"/>
          <a:p>
            <a:pPr eaLnBrk="1" hangingPunct="1">
              <a:lnSpc>
                <a:spcPct val="165000"/>
              </a:lnSpc>
            </a:pPr>
            <a:r>
              <a:rPr lang="en-US" altLang="zh-CN">
                <a:solidFill>
                  <a:srgbClr val="000000"/>
                </a:solidFill>
                <a:latin typeface="宋体" panose="02010600030101010101" pitchFamily="2" charset="-122"/>
              </a:rPr>
              <a:t>     </a:t>
            </a:r>
            <a:r>
              <a:rPr>
                <a:latin typeface="宋体" panose="02010600030101010101" pitchFamily="2" charset="-122"/>
              </a:rPr>
              <a:t>二、STC15W4K32S4单片机的中断系统</a:t>
            </a:r>
            <a:r>
              <a:rPr lang="en-US">
                <a:latin typeface="宋体" panose="02010600030101010101" pitchFamily="2" charset="-122"/>
              </a:rPr>
              <a:t>--</a:t>
            </a:r>
            <a:r>
              <a:rPr lang="zh-CN" altLang="en-US" b="0">
                <a:latin typeface="宋体" panose="02010600030101010101" pitchFamily="2" charset="-122"/>
              </a:rPr>
              <a:t> 中断请求</a:t>
            </a:r>
            <a:endParaRPr lang="zh-CN" altLang="en-US" b="0">
              <a:latin typeface="宋体" panose="02010600030101010101" pitchFamily="2" charset="-122"/>
            </a:endParaRPr>
          </a:p>
          <a:p>
            <a:pPr eaLnBrk="1" hangingPunct="1">
              <a:lnSpc>
                <a:spcPct val="165000"/>
              </a:lnSpc>
            </a:pPr>
            <a:r>
              <a:rPr lang="zh-CN" altLang="en-US" b="0">
                <a:latin typeface="宋体" panose="02010600030101010101" pitchFamily="2" charset="-122"/>
              </a:rPr>
              <a:t> </a:t>
            </a:r>
            <a:r>
              <a:rPr lang="zh-CN" altLang="en-US">
                <a:latin typeface="宋体" panose="02010600030101010101" pitchFamily="2" charset="-122"/>
              </a:rPr>
              <a:t>  </a:t>
            </a:r>
            <a:r>
              <a:rPr lang="en-US" altLang="zh-CN">
                <a:latin typeface="宋体" panose="02010600030101010101" pitchFamily="2" charset="-122"/>
              </a:rPr>
              <a:t>  </a:t>
            </a:r>
            <a:r>
              <a:rPr lang="en-US" altLang="zh-CN" b="0">
                <a:latin typeface="宋体" panose="02010600030101010101" pitchFamily="2" charset="-122"/>
              </a:rPr>
              <a:t>  </a:t>
            </a:r>
            <a:r>
              <a:rPr b="0">
                <a:latin typeface="宋体" panose="02010600030101010101" pitchFamily="2" charset="-122"/>
              </a:rPr>
              <a:t>（1）中断源与中断请求标志</a:t>
            </a:r>
            <a:endParaRPr b="0">
              <a:latin typeface="宋体" panose="02010600030101010101" pitchFamily="2" charset="-122"/>
            </a:endParaRPr>
          </a:p>
          <a:p>
            <a:pPr eaLnBrk="1" hangingPunct="1">
              <a:lnSpc>
                <a:spcPct val="165000"/>
              </a:lnSpc>
            </a:pPr>
            <a:r>
              <a:rPr lang="en-US" b="0">
                <a:latin typeface="宋体" panose="02010600030101010101" pitchFamily="2" charset="-122"/>
              </a:rPr>
              <a:t>       </a:t>
            </a:r>
            <a:r>
              <a:rPr b="0">
                <a:latin typeface="宋体" panose="02010600030101010101" pitchFamily="2" charset="-122"/>
              </a:rPr>
              <a:t>⑤ 串行口1中断：串行口1中断有2个中断源，一是串行发送中断源，对应的中断请求标志是TI；而是串行接收中断源，对应的中断请求标志是RI。</a:t>
            </a:r>
            <a:endParaRPr b="0">
              <a:latin typeface="宋体" panose="02010600030101010101" pitchFamily="2" charset="-122"/>
            </a:endParaRPr>
          </a:p>
        </p:txBody>
      </p:sp>
      <p:pic>
        <p:nvPicPr>
          <p:cNvPr id="4" name="图片 3"/>
          <p:cNvPicPr>
            <a:picLocks noChangeAspect="1"/>
          </p:cNvPicPr>
          <p:nvPr>
            <p:custDataLst>
              <p:tags r:id="rId1"/>
            </p:custDataLst>
          </p:nvPr>
        </p:nvPicPr>
        <p:blipFill>
          <a:blip r:embed="rId2"/>
          <a:stretch>
            <a:fillRect/>
          </a:stretch>
        </p:blipFill>
        <p:spPr>
          <a:xfrm>
            <a:off x="35560" y="5445125"/>
            <a:ext cx="8977630" cy="1371600"/>
          </a:xfrm>
          <a:prstGeom prst="rect">
            <a:avLst/>
          </a:prstGeom>
        </p:spPr>
      </p:pic>
    </p:spTree>
  </p:cSld>
  <p:clrMapOvr>
    <a:masterClrMapping/>
  </p:clrMapOvr>
  <p:transition spd="med">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定时器中断的应用编程</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252730" y="1484630"/>
            <a:ext cx="8642350" cy="4290060"/>
          </a:xfrm>
        </p:spPr>
        <p:txBody>
          <a:bodyPr vert="horz" wrap="square" lIns="78366" tIns="39183" rIns="78366" bIns="39183" anchor="t" anchorCtr="0"/>
          <a:p>
            <a:pPr eaLnBrk="1" hangingPunct="1">
              <a:lnSpc>
                <a:spcPct val="165000"/>
              </a:lnSpc>
            </a:pPr>
            <a:r>
              <a:rPr lang="en-US" altLang="zh-CN">
                <a:solidFill>
                  <a:srgbClr val="000000"/>
                </a:solidFill>
                <a:latin typeface="宋体" panose="02010600030101010101" pitchFamily="2" charset="-122"/>
              </a:rPr>
              <a:t>     </a:t>
            </a:r>
            <a:r>
              <a:rPr>
                <a:latin typeface="宋体" panose="02010600030101010101" pitchFamily="2" charset="-122"/>
              </a:rPr>
              <a:t>二、STC15W4K32S4单片机的中断系统</a:t>
            </a:r>
            <a:r>
              <a:rPr lang="en-US">
                <a:latin typeface="宋体" panose="02010600030101010101" pitchFamily="2" charset="-122"/>
              </a:rPr>
              <a:t>--</a:t>
            </a:r>
            <a:r>
              <a:rPr lang="zh-CN" altLang="en-US" b="0">
                <a:latin typeface="宋体" panose="02010600030101010101" pitchFamily="2" charset="-122"/>
              </a:rPr>
              <a:t> 中断请求</a:t>
            </a:r>
            <a:endParaRPr lang="zh-CN" altLang="en-US" b="0">
              <a:latin typeface="宋体" panose="02010600030101010101" pitchFamily="2" charset="-122"/>
            </a:endParaRPr>
          </a:p>
          <a:p>
            <a:pPr eaLnBrk="1" hangingPunct="1">
              <a:lnSpc>
                <a:spcPct val="165000"/>
              </a:lnSpc>
            </a:pPr>
            <a:r>
              <a:rPr lang="zh-CN" altLang="en-US" b="0">
                <a:latin typeface="宋体" panose="02010600030101010101" pitchFamily="2" charset="-122"/>
              </a:rPr>
              <a:t> </a:t>
            </a:r>
            <a:r>
              <a:rPr lang="zh-CN" altLang="en-US">
                <a:latin typeface="宋体" panose="02010600030101010101" pitchFamily="2" charset="-122"/>
              </a:rPr>
              <a:t>  </a:t>
            </a:r>
            <a:r>
              <a:rPr lang="en-US" altLang="zh-CN">
                <a:latin typeface="宋体" panose="02010600030101010101" pitchFamily="2" charset="-122"/>
              </a:rPr>
              <a:t>  </a:t>
            </a:r>
            <a:r>
              <a:rPr lang="en-US" altLang="zh-CN" b="0">
                <a:latin typeface="宋体" panose="02010600030101010101" pitchFamily="2" charset="-122"/>
              </a:rPr>
              <a:t>  </a:t>
            </a:r>
            <a:r>
              <a:rPr b="0">
                <a:latin typeface="宋体" panose="02010600030101010101" pitchFamily="2" charset="-122"/>
              </a:rPr>
              <a:t>（2） 中断允许的控制</a:t>
            </a:r>
            <a:endParaRPr b="0">
              <a:latin typeface="宋体" panose="02010600030101010101" pitchFamily="2" charset="-122"/>
            </a:endParaRPr>
          </a:p>
          <a:p>
            <a:pPr eaLnBrk="1" hangingPunct="1">
              <a:lnSpc>
                <a:spcPct val="165000"/>
              </a:lnSpc>
            </a:pPr>
            <a:r>
              <a:rPr lang="en-US" b="0">
                <a:latin typeface="宋体" panose="02010600030101010101" pitchFamily="2" charset="-122"/>
              </a:rPr>
              <a:t>      </a:t>
            </a:r>
            <a:r>
              <a:rPr b="0">
                <a:latin typeface="宋体" panose="02010600030101010101" pitchFamily="2" charset="-122"/>
              </a:rPr>
              <a:t>① 总中断允许控制</a:t>
            </a:r>
            <a:endParaRPr b="0">
              <a:latin typeface="宋体" panose="02010600030101010101" pitchFamily="2" charset="-122"/>
            </a:endParaRPr>
          </a:p>
          <a:p>
            <a:pPr eaLnBrk="1" hangingPunct="1">
              <a:lnSpc>
                <a:spcPct val="165000"/>
              </a:lnSpc>
            </a:pPr>
            <a:r>
              <a:rPr b="0">
                <a:latin typeface="宋体" panose="02010600030101010101" pitchFamily="2" charset="-122"/>
              </a:rPr>
              <a:t> </a:t>
            </a:r>
            <a:r>
              <a:rPr lang="en-US" b="0">
                <a:latin typeface="宋体" panose="02010600030101010101" pitchFamily="2" charset="-122"/>
              </a:rPr>
              <a:t>      </a:t>
            </a:r>
            <a:r>
              <a:rPr b="0">
                <a:solidFill>
                  <a:srgbClr val="FF0000"/>
                </a:solidFill>
                <a:latin typeface="宋体" panose="02010600030101010101" pitchFamily="2" charset="-122"/>
              </a:rPr>
              <a:t>EA</a:t>
            </a:r>
            <a:r>
              <a:rPr b="0">
                <a:latin typeface="宋体" panose="02010600030101010101" pitchFamily="2" charset="-122"/>
              </a:rPr>
              <a:t>是总中断（CPU中断）允许控制位。EA= 0，禁止所有中断。EA= 1，开放CPU中断，各中断源的允许和禁止需再通过相应中断源的中断允许位单独加以控制。</a:t>
            </a:r>
            <a:endParaRPr b="0">
              <a:latin typeface="宋体" panose="02010600030101010101" pitchFamily="2" charset="-122"/>
            </a:endParaRPr>
          </a:p>
        </p:txBody>
      </p:sp>
      <p:pic>
        <p:nvPicPr>
          <p:cNvPr id="3" name="图片 2"/>
          <p:cNvPicPr>
            <a:picLocks noChangeAspect="1"/>
          </p:cNvPicPr>
          <p:nvPr>
            <p:custDataLst>
              <p:tags r:id="rId1"/>
            </p:custDataLst>
          </p:nvPr>
        </p:nvPicPr>
        <p:blipFill>
          <a:blip r:embed="rId2"/>
          <a:stretch>
            <a:fillRect/>
          </a:stretch>
        </p:blipFill>
        <p:spPr>
          <a:xfrm>
            <a:off x="0" y="5828030"/>
            <a:ext cx="9096375" cy="989330"/>
          </a:xfrm>
          <a:prstGeom prst="rect">
            <a:avLst/>
          </a:prstGeom>
        </p:spPr>
      </p:pic>
    </p:spTree>
  </p:cSld>
  <p:clrMapOvr>
    <a:masterClrMapping/>
  </p:clrMapOvr>
  <p:transition spd="med">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定时器中断的应用编程</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252730" y="1484630"/>
            <a:ext cx="8642350" cy="4290060"/>
          </a:xfrm>
        </p:spPr>
        <p:txBody>
          <a:bodyPr vert="horz" wrap="square" lIns="78366" tIns="39183" rIns="78366" bIns="39183" anchor="t" anchorCtr="0"/>
          <a:p>
            <a:pPr eaLnBrk="1" hangingPunct="1">
              <a:lnSpc>
                <a:spcPct val="165000"/>
              </a:lnSpc>
            </a:pPr>
            <a:r>
              <a:rPr lang="en-US" altLang="zh-CN">
                <a:solidFill>
                  <a:srgbClr val="000000"/>
                </a:solidFill>
                <a:latin typeface="宋体" panose="02010600030101010101" pitchFamily="2" charset="-122"/>
              </a:rPr>
              <a:t>     </a:t>
            </a:r>
            <a:r>
              <a:rPr>
                <a:latin typeface="宋体" panose="02010600030101010101" pitchFamily="2" charset="-122"/>
              </a:rPr>
              <a:t>二、STC15W4K32S4单片机的中断系统</a:t>
            </a:r>
            <a:r>
              <a:rPr lang="en-US">
                <a:latin typeface="宋体" panose="02010600030101010101" pitchFamily="2" charset="-122"/>
              </a:rPr>
              <a:t>--</a:t>
            </a:r>
            <a:r>
              <a:rPr lang="zh-CN" altLang="en-US" b="0">
                <a:latin typeface="宋体" panose="02010600030101010101" pitchFamily="2" charset="-122"/>
              </a:rPr>
              <a:t> 中断请求</a:t>
            </a:r>
            <a:endParaRPr lang="zh-CN" altLang="en-US" b="0">
              <a:latin typeface="宋体" panose="02010600030101010101" pitchFamily="2" charset="-122"/>
            </a:endParaRPr>
          </a:p>
          <a:p>
            <a:pPr eaLnBrk="1" hangingPunct="1">
              <a:lnSpc>
                <a:spcPct val="165000"/>
              </a:lnSpc>
            </a:pPr>
            <a:r>
              <a:rPr lang="zh-CN" altLang="en-US" b="0">
                <a:latin typeface="宋体" panose="02010600030101010101" pitchFamily="2" charset="-122"/>
              </a:rPr>
              <a:t> </a:t>
            </a:r>
            <a:r>
              <a:rPr lang="zh-CN" altLang="en-US">
                <a:latin typeface="宋体" panose="02010600030101010101" pitchFamily="2" charset="-122"/>
              </a:rPr>
              <a:t>  </a:t>
            </a:r>
            <a:r>
              <a:rPr lang="en-US" altLang="zh-CN">
                <a:latin typeface="宋体" panose="02010600030101010101" pitchFamily="2" charset="-122"/>
              </a:rPr>
              <a:t>  </a:t>
            </a:r>
            <a:r>
              <a:rPr lang="en-US" altLang="zh-CN" b="0">
                <a:latin typeface="宋体" panose="02010600030101010101" pitchFamily="2" charset="-122"/>
              </a:rPr>
              <a:t>  </a:t>
            </a:r>
            <a:r>
              <a:rPr b="0">
                <a:latin typeface="宋体" panose="02010600030101010101" pitchFamily="2" charset="-122"/>
              </a:rPr>
              <a:t>（2） 中断允许的控制</a:t>
            </a:r>
            <a:endParaRPr b="0">
              <a:latin typeface="宋体" panose="02010600030101010101" pitchFamily="2" charset="-122"/>
            </a:endParaRPr>
          </a:p>
          <a:p>
            <a:pPr eaLnBrk="1" hangingPunct="1">
              <a:lnSpc>
                <a:spcPct val="165000"/>
              </a:lnSpc>
            </a:pPr>
            <a:r>
              <a:rPr lang="en-US" b="0">
                <a:latin typeface="宋体" panose="02010600030101010101" pitchFamily="2" charset="-122"/>
              </a:rPr>
              <a:t>     </a:t>
            </a:r>
            <a:r>
              <a:rPr b="0">
                <a:latin typeface="宋体" panose="02010600030101010101" pitchFamily="2" charset="-122"/>
              </a:rPr>
              <a:t>② 源中断允许控制</a:t>
            </a:r>
            <a:endParaRPr b="0">
              <a:latin typeface="宋体" panose="02010600030101010101" pitchFamily="2" charset="-122"/>
            </a:endParaRPr>
          </a:p>
          <a:p>
            <a:pPr eaLnBrk="1" hangingPunct="1">
              <a:lnSpc>
                <a:spcPct val="165000"/>
              </a:lnSpc>
            </a:pPr>
            <a:r>
              <a:rPr lang="en-US" b="0">
                <a:latin typeface="宋体" panose="02010600030101010101" pitchFamily="2" charset="-122"/>
              </a:rPr>
              <a:t>      </a:t>
            </a:r>
            <a:r>
              <a:rPr b="0">
                <a:latin typeface="宋体" panose="02010600030101010101" pitchFamily="2" charset="-122"/>
              </a:rPr>
              <a:t>EX0、ET0、EX1、ET1、ES分别是外部中断0、T0中断、外部中断1、T1中断、串行口1中断源的中断允许位。</a:t>
            </a:r>
            <a:endParaRPr b="0">
              <a:latin typeface="宋体" panose="02010600030101010101" pitchFamily="2" charset="-122"/>
            </a:endParaRPr>
          </a:p>
          <a:p>
            <a:pPr eaLnBrk="1" hangingPunct="1">
              <a:lnSpc>
                <a:spcPct val="165000"/>
              </a:lnSpc>
            </a:pPr>
            <a:r>
              <a:rPr b="0">
                <a:latin typeface="宋体" panose="02010600030101010101" pitchFamily="2" charset="-122"/>
              </a:rPr>
              <a:t> </a:t>
            </a:r>
            <a:r>
              <a:rPr lang="en-US" b="0">
                <a:latin typeface="宋体" panose="02010600030101010101" pitchFamily="2" charset="-122"/>
              </a:rPr>
              <a:t>    </a:t>
            </a:r>
            <a:r>
              <a:rPr b="0">
                <a:latin typeface="宋体" panose="02010600030101010101" pitchFamily="2" charset="-122"/>
              </a:rPr>
              <a:t>为1允许，为0禁止。</a:t>
            </a:r>
            <a:endParaRPr b="0">
              <a:latin typeface="宋体" panose="02010600030101010101" pitchFamily="2" charset="-122"/>
            </a:endParaRPr>
          </a:p>
        </p:txBody>
      </p:sp>
      <p:pic>
        <p:nvPicPr>
          <p:cNvPr id="3" name="图片 2"/>
          <p:cNvPicPr>
            <a:picLocks noChangeAspect="1"/>
          </p:cNvPicPr>
          <p:nvPr>
            <p:custDataLst>
              <p:tags r:id="rId1"/>
            </p:custDataLst>
          </p:nvPr>
        </p:nvPicPr>
        <p:blipFill>
          <a:blip r:embed="rId2"/>
          <a:stretch>
            <a:fillRect/>
          </a:stretch>
        </p:blipFill>
        <p:spPr>
          <a:xfrm>
            <a:off x="0" y="5828030"/>
            <a:ext cx="9096375" cy="989330"/>
          </a:xfrm>
          <a:prstGeom prst="rect">
            <a:avLst/>
          </a:prstGeom>
        </p:spPr>
      </p:pic>
    </p:spTree>
  </p:cSld>
  <p:clrMapOvr>
    <a:masterClrMapping/>
  </p:clrMapOvr>
  <p:transition spd="med">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定时器中断的应用编程</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252730" y="1484630"/>
            <a:ext cx="8642350" cy="4290060"/>
          </a:xfrm>
        </p:spPr>
        <p:txBody>
          <a:bodyPr vert="horz" wrap="square" lIns="78366" tIns="39183" rIns="78366" bIns="39183" anchor="t" anchorCtr="0"/>
          <a:p>
            <a:pPr eaLnBrk="1" hangingPunct="1">
              <a:lnSpc>
                <a:spcPct val="165000"/>
              </a:lnSpc>
            </a:pPr>
            <a:r>
              <a:rPr lang="en-US" altLang="zh-CN">
                <a:solidFill>
                  <a:srgbClr val="000000"/>
                </a:solidFill>
                <a:latin typeface="宋体" panose="02010600030101010101" pitchFamily="2" charset="-122"/>
              </a:rPr>
              <a:t>     </a:t>
            </a:r>
            <a:r>
              <a:rPr>
                <a:latin typeface="宋体" panose="02010600030101010101" pitchFamily="2" charset="-122"/>
              </a:rPr>
              <a:t>二、STC15W4K32S4单片机的中断系统</a:t>
            </a:r>
            <a:r>
              <a:rPr lang="en-US">
                <a:latin typeface="宋体" panose="02010600030101010101" pitchFamily="2" charset="-122"/>
              </a:rPr>
              <a:t>--</a:t>
            </a:r>
            <a:r>
              <a:rPr lang="zh-CN" altLang="en-US" b="0">
                <a:latin typeface="宋体" panose="02010600030101010101" pitchFamily="2" charset="-122"/>
              </a:rPr>
              <a:t> 中断请求</a:t>
            </a:r>
            <a:endParaRPr lang="zh-CN" altLang="en-US" b="0">
              <a:latin typeface="宋体" panose="02010600030101010101" pitchFamily="2" charset="-122"/>
            </a:endParaRPr>
          </a:p>
          <a:p>
            <a:pPr eaLnBrk="1" hangingPunct="1">
              <a:lnSpc>
                <a:spcPct val="165000"/>
              </a:lnSpc>
            </a:pPr>
            <a:r>
              <a:rPr lang="zh-CN" altLang="en-US" b="0">
                <a:latin typeface="宋体" panose="02010600030101010101" pitchFamily="2" charset="-122"/>
              </a:rPr>
              <a:t> </a:t>
            </a:r>
            <a:r>
              <a:rPr lang="zh-CN" altLang="en-US">
                <a:latin typeface="宋体" panose="02010600030101010101" pitchFamily="2" charset="-122"/>
              </a:rPr>
              <a:t>  </a:t>
            </a:r>
            <a:r>
              <a:rPr lang="en-US" altLang="zh-CN">
                <a:latin typeface="宋体" panose="02010600030101010101" pitchFamily="2" charset="-122"/>
              </a:rPr>
              <a:t>  </a:t>
            </a:r>
            <a:r>
              <a:rPr lang="en-US" altLang="zh-CN" b="0">
                <a:latin typeface="宋体" panose="02010600030101010101" pitchFamily="2" charset="-122"/>
              </a:rPr>
              <a:t>  </a:t>
            </a:r>
            <a:r>
              <a:rPr b="0">
                <a:latin typeface="宋体" panose="02010600030101010101" pitchFamily="2" charset="-122"/>
              </a:rPr>
              <a:t>（3）中断优先的控制</a:t>
            </a:r>
            <a:endParaRPr b="0">
              <a:latin typeface="宋体" panose="02010600030101010101" pitchFamily="2" charset="-122"/>
            </a:endParaRPr>
          </a:p>
          <a:p>
            <a:pPr eaLnBrk="1" hangingPunct="1">
              <a:lnSpc>
                <a:spcPct val="165000"/>
              </a:lnSpc>
            </a:pPr>
            <a:r>
              <a:rPr lang="en-US" b="0">
                <a:latin typeface="宋体" panose="02010600030101010101" pitchFamily="2" charset="-122"/>
              </a:rPr>
              <a:t>    </a:t>
            </a:r>
            <a:r>
              <a:rPr b="0">
                <a:latin typeface="宋体" panose="02010600030101010101" pitchFamily="2" charset="-122"/>
              </a:rPr>
              <a:t>① 中断优先级的控制</a:t>
            </a:r>
            <a:endParaRPr b="0">
              <a:latin typeface="宋体" panose="02010600030101010101" pitchFamily="2" charset="-122"/>
            </a:endParaRPr>
          </a:p>
          <a:p>
            <a:pPr eaLnBrk="1" hangingPunct="1">
              <a:lnSpc>
                <a:spcPct val="165000"/>
              </a:lnSpc>
            </a:pPr>
            <a:r>
              <a:rPr lang="en-US" b="0">
                <a:latin typeface="宋体" panose="02010600030101010101" pitchFamily="2" charset="-122"/>
              </a:rPr>
              <a:t>      </a:t>
            </a:r>
            <a:r>
              <a:rPr lang="en-US" b="0">
                <a:latin typeface="宋体" panose="02010600030101010101" pitchFamily="2" charset="-122"/>
              </a:rPr>
              <a:t> PX0、PT0、PX1、PT1、PS分别是分别是外部中断0、T0中断、外部中断1、T1中断、串行口1中断的源中断允许位。   </a:t>
            </a:r>
            <a:endParaRPr lang="en-US" b="0">
              <a:latin typeface="宋体" panose="02010600030101010101" pitchFamily="2" charset="-122"/>
            </a:endParaRPr>
          </a:p>
          <a:p>
            <a:pPr eaLnBrk="1" hangingPunct="1">
              <a:lnSpc>
                <a:spcPct val="165000"/>
              </a:lnSpc>
            </a:pPr>
            <a:r>
              <a:rPr lang="en-US" b="0">
                <a:latin typeface="宋体" panose="02010600030101010101" pitchFamily="2" charset="-122"/>
              </a:rPr>
              <a:t>      为1高级，为0低级。</a:t>
            </a:r>
            <a:endParaRPr lang="en-US" b="0">
              <a:latin typeface="宋体" panose="02010600030101010101" pitchFamily="2" charset="-122"/>
            </a:endParaRPr>
          </a:p>
        </p:txBody>
      </p:sp>
      <p:pic>
        <p:nvPicPr>
          <p:cNvPr id="4" name="图片 3"/>
          <p:cNvPicPr>
            <a:picLocks noChangeAspect="1"/>
          </p:cNvPicPr>
          <p:nvPr>
            <p:custDataLst>
              <p:tags r:id="rId1"/>
            </p:custDataLst>
          </p:nvPr>
        </p:nvPicPr>
        <p:blipFill>
          <a:blip r:embed="rId2"/>
          <a:stretch>
            <a:fillRect/>
          </a:stretch>
        </p:blipFill>
        <p:spPr>
          <a:xfrm>
            <a:off x="0" y="5826760"/>
            <a:ext cx="9133840" cy="1052830"/>
          </a:xfrm>
          <a:prstGeom prst="rect">
            <a:avLst/>
          </a:prstGeom>
        </p:spPr>
      </p:pic>
    </p:spTree>
  </p:cSld>
  <p:clrMapOvr>
    <a:masterClrMapping/>
  </p:clrMapOvr>
  <p:transition spd="med">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定时器中断的应用编程</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252730" y="1484630"/>
            <a:ext cx="8642350" cy="4290060"/>
          </a:xfrm>
        </p:spPr>
        <p:txBody>
          <a:bodyPr vert="horz" wrap="square" lIns="78366" tIns="39183" rIns="78366" bIns="39183" anchor="t" anchorCtr="0"/>
          <a:p>
            <a:pPr eaLnBrk="1" hangingPunct="1">
              <a:lnSpc>
                <a:spcPct val="165000"/>
              </a:lnSpc>
            </a:pPr>
            <a:r>
              <a:rPr lang="en-US" altLang="zh-CN">
                <a:solidFill>
                  <a:srgbClr val="000000"/>
                </a:solidFill>
                <a:latin typeface="宋体" panose="02010600030101010101" pitchFamily="2" charset="-122"/>
              </a:rPr>
              <a:t>     </a:t>
            </a:r>
            <a:r>
              <a:rPr>
                <a:latin typeface="宋体" panose="02010600030101010101" pitchFamily="2" charset="-122"/>
              </a:rPr>
              <a:t>二、STC15W4K32S4单片机的中断系统</a:t>
            </a:r>
            <a:r>
              <a:rPr lang="en-US">
                <a:latin typeface="宋体" panose="02010600030101010101" pitchFamily="2" charset="-122"/>
              </a:rPr>
              <a:t>--</a:t>
            </a:r>
            <a:r>
              <a:rPr lang="zh-CN" altLang="en-US" b="0">
                <a:latin typeface="宋体" panose="02010600030101010101" pitchFamily="2" charset="-122"/>
              </a:rPr>
              <a:t> 中断请求</a:t>
            </a:r>
            <a:endParaRPr lang="zh-CN" altLang="en-US" b="0">
              <a:latin typeface="宋体" panose="02010600030101010101" pitchFamily="2" charset="-122"/>
            </a:endParaRPr>
          </a:p>
          <a:p>
            <a:pPr eaLnBrk="1" hangingPunct="1">
              <a:lnSpc>
                <a:spcPct val="165000"/>
              </a:lnSpc>
            </a:pPr>
            <a:r>
              <a:rPr lang="zh-CN" altLang="en-US" b="0">
                <a:latin typeface="宋体" panose="02010600030101010101" pitchFamily="2" charset="-122"/>
              </a:rPr>
              <a:t> </a:t>
            </a:r>
            <a:r>
              <a:rPr lang="zh-CN" altLang="en-US">
                <a:latin typeface="宋体" panose="02010600030101010101" pitchFamily="2" charset="-122"/>
              </a:rPr>
              <a:t>  </a:t>
            </a:r>
            <a:r>
              <a:rPr lang="en-US" altLang="zh-CN">
                <a:latin typeface="宋体" panose="02010600030101010101" pitchFamily="2" charset="-122"/>
              </a:rPr>
              <a:t>  </a:t>
            </a:r>
            <a:r>
              <a:rPr lang="en-US" altLang="zh-CN" b="0">
                <a:latin typeface="宋体" panose="02010600030101010101" pitchFamily="2" charset="-122"/>
              </a:rPr>
              <a:t>  </a:t>
            </a:r>
            <a:r>
              <a:rPr b="0">
                <a:latin typeface="宋体" panose="02010600030101010101" pitchFamily="2" charset="-122"/>
              </a:rPr>
              <a:t>（3）中断优先的控制</a:t>
            </a:r>
            <a:endParaRPr b="0">
              <a:latin typeface="宋体" panose="02010600030101010101" pitchFamily="2" charset="-122"/>
            </a:endParaRPr>
          </a:p>
          <a:p>
            <a:pPr eaLnBrk="1" hangingPunct="1">
              <a:lnSpc>
                <a:spcPct val="165000"/>
              </a:lnSpc>
            </a:pPr>
            <a:r>
              <a:rPr lang="en-US" b="0">
                <a:latin typeface="宋体" panose="02010600030101010101" pitchFamily="2" charset="-122"/>
              </a:rPr>
              <a:t>   </a:t>
            </a:r>
            <a:r>
              <a:rPr b="0">
                <a:latin typeface="宋体" panose="02010600030101010101" pitchFamily="2" charset="-122"/>
              </a:rPr>
              <a:t>② 同等级中断源的中断优先权</a:t>
            </a:r>
            <a:endParaRPr b="0">
              <a:latin typeface="宋体" panose="02010600030101010101" pitchFamily="2" charset="-122"/>
            </a:endParaRPr>
          </a:p>
          <a:p>
            <a:pPr eaLnBrk="1" hangingPunct="1">
              <a:lnSpc>
                <a:spcPct val="165000"/>
              </a:lnSpc>
            </a:pPr>
            <a:r>
              <a:rPr lang="en-US" b="0">
                <a:latin typeface="宋体" panose="02010600030101010101" pitchFamily="2" charset="-122"/>
              </a:rPr>
              <a:t>      </a:t>
            </a:r>
            <a:endParaRPr lang="en-US" b="0">
              <a:latin typeface="宋体" panose="02010600030101010101" pitchFamily="2" charset="-122"/>
            </a:endParaRPr>
          </a:p>
        </p:txBody>
      </p:sp>
      <p:pic>
        <p:nvPicPr>
          <p:cNvPr id="3" name="图片 2"/>
          <p:cNvPicPr>
            <a:picLocks noChangeAspect="1"/>
          </p:cNvPicPr>
          <p:nvPr>
            <p:custDataLst>
              <p:tags r:id="rId1"/>
            </p:custDataLst>
          </p:nvPr>
        </p:nvPicPr>
        <p:blipFill>
          <a:blip r:embed="rId2"/>
          <a:stretch>
            <a:fillRect/>
          </a:stretch>
        </p:blipFill>
        <p:spPr>
          <a:xfrm>
            <a:off x="5326380" y="2132965"/>
            <a:ext cx="3780790" cy="4684395"/>
          </a:xfrm>
          <a:prstGeom prst="rect">
            <a:avLst/>
          </a:prstGeom>
        </p:spPr>
      </p:pic>
    </p:spTree>
  </p:cSld>
  <p:clrMapOvr>
    <a:masterClrMapping/>
  </p:clrMapOvr>
  <p:transition spd="med">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定时器中断的应用编程</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252730" y="1484630"/>
            <a:ext cx="8642350" cy="4290060"/>
          </a:xfrm>
        </p:spPr>
        <p:txBody>
          <a:bodyPr vert="horz" wrap="square" lIns="78366" tIns="39183" rIns="78366" bIns="39183" anchor="t" anchorCtr="0"/>
          <a:p>
            <a:pPr eaLnBrk="1" hangingPunct="1">
              <a:lnSpc>
                <a:spcPct val="165000"/>
              </a:lnSpc>
            </a:pPr>
            <a:r>
              <a:rPr lang="en-US" altLang="zh-CN">
                <a:solidFill>
                  <a:srgbClr val="000000"/>
                </a:solidFill>
                <a:latin typeface="宋体" panose="02010600030101010101" pitchFamily="2" charset="-122"/>
              </a:rPr>
              <a:t>     </a:t>
            </a:r>
            <a:r>
              <a:rPr>
                <a:latin typeface="宋体" panose="02010600030101010101" pitchFamily="2" charset="-122"/>
              </a:rPr>
              <a:t>二、STC15W4K32S4单片机的中断系统</a:t>
            </a:r>
            <a:r>
              <a:rPr lang="en-US">
                <a:latin typeface="宋体" panose="02010600030101010101" pitchFamily="2" charset="-122"/>
              </a:rPr>
              <a:t>--</a:t>
            </a:r>
            <a:r>
              <a:rPr lang="zh-CN" altLang="en-US" b="0">
                <a:latin typeface="宋体" panose="02010600030101010101" pitchFamily="2" charset="-122"/>
              </a:rPr>
              <a:t> 中断响应</a:t>
            </a:r>
            <a:endParaRPr lang="zh-CN" altLang="en-US" b="0">
              <a:latin typeface="宋体" panose="02010600030101010101" pitchFamily="2" charset="-122"/>
            </a:endParaRPr>
          </a:p>
          <a:p>
            <a:pPr eaLnBrk="1" hangingPunct="1">
              <a:lnSpc>
                <a:spcPct val="165000"/>
              </a:lnSpc>
            </a:pPr>
            <a:r>
              <a:rPr lang="zh-CN" altLang="en-US" b="0">
                <a:latin typeface="宋体" panose="02010600030101010101" pitchFamily="2" charset="-122"/>
              </a:rPr>
              <a:t> </a:t>
            </a:r>
            <a:r>
              <a:rPr lang="zh-CN" altLang="en-US">
                <a:latin typeface="宋体" panose="02010600030101010101" pitchFamily="2" charset="-122"/>
              </a:rPr>
              <a:t>  </a:t>
            </a:r>
            <a:r>
              <a:rPr lang="en-US" altLang="zh-CN">
                <a:latin typeface="宋体" panose="02010600030101010101" pitchFamily="2" charset="-122"/>
              </a:rPr>
              <a:t>  </a:t>
            </a:r>
            <a:r>
              <a:rPr lang="en-US" altLang="zh-CN" b="0">
                <a:latin typeface="宋体" panose="02010600030101010101" pitchFamily="2" charset="-122"/>
              </a:rPr>
              <a:t>  </a:t>
            </a:r>
            <a:r>
              <a:rPr b="0">
                <a:latin typeface="宋体" panose="02010600030101010101" pitchFamily="2" charset="-122"/>
              </a:rPr>
              <a:t>（1）中断响应时间问题</a:t>
            </a:r>
            <a:endParaRPr b="0">
              <a:latin typeface="宋体" panose="02010600030101010101" pitchFamily="2" charset="-122"/>
            </a:endParaRPr>
          </a:p>
          <a:p>
            <a:pPr eaLnBrk="1" hangingPunct="1">
              <a:lnSpc>
                <a:spcPct val="165000"/>
              </a:lnSpc>
            </a:pPr>
            <a:r>
              <a:rPr lang="en-US" b="0">
                <a:latin typeface="宋体" panose="02010600030101010101" pitchFamily="2" charset="-122"/>
              </a:rPr>
              <a:t>      </a:t>
            </a:r>
            <a:r>
              <a:rPr b="0">
                <a:latin typeface="宋体" panose="02010600030101010101" pitchFamily="2" charset="-122"/>
              </a:rPr>
              <a:t>① CPU正在执行同级或高级优先级的中断。</a:t>
            </a:r>
            <a:endParaRPr b="0">
              <a:latin typeface="宋体" panose="02010600030101010101" pitchFamily="2" charset="-122"/>
            </a:endParaRPr>
          </a:p>
          <a:p>
            <a:pPr eaLnBrk="1" hangingPunct="1">
              <a:lnSpc>
                <a:spcPct val="165000"/>
              </a:lnSpc>
            </a:pPr>
            <a:r>
              <a:rPr lang="en-US" b="0">
                <a:latin typeface="宋体" panose="02010600030101010101" pitchFamily="2" charset="-122"/>
              </a:rPr>
              <a:t>      </a:t>
            </a:r>
            <a:r>
              <a:rPr b="0">
                <a:latin typeface="宋体" panose="02010600030101010101" pitchFamily="2" charset="-122"/>
              </a:rPr>
              <a:t>② 正在执行RETI中断返回指令或访问与中断有关的寄存器的指令，如访问IE和IP的指令。</a:t>
            </a:r>
            <a:endParaRPr b="0">
              <a:latin typeface="宋体" panose="02010600030101010101" pitchFamily="2" charset="-122"/>
            </a:endParaRPr>
          </a:p>
          <a:p>
            <a:pPr eaLnBrk="1" hangingPunct="1">
              <a:lnSpc>
                <a:spcPct val="165000"/>
              </a:lnSpc>
            </a:pPr>
            <a:r>
              <a:rPr lang="en-US" b="0">
                <a:latin typeface="宋体" panose="02010600030101010101" pitchFamily="2" charset="-122"/>
              </a:rPr>
              <a:t>      </a:t>
            </a:r>
            <a:r>
              <a:rPr b="0">
                <a:latin typeface="宋体" panose="02010600030101010101" pitchFamily="2" charset="-122"/>
              </a:rPr>
              <a:t>③ 当前指令未执行完。</a:t>
            </a:r>
            <a:endParaRPr b="0">
              <a:latin typeface="宋体" panose="02010600030101010101" pitchFamily="2" charset="-122"/>
            </a:endParaRPr>
          </a:p>
        </p:txBody>
      </p:sp>
    </p:spTree>
  </p:cSld>
  <p:clrMapOvr>
    <a:masterClrMapping/>
  </p:clrMapOvr>
  <p:transition spd="med">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定时器中断的应用编程</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252730" y="1484630"/>
            <a:ext cx="8642350" cy="4290060"/>
          </a:xfrm>
        </p:spPr>
        <p:txBody>
          <a:bodyPr vert="horz" wrap="square" lIns="78366" tIns="39183" rIns="78366" bIns="39183" anchor="t" anchorCtr="0"/>
          <a:p>
            <a:pPr eaLnBrk="1" hangingPunct="1">
              <a:lnSpc>
                <a:spcPct val="165000"/>
              </a:lnSpc>
            </a:pPr>
            <a:r>
              <a:rPr lang="en-US" altLang="zh-CN">
                <a:solidFill>
                  <a:srgbClr val="000000"/>
                </a:solidFill>
                <a:latin typeface="宋体" panose="02010600030101010101" pitchFamily="2" charset="-122"/>
              </a:rPr>
              <a:t>     </a:t>
            </a:r>
            <a:r>
              <a:rPr>
                <a:latin typeface="宋体" panose="02010600030101010101" pitchFamily="2" charset="-122"/>
              </a:rPr>
              <a:t>二、STC15W4K32S4单片机的中断系统</a:t>
            </a:r>
            <a:r>
              <a:rPr lang="en-US">
                <a:latin typeface="宋体" panose="02010600030101010101" pitchFamily="2" charset="-122"/>
              </a:rPr>
              <a:t>--</a:t>
            </a:r>
            <a:r>
              <a:rPr lang="zh-CN" altLang="en-US" b="0">
                <a:latin typeface="宋体" panose="02010600030101010101" pitchFamily="2" charset="-122"/>
              </a:rPr>
              <a:t> 中断响应</a:t>
            </a:r>
            <a:endParaRPr lang="zh-CN" altLang="en-US" b="0">
              <a:latin typeface="宋体" panose="02010600030101010101" pitchFamily="2" charset="-122"/>
            </a:endParaRPr>
          </a:p>
          <a:p>
            <a:pPr eaLnBrk="1" hangingPunct="1">
              <a:lnSpc>
                <a:spcPct val="165000"/>
              </a:lnSpc>
            </a:pPr>
            <a:r>
              <a:rPr lang="zh-CN" altLang="en-US" b="0">
                <a:latin typeface="宋体" panose="02010600030101010101" pitchFamily="2" charset="-122"/>
              </a:rPr>
              <a:t> </a:t>
            </a:r>
            <a:r>
              <a:rPr lang="zh-CN" altLang="en-US">
                <a:latin typeface="宋体" panose="02010600030101010101" pitchFamily="2" charset="-122"/>
              </a:rPr>
              <a:t>  </a:t>
            </a:r>
            <a:r>
              <a:rPr lang="en-US" altLang="zh-CN">
                <a:latin typeface="宋体" panose="02010600030101010101" pitchFamily="2" charset="-122"/>
              </a:rPr>
              <a:t>  </a:t>
            </a:r>
            <a:r>
              <a:rPr lang="en-US" altLang="zh-CN" b="0">
                <a:latin typeface="宋体" panose="02010600030101010101" pitchFamily="2" charset="-122"/>
              </a:rPr>
              <a:t>  </a:t>
            </a:r>
            <a:r>
              <a:rPr b="0">
                <a:latin typeface="宋体" panose="02010600030101010101" pitchFamily="2" charset="-122"/>
              </a:rPr>
              <a:t>（2）中断响应过程</a:t>
            </a:r>
            <a:endParaRPr b="0">
              <a:latin typeface="宋体" panose="02010600030101010101" pitchFamily="2" charset="-122"/>
            </a:endParaRPr>
          </a:p>
          <a:p>
            <a:pPr eaLnBrk="1" hangingPunct="1">
              <a:lnSpc>
                <a:spcPct val="165000"/>
              </a:lnSpc>
            </a:pPr>
            <a:r>
              <a:rPr lang="en-US" b="0">
                <a:latin typeface="宋体" panose="02010600030101010101" pitchFamily="2" charset="-122"/>
              </a:rPr>
              <a:t>      </a:t>
            </a:r>
            <a:r>
              <a:rPr b="0">
                <a:latin typeface="宋体" panose="02010600030101010101" pitchFamily="2" charset="-122"/>
              </a:rPr>
              <a:t>中断响应过程包括保护断点和将程序转向中断服务程序的入口地址。</a:t>
            </a:r>
            <a:endParaRPr b="0">
              <a:latin typeface="宋体" panose="02010600030101010101" pitchFamily="2" charset="-122"/>
            </a:endParaRPr>
          </a:p>
        </p:txBody>
      </p:sp>
      <p:pic>
        <p:nvPicPr>
          <p:cNvPr id="3" name="图片 2"/>
          <p:cNvPicPr>
            <a:picLocks noChangeAspect="1"/>
          </p:cNvPicPr>
          <p:nvPr>
            <p:custDataLst>
              <p:tags r:id="rId1"/>
            </p:custDataLst>
          </p:nvPr>
        </p:nvPicPr>
        <p:blipFill>
          <a:blip r:embed="rId2"/>
          <a:stretch>
            <a:fillRect/>
          </a:stretch>
        </p:blipFill>
        <p:spPr>
          <a:xfrm>
            <a:off x="251460" y="4149090"/>
            <a:ext cx="8437880" cy="1871980"/>
          </a:xfrm>
          <a:prstGeom prst="rect">
            <a:avLst/>
          </a:prstGeom>
        </p:spPr>
      </p:pic>
    </p:spTree>
  </p:cSld>
  <p:clrMapOvr>
    <a:masterClrMapping/>
  </p:clrMapOvr>
  <p:transition spd="med">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Arc 3"/>
          <p:cNvSpPr/>
          <p:nvPr/>
        </p:nvSpPr>
        <p:spPr>
          <a:xfrm rot="7873550">
            <a:off x="3703638" y="3830638"/>
            <a:ext cx="1133475" cy="1209675"/>
          </a:xfrm>
          <a:custGeom>
            <a:avLst/>
            <a:gdLst/>
            <a:ahLst/>
            <a:cxnLst>
              <a:cxn ang="0">
                <a:pos x="514619" y="0"/>
              </a:cxn>
              <a:cxn ang="0">
                <a:pos x="1133475" y="544439"/>
              </a:cxn>
              <a:cxn ang="0">
                <a:pos x="0" y="1208088"/>
              </a:cxn>
            </a:cxnLst>
            <a:pathLst>
              <a:path w="18638" h="19873" fill="none">
                <a:moveTo>
                  <a:pt x="8462" y="-1"/>
                </a:moveTo>
                <a:cubicBezTo>
                  <a:pt x="12727" y="1815"/>
                  <a:pt x="16295" y="4955"/>
                  <a:pt x="18638" y="8955"/>
                </a:cubicBezTo>
              </a:path>
              <a:path w="18638" h="19873" stroke="0">
                <a:moveTo>
                  <a:pt x="8462" y="-1"/>
                </a:moveTo>
                <a:cubicBezTo>
                  <a:pt x="12727" y="1815"/>
                  <a:pt x="16295" y="4955"/>
                  <a:pt x="18638" y="8955"/>
                </a:cubicBezTo>
                <a:lnTo>
                  <a:pt x="0" y="19873"/>
                </a:lnTo>
                <a:lnTo>
                  <a:pt x="8462" y="-1"/>
                </a:lnTo>
                <a:close/>
              </a:path>
            </a:pathLst>
          </a:custGeom>
          <a:noFill/>
          <a:ln w="38100" cap="rnd" cmpd="sng">
            <a:solidFill>
              <a:srgbClr val="808080"/>
            </a:solidFill>
            <a:prstDash val="sysDot"/>
            <a:round/>
            <a:headEnd type="none" w="med" len="med"/>
            <a:tailEnd type="triangle" w="med" len="med"/>
          </a:ln>
        </p:spPr>
        <p:txBody>
          <a:bodyPr/>
          <a:p>
            <a:endParaRPr lang="zh-CN" altLang="en-US"/>
          </a:p>
        </p:txBody>
      </p:sp>
      <p:sp>
        <p:nvSpPr>
          <p:cNvPr id="38914" name="Arc 4"/>
          <p:cNvSpPr/>
          <p:nvPr/>
        </p:nvSpPr>
        <p:spPr>
          <a:xfrm rot="3306816">
            <a:off x="4714875" y="2940050"/>
            <a:ext cx="1211263" cy="1208088"/>
          </a:xfrm>
          <a:custGeom>
            <a:avLst/>
            <a:gdLst/>
            <a:ahLst/>
            <a:cxnLst>
              <a:cxn ang="0">
                <a:pos x="514931" y="0"/>
              </a:cxn>
              <a:cxn ang="0">
                <a:pos x="1211262" y="698238"/>
              </a:cxn>
              <a:cxn ang="0">
                <a:pos x="0" y="1208087"/>
              </a:cxn>
            </a:cxnLst>
            <a:pathLst>
              <a:path w="19905" h="19873" fill="none">
                <a:moveTo>
                  <a:pt x="8462" y="-1"/>
                </a:moveTo>
                <a:cubicBezTo>
                  <a:pt x="13623" y="2197"/>
                  <a:pt x="17727" y="6316"/>
                  <a:pt x="19905" y="11485"/>
                </a:cubicBezTo>
              </a:path>
              <a:path w="19905" h="19873" stroke="0">
                <a:moveTo>
                  <a:pt x="8462" y="-1"/>
                </a:moveTo>
                <a:cubicBezTo>
                  <a:pt x="13623" y="2197"/>
                  <a:pt x="17727" y="6316"/>
                  <a:pt x="19905" y="11485"/>
                </a:cubicBezTo>
                <a:lnTo>
                  <a:pt x="0" y="19873"/>
                </a:lnTo>
                <a:lnTo>
                  <a:pt x="8462" y="-1"/>
                </a:lnTo>
                <a:close/>
              </a:path>
            </a:pathLst>
          </a:custGeom>
          <a:noFill/>
          <a:ln w="38100" cap="rnd" cmpd="sng">
            <a:solidFill>
              <a:srgbClr val="808080"/>
            </a:solidFill>
            <a:prstDash val="sysDot"/>
            <a:round/>
            <a:headEnd type="none" w="med" len="med"/>
            <a:tailEnd type="triangle" w="med" len="med"/>
          </a:ln>
        </p:spPr>
        <p:txBody>
          <a:bodyPr/>
          <a:p>
            <a:endParaRPr lang="zh-CN" altLang="en-US"/>
          </a:p>
        </p:txBody>
      </p:sp>
      <p:sp>
        <p:nvSpPr>
          <p:cNvPr id="38915" name="Arc 5"/>
          <p:cNvSpPr/>
          <p:nvPr/>
        </p:nvSpPr>
        <p:spPr>
          <a:xfrm rot="-9622108">
            <a:off x="2628900" y="3213100"/>
            <a:ext cx="1211263" cy="1208088"/>
          </a:xfrm>
          <a:custGeom>
            <a:avLst/>
            <a:gdLst/>
            <a:ahLst/>
            <a:cxnLst>
              <a:cxn ang="0">
                <a:pos x="514931" y="0"/>
              </a:cxn>
              <a:cxn ang="0">
                <a:pos x="1211263" y="698239"/>
              </a:cxn>
              <a:cxn ang="0">
                <a:pos x="0" y="1208088"/>
              </a:cxn>
            </a:cxnLst>
            <a:pathLst>
              <a:path w="19905" h="19873" fill="none">
                <a:moveTo>
                  <a:pt x="8462" y="-1"/>
                </a:moveTo>
                <a:cubicBezTo>
                  <a:pt x="13623" y="2197"/>
                  <a:pt x="17727" y="6316"/>
                  <a:pt x="19905" y="11485"/>
                </a:cubicBezTo>
              </a:path>
              <a:path w="19905" h="19873" stroke="0">
                <a:moveTo>
                  <a:pt x="8462" y="-1"/>
                </a:moveTo>
                <a:cubicBezTo>
                  <a:pt x="13623" y="2197"/>
                  <a:pt x="17727" y="6316"/>
                  <a:pt x="19905" y="11485"/>
                </a:cubicBezTo>
                <a:lnTo>
                  <a:pt x="0" y="19873"/>
                </a:lnTo>
                <a:lnTo>
                  <a:pt x="8462" y="-1"/>
                </a:lnTo>
                <a:close/>
              </a:path>
            </a:pathLst>
          </a:custGeom>
          <a:noFill/>
          <a:ln w="38100" cap="rnd" cmpd="sng">
            <a:solidFill>
              <a:srgbClr val="9E9E9E"/>
            </a:solidFill>
            <a:prstDash val="sysDot"/>
            <a:round/>
            <a:headEnd type="none" w="med" len="med"/>
            <a:tailEnd type="triangle" w="med" len="med"/>
          </a:ln>
        </p:spPr>
        <p:txBody>
          <a:bodyPr/>
          <a:p>
            <a:endParaRPr lang="zh-CN" altLang="en-US"/>
          </a:p>
        </p:txBody>
      </p:sp>
      <p:grpSp>
        <p:nvGrpSpPr>
          <p:cNvPr id="38916" name="Group 6"/>
          <p:cNvGrpSpPr/>
          <p:nvPr/>
        </p:nvGrpSpPr>
        <p:grpSpPr>
          <a:xfrm>
            <a:off x="2701925" y="1773238"/>
            <a:ext cx="3022600" cy="3022600"/>
            <a:chOff x="0" y="0"/>
            <a:chExt cx="1406" cy="1406"/>
          </a:xfrm>
        </p:grpSpPr>
        <p:sp>
          <p:nvSpPr>
            <p:cNvPr id="38917" name="Line 7"/>
            <p:cNvSpPr/>
            <p:nvPr/>
          </p:nvSpPr>
          <p:spPr>
            <a:xfrm flipH="1">
              <a:off x="227" y="0"/>
              <a:ext cx="499" cy="1406"/>
            </a:xfrm>
            <a:prstGeom prst="line">
              <a:avLst/>
            </a:prstGeom>
            <a:ln w="38100" cap="flat" cmpd="sng">
              <a:solidFill>
                <a:srgbClr val="9E9E9E"/>
              </a:solidFill>
              <a:prstDash val="solid"/>
              <a:round/>
              <a:headEnd type="none" w="med" len="med"/>
              <a:tailEnd type="none" w="med" len="med"/>
            </a:ln>
          </p:spPr>
        </p:sp>
        <p:sp>
          <p:nvSpPr>
            <p:cNvPr id="38918" name="Line 8"/>
            <p:cNvSpPr/>
            <p:nvPr/>
          </p:nvSpPr>
          <p:spPr>
            <a:xfrm>
              <a:off x="726" y="0"/>
              <a:ext cx="454" cy="1406"/>
            </a:xfrm>
            <a:prstGeom prst="line">
              <a:avLst/>
            </a:prstGeom>
            <a:ln w="38100" cap="flat" cmpd="sng">
              <a:solidFill>
                <a:srgbClr val="969696"/>
              </a:solidFill>
              <a:prstDash val="solid"/>
              <a:round/>
              <a:headEnd type="none" w="med" len="med"/>
              <a:tailEnd type="none" w="med" len="med"/>
            </a:ln>
          </p:spPr>
        </p:sp>
        <p:sp>
          <p:nvSpPr>
            <p:cNvPr id="38919" name="Line 9"/>
            <p:cNvSpPr/>
            <p:nvPr/>
          </p:nvSpPr>
          <p:spPr>
            <a:xfrm flipH="1">
              <a:off x="227" y="544"/>
              <a:ext cx="1179" cy="862"/>
            </a:xfrm>
            <a:prstGeom prst="line">
              <a:avLst/>
            </a:prstGeom>
            <a:ln w="38100" cap="flat" cmpd="sng">
              <a:solidFill>
                <a:srgbClr val="9E9E9E"/>
              </a:solidFill>
              <a:prstDash val="solid"/>
              <a:round/>
              <a:headEnd type="none" w="med" len="med"/>
              <a:tailEnd type="none" w="med" len="med"/>
            </a:ln>
          </p:spPr>
        </p:sp>
        <p:sp>
          <p:nvSpPr>
            <p:cNvPr id="38920" name="Line 10"/>
            <p:cNvSpPr/>
            <p:nvPr/>
          </p:nvSpPr>
          <p:spPr>
            <a:xfrm>
              <a:off x="0" y="544"/>
              <a:ext cx="1180" cy="862"/>
            </a:xfrm>
            <a:prstGeom prst="line">
              <a:avLst/>
            </a:prstGeom>
            <a:ln w="38100" cap="flat" cmpd="sng">
              <a:solidFill>
                <a:srgbClr val="969696"/>
              </a:solidFill>
              <a:prstDash val="solid"/>
              <a:round/>
              <a:headEnd type="none" w="med" len="med"/>
              <a:tailEnd type="none" w="med" len="med"/>
            </a:ln>
          </p:spPr>
        </p:sp>
        <p:sp>
          <p:nvSpPr>
            <p:cNvPr id="38921" name="Line 11"/>
            <p:cNvSpPr/>
            <p:nvPr/>
          </p:nvSpPr>
          <p:spPr>
            <a:xfrm flipV="1">
              <a:off x="0" y="544"/>
              <a:ext cx="1391" cy="0"/>
            </a:xfrm>
            <a:prstGeom prst="line">
              <a:avLst/>
            </a:prstGeom>
            <a:ln w="38100" cap="flat" cmpd="sng">
              <a:solidFill>
                <a:srgbClr val="9E9E9E"/>
              </a:solidFill>
              <a:prstDash val="solid"/>
              <a:round/>
              <a:headEnd type="none" w="med" len="med"/>
              <a:tailEnd type="none" w="med" len="med"/>
            </a:ln>
          </p:spPr>
        </p:sp>
      </p:grpSp>
      <p:sp>
        <p:nvSpPr>
          <p:cNvPr id="38922" name="Arc 12"/>
          <p:cNvSpPr/>
          <p:nvPr/>
        </p:nvSpPr>
        <p:spPr>
          <a:xfrm rot="-5057432">
            <a:off x="2832100" y="1714500"/>
            <a:ext cx="1211263" cy="1236663"/>
          </a:xfrm>
          <a:custGeom>
            <a:avLst/>
            <a:gdLst/>
            <a:ahLst/>
            <a:cxnLst>
              <a:cxn ang="0">
                <a:pos x="440205" y="0"/>
              </a:cxn>
              <a:cxn ang="0">
                <a:pos x="1211263" y="727063"/>
              </a:cxn>
              <a:cxn ang="0">
                <a:pos x="0" y="1236663"/>
              </a:cxn>
            </a:cxnLst>
            <a:pathLst>
              <a:path w="19905" h="20353" fill="none">
                <a:moveTo>
                  <a:pt x="7233" y="0"/>
                </a:moveTo>
                <a:cubicBezTo>
                  <a:pt x="12950" y="2032"/>
                  <a:pt x="17549" y="6374"/>
                  <a:pt x="19905" y="11965"/>
                </a:cubicBezTo>
              </a:path>
              <a:path w="19905" h="20353" stroke="0">
                <a:moveTo>
                  <a:pt x="7233" y="0"/>
                </a:moveTo>
                <a:cubicBezTo>
                  <a:pt x="12950" y="2032"/>
                  <a:pt x="17549" y="6374"/>
                  <a:pt x="19905" y="11965"/>
                </a:cubicBezTo>
                <a:lnTo>
                  <a:pt x="0" y="20353"/>
                </a:lnTo>
                <a:lnTo>
                  <a:pt x="7233" y="0"/>
                </a:lnTo>
                <a:close/>
              </a:path>
            </a:pathLst>
          </a:custGeom>
          <a:noFill/>
          <a:ln w="38100" cap="rnd" cmpd="sng">
            <a:solidFill>
              <a:srgbClr val="9E9E9E"/>
            </a:solidFill>
            <a:prstDash val="sysDot"/>
            <a:round/>
            <a:headEnd type="none" w="med" len="med"/>
            <a:tailEnd type="triangle" w="med" len="med"/>
          </a:ln>
        </p:spPr>
        <p:txBody>
          <a:bodyPr/>
          <a:p>
            <a:endParaRPr lang="zh-CN" altLang="en-US"/>
          </a:p>
        </p:txBody>
      </p:sp>
      <p:sp>
        <p:nvSpPr>
          <p:cNvPr id="38923" name="Oval 13"/>
          <p:cNvSpPr/>
          <p:nvPr/>
        </p:nvSpPr>
        <p:spPr>
          <a:xfrm>
            <a:off x="4645025" y="5138738"/>
            <a:ext cx="1152525" cy="450850"/>
          </a:xfrm>
          <a:prstGeom prst="ellipse">
            <a:avLst/>
          </a:prstGeom>
          <a:gradFill rotWithShape="1">
            <a:gsLst>
              <a:gs pos="0">
                <a:srgbClr val="000000"/>
              </a:gs>
              <a:gs pos="100000">
                <a:srgbClr val="445E7A">
                  <a:alpha val="0"/>
                </a:srgbClr>
              </a:gs>
            </a:gsLst>
            <a:path path="shape">
              <a:fillToRect l="50000" t="50000" r="50000" b="50000"/>
            </a:path>
            <a:tileRect/>
          </a:gra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38924" name="Arc 98"/>
          <p:cNvSpPr/>
          <p:nvPr/>
        </p:nvSpPr>
        <p:spPr>
          <a:xfrm rot="-370168">
            <a:off x="4357688" y="1717675"/>
            <a:ext cx="1200150" cy="1208088"/>
          </a:xfrm>
          <a:custGeom>
            <a:avLst/>
            <a:gdLst/>
            <a:ahLst/>
            <a:cxnLst>
              <a:cxn ang="0">
                <a:pos x="515072" y="0"/>
              </a:cxn>
              <a:cxn ang="0">
                <a:pos x="1200150" y="671856"/>
              </a:cxn>
              <a:cxn ang="0">
                <a:pos x="0" y="1208088"/>
              </a:cxn>
            </a:cxnLst>
            <a:pathLst>
              <a:path w="19717" h="19873" fill="none">
                <a:moveTo>
                  <a:pt x="8462" y="-1"/>
                </a:moveTo>
                <a:cubicBezTo>
                  <a:pt x="13472" y="2133"/>
                  <a:pt x="17492" y="6080"/>
                  <a:pt x="19716" y="11052"/>
                </a:cubicBezTo>
              </a:path>
              <a:path w="19717" h="19873" stroke="0">
                <a:moveTo>
                  <a:pt x="8462" y="-1"/>
                </a:moveTo>
                <a:cubicBezTo>
                  <a:pt x="13472" y="2133"/>
                  <a:pt x="17492" y="6080"/>
                  <a:pt x="19716" y="11052"/>
                </a:cubicBezTo>
                <a:lnTo>
                  <a:pt x="0" y="19873"/>
                </a:lnTo>
                <a:lnTo>
                  <a:pt x="8462" y="-1"/>
                </a:lnTo>
                <a:close/>
              </a:path>
            </a:pathLst>
          </a:custGeom>
          <a:noFill/>
          <a:ln w="38100" cap="rnd" cmpd="sng">
            <a:solidFill>
              <a:srgbClr val="9E9E9E"/>
            </a:solidFill>
            <a:prstDash val="sysDot"/>
            <a:round/>
            <a:headEnd type="none" w="med" len="med"/>
            <a:tailEnd type="triangle" w="med" len="med"/>
          </a:ln>
        </p:spPr>
        <p:txBody>
          <a:bodyPr/>
          <a:p>
            <a:endParaRPr lang="zh-CN" altLang="en-US"/>
          </a:p>
        </p:txBody>
      </p:sp>
      <p:sp>
        <p:nvSpPr>
          <p:cNvPr id="38925" name="Oval 99"/>
          <p:cNvSpPr/>
          <p:nvPr/>
        </p:nvSpPr>
        <p:spPr>
          <a:xfrm>
            <a:off x="2684463" y="5229225"/>
            <a:ext cx="895350" cy="360363"/>
          </a:xfrm>
          <a:prstGeom prst="ellipse">
            <a:avLst/>
          </a:prstGeom>
          <a:gradFill rotWithShape="1">
            <a:gsLst>
              <a:gs pos="0">
                <a:srgbClr val="000000">
                  <a:alpha val="50000"/>
                </a:srgbClr>
              </a:gs>
              <a:gs pos="100000">
                <a:srgbClr val="445E7A">
                  <a:alpha val="0"/>
                </a:srgbClr>
              </a:gs>
            </a:gsLst>
            <a:path path="shape">
              <a:fillToRect l="50000" t="50000" r="50000" b="50000"/>
            </a:path>
            <a:tileRect/>
          </a:gra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grpSp>
        <p:nvGrpSpPr>
          <p:cNvPr id="38926" name="Group 105"/>
          <p:cNvGrpSpPr/>
          <p:nvPr/>
        </p:nvGrpSpPr>
        <p:grpSpPr>
          <a:xfrm>
            <a:off x="2051050" y="2276475"/>
            <a:ext cx="1274763" cy="1247775"/>
            <a:chOff x="0" y="0"/>
            <a:chExt cx="803" cy="786"/>
          </a:xfrm>
        </p:grpSpPr>
        <p:grpSp>
          <p:nvGrpSpPr>
            <p:cNvPr id="38927" name="Group 106"/>
            <p:cNvGrpSpPr/>
            <p:nvPr/>
          </p:nvGrpSpPr>
          <p:grpSpPr>
            <a:xfrm>
              <a:off x="5" y="0"/>
              <a:ext cx="798" cy="786"/>
              <a:chOff x="0" y="0"/>
              <a:chExt cx="1042" cy="1019"/>
            </a:xfrm>
          </p:grpSpPr>
          <p:pic>
            <p:nvPicPr>
              <p:cNvPr id="38928" name="Picture 107" descr="circuler_1"/>
              <p:cNvPicPr>
                <a:picLocks noChangeAspect="1"/>
              </p:cNvPicPr>
              <p:nvPr/>
            </p:nvPicPr>
            <p:blipFill>
              <a:blip r:embed="rId1"/>
              <a:stretch>
                <a:fillRect/>
              </a:stretch>
            </p:blipFill>
            <p:spPr>
              <a:xfrm>
                <a:off x="0" y="0"/>
                <a:ext cx="1042" cy="1016"/>
              </a:xfrm>
              <a:prstGeom prst="rect">
                <a:avLst/>
              </a:prstGeom>
              <a:noFill/>
              <a:ln w="9525">
                <a:noFill/>
              </a:ln>
            </p:spPr>
          </p:pic>
          <p:sp>
            <p:nvSpPr>
              <p:cNvPr id="38929" name="Oval 108"/>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a:r>
                  <a:rPr lang="zh-CN" altLang="en-US" b="1" dirty="0">
                    <a:solidFill>
                      <a:schemeClr val="bg1"/>
                    </a:solidFill>
                    <a:latin typeface="Arial" panose="020B0604020202020204" pitchFamily="34" charset="0"/>
                    <a:ea typeface="华文细黑" panose="02010600040101010101" pitchFamily="2" charset="-122"/>
                  </a:rPr>
                  <a:t>任务说明</a:t>
                </a:r>
                <a:endParaRPr lang="zh-CN" altLang="en-US" b="1" dirty="0">
                  <a:solidFill>
                    <a:schemeClr val="bg1"/>
                  </a:solidFill>
                  <a:latin typeface="Arial" panose="020B0604020202020204" pitchFamily="34" charset="0"/>
                  <a:ea typeface="华文细黑" panose="02010600040101010101" pitchFamily="2" charset="-122"/>
                </a:endParaRPr>
              </a:p>
            </p:txBody>
          </p:sp>
        </p:grpSp>
        <p:pic>
          <p:nvPicPr>
            <p:cNvPr id="38930" name="Picture 109" descr="Picture2">
              <a:hlinkClick r:id="rId2" action="ppaction://hlinksldjump"/>
            </p:cNvPr>
            <p:cNvPicPr>
              <a:picLocks noChangeAspect="1"/>
            </p:cNvPicPr>
            <p:nvPr/>
          </p:nvPicPr>
          <p:blipFill>
            <a:blip r:embed="rId3"/>
            <a:stretch>
              <a:fillRect/>
            </a:stretch>
          </p:blipFill>
          <p:spPr>
            <a:xfrm>
              <a:off x="85" y="8"/>
              <a:ext cx="630" cy="277"/>
            </a:xfrm>
            <a:prstGeom prst="rect">
              <a:avLst/>
            </a:prstGeom>
            <a:noFill/>
            <a:ln w="9525">
              <a:noFill/>
            </a:ln>
          </p:spPr>
        </p:pic>
        <p:grpSp>
          <p:nvGrpSpPr>
            <p:cNvPr id="38931" name="Group 110"/>
            <p:cNvGrpSpPr/>
            <p:nvPr/>
          </p:nvGrpSpPr>
          <p:grpSpPr>
            <a:xfrm rot="-1297425" flipH="1" flipV="1">
              <a:off x="0" y="593"/>
              <a:ext cx="797" cy="191"/>
              <a:chOff x="0" y="0"/>
              <a:chExt cx="893" cy="246"/>
            </a:xfrm>
          </p:grpSpPr>
          <p:grpSp>
            <p:nvGrpSpPr>
              <p:cNvPr id="38932" name="Group 111"/>
              <p:cNvGrpSpPr/>
              <p:nvPr/>
            </p:nvGrpSpPr>
            <p:grpSpPr>
              <a:xfrm>
                <a:off x="0" y="0"/>
                <a:ext cx="743" cy="185"/>
                <a:chOff x="0" y="0"/>
                <a:chExt cx="1118" cy="279"/>
              </a:xfrm>
            </p:grpSpPr>
            <p:sp>
              <p:nvSpPr>
                <p:cNvPr id="38933" name="AutoShape 112"/>
                <p:cNvSpPr/>
                <p:nvPr/>
              </p:nvSpPr>
              <p:spPr>
                <a:xfrm rot="5263130">
                  <a:off x="285" y="-294"/>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38934" name="AutoShape 113"/>
                <p:cNvSpPr/>
                <p:nvPr/>
              </p:nvSpPr>
              <p:spPr>
                <a:xfrm rot="6078281">
                  <a:off x="421" y="-294"/>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38935" name="AutoShape 114"/>
                <p:cNvSpPr/>
                <p:nvPr/>
              </p:nvSpPr>
              <p:spPr>
                <a:xfrm rot="6373927">
                  <a:off x="497" y="-272"/>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38936" name="AutoShape 115"/>
                <p:cNvSpPr/>
                <p:nvPr/>
              </p:nvSpPr>
              <p:spPr>
                <a:xfrm rot="6906312">
                  <a:off x="587" y="-242"/>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grpSp>
          <p:grpSp>
            <p:nvGrpSpPr>
              <p:cNvPr id="38937" name="Group 116"/>
              <p:cNvGrpSpPr/>
              <p:nvPr/>
            </p:nvGrpSpPr>
            <p:grpSpPr>
              <a:xfrm rot="1353540">
                <a:off x="150" y="60"/>
                <a:ext cx="743" cy="186"/>
                <a:chOff x="0" y="0"/>
                <a:chExt cx="1118" cy="279"/>
              </a:xfrm>
            </p:grpSpPr>
            <p:sp>
              <p:nvSpPr>
                <p:cNvPr id="38938" name="AutoShape 117"/>
                <p:cNvSpPr/>
                <p:nvPr/>
              </p:nvSpPr>
              <p:spPr>
                <a:xfrm rot="5263130">
                  <a:off x="285" y="-294"/>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38939" name="AutoShape 118"/>
                <p:cNvSpPr/>
                <p:nvPr/>
              </p:nvSpPr>
              <p:spPr>
                <a:xfrm rot="6078281">
                  <a:off x="421" y="-294"/>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38940" name="AutoShape 119"/>
                <p:cNvSpPr/>
                <p:nvPr/>
              </p:nvSpPr>
              <p:spPr>
                <a:xfrm rot="6373927">
                  <a:off x="497" y="-272"/>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38941" name="AutoShape 120"/>
                <p:cNvSpPr/>
                <p:nvPr/>
              </p:nvSpPr>
              <p:spPr>
                <a:xfrm rot="6906312">
                  <a:off x="587" y="-242"/>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grpSp>
        </p:grpSp>
      </p:grpSp>
      <p:grpSp>
        <p:nvGrpSpPr>
          <p:cNvPr id="38942" name="Group 121"/>
          <p:cNvGrpSpPr/>
          <p:nvPr/>
        </p:nvGrpSpPr>
        <p:grpSpPr>
          <a:xfrm>
            <a:off x="3563938" y="1052513"/>
            <a:ext cx="1368425" cy="1368425"/>
            <a:chOff x="0" y="0"/>
            <a:chExt cx="803" cy="786"/>
          </a:xfrm>
        </p:grpSpPr>
        <p:grpSp>
          <p:nvGrpSpPr>
            <p:cNvPr id="38943" name="Group 122"/>
            <p:cNvGrpSpPr/>
            <p:nvPr/>
          </p:nvGrpSpPr>
          <p:grpSpPr>
            <a:xfrm>
              <a:off x="5" y="0"/>
              <a:ext cx="798" cy="786"/>
              <a:chOff x="0" y="0"/>
              <a:chExt cx="1042" cy="1019"/>
            </a:xfrm>
          </p:grpSpPr>
          <p:pic>
            <p:nvPicPr>
              <p:cNvPr id="38944" name="Picture 123" descr="circuler_1">
                <a:hlinkClick r:id="rId4" action="ppaction://hlinksldjump"/>
              </p:cNvPr>
              <p:cNvPicPr>
                <a:picLocks noChangeAspect="1"/>
              </p:cNvPicPr>
              <p:nvPr/>
            </p:nvPicPr>
            <p:blipFill>
              <a:blip r:embed="rId1"/>
              <a:stretch>
                <a:fillRect/>
              </a:stretch>
            </p:blipFill>
            <p:spPr>
              <a:xfrm>
                <a:off x="0" y="0"/>
                <a:ext cx="1042" cy="1016"/>
              </a:xfrm>
              <a:prstGeom prst="rect">
                <a:avLst/>
              </a:prstGeom>
              <a:noFill/>
              <a:ln w="9525">
                <a:noFill/>
              </a:ln>
            </p:spPr>
          </p:pic>
          <p:sp>
            <p:nvSpPr>
              <p:cNvPr id="38945" name="Oval 124">
                <a:hlinkClick r:id="rId4" action="ppaction://hlinksldjump"/>
              </p:cNvPr>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a:r>
                  <a:rPr lang="zh-CN" altLang="en-US" b="1" dirty="0">
                    <a:solidFill>
                      <a:schemeClr val="bg1"/>
                    </a:solidFill>
                    <a:latin typeface="Times New Roman" panose="02020603050405020304" pitchFamily="2" charset="0"/>
                    <a:ea typeface="宋体" panose="02010600030101010101" pitchFamily="2" charset="-122"/>
                  </a:rPr>
                  <a:t>相关知识</a:t>
                </a:r>
                <a:endParaRPr lang="zh-CN" altLang="en-US" b="1" dirty="0">
                  <a:solidFill>
                    <a:schemeClr val="bg1"/>
                  </a:solidFill>
                  <a:latin typeface="Arial" panose="020B0604020202020204" pitchFamily="34" charset="0"/>
                  <a:ea typeface="华文细黑" panose="02010600040101010101" pitchFamily="2" charset="-122"/>
                </a:endParaRPr>
              </a:p>
            </p:txBody>
          </p:sp>
        </p:grpSp>
        <p:pic>
          <p:nvPicPr>
            <p:cNvPr id="38946" name="Picture 125" descr="Picture2"/>
            <p:cNvPicPr>
              <a:picLocks noChangeAspect="1"/>
            </p:cNvPicPr>
            <p:nvPr/>
          </p:nvPicPr>
          <p:blipFill>
            <a:blip r:embed="rId3"/>
            <a:stretch>
              <a:fillRect/>
            </a:stretch>
          </p:blipFill>
          <p:spPr>
            <a:xfrm>
              <a:off x="85" y="8"/>
              <a:ext cx="630" cy="277"/>
            </a:xfrm>
            <a:prstGeom prst="rect">
              <a:avLst/>
            </a:prstGeom>
            <a:noFill/>
            <a:ln w="9525">
              <a:noFill/>
            </a:ln>
          </p:spPr>
        </p:pic>
        <p:grpSp>
          <p:nvGrpSpPr>
            <p:cNvPr id="38947" name="Group 126"/>
            <p:cNvGrpSpPr/>
            <p:nvPr/>
          </p:nvGrpSpPr>
          <p:grpSpPr>
            <a:xfrm rot="-1297425" flipH="1" flipV="1">
              <a:off x="0" y="593"/>
              <a:ext cx="797" cy="191"/>
              <a:chOff x="0" y="0"/>
              <a:chExt cx="893" cy="246"/>
            </a:xfrm>
          </p:grpSpPr>
          <p:grpSp>
            <p:nvGrpSpPr>
              <p:cNvPr id="38948" name="Group 127"/>
              <p:cNvGrpSpPr/>
              <p:nvPr/>
            </p:nvGrpSpPr>
            <p:grpSpPr>
              <a:xfrm>
                <a:off x="0" y="0"/>
                <a:ext cx="743" cy="185"/>
                <a:chOff x="0" y="0"/>
                <a:chExt cx="1118" cy="279"/>
              </a:xfrm>
            </p:grpSpPr>
            <p:sp>
              <p:nvSpPr>
                <p:cNvPr id="38949" name="AutoShape 128"/>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8950" name="AutoShape 129"/>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8951" name="AutoShape 130"/>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8952" name="AutoShape 131"/>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nvGrpSpPr>
              <p:cNvPr id="38953" name="Group 132"/>
              <p:cNvGrpSpPr/>
              <p:nvPr/>
            </p:nvGrpSpPr>
            <p:grpSpPr>
              <a:xfrm rot="1353540">
                <a:off x="150" y="60"/>
                <a:ext cx="743" cy="186"/>
                <a:chOff x="0" y="0"/>
                <a:chExt cx="1118" cy="279"/>
              </a:xfrm>
            </p:grpSpPr>
            <p:sp>
              <p:nvSpPr>
                <p:cNvPr id="38954" name="AutoShape 133"/>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8955" name="AutoShape 134"/>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8956" name="AutoShape 135"/>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8957" name="AutoShape 136"/>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grpSp>
      <p:grpSp>
        <p:nvGrpSpPr>
          <p:cNvPr id="38958" name="Group 154"/>
          <p:cNvGrpSpPr/>
          <p:nvPr/>
        </p:nvGrpSpPr>
        <p:grpSpPr>
          <a:xfrm>
            <a:off x="5076825" y="2276475"/>
            <a:ext cx="1296988" cy="1247775"/>
            <a:chOff x="0" y="0"/>
            <a:chExt cx="1042" cy="1019"/>
          </a:xfrm>
        </p:grpSpPr>
        <p:pic>
          <p:nvPicPr>
            <p:cNvPr id="38959" name="Picture 155" descr="circuler_1">
              <a:hlinkClick r:id="rId4" action="ppaction://hlinksldjump"/>
            </p:cNvPr>
            <p:cNvPicPr>
              <a:picLocks noChangeAspect="1"/>
            </p:cNvPicPr>
            <p:nvPr/>
          </p:nvPicPr>
          <p:blipFill>
            <a:blip r:embed="rId1"/>
            <a:stretch>
              <a:fillRect/>
            </a:stretch>
          </p:blipFill>
          <p:spPr>
            <a:xfrm>
              <a:off x="0" y="0"/>
              <a:ext cx="1042" cy="1016"/>
            </a:xfrm>
            <a:prstGeom prst="rect">
              <a:avLst/>
            </a:prstGeom>
            <a:noFill/>
            <a:ln w="9525">
              <a:noFill/>
            </a:ln>
          </p:spPr>
        </p:pic>
        <p:sp>
          <p:nvSpPr>
            <p:cNvPr id="38960" name="Oval 156">
              <a:hlinkClick r:id="rId4" action="ppaction://hlinksldjump"/>
            </p:cNvPr>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a:r>
                <a:rPr lang="zh-CN" altLang="en-US" b="1" dirty="0">
                  <a:solidFill>
                    <a:schemeClr val="bg1"/>
                  </a:solidFill>
                  <a:latin typeface="Times New Roman" panose="02020603050405020304" pitchFamily="2" charset="0"/>
                  <a:ea typeface="宋体" panose="02010600030101010101" pitchFamily="2" charset="-122"/>
                </a:rPr>
                <a:t>任务实施</a:t>
              </a:r>
              <a:endParaRPr lang="zh-CN" altLang="en-US" b="1" dirty="0">
                <a:solidFill>
                  <a:schemeClr val="bg1"/>
                </a:solidFill>
                <a:latin typeface="Times New Roman" panose="02020603050405020304" pitchFamily="2" charset="0"/>
                <a:ea typeface="宋体" panose="02010600030101010101" pitchFamily="2" charset="-122"/>
              </a:endParaRPr>
            </a:p>
          </p:txBody>
        </p:sp>
      </p:grpSp>
      <p:grpSp>
        <p:nvGrpSpPr>
          <p:cNvPr id="38961" name="Group 158"/>
          <p:cNvGrpSpPr/>
          <p:nvPr/>
        </p:nvGrpSpPr>
        <p:grpSpPr>
          <a:xfrm rot="-1297425" flipH="1" flipV="1">
            <a:off x="5219700" y="3213100"/>
            <a:ext cx="1265238" cy="303213"/>
            <a:chOff x="0" y="0"/>
            <a:chExt cx="893" cy="246"/>
          </a:xfrm>
        </p:grpSpPr>
        <p:grpSp>
          <p:nvGrpSpPr>
            <p:cNvPr id="38962" name="Group 159"/>
            <p:cNvGrpSpPr/>
            <p:nvPr/>
          </p:nvGrpSpPr>
          <p:grpSpPr>
            <a:xfrm>
              <a:off x="0" y="0"/>
              <a:ext cx="743" cy="185"/>
              <a:chOff x="0" y="0"/>
              <a:chExt cx="1118" cy="279"/>
            </a:xfrm>
          </p:grpSpPr>
          <p:sp>
            <p:nvSpPr>
              <p:cNvPr id="38963" name="AutoShape 160"/>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8964" name="AutoShape 161"/>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8965" name="AutoShape 162"/>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8966" name="AutoShape 163"/>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nvGrpSpPr>
            <p:cNvPr id="38967" name="Group 164"/>
            <p:cNvGrpSpPr/>
            <p:nvPr/>
          </p:nvGrpSpPr>
          <p:grpSpPr>
            <a:xfrm rot="1353540">
              <a:off x="150" y="60"/>
              <a:ext cx="743" cy="186"/>
              <a:chOff x="0" y="0"/>
              <a:chExt cx="1118" cy="279"/>
            </a:xfrm>
          </p:grpSpPr>
          <p:sp>
            <p:nvSpPr>
              <p:cNvPr id="38968" name="AutoShape 165"/>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8969" name="AutoShape 166"/>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8970" name="AutoShape 167"/>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8971" name="AutoShape 168"/>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sp>
        <p:nvSpPr>
          <p:cNvPr id="38973" name="Rectangle 177"/>
          <p:cNvSpPr>
            <a:spLocks noGrp="1"/>
          </p:cNvSpPr>
          <p:nvPr>
            <p:ph type="title" idx="4294967295"/>
          </p:nvPr>
        </p:nvSpPr>
        <p:spPr>
          <a:xfrm>
            <a:off x="179388" y="0"/>
            <a:ext cx="8964613" cy="1143000"/>
          </a:xfrm>
        </p:spPr>
        <p:txBody>
          <a:bodyPr vert="horz" wrap="square" lIns="78366" tIns="39183" rIns="78366" bIns="39183" anchor="ctr"/>
          <a:p>
            <a:pPr marL="0" marR="0" indent="0" algn="l" defTabSz="784225"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a:solidFill>
                  <a:srgbClr val="FF6743"/>
                </a:solidFill>
                <a:latin typeface="宋体" panose="02010600030101010101" pitchFamily="2" charset="-122"/>
                <a:ea typeface="宋体" panose="02010600030101010101" pitchFamily="2" charset="-122"/>
                <a:cs typeface="+mj-cs"/>
              </a:rPr>
              <a:t>任务</a:t>
            </a:r>
            <a:r>
              <a:rPr kumimoji="0" lang="en-US" altLang="zh-CN" sz="2800" b="1" i="0" u="none" strike="noStrike" kern="1200" cap="none" spc="0" normalizeH="0" baseline="0" noProof="1">
                <a:solidFill>
                  <a:srgbClr val="FF6743"/>
                </a:solidFill>
                <a:latin typeface="宋体" panose="02010600030101010101" pitchFamily="2" charset="-122"/>
                <a:ea typeface="宋体" panose="02010600030101010101" pitchFamily="2" charset="-122"/>
                <a:cs typeface="+mj-cs"/>
              </a:rPr>
              <a:t>1  </a:t>
            </a:r>
            <a:r>
              <a:rPr kumimoji="0" lang="zh-CN" altLang="en-US" sz="2800" b="1" i="0" u="none" strike="noStrike" kern="1200" cap="none" spc="0" normalizeH="0" baseline="0" noProof="1">
                <a:solidFill>
                  <a:srgbClr val="FF3300"/>
                </a:solidFill>
                <a:effectLst>
                  <a:outerShdw blurRad="38100" dist="38100" dir="2700000">
                    <a:srgbClr val="C0C0C0"/>
                  </a:outerShdw>
                </a:effectLst>
                <a:latin typeface="宋体" panose="02010600030101010101" pitchFamily="2" charset="-122"/>
                <a:ea typeface="宋体" panose="02010600030101010101" pitchFamily="2" charset="-122"/>
                <a:cs typeface="+mj-cs"/>
              </a:rPr>
              <a:t>定时器中断的应用编程</a:t>
            </a:r>
            <a:endParaRPr kumimoji="0" lang="zh-CN" altLang="en-US" sz="2800" b="1" i="0" u="none" strike="noStrike" kern="1200" cap="none" spc="0" normalizeH="0" baseline="0" noProof="1">
              <a:solidFill>
                <a:srgbClr val="FF3300"/>
              </a:solidFill>
              <a:effectLst>
                <a:outerShdw blurRad="38100" dist="38100" dir="2700000">
                  <a:srgbClr val="C0C0C0"/>
                </a:outerShdw>
              </a:effectLst>
              <a:latin typeface="宋体" panose="02010600030101010101" pitchFamily="2" charset="-122"/>
              <a:ea typeface="宋体" panose="02010600030101010101" pitchFamily="2" charset="-122"/>
              <a:cs typeface="+mj-cs"/>
            </a:endParaRPr>
          </a:p>
        </p:txBody>
      </p:sp>
      <p:grpSp>
        <p:nvGrpSpPr>
          <p:cNvPr id="2" name="Group 178"/>
          <p:cNvGrpSpPr/>
          <p:nvPr/>
        </p:nvGrpSpPr>
        <p:grpSpPr>
          <a:xfrm>
            <a:off x="4859338" y="4005263"/>
            <a:ext cx="1274762" cy="1247775"/>
            <a:chOff x="0" y="0"/>
            <a:chExt cx="803" cy="786"/>
          </a:xfrm>
        </p:grpSpPr>
        <p:grpSp>
          <p:nvGrpSpPr>
            <p:cNvPr id="38974" name="Group 179"/>
            <p:cNvGrpSpPr/>
            <p:nvPr/>
          </p:nvGrpSpPr>
          <p:grpSpPr>
            <a:xfrm>
              <a:off x="5" y="0"/>
              <a:ext cx="798" cy="786"/>
              <a:chOff x="0" y="0"/>
              <a:chExt cx="1042" cy="1019"/>
            </a:xfrm>
          </p:grpSpPr>
          <p:pic>
            <p:nvPicPr>
              <p:cNvPr id="38975" name="Picture 180" descr="circuler_1">
                <a:hlinkClick r:id="rId4" action="ppaction://hlinksldjump"/>
              </p:cNvPr>
              <p:cNvPicPr>
                <a:picLocks noChangeAspect="1"/>
              </p:cNvPicPr>
              <p:nvPr/>
            </p:nvPicPr>
            <p:blipFill>
              <a:blip r:embed="rId1"/>
              <a:stretch>
                <a:fillRect/>
              </a:stretch>
            </p:blipFill>
            <p:spPr>
              <a:xfrm>
                <a:off x="0" y="0"/>
                <a:ext cx="1042" cy="1016"/>
              </a:xfrm>
              <a:prstGeom prst="rect">
                <a:avLst/>
              </a:prstGeom>
              <a:noFill/>
              <a:ln w="9525">
                <a:noFill/>
              </a:ln>
            </p:spPr>
          </p:pic>
          <p:sp>
            <p:nvSpPr>
              <p:cNvPr id="38976" name="Oval 181">
                <a:hlinkClick r:id="rId4" action="ppaction://hlinksldjump"/>
              </p:cNvPr>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a:r>
                  <a:rPr lang="zh-CN" altLang="en-US" b="1" dirty="0">
                    <a:solidFill>
                      <a:schemeClr val="bg1"/>
                    </a:solidFill>
                    <a:latin typeface="Times New Roman" panose="02020603050405020304" pitchFamily="2" charset="0"/>
                    <a:ea typeface="宋体" panose="02010600030101010101" pitchFamily="2" charset="-122"/>
                  </a:rPr>
                  <a:t>任务拓展</a:t>
                </a:r>
                <a:endParaRPr lang="zh-CN" altLang="en-US" b="1" dirty="0">
                  <a:solidFill>
                    <a:schemeClr val="bg1"/>
                  </a:solidFill>
                  <a:latin typeface="Times New Roman" panose="02020603050405020304" pitchFamily="2" charset="0"/>
                  <a:ea typeface="宋体" panose="02010600030101010101" pitchFamily="2" charset="-122"/>
                </a:endParaRPr>
              </a:p>
            </p:txBody>
          </p:sp>
        </p:grpSp>
        <p:pic>
          <p:nvPicPr>
            <p:cNvPr id="38977" name="Picture 182" descr="Picture2">
              <a:hlinkClick r:id="rId2" action="ppaction://hlinksldjump"/>
            </p:cNvPr>
            <p:cNvPicPr>
              <a:picLocks noChangeAspect="1"/>
            </p:cNvPicPr>
            <p:nvPr/>
          </p:nvPicPr>
          <p:blipFill>
            <a:blip r:embed="rId3"/>
            <a:stretch>
              <a:fillRect/>
            </a:stretch>
          </p:blipFill>
          <p:spPr>
            <a:xfrm>
              <a:off x="85" y="8"/>
              <a:ext cx="630" cy="277"/>
            </a:xfrm>
            <a:prstGeom prst="rect">
              <a:avLst/>
            </a:prstGeom>
            <a:noFill/>
            <a:ln w="9525">
              <a:noFill/>
            </a:ln>
          </p:spPr>
        </p:pic>
        <p:grpSp>
          <p:nvGrpSpPr>
            <p:cNvPr id="38978" name="Group 183"/>
            <p:cNvGrpSpPr/>
            <p:nvPr/>
          </p:nvGrpSpPr>
          <p:grpSpPr>
            <a:xfrm rot="-1297425" flipH="1" flipV="1">
              <a:off x="0" y="593"/>
              <a:ext cx="797" cy="191"/>
              <a:chOff x="0" y="0"/>
              <a:chExt cx="893" cy="246"/>
            </a:xfrm>
          </p:grpSpPr>
          <p:grpSp>
            <p:nvGrpSpPr>
              <p:cNvPr id="38979" name="Group 184"/>
              <p:cNvGrpSpPr/>
              <p:nvPr/>
            </p:nvGrpSpPr>
            <p:grpSpPr>
              <a:xfrm>
                <a:off x="0" y="0"/>
                <a:ext cx="743" cy="185"/>
                <a:chOff x="0" y="0"/>
                <a:chExt cx="1118" cy="279"/>
              </a:xfrm>
            </p:grpSpPr>
            <p:sp>
              <p:nvSpPr>
                <p:cNvPr id="38980" name="AutoShape 185"/>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8981" name="AutoShape 186"/>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8982" name="AutoShape 187"/>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8983" name="AutoShape 188"/>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nvGrpSpPr>
              <p:cNvPr id="38984" name="Group 189"/>
              <p:cNvGrpSpPr/>
              <p:nvPr/>
            </p:nvGrpSpPr>
            <p:grpSpPr>
              <a:xfrm rot="1353540">
                <a:off x="150" y="60"/>
                <a:ext cx="743" cy="186"/>
                <a:chOff x="0" y="0"/>
                <a:chExt cx="1118" cy="279"/>
              </a:xfrm>
            </p:grpSpPr>
            <p:sp>
              <p:nvSpPr>
                <p:cNvPr id="38985" name="AutoShape 190"/>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8986" name="AutoShape 191"/>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8987" name="AutoShape 192"/>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8988" name="AutoShape 193"/>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grpSp>
      <p:grpSp>
        <p:nvGrpSpPr>
          <p:cNvPr id="38989" name="Group 195"/>
          <p:cNvGrpSpPr/>
          <p:nvPr/>
        </p:nvGrpSpPr>
        <p:grpSpPr>
          <a:xfrm>
            <a:off x="2627313" y="4005263"/>
            <a:ext cx="1439862" cy="1368425"/>
            <a:chOff x="0" y="0"/>
            <a:chExt cx="803" cy="786"/>
          </a:xfrm>
        </p:grpSpPr>
        <p:grpSp>
          <p:nvGrpSpPr>
            <p:cNvPr id="38990" name="Group 196"/>
            <p:cNvGrpSpPr/>
            <p:nvPr/>
          </p:nvGrpSpPr>
          <p:grpSpPr>
            <a:xfrm>
              <a:off x="5" y="0"/>
              <a:ext cx="798" cy="786"/>
              <a:chOff x="0" y="0"/>
              <a:chExt cx="1042" cy="1019"/>
            </a:xfrm>
          </p:grpSpPr>
          <p:pic>
            <p:nvPicPr>
              <p:cNvPr id="38991" name="Picture 197" descr="circuler_1"/>
              <p:cNvPicPr>
                <a:picLocks noChangeAspect="1"/>
              </p:cNvPicPr>
              <p:nvPr/>
            </p:nvPicPr>
            <p:blipFill>
              <a:blip r:embed="rId1"/>
              <a:stretch>
                <a:fillRect/>
              </a:stretch>
            </p:blipFill>
            <p:spPr>
              <a:xfrm>
                <a:off x="0" y="0"/>
                <a:ext cx="1042" cy="1016"/>
              </a:xfrm>
              <a:prstGeom prst="rect">
                <a:avLst/>
              </a:prstGeom>
              <a:noFill/>
              <a:ln w="9525">
                <a:noFill/>
              </a:ln>
            </p:spPr>
          </p:pic>
          <p:sp>
            <p:nvSpPr>
              <p:cNvPr id="38992" name="Oval 198"/>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a:r>
                  <a:rPr lang="zh-CN" altLang="en-US" b="1" dirty="0">
                    <a:solidFill>
                      <a:schemeClr val="tx1"/>
                    </a:solidFill>
                    <a:latin typeface="Times New Roman" panose="02020603050405020304" pitchFamily="2" charset="0"/>
                    <a:ea typeface="宋体" panose="02010600030101010101" pitchFamily="2" charset="-122"/>
                  </a:rPr>
                  <a:t>知识延伸</a:t>
                </a:r>
                <a:endParaRPr lang="zh-CN" altLang="en-US" b="1" dirty="0">
                  <a:solidFill>
                    <a:schemeClr val="tx1"/>
                  </a:solidFill>
                  <a:latin typeface="Times New Roman" panose="02020603050405020304" pitchFamily="2" charset="0"/>
                  <a:ea typeface="宋体" panose="02010600030101010101" pitchFamily="2" charset="-122"/>
                </a:endParaRPr>
              </a:p>
            </p:txBody>
          </p:sp>
        </p:grpSp>
        <p:pic>
          <p:nvPicPr>
            <p:cNvPr id="38993" name="Picture 199" descr="Picture2"/>
            <p:cNvPicPr>
              <a:picLocks noChangeAspect="1"/>
            </p:cNvPicPr>
            <p:nvPr/>
          </p:nvPicPr>
          <p:blipFill>
            <a:blip r:embed="rId3"/>
            <a:stretch>
              <a:fillRect/>
            </a:stretch>
          </p:blipFill>
          <p:spPr>
            <a:xfrm>
              <a:off x="85" y="8"/>
              <a:ext cx="630" cy="277"/>
            </a:xfrm>
            <a:prstGeom prst="rect">
              <a:avLst/>
            </a:prstGeom>
            <a:noFill/>
            <a:ln w="9525">
              <a:noFill/>
            </a:ln>
          </p:spPr>
        </p:pic>
        <p:grpSp>
          <p:nvGrpSpPr>
            <p:cNvPr id="38994" name="Group 200"/>
            <p:cNvGrpSpPr/>
            <p:nvPr/>
          </p:nvGrpSpPr>
          <p:grpSpPr>
            <a:xfrm rot="-1297425" flipH="1" flipV="1">
              <a:off x="0" y="593"/>
              <a:ext cx="797" cy="191"/>
              <a:chOff x="0" y="0"/>
              <a:chExt cx="893" cy="246"/>
            </a:xfrm>
          </p:grpSpPr>
          <p:grpSp>
            <p:nvGrpSpPr>
              <p:cNvPr id="38995" name="Group 201"/>
              <p:cNvGrpSpPr/>
              <p:nvPr/>
            </p:nvGrpSpPr>
            <p:grpSpPr>
              <a:xfrm>
                <a:off x="0" y="0"/>
                <a:ext cx="743" cy="185"/>
                <a:chOff x="0" y="0"/>
                <a:chExt cx="1118" cy="279"/>
              </a:xfrm>
            </p:grpSpPr>
            <p:sp>
              <p:nvSpPr>
                <p:cNvPr id="38996" name="AutoShape 202"/>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8997" name="AutoShape 203"/>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8998" name="AutoShape 204"/>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8999" name="AutoShape 205"/>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nvGrpSpPr>
              <p:cNvPr id="39000" name="Group 206"/>
              <p:cNvGrpSpPr/>
              <p:nvPr/>
            </p:nvGrpSpPr>
            <p:grpSpPr>
              <a:xfrm rot="1353540">
                <a:off x="150" y="60"/>
                <a:ext cx="743" cy="186"/>
                <a:chOff x="0" y="0"/>
                <a:chExt cx="1118" cy="279"/>
              </a:xfrm>
            </p:grpSpPr>
            <p:sp>
              <p:nvSpPr>
                <p:cNvPr id="39001" name="AutoShape 207"/>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9002" name="AutoShape 208"/>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9003" name="AutoShape 209"/>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39004" name="AutoShape 210"/>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grpSp>
      <p:grpSp>
        <p:nvGrpSpPr>
          <p:cNvPr id="39005" name="Group 220"/>
          <p:cNvGrpSpPr/>
          <p:nvPr/>
        </p:nvGrpSpPr>
        <p:grpSpPr>
          <a:xfrm>
            <a:off x="7019925" y="5805488"/>
            <a:ext cx="1752600" cy="533400"/>
            <a:chOff x="0" y="0"/>
            <a:chExt cx="1104" cy="336"/>
          </a:xfrm>
        </p:grpSpPr>
        <p:sp>
          <p:nvSpPr>
            <p:cNvPr id="39006" name="Oval 217"/>
            <p:cNvSpPr/>
            <p:nvPr/>
          </p:nvSpPr>
          <p:spPr>
            <a:xfrm>
              <a:off x="0" y="0"/>
              <a:ext cx="1104" cy="336"/>
            </a:xfrm>
            <a:prstGeom prst="ellipse">
              <a:avLst/>
            </a:prstGeom>
            <a:gradFill rotWithShape="1">
              <a:gsLst>
                <a:gs pos="0">
                  <a:srgbClr val="C0CFE6"/>
                </a:gs>
                <a:gs pos="100000">
                  <a:srgbClr val="59606A"/>
                </a:gs>
              </a:gsLst>
              <a:path path="shape">
                <a:fillToRect l="50000" t="50000" r="50000" b="50000"/>
              </a:path>
              <a:tileRect/>
            </a:gradFill>
            <a:ln w="9525">
              <a:noFill/>
            </a:ln>
            <a:effectLst>
              <a:outerShdw dist="38100" dir="5400000" algn="ctr" rotWithShape="0">
                <a:schemeClr val="bg2"/>
              </a:outerShdw>
            </a:effectLst>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39007" name="Rectangle 218">
              <a:hlinkClick r:id="rId4" action="ppaction://hlinksldjump"/>
            </p:cNvPr>
            <p:cNvSpPr/>
            <p:nvPr/>
          </p:nvSpPr>
          <p:spPr>
            <a:xfrm>
              <a:off x="136" y="45"/>
              <a:ext cx="841" cy="231"/>
            </a:xfrm>
            <a:prstGeom prst="rect">
              <a:avLst/>
            </a:prstGeom>
            <a:noFill/>
            <a:ln w="9525">
              <a:noFill/>
            </a:ln>
          </p:spPr>
          <p:txBody>
            <a:bodyPr wrap="none" anchor="t" anchorCtr="0">
              <a:spAutoFit/>
            </a:bodyPr>
            <a:p>
              <a:r>
                <a:rPr lang="zh-CN" altLang="en-US" b="1" dirty="0">
                  <a:latin typeface="Times New Roman" panose="02020603050405020304" pitchFamily="2" charset="0"/>
                  <a:ea typeface="宋体" panose="02010600030101010101" pitchFamily="2" charset="-122"/>
                </a:rPr>
                <a:t>返回项目页</a:t>
              </a:r>
              <a:endParaRPr lang="zh-CN" altLang="en-US" b="1" dirty="0">
                <a:latin typeface="Times New Roman" panose="02020603050405020304" pitchFamily="2" charset="0"/>
                <a:ea typeface="宋体" panose="02010600030101010101" pitchFamily="2" charset="-122"/>
              </a:endParaRPr>
            </a:p>
          </p:txBody>
        </p:sp>
      </p:grpSp>
    </p:spTree>
  </p:cSld>
  <p:clrMapOvr>
    <a:masterClrMapping/>
  </p:clrMapOvr>
  <p:transition spd="med">
    <p:rand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定时器中断的应用编程</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252730" y="1484630"/>
            <a:ext cx="8642350" cy="4739640"/>
          </a:xfrm>
        </p:spPr>
        <p:txBody>
          <a:bodyPr vert="horz" wrap="square" lIns="78366" tIns="39183" rIns="78366" bIns="39183" anchor="t" anchorCtr="0"/>
          <a:p>
            <a:pPr eaLnBrk="1" hangingPunct="1">
              <a:lnSpc>
                <a:spcPct val="165000"/>
              </a:lnSpc>
            </a:pPr>
            <a:r>
              <a:rPr lang="en-US" altLang="zh-CN">
                <a:solidFill>
                  <a:srgbClr val="000000"/>
                </a:solidFill>
                <a:latin typeface="宋体" panose="02010600030101010101" pitchFamily="2" charset="-122"/>
              </a:rPr>
              <a:t>     </a:t>
            </a:r>
            <a:r>
              <a:rPr>
                <a:latin typeface="宋体" panose="02010600030101010101" pitchFamily="2" charset="-122"/>
              </a:rPr>
              <a:t>二、STC15W4K32S4单片机的中断系统</a:t>
            </a:r>
            <a:r>
              <a:rPr lang="en-US">
                <a:latin typeface="宋体" panose="02010600030101010101" pitchFamily="2" charset="-122"/>
              </a:rPr>
              <a:t>--</a:t>
            </a:r>
            <a:r>
              <a:rPr lang="zh-CN" altLang="en-US" b="0">
                <a:latin typeface="宋体" panose="02010600030101010101" pitchFamily="2" charset="-122"/>
              </a:rPr>
              <a:t> 中断响应</a:t>
            </a:r>
            <a:endParaRPr lang="zh-CN" altLang="en-US" b="0">
              <a:latin typeface="宋体" panose="02010600030101010101" pitchFamily="2" charset="-122"/>
            </a:endParaRPr>
          </a:p>
          <a:p>
            <a:pPr eaLnBrk="1" hangingPunct="1">
              <a:lnSpc>
                <a:spcPct val="165000"/>
              </a:lnSpc>
            </a:pPr>
            <a:r>
              <a:rPr lang="zh-CN" altLang="en-US" b="0">
                <a:latin typeface="宋体" panose="02010600030101010101" pitchFamily="2" charset="-122"/>
              </a:rPr>
              <a:t> </a:t>
            </a:r>
            <a:r>
              <a:rPr lang="zh-CN" altLang="en-US">
                <a:latin typeface="宋体" panose="02010600030101010101" pitchFamily="2" charset="-122"/>
              </a:rPr>
              <a:t>  </a:t>
            </a:r>
            <a:r>
              <a:rPr lang="en-US" altLang="zh-CN">
                <a:latin typeface="宋体" panose="02010600030101010101" pitchFamily="2" charset="-122"/>
              </a:rPr>
              <a:t>  </a:t>
            </a:r>
            <a:r>
              <a:rPr lang="en-US" altLang="zh-CN" b="0">
                <a:latin typeface="宋体" panose="02010600030101010101" pitchFamily="2" charset="-122"/>
              </a:rPr>
              <a:t>  </a:t>
            </a:r>
            <a:r>
              <a:rPr b="0">
                <a:latin typeface="宋体" panose="02010600030101010101" pitchFamily="2" charset="-122"/>
              </a:rPr>
              <a:t>（3）中断请求标志的撤除问题</a:t>
            </a:r>
            <a:endParaRPr b="0">
              <a:latin typeface="宋体" panose="02010600030101010101" pitchFamily="2" charset="-122"/>
            </a:endParaRPr>
          </a:p>
          <a:p>
            <a:pPr eaLnBrk="1" hangingPunct="1">
              <a:lnSpc>
                <a:spcPct val="165000"/>
              </a:lnSpc>
            </a:pPr>
            <a:r>
              <a:rPr lang="en-US" b="0">
                <a:latin typeface="宋体" panose="02010600030101010101" pitchFamily="2" charset="-122"/>
              </a:rPr>
              <a:t>     </a:t>
            </a:r>
            <a:r>
              <a:rPr b="0">
                <a:latin typeface="宋体" panose="02010600030101010101" pitchFamily="2" charset="-122"/>
              </a:rPr>
              <a:t>① 外部中断请求的撤除</a:t>
            </a:r>
            <a:endParaRPr b="0">
              <a:latin typeface="宋体" panose="02010600030101010101" pitchFamily="2" charset="-122"/>
            </a:endParaRPr>
          </a:p>
          <a:p>
            <a:pPr eaLnBrk="1" hangingPunct="1">
              <a:lnSpc>
                <a:spcPct val="165000"/>
              </a:lnSpc>
            </a:pPr>
            <a:r>
              <a:rPr lang="en-US" b="0">
                <a:latin typeface="宋体" panose="02010600030101010101" pitchFamily="2" charset="-122"/>
              </a:rPr>
              <a:t>     </a:t>
            </a:r>
            <a:r>
              <a:rPr b="0">
                <a:latin typeface="宋体" panose="02010600030101010101" pitchFamily="2" charset="-122"/>
              </a:rPr>
              <a:t>② 定时器中断请求的撤除</a:t>
            </a:r>
            <a:endParaRPr b="0">
              <a:latin typeface="宋体" panose="02010600030101010101" pitchFamily="2" charset="-122"/>
            </a:endParaRPr>
          </a:p>
          <a:p>
            <a:pPr eaLnBrk="1" hangingPunct="1">
              <a:lnSpc>
                <a:spcPct val="165000"/>
              </a:lnSpc>
            </a:pPr>
            <a:r>
              <a:rPr lang="en-US" b="0">
                <a:latin typeface="宋体" panose="02010600030101010101" pitchFamily="2" charset="-122"/>
              </a:rPr>
              <a:t>     </a:t>
            </a:r>
            <a:r>
              <a:rPr b="0">
                <a:latin typeface="宋体" panose="02010600030101010101" pitchFamily="2" charset="-122"/>
              </a:rPr>
              <a:t>③ 串行口1中断请求的撤除</a:t>
            </a:r>
            <a:endParaRPr b="0">
              <a:latin typeface="宋体" panose="02010600030101010101" pitchFamily="2" charset="-122"/>
            </a:endParaRPr>
          </a:p>
          <a:p>
            <a:pPr eaLnBrk="1" hangingPunct="1">
              <a:lnSpc>
                <a:spcPct val="165000"/>
              </a:lnSpc>
            </a:pPr>
            <a:r>
              <a:rPr lang="en-US" b="0">
                <a:latin typeface="宋体" panose="02010600030101010101" pitchFamily="2" charset="-122"/>
              </a:rPr>
              <a:t>     CPU在响应中断后，在判别出是TI，还是RI引起的中断后，再用软件将其清除。</a:t>
            </a:r>
            <a:endParaRPr lang="en-US" b="0">
              <a:latin typeface="宋体" panose="02010600030101010101" pitchFamily="2" charset="-122"/>
            </a:endParaRPr>
          </a:p>
        </p:txBody>
      </p:sp>
    </p:spTree>
  </p:cSld>
  <p:clrMapOvr>
    <a:masterClrMapping/>
  </p:clrMapOvr>
  <p:transition spd="med">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定时器中断的应用编程</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252730" y="1484630"/>
            <a:ext cx="8642350" cy="4739640"/>
          </a:xfrm>
        </p:spPr>
        <p:txBody>
          <a:bodyPr vert="horz" wrap="square" lIns="78366" tIns="39183" rIns="78366" bIns="39183" anchor="t" anchorCtr="0"/>
          <a:p>
            <a:pPr eaLnBrk="1" hangingPunct="1">
              <a:lnSpc>
                <a:spcPct val="165000"/>
              </a:lnSpc>
            </a:pPr>
            <a:r>
              <a:rPr lang="en-US" altLang="zh-CN">
                <a:solidFill>
                  <a:srgbClr val="000000"/>
                </a:solidFill>
                <a:latin typeface="宋体" panose="02010600030101010101" pitchFamily="2" charset="-122"/>
              </a:rPr>
              <a:t> </a:t>
            </a:r>
            <a:r>
              <a:rPr>
                <a:latin typeface="宋体" panose="02010600030101010101" pitchFamily="2" charset="-122"/>
              </a:rPr>
              <a:t>二、STC15W4K32S4单片机的中断系统</a:t>
            </a:r>
            <a:r>
              <a:rPr lang="en-US">
                <a:latin typeface="宋体" panose="02010600030101010101" pitchFamily="2" charset="-122"/>
              </a:rPr>
              <a:t>--</a:t>
            </a:r>
            <a:r>
              <a:rPr lang="zh-CN" altLang="en-US" b="0">
                <a:latin typeface="宋体" panose="02010600030101010101" pitchFamily="2" charset="-122"/>
              </a:rPr>
              <a:t> 中断服务与中断返回</a:t>
            </a:r>
            <a:endParaRPr lang="zh-CN" altLang="en-US" b="0">
              <a:latin typeface="宋体" panose="02010600030101010101" pitchFamily="2" charset="-122"/>
            </a:endParaRPr>
          </a:p>
          <a:p>
            <a:pPr eaLnBrk="1" hangingPunct="1">
              <a:lnSpc>
                <a:spcPct val="165000"/>
              </a:lnSpc>
            </a:pPr>
            <a:r>
              <a:rPr lang="zh-CN" altLang="en-US" b="0">
                <a:latin typeface="宋体" panose="02010600030101010101" pitchFamily="2" charset="-122"/>
              </a:rPr>
              <a:t> </a:t>
            </a:r>
            <a:r>
              <a:rPr lang="zh-CN" altLang="en-US">
                <a:latin typeface="宋体" panose="02010600030101010101" pitchFamily="2" charset="-122"/>
              </a:rPr>
              <a:t>  </a:t>
            </a:r>
            <a:r>
              <a:rPr lang="en-US" altLang="zh-CN">
                <a:latin typeface="宋体" panose="02010600030101010101" pitchFamily="2" charset="-122"/>
              </a:rPr>
              <a:t>  </a:t>
            </a:r>
            <a:r>
              <a:rPr b="0">
                <a:latin typeface="宋体" panose="02010600030101010101" pitchFamily="2" charset="-122"/>
              </a:rPr>
              <a:t>中断服务与中断返回就是通过执行中断服务程序完成的。中断服务程序从中断入口地址开始执行，到中断返回指令“RETI”为止</a:t>
            </a:r>
            <a:r>
              <a:rPr lang="zh-CN" b="0">
                <a:latin typeface="宋体" panose="02010600030101010101" pitchFamily="2" charset="-122"/>
              </a:rPr>
              <a:t>。</a:t>
            </a:r>
            <a:endParaRPr lang="zh-CN" b="0">
              <a:latin typeface="宋体" panose="02010600030101010101" pitchFamily="2" charset="-122"/>
            </a:endParaRPr>
          </a:p>
          <a:p>
            <a:pPr eaLnBrk="1" hangingPunct="1">
              <a:lnSpc>
                <a:spcPct val="165000"/>
              </a:lnSpc>
            </a:pPr>
            <a:r>
              <a:rPr lang="zh-CN" b="0">
                <a:latin typeface="宋体" panose="02010600030101010101" pitchFamily="2" charset="-122"/>
              </a:rPr>
              <a:t> </a:t>
            </a:r>
            <a:r>
              <a:rPr lang="en-US" altLang="zh-CN" b="0">
                <a:latin typeface="宋体" panose="02010600030101010101" pitchFamily="2" charset="-122"/>
              </a:rPr>
              <a:t>     </a:t>
            </a:r>
            <a:r>
              <a:rPr b="0">
                <a:latin typeface="宋体" panose="02010600030101010101" pitchFamily="2" charset="-122"/>
              </a:rPr>
              <a:t>一般包括四部分内容：保护现场、中断服务、恢复现场、中断返回。</a:t>
            </a:r>
            <a:endParaRPr b="0">
              <a:latin typeface="宋体" panose="02010600030101010101" pitchFamily="2" charset="-122"/>
            </a:endParaRPr>
          </a:p>
        </p:txBody>
      </p:sp>
    </p:spTree>
  </p:cSld>
  <p:clrMapOvr>
    <a:masterClrMapping/>
  </p:clrMapOvr>
  <p:transition spd="med">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定时器中断的应用编程</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252730" y="1484630"/>
            <a:ext cx="8642350" cy="4739640"/>
          </a:xfrm>
        </p:spPr>
        <p:txBody>
          <a:bodyPr vert="horz" wrap="square" lIns="78366" tIns="39183" rIns="78366" bIns="39183" anchor="t" anchorCtr="0"/>
          <a:p>
            <a:pPr eaLnBrk="1" hangingPunct="1">
              <a:lnSpc>
                <a:spcPct val="165000"/>
              </a:lnSpc>
            </a:pPr>
            <a:r>
              <a:rPr lang="en-US" altLang="zh-CN">
                <a:solidFill>
                  <a:srgbClr val="000000"/>
                </a:solidFill>
                <a:latin typeface="宋体" panose="02010600030101010101" pitchFamily="2" charset="-122"/>
              </a:rPr>
              <a:t> </a:t>
            </a:r>
            <a:r>
              <a:rPr>
                <a:latin typeface="宋体" panose="02010600030101010101" pitchFamily="2" charset="-122"/>
              </a:rPr>
              <a:t>三、C51基础（4）</a:t>
            </a:r>
            <a:r>
              <a:rPr lang="en-US">
                <a:latin typeface="宋体" panose="02010600030101010101" pitchFamily="2" charset="-122"/>
              </a:rPr>
              <a:t> </a:t>
            </a:r>
            <a:endParaRPr lang="zh-CN" altLang="en-US" b="0">
              <a:latin typeface="宋体" panose="02010600030101010101" pitchFamily="2" charset="-122"/>
            </a:endParaRPr>
          </a:p>
          <a:p>
            <a:pPr eaLnBrk="1" hangingPunct="1">
              <a:lnSpc>
                <a:spcPct val="165000"/>
              </a:lnSpc>
            </a:pPr>
            <a:r>
              <a:rPr lang="zh-CN" altLang="en-US" b="0">
                <a:latin typeface="宋体" panose="02010600030101010101" pitchFamily="2" charset="-122"/>
              </a:rPr>
              <a:t> </a:t>
            </a:r>
            <a:r>
              <a:rPr lang="zh-CN" altLang="en-US">
                <a:latin typeface="宋体" panose="02010600030101010101" pitchFamily="2" charset="-122"/>
              </a:rPr>
              <a:t>  </a:t>
            </a:r>
            <a:r>
              <a:rPr lang="en-US" altLang="zh-CN">
                <a:latin typeface="宋体" panose="02010600030101010101" pitchFamily="2" charset="-122"/>
              </a:rPr>
              <a:t>  </a:t>
            </a:r>
            <a:r>
              <a:rPr b="0">
                <a:latin typeface="宋体" panose="02010600030101010101" pitchFamily="2" charset="-122"/>
              </a:rPr>
              <a:t> 1. 中断服务函数的定义</a:t>
            </a:r>
            <a:endParaRPr b="0">
              <a:latin typeface="宋体" panose="02010600030101010101" pitchFamily="2" charset="-122"/>
            </a:endParaRPr>
          </a:p>
          <a:p>
            <a:pPr eaLnBrk="1" hangingPunct="1">
              <a:lnSpc>
                <a:spcPct val="165000"/>
              </a:lnSpc>
            </a:pPr>
            <a:endParaRPr b="0">
              <a:latin typeface="宋体" panose="02010600030101010101" pitchFamily="2" charset="-122"/>
            </a:endParaRPr>
          </a:p>
          <a:p>
            <a:pPr eaLnBrk="1" hangingPunct="1">
              <a:lnSpc>
                <a:spcPct val="165000"/>
              </a:lnSpc>
            </a:pPr>
            <a:r>
              <a:rPr lang="en-US" b="0">
                <a:latin typeface="宋体" panose="02010600030101010101" pitchFamily="2" charset="-122"/>
              </a:rPr>
              <a:t>    函数类型 函数名（形式参数表）</a:t>
            </a:r>
            <a:r>
              <a:rPr lang="en-US" b="0">
                <a:solidFill>
                  <a:srgbClr val="FF0000"/>
                </a:solidFill>
                <a:latin typeface="宋体" panose="02010600030101010101" pitchFamily="2" charset="-122"/>
              </a:rPr>
              <a:t> interrupt</a:t>
            </a:r>
            <a:r>
              <a:rPr lang="en-US" b="0">
                <a:latin typeface="宋体" panose="02010600030101010101" pitchFamily="2" charset="-122"/>
              </a:rPr>
              <a:t> </a:t>
            </a:r>
            <a:r>
              <a:rPr lang="en-US" b="0">
                <a:solidFill>
                  <a:srgbClr val="0070C0"/>
                </a:solidFill>
                <a:latin typeface="宋体" panose="02010600030101010101" pitchFamily="2" charset="-122"/>
              </a:rPr>
              <a:t>n</a:t>
            </a:r>
            <a:r>
              <a:rPr lang="en-US" b="0">
                <a:latin typeface="宋体" panose="02010600030101010101" pitchFamily="2" charset="-122"/>
              </a:rPr>
              <a:t> ［using m］</a:t>
            </a:r>
            <a:endParaRPr lang="en-US" b="0">
              <a:latin typeface="宋体" panose="02010600030101010101" pitchFamily="2" charset="-122"/>
            </a:endParaRPr>
          </a:p>
        </p:txBody>
      </p:sp>
    </p:spTree>
  </p:cSld>
  <p:clrMapOvr>
    <a:masterClrMapping/>
  </p:clrMapOvr>
  <p:transition spd="med">
    <p:rand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定时器中断的应用编程</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252730" y="1484630"/>
            <a:ext cx="8642350" cy="4739640"/>
          </a:xfrm>
        </p:spPr>
        <p:txBody>
          <a:bodyPr vert="horz" wrap="square" lIns="78366" tIns="39183" rIns="78366" bIns="39183" anchor="t" anchorCtr="0"/>
          <a:p>
            <a:pPr eaLnBrk="1" hangingPunct="1">
              <a:lnSpc>
                <a:spcPct val="165000"/>
              </a:lnSpc>
            </a:pPr>
            <a:r>
              <a:rPr lang="en-US" altLang="zh-CN">
                <a:solidFill>
                  <a:srgbClr val="000000"/>
                </a:solidFill>
                <a:latin typeface="宋体" panose="02010600030101010101" pitchFamily="2" charset="-122"/>
              </a:rPr>
              <a:t> </a:t>
            </a:r>
            <a:r>
              <a:rPr>
                <a:latin typeface="宋体" panose="02010600030101010101" pitchFamily="2" charset="-122"/>
              </a:rPr>
              <a:t>三、C51基础（4）</a:t>
            </a:r>
            <a:r>
              <a:rPr lang="en-US">
                <a:latin typeface="宋体" panose="02010600030101010101" pitchFamily="2" charset="-122"/>
              </a:rPr>
              <a:t> </a:t>
            </a:r>
            <a:endParaRPr lang="zh-CN" altLang="en-US" b="0">
              <a:latin typeface="宋体" panose="02010600030101010101" pitchFamily="2" charset="-122"/>
            </a:endParaRPr>
          </a:p>
          <a:p>
            <a:pPr eaLnBrk="1" hangingPunct="1">
              <a:lnSpc>
                <a:spcPct val="165000"/>
              </a:lnSpc>
            </a:pPr>
            <a:r>
              <a:rPr lang="zh-CN" altLang="en-US" b="0">
                <a:latin typeface="宋体" panose="02010600030101010101" pitchFamily="2" charset="-122"/>
              </a:rPr>
              <a:t> </a:t>
            </a:r>
            <a:r>
              <a:rPr lang="zh-CN" altLang="en-US">
                <a:latin typeface="宋体" panose="02010600030101010101" pitchFamily="2" charset="-122"/>
              </a:rPr>
              <a:t>  </a:t>
            </a:r>
            <a:r>
              <a:rPr lang="en-US" altLang="zh-CN">
                <a:latin typeface="宋体" panose="02010600030101010101" pitchFamily="2" charset="-122"/>
              </a:rPr>
              <a:t>  </a:t>
            </a:r>
            <a:r>
              <a:rPr b="0">
                <a:latin typeface="宋体" panose="02010600030101010101" pitchFamily="2" charset="-122"/>
              </a:rPr>
              <a:t> 2  单片机的常用中断源和中断向量</a:t>
            </a:r>
            <a:endParaRPr b="0">
              <a:latin typeface="宋体" panose="02010600030101010101" pitchFamily="2" charset="-122"/>
            </a:endParaRPr>
          </a:p>
          <a:p>
            <a:pPr eaLnBrk="1" hangingPunct="1">
              <a:lnSpc>
                <a:spcPct val="165000"/>
              </a:lnSpc>
            </a:pPr>
            <a:endParaRPr b="0">
              <a:latin typeface="宋体" panose="02010600030101010101" pitchFamily="2" charset="-122"/>
            </a:endParaRPr>
          </a:p>
          <a:p>
            <a:pPr eaLnBrk="1" hangingPunct="1">
              <a:lnSpc>
                <a:spcPct val="165000"/>
              </a:lnSpc>
            </a:pPr>
            <a:r>
              <a:rPr lang="en-US" b="0">
                <a:latin typeface="宋体" panose="02010600030101010101" pitchFamily="2" charset="-122"/>
              </a:rPr>
              <a:t>     </a:t>
            </a:r>
            <a:endParaRPr lang="en-US" b="0">
              <a:latin typeface="宋体" panose="02010600030101010101" pitchFamily="2" charset="-122"/>
            </a:endParaRPr>
          </a:p>
        </p:txBody>
      </p:sp>
      <p:pic>
        <p:nvPicPr>
          <p:cNvPr id="3" name="图片 2"/>
          <p:cNvPicPr>
            <a:picLocks noChangeAspect="1"/>
          </p:cNvPicPr>
          <p:nvPr>
            <p:custDataLst>
              <p:tags r:id="rId1"/>
            </p:custDataLst>
          </p:nvPr>
        </p:nvPicPr>
        <p:blipFill>
          <a:blip r:embed="rId2"/>
          <a:stretch>
            <a:fillRect/>
          </a:stretch>
        </p:blipFill>
        <p:spPr>
          <a:xfrm>
            <a:off x="755650" y="3357245"/>
            <a:ext cx="7863840" cy="1750695"/>
          </a:xfrm>
          <a:prstGeom prst="rect">
            <a:avLst/>
          </a:prstGeom>
        </p:spPr>
      </p:pic>
    </p:spTree>
  </p:cSld>
  <p:clrMapOvr>
    <a:masterClrMapping/>
  </p:clrMapOvr>
  <p:transition spd="med">
    <p:random/>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定时器中断的应用编程</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252730" y="1484630"/>
            <a:ext cx="8642350" cy="4739640"/>
          </a:xfrm>
        </p:spPr>
        <p:txBody>
          <a:bodyPr vert="horz" wrap="square" lIns="78366" tIns="39183" rIns="78366" bIns="39183" anchor="t" anchorCtr="0"/>
          <a:p>
            <a:pPr eaLnBrk="1" hangingPunct="1">
              <a:lnSpc>
                <a:spcPct val="165000"/>
              </a:lnSpc>
            </a:pPr>
            <a:r>
              <a:rPr lang="en-US" altLang="zh-CN">
                <a:solidFill>
                  <a:srgbClr val="000000"/>
                </a:solidFill>
                <a:latin typeface="宋体" panose="02010600030101010101" pitchFamily="2" charset="-122"/>
              </a:rPr>
              <a:t> </a:t>
            </a:r>
            <a:r>
              <a:rPr lang="zh-CN" altLang="en-US">
                <a:solidFill>
                  <a:srgbClr val="000000"/>
                </a:solidFill>
                <a:latin typeface="宋体" panose="02010600030101010101" pitchFamily="2" charset="-122"/>
              </a:rPr>
              <a:t>四</a:t>
            </a:r>
            <a:r>
              <a:rPr>
                <a:latin typeface="宋体" panose="02010600030101010101" pitchFamily="2" charset="-122"/>
              </a:rPr>
              <a:t>、STC15W4K32S4单片机中断的应用编程</a:t>
            </a:r>
            <a:r>
              <a:rPr lang="en-US">
                <a:latin typeface="宋体" panose="02010600030101010101" pitchFamily="2" charset="-122"/>
              </a:rPr>
              <a:t> </a:t>
            </a:r>
            <a:endParaRPr lang="zh-CN" altLang="en-US" b="0">
              <a:latin typeface="宋体" panose="02010600030101010101" pitchFamily="2" charset="-122"/>
            </a:endParaRPr>
          </a:p>
          <a:p>
            <a:pPr eaLnBrk="1" hangingPunct="1">
              <a:lnSpc>
                <a:spcPct val="165000"/>
              </a:lnSpc>
            </a:pPr>
            <a:r>
              <a:rPr lang="zh-CN" altLang="en-US" b="0">
                <a:latin typeface="宋体" panose="02010600030101010101" pitchFamily="2" charset="-122"/>
              </a:rPr>
              <a:t> </a:t>
            </a:r>
            <a:r>
              <a:rPr lang="zh-CN" altLang="en-US">
                <a:latin typeface="宋体" panose="02010600030101010101" pitchFamily="2" charset="-122"/>
              </a:rPr>
              <a:t>  </a:t>
            </a:r>
            <a:r>
              <a:rPr lang="en-US" altLang="zh-CN">
                <a:latin typeface="宋体" panose="02010600030101010101" pitchFamily="2" charset="-122"/>
              </a:rPr>
              <a:t>  </a:t>
            </a:r>
            <a:r>
              <a:rPr b="0">
                <a:latin typeface="宋体" panose="02010600030101010101" pitchFamily="2" charset="-122"/>
              </a:rPr>
              <a:t>中断的应用编程分成两部分：</a:t>
            </a:r>
            <a:endParaRPr b="0">
              <a:latin typeface="宋体" panose="02010600030101010101" pitchFamily="2" charset="-122"/>
            </a:endParaRPr>
          </a:p>
          <a:p>
            <a:pPr eaLnBrk="1" hangingPunct="1">
              <a:lnSpc>
                <a:spcPct val="165000"/>
              </a:lnSpc>
            </a:pPr>
            <a:r>
              <a:rPr b="0">
                <a:latin typeface="宋体" panose="02010600030101010101" pitchFamily="2" charset="-122"/>
              </a:rPr>
              <a:t> </a:t>
            </a:r>
            <a:r>
              <a:rPr lang="en-US" b="0">
                <a:latin typeface="宋体" panose="02010600030101010101" pitchFamily="2" charset="-122"/>
              </a:rPr>
              <a:t>   </a:t>
            </a:r>
            <a:r>
              <a:rPr b="0">
                <a:latin typeface="宋体" panose="02010600030101010101" pitchFamily="2" charset="-122"/>
              </a:rPr>
              <a:t>一是中断初始化，包括中断允许与中断优先级的设置；</a:t>
            </a:r>
            <a:endParaRPr b="0">
              <a:latin typeface="宋体" panose="02010600030101010101" pitchFamily="2" charset="-122"/>
            </a:endParaRPr>
          </a:p>
          <a:p>
            <a:pPr eaLnBrk="1" hangingPunct="1">
              <a:lnSpc>
                <a:spcPct val="165000"/>
              </a:lnSpc>
            </a:pPr>
            <a:r>
              <a:rPr b="0">
                <a:latin typeface="宋体" panose="02010600030101010101" pitchFamily="2" charset="-122"/>
              </a:rPr>
              <a:t> </a:t>
            </a:r>
            <a:r>
              <a:rPr lang="en-US" b="0">
                <a:latin typeface="宋体" panose="02010600030101010101" pitchFamily="2" charset="-122"/>
              </a:rPr>
              <a:t>   </a:t>
            </a:r>
            <a:r>
              <a:rPr b="0">
                <a:latin typeface="宋体" panose="02010600030101010101" pitchFamily="2" charset="-122"/>
              </a:rPr>
              <a:t>二是编写中断函数，特别注意中断号务必准确，中断函数的内容就是中断请求的目的。</a:t>
            </a:r>
            <a:r>
              <a:rPr lang="en-US" b="0">
                <a:latin typeface="宋体" panose="02010600030101010101" pitchFamily="2" charset="-122"/>
              </a:rPr>
              <a:t>     </a:t>
            </a:r>
            <a:endParaRPr lang="en-US" b="0">
              <a:latin typeface="宋体" panose="02010600030101010101" pitchFamily="2" charset="-122"/>
            </a:endParaRPr>
          </a:p>
        </p:txBody>
      </p:sp>
    </p:spTree>
  </p:cSld>
  <p:clrMapOvr>
    <a:masterClrMapping/>
  </p:clrMapOvr>
  <p:transition spd="med">
    <p:rand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定时器中断的应用编程</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任务实施</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252730" y="1484630"/>
            <a:ext cx="8642350" cy="4739640"/>
          </a:xfrm>
        </p:spPr>
        <p:txBody>
          <a:bodyPr vert="horz" wrap="square" lIns="78366" tIns="39183" rIns="78366" bIns="39183" anchor="t" anchorCtr="0"/>
          <a:p>
            <a:pPr eaLnBrk="1" hangingPunct="1">
              <a:lnSpc>
                <a:spcPct val="145000"/>
              </a:lnSpc>
            </a:pPr>
            <a:r>
              <a:rPr lang="zh-CN" altLang="en-US" b="0">
                <a:latin typeface="宋体" panose="02010600030101010101" pitchFamily="2" charset="-122"/>
              </a:rPr>
              <a:t> </a:t>
            </a:r>
            <a:r>
              <a:rPr lang="zh-CN" altLang="en-US">
                <a:latin typeface="宋体" panose="02010600030101010101" pitchFamily="2" charset="-122"/>
              </a:rPr>
              <a:t>  </a:t>
            </a:r>
            <a:r>
              <a:rPr>
                <a:latin typeface="宋体" panose="02010600030101010101" pitchFamily="2" charset="-122"/>
              </a:rPr>
              <a:t>一、任务要求 </a:t>
            </a:r>
            <a:endParaRPr>
              <a:latin typeface="宋体" panose="02010600030101010101" pitchFamily="2" charset="-122"/>
            </a:endParaRPr>
          </a:p>
          <a:p>
            <a:pPr eaLnBrk="1" hangingPunct="1">
              <a:lnSpc>
                <a:spcPct val="145000"/>
              </a:lnSpc>
            </a:pPr>
            <a:r>
              <a:rPr lang="en-US">
                <a:latin typeface="宋体" panose="02010600030101010101" pitchFamily="2" charset="-122"/>
              </a:rPr>
              <a:t>   </a:t>
            </a:r>
            <a:r>
              <a:rPr b="0">
                <a:latin typeface="宋体" panose="02010600030101010101" pitchFamily="2" charset="-122"/>
              </a:rPr>
              <a:t>1. 将“项目五任务1.c”中定时器的溢出标志由查询方式改成中断方式实现。</a:t>
            </a:r>
            <a:endParaRPr b="0">
              <a:latin typeface="宋体" panose="02010600030101010101" pitchFamily="2" charset="-122"/>
            </a:endParaRPr>
          </a:p>
          <a:p>
            <a:pPr eaLnBrk="1" hangingPunct="1">
              <a:lnSpc>
                <a:spcPct val="145000"/>
              </a:lnSpc>
            </a:pPr>
            <a:r>
              <a:rPr lang="en-US" b="0">
                <a:latin typeface="宋体" panose="02010600030101010101" pitchFamily="2" charset="-122"/>
              </a:rPr>
              <a:t>   </a:t>
            </a:r>
            <a:r>
              <a:rPr b="0">
                <a:latin typeface="宋体" panose="02010600030101010101" pitchFamily="2" charset="-122"/>
              </a:rPr>
              <a:t>2. 将“项目五任务3.c”中定时器的由查询方式改成中断方式实现。</a:t>
            </a:r>
            <a:endParaRPr b="0">
              <a:latin typeface="宋体" panose="02010600030101010101" pitchFamily="2" charset="-122"/>
            </a:endParaRPr>
          </a:p>
          <a:p>
            <a:pPr eaLnBrk="1" hangingPunct="1">
              <a:lnSpc>
                <a:spcPct val="145000"/>
              </a:lnSpc>
            </a:pPr>
            <a:r>
              <a:rPr lang="en-US">
                <a:latin typeface="宋体" panose="02010600030101010101" pitchFamily="2" charset="-122"/>
              </a:rPr>
              <a:t>  </a:t>
            </a:r>
            <a:r>
              <a:rPr>
                <a:latin typeface="宋体" panose="02010600030101010101" pitchFamily="2" charset="-122"/>
              </a:rPr>
              <a:t>二、硬件设计</a:t>
            </a:r>
            <a:endParaRPr>
              <a:latin typeface="宋体" panose="02010600030101010101" pitchFamily="2" charset="-122"/>
            </a:endParaRPr>
          </a:p>
          <a:p>
            <a:pPr eaLnBrk="1" hangingPunct="1">
              <a:lnSpc>
                <a:spcPct val="145000"/>
              </a:lnSpc>
            </a:pPr>
            <a:r>
              <a:rPr lang="en-US">
                <a:latin typeface="宋体" panose="02010600030101010101" pitchFamily="2" charset="-122"/>
              </a:rPr>
              <a:t>   </a:t>
            </a:r>
            <a:r>
              <a:rPr b="0">
                <a:latin typeface="宋体" panose="02010600030101010101" pitchFamily="2" charset="-122"/>
              </a:rPr>
              <a:t>同项目五任务1和项目五任务2的硬件电路。   </a:t>
            </a:r>
            <a:r>
              <a:rPr lang="en-US" b="0">
                <a:latin typeface="宋体" panose="02010600030101010101" pitchFamily="2" charset="-122"/>
              </a:rPr>
              <a:t> </a:t>
            </a:r>
            <a:endParaRPr lang="en-US" b="0">
              <a:latin typeface="宋体" panose="02010600030101010101" pitchFamily="2" charset="-122"/>
            </a:endParaRPr>
          </a:p>
        </p:txBody>
      </p:sp>
    </p:spTree>
  </p:cSld>
  <p:clrMapOvr>
    <a:masterClrMapping/>
  </p:clrMapOvr>
  <p:transition spd="med">
    <p:random/>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定时器中断的应用编程</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任务实施</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252730" y="1484630"/>
            <a:ext cx="8642350" cy="4739640"/>
          </a:xfrm>
        </p:spPr>
        <p:txBody>
          <a:bodyPr vert="horz" wrap="square" lIns="78366" tIns="39183" rIns="78366" bIns="39183" anchor="t" anchorCtr="0"/>
          <a:p>
            <a:pPr eaLnBrk="1" hangingPunct="1">
              <a:lnSpc>
                <a:spcPct val="145000"/>
              </a:lnSpc>
            </a:pPr>
            <a:r>
              <a:rPr lang="zh-CN" altLang="en-US" b="0">
                <a:latin typeface="宋体" panose="02010600030101010101" pitchFamily="2" charset="-122"/>
              </a:rPr>
              <a:t> </a:t>
            </a:r>
            <a:r>
              <a:rPr lang="zh-CN" altLang="en-US">
                <a:latin typeface="宋体" panose="02010600030101010101" pitchFamily="2" charset="-122"/>
              </a:rPr>
              <a:t>  </a:t>
            </a:r>
            <a:r>
              <a:rPr>
                <a:latin typeface="宋体" panose="02010600030101010101" pitchFamily="2" charset="-122"/>
              </a:rPr>
              <a:t>三、软件设计</a:t>
            </a:r>
            <a:endParaRPr>
              <a:latin typeface="宋体" panose="02010600030101010101" pitchFamily="2" charset="-122"/>
            </a:endParaRPr>
          </a:p>
          <a:p>
            <a:pPr eaLnBrk="1" hangingPunct="1">
              <a:lnSpc>
                <a:spcPct val="145000"/>
              </a:lnSpc>
            </a:pPr>
            <a:r>
              <a:rPr lang="en-US">
                <a:latin typeface="宋体" panose="02010600030101010101" pitchFamily="2" charset="-122"/>
              </a:rPr>
              <a:t>  </a:t>
            </a:r>
            <a:r>
              <a:rPr b="0">
                <a:latin typeface="宋体" panose="02010600030101010101" pitchFamily="2" charset="-122"/>
              </a:rPr>
              <a:t> 1. 秒表源程序：项目六任务1_1.c </a:t>
            </a:r>
            <a:endParaRPr b="0">
              <a:latin typeface="宋体" panose="02010600030101010101" pitchFamily="2" charset="-122"/>
            </a:endParaRPr>
          </a:p>
          <a:p>
            <a:pPr eaLnBrk="1" hangingPunct="1">
              <a:lnSpc>
                <a:spcPct val="145000"/>
              </a:lnSpc>
            </a:pPr>
            <a:r>
              <a:rPr lang="en-US">
                <a:latin typeface="宋体" panose="02010600030101010101" pitchFamily="2" charset="-122"/>
              </a:rPr>
              <a:t>   </a:t>
            </a:r>
            <a:r>
              <a:rPr b="0">
                <a:latin typeface="宋体" panose="02010600030101010101" pitchFamily="2" charset="-122"/>
              </a:rPr>
              <a:t>2. 简易频率计程序（项目六任务1_2.c）</a:t>
            </a:r>
            <a:r>
              <a:rPr lang="en-US" b="0">
                <a:latin typeface="宋体" panose="02010600030101010101" pitchFamily="2" charset="-122"/>
              </a:rPr>
              <a:t> </a:t>
            </a:r>
            <a:endParaRPr lang="en-US" b="0">
              <a:latin typeface="宋体" panose="02010600030101010101" pitchFamily="2" charset="-122"/>
            </a:endParaRPr>
          </a:p>
          <a:p>
            <a:pPr eaLnBrk="1" hangingPunct="1">
              <a:lnSpc>
                <a:spcPct val="145000"/>
              </a:lnSpc>
            </a:pPr>
            <a:r>
              <a:rPr lang="en-US" b="0">
                <a:latin typeface="宋体" panose="02010600030101010101" pitchFamily="2" charset="-122"/>
              </a:rPr>
              <a:t>      </a:t>
            </a:r>
            <a:r>
              <a:rPr lang="en-US" b="0">
                <a:solidFill>
                  <a:srgbClr val="0070C0"/>
                </a:solidFill>
                <a:latin typeface="宋体" panose="02010600030101010101" pitchFamily="2" charset="-122"/>
              </a:rPr>
              <a:t>项目六任务1_1.c</a:t>
            </a:r>
            <a:r>
              <a:rPr lang="zh-CN" altLang="en-US" b="0">
                <a:solidFill>
                  <a:srgbClr val="0070C0"/>
                </a:solidFill>
                <a:latin typeface="宋体" panose="02010600030101010101" pitchFamily="2" charset="-122"/>
              </a:rPr>
              <a:t>，建议在</a:t>
            </a:r>
            <a:r>
              <a:rPr lang="en-US" b="0">
                <a:solidFill>
                  <a:srgbClr val="0070C0"/>
                </a:solidFill>
                <a:latin typeface="宋体" panose="02010600030101010101" pitchFamily="2" charset="-122"/>
              </a:rPr>
              <a:t>项目五任务1.c</a:t>
            </a:r>
            <a:r>
              <a:rPr lang="zh-CN" altLang="en-US" b="0">
                <a:solidFill>
                  <a:srgbClr val="0070C0"/>
                </a:solidFill>
                <a:latin typeface="宋体" panose="02010600030101010101" pitchFamily="2" charset="-122"/>
              </a:rPr>
              <a:t>基础上进行修改，学习定时器中断的应用编程。</a:t>
            </a:r>
            <a:endParaRPr lang="zh-CN" altLang="en-US" b="0">
              <a:latin typeface="宋体" panose="02010600030101010101" pitchFamily="2" charset="-122"/>
            </a:endParaRPr>
          </a:p>
          <a:p>
            <a:pPr eaLnBrk="1" hangingPunct="1">
              <a:lnSpc>
                <a:spcPct val="145000"/>
              </a:lnSpc>
            </a:pPr>
            <a:r>
              <a:rPr lang="en-US" altLang="zh-CN" b="0">
                <a:latin typeface="宋体" panose="02010600030101010101" pitchFamily="2" charset="-122"/>
              </a:rPr>
              <a:t>     </a:t>
            </a:r>
            <a:r>
              <a:rPr lang="en-US" altLang="zh-CN" b="0">
                <a:solidFill>
                  <a:srgbClr val="7030A0"/>
                </a:solidFill>
                <a:latin typeface="宋体" panose="02010600030101010101" pitchFamily="2" charset="-122"/>
              </a:rPr>
              <a:t> 项目六任务1_2.c，建议在项目五任务3.c基础上进行修改，学习定时器中断的应用编程。</a:t>
            </a:r>
            <a:endParaRPr lang="en-US" altLang="zh-CN" b="0">
              <a:solidFill>
                <a:srgbClr val="7030A0"/>
              </a:solidFill>
              <a:latin typeface="宋体" panose="02010600030101010101" pitchFamily="2" charset="-122"/>
            </a:endParaRPr>
          </a:p>
        </p:txBody>
      </p:sp>
    </p:spTree>
  </p:cSld>
  <p:clrMapOvr>
    <a:masterClrMapping/>
  </p:clrMapOvr>
  <p:transition spd="med">
    <p:random/>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定时器中断的应用编程</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任务实施</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252730" y="1484630"/>
            <a:ext cx="8642350" cy="4739640"/>
          </a:xfrm>
        </p:spPr>
        <p:txBody>
          <a:bodyPr vert="horz" wrap="square" lIns="78366" tIns="39183" rIns="78366" bIns="39183" anchor="t" anchorCtr="0"/>
          <a:p>
            <a:pPr eaLnBrk="1" hangingPunct="1">
              <a:lnSpc>
                <a:spcPct val="145000"/>
              </a:lnSpc>
            </a:pPr>
            <a:r>
              <a:rPr lang="zh-CN" altLang="en-US">
                <a:latin typeface="宋体" panose="02010600030101010101" pitchFamily="2" charset="-122"/>
              </a:rPr>
              <a:t>  </a:t>
            </a:r>
            <a:r>
              <a:rPr>
                <a:latin typeface="宋体" panose="02010600030101010101" pitchFamily="2" charset="-122"/>
              </a:rPr>
              <a:t>四、系统调试</a:t>
            </a:r>
            <a:endParaRPr>
              <a:latin typeface="宋体" panose="02010600030101010101" pitchFamily="2" charset="-122"/>
            </a:endParaRPr>
          </a:p>
          <a:p>
            <a:pPr eaLnBrk="1" hangingPunct="1">
              <a:lnSpc>
                <a:spcPct val="145000"/>
              </a:lnSpc>
            </a:pPr>
            <a:r>
              <a:rPr lang="en-US">
                <a:latin typeface="宋体" panose="02010600030101010101" pitchFamily="2" charset="-122"/>
              </a:rPr>
              <a:t>  </a:t>
            </a:r>
            <a:r>
              <a:rPr b="0">
                <a:latin typeface="宋体" panose="02010600030101010101" pitchFamily="2" charset="-122"/>
              </a:rPr>
              <a:t> </a:t>
            </a:r>
            <a:endParaRPr lang="zh-CN" altLang="en-US" b="0">
              <a:latin typeface="宋体" panose="02010600030101010101" pitchFamily="2" charset="-122"/>
            </a:endParaRPr>
          </a:p>
          <a:p>
            <a:pPr eaLnBrk="1" hangingPunct="1">
              <a:lnSpc>
                <a:spcPct val="145000"/>
              </a:lnSpc>
            </a:pPr>
            <a:r>
              <a:rPr lang="en-US" altLang="zh-CN" b="0">
                <a:latin typeface="宋体" panose="02010600030101010101" pitchFamily="2" charset="-122"/>
              </a:rPr>
              <a:t>     </a:t>
            </a:r>
            <a:r>
              <a:rPr lang="en-US" altLang="zh-CN" b="0">
                <a:solidFill>
                  <a:srgbClr val="7030A0"/>
                </a:solidFill>
                <a:latin typeface="宋体" panose="02010600030101010101" pitchFamily="2" charset="-122"/>
              </a:rPr>
              <a:t> </a:t>
            </a:r>
            <a:r>
              <a:rPr lang="zh-CN" altLang="en-US" b="0">
                <a:solidFill>
                  <a:srgbClr val="7030A0"/>
                </a:solidFill>
                <a:latin typeface="宋体" panose="02010600030101010101" pitchFamily="2" charset="-122"/>
              </a:rPr>
              <a:t>建议边演示边讲解。</a:t>
            </a:r>
            <a:endParaRPr lang="en-US" altLang="zh-CN" b="0">
              <a:solidFill>
                <a:srgbClr val="7030A0"/>
              </a:solidFill>
              <a:latin typeface="宋体" panose="02010600030101010101" pitchFamily="2" charset="-122"/>
            </a:endParaRPr>
          </a:p>
        </p:txBody>
      </p:sp>
    </p:spTree>
  </p:cSld>
  <p:clrMapOvr>
    <a:masterClrMapping/>
  </p:clrMapOvr>
  <p:transition spd="med">
    <p:random/>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定时器中断的应用编程</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任务拓展</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252730" y="1484630"/>
            <a:ext cx="8642350" cy="4739640"/>
          </a:xfrm>
        </p:spPr>
        <p:txBody>
          <a:bodyPr vert="horz" wrap="square" lIns="78366" tIns="39183" rIns="78366" bIns="39183" anchor="t" anchorCtr="0"/>
          <a:p>
            <a:pPr eaLnBrk="1" hangingPunct="1">
              <a:lnSpc>
                <a:spcPct val="145000"/>
              </a:lnSpc>
            </a:pPr>
            <a:r>
              <a:rPr lang="zh-CN" altLang="en-US" b="0">
                <a:latin typeface="宋体" panose="02010600030101010101" pitchFamily="2" charset="-122"/>
              </a:rPr>
              <a:t> </a:t>
            </a:r>
            <a:r>
              <a:rPr lang="zh-CN" altLang="en-US">
                <a:latin typeface="宋体" panose="02010600030101010101" pitchFamily="2" charset="-122"/>
              </a:rPr>
              <a:t> </a:t>
            </a:r>
            <a:endParaRPr>
              <a:latin typeface="宋体" panose="02010600030101010101" pitchFamily="2" charset="-122"/>
            </a:endParaRPr>
          </a:p>
          <a:p>
            <a:pPr eaLnBrk="1" hangingPunct="1">
              <a:lnSpc>
                <a:spcPct val="145000"/>
              </a:lnSpc>
            </a:pPr>
            <a:r>
              <a:rPr lang="en-US">
                <a:latin typeface="宋体" panose="02010600030101010101" pitchFamily="2" charset="-122"/>
              </a:rPr>
              <a:t>  </a:t>
            </a:r>
            <a:r>
              <a:rPr b="0">
                <a:latin typeface="宋体" panose="02010600030101010101" pitchFamily="2" charset="-122"/>
              </a:rPr>
              <a:t> </a:t>
            </a:r>
            <a:r>
              <a:rPr lang="en-US" b="0">
                <a:latin typeface="宋体" panose="02010600030101010101" pitchFamily="2" charset="-122"/>
              </a:rPr>
              <a:t>   </a:t>
            </a:r>
            <a:r>
              <a:rPr b="0">
                <a:latin typeface="宋体" panose="02010600030101010101" pitchFamily="2" charset="-122"/>
              </a:rPr>
              <a:t>利用T0定时器的中断控制方式，设计一个倒计时秒表。倒计时时间分两档：60S和100S，当倒计时为0时，声光报警；设置2个开关，1个用于设置倒计时时间，一个用于启动和复位。</a:t>
            </a:r>
            <a:endParaRPr b="0">
              <a:latin typeface="宋体" panose="02010600030101010101" pitchFamily="2" charset="-122"/>
            </a:endParaRPr>
          </a:p>
        </p:txBody>
      </p:sp>
    </p:spTree>
  </p:cSld>
  <p:clrMapOvr>
    <a:masterClrMapping/>
  </p:clrMapOvr>
  <p:transition spd="med">
    <p:random/>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5" name="Arc 3"/>
          <p:cNvSpPr/>
          <p:nvPr/>
        </p:nvSpPr>
        <p:spPr>
          <a:xfrm rot="7873550">
            <a:off x="3703638" y="3830638"/>
            <a:ext cx="1133475" cy="1209675"/>
          </a:xfrm>
          <a:custGeom>
            <a:avLst/>
            <a:gdLst/>
            <a:ahLst/>
            <a:cxnLst>
              <a:cxn ang="0">
                <a:pos x="514619" y="0"/>
              </a:cxn>
              <a:cxn ang="0">
                <a:pos x="1133475" y="544439"/>
              </a:cxn>
              <a:cxn ang="0">
                <a:pos x="0" y="1208088"/>
              </a:cxn>
            </a:cxnLst>
            <a:pathLst>
              <a:path w="18638" h="19873" fill="none">
                <a:moveTo>
                  <a:pt x="8462" y="-1"/>
                </a:moveTo>
                <a:cubicBezTo>
                  <a:pt x="12727" y="1815"/>
                  <a:pt x="16295" y="4955"/>
                  <a:pt x="18638" y="8955"/>
                </a:cubicBezTo>
              </a:path>
              <a:path w="18638" h="19873" stroke="0">
                <a:moveTo>
                  <a:pt x="8462" y="-1"/>
                </a:moveTo>
                <a:cubicBezTo>
                  <a:pt x="12727" y="1815"/>
                  <a:pt x="16295" y="4955"/>
                  <a:pt x="18638" y="8955"/>
                </a:cubicBezTo>
                <a:lnTo>
                  <a:pt x="0" y="19873"/>
                </a:lnTo>
                <a:lnTo>
                  <a:pt x="8462" y="-1"/>
                </a:lnTo>
                <a:close/>
              </a:path>
            </a:pathLst>
          </a:custGeom>
          <a:noFill/>
          <a:ln w="38100" cap="rnd" cmpd="sng">
            <a:solidFill>
              <a:srgbClr val="808080"/>
            </a:solidFill>
            <a:prstDash val="sysDot"/>
            <a:round/>
            <a:headEnd type="none" w="med" len="med"/>
            <a:tailEnd type="triangle" w="med" len="med"/>
          </a:ln>
        </p:spPr>
        <p:txBody>
          <a:bodyPr/>
          <a:p>
            <a:endParaRPr lang="zh-CN" altLang="en-US"/>
          </a:p>
        </p:txBody>
      </p:sp>
      <p:sp>
        <p:nvSpPr>
          <p:cNvPr id="52226" name="Arc 4"/>
          <p:cNvSpPr/>
          <p:nvPr/>
        </p:nvSpPr>
        <p:spPr>
          <a:xfrm rot="3306816">
            <a:off x="4714875" y="2940050"/>
            <a:ext cx="1211263" cy="1208088"/>
          </a:xfrm>
          <a:custGeom>
            <a:avLst/>
            <a:gdLst/>
            <a:ahLst/>
            <a:cxnLst>
              <a:cxn ang="0">
                <a:pos x="514931" y="0"/>
              </a:cxn>
              <a:cxn ang="0">
                <a:pos x="1211262" y="698238"/>
              </a:cxn>
              <a:cxn ang="0">
                <a:pos x="0" y="1208087"/>
              </a:cxn>
            </a:cxnLst>
            <a:pathLst>
              <a:path w="19905" h="19873" fill="none">
                <a:moveTo>
                  <a:pt x="8462" y="-1"/>
                </a:moveTo>
                <a:cubicBezTo>
                  <a:pt x="13623" y="2197"/>
                  <a:pt x="17727" y="6316"/>
                  <a:pt x="19905" y="11485"/>
                </a:cubicBezTo>
              </a:path>
              <a:path w="19905" h="19873" stroke="0">
                <a:moveTo>
                  <a:pt x="8462" y="-1"/>
                </a:moveTo>
                <a:cubicBezTo>
                  <a:pt x="13623" y="2197"/>
                  <a:pt x="17727" y="6316"/>
                  <a:pt x="19905" y="11485"/>
                </a:cubicBezTo>
                <a:lnTo>
                  <a:pt x="0" y="19873"/>
                </a:lnTo>
                <a:lnTo>
                  <a:pt x="8462" y="-1"/>
                </a:lnTo>
                <a:close/>
              </a:path>
            </a:pathLst>
          </a:custGeom>
          <a:noFill/>
          <a:ln w="38100" cap="rnd" cmpd="sng">
            <a:solidFill>
              <a:srgbClr val="808080"/>
            </a:solidFill>
            <a:prstDash val="sysDot"/>
            <a:round/>
            <a:headEnd type="none" w="med" len="med"/>
            <a:tailEnd type="triangle" w="med" len="med"/>
          </a:ln>
        </p:spPr>
        <p:txBody>
          <a:bodyPr/>
          <a:p>
            <a:endParaRPr lang="zh-CN" altLang="en-US"/>
          </a:p>
        </p:txBody>
      </p:sp>
      <p:sp>
        <p:nvSpPr>
          <p:cNvPr id="52227" name="Arc 5"/>
          <p:cNvSpPr/>
          <p:nvPr/>
        </p:nvSpPr>
        <p:spPr>
          <a:xfrm rot="-9622108">
            <a:off x="2628900" y="3213100"/>
            <a:ext cx="1211263" cy="1208088"/>
          </a:xfrm>
          <a:custGeom>
            <a:avLst/>
            <a:gdLst/>
            <a:ahLst/>
            <a:cxnLst>
              <a:cxn ang="0">
                <a:pos x="514931" y="0"/>
              </a:cxn>
              <a:cxn ang="0">
                <a:pos x="1211263" y="698239"/>
              </a:cxn>
              <a:cxn ang="0">
                <a:pos x="0" y="1208088"/>
              </a:cxn>
            </a:cxnLst>
            <a:pathLst>
              <a:path w="19905" h="19873" fill="none">
                <a:moveTo>
                  <a:pt x="8462" y="-1"/>
                </a:moveTo>
                <a:cubicBezTo>
                  <a:pt x="13623" y="2197"/>
                  <a:pt x="17727" y="6316"/>
                  <a:pt x="19905" y="11485"/>
                </a:cubicBezTo>
              </a:path>
              <a:path w="19905" h="19873" stroke="0">
                <a:moveTo>
                  <a:pt x="8462" y="-1"/>
                </a:moveTo>
                <a:cubicBezTo>
                  <a:pt x="13623" y="2197"/>
                  <a:pt x="17727" y="6316"/>
                  <a:pt x="19905" y="11485"/>
                </a:cubicBezTo>
                <a:lnTo>
                  <a:pt x="0" y="19873"/>
                </a:lnTo>
                <a:lnTo>
                  <a:pt x="8462" y="-1"/>
                </a:lnTo>
                <a:close/>
              </a:path>
            </a:pathLst>
          </a:custGeom>
          <a:noFill/>
          <a:ln w="38100" cap="rnd" cmpd="sng">
            <a:solidFill>
              <a:srgbClr val="9E9E9E"/>
            </a:solidFill>
            <a:prstDash val="sysDot"/>
            <a:round/>
            <a:headEnd type="none" w="med" len="med"/>
            <a:tailEnd type="triangle" w="med" len="med"/>
          </a:ln>
        </p:spPr>
        <p:txBody>
          <a:bodyPr/>
          <a:p>
            <a:endParaRPr lang="zh-CN" altLang="en-US"/>
          </a:p>
        </p:txBody>
      </p:sp>
      <p:grpSp>
        <p:nvGrpSpPr>
          <p:cNvPr id="52228" name="Group 6"/>
          <p:cNvGrpSpPr/>
          <p:nvPr/>
        </p:nvGrpSpPr>
        <p:grpSpPr>
          <a:xfrm>
            <a:off x="2701925" y="1773238"/>
            <a:ext cx="3022600" cy="3022600"/>
            <a:chOff x="0" y="0"/>
            <a:chExt cx="1406" cy="1406"/>
          </a:xfrm>
        </p:grpSpPr>
        <p:sp>
          <p:nvSpPr>
            <p:cNvPr id="52229" name="Line 7"/>
            <p:cNvSpPr/>
            <p:nvPr/>
          </p:nvSpPr>
          <p:spPr>
            <a:xfrm flipH="1">
              <a:off x="227" y="0"/>
              <a:ext cx="499" cy="1406"/>
            </a:xfrm>
            <a:prstGeom prst="line">
              <a:avLst/>
            </a:prstGeom>
            <a:ln w="38100" cap="flat" cmpd="sng">
              <a:solidFill>
                <a:srgbClr val="9E9E9E"/>
              </a:solidFill>
              <a:prstDash val="solid"/>
              <a:round/>
              <a:headEnd type="none" w="med" len="med"/>
              <a:tailEnd type="none" w="med" len="med"/>
            </a:ln>
          </p:spPr>
        </p:sp>
        <p:sp>
          <p:nvSpPr>
            <p:cNvPr id="52230" name="Line 8"/>
            <p:cNvSpPr/>
            <p:nvPr/>
          </p:nvSpPr>
          <p:spPr>
            <a:xfrm>
              <a:off x="726" y="0"/>
              <a:ext cx="454" cy="1406"/>
            </a:xfrm>
            <a:prstGeom prst="line">
              <a:avLst/>
            </a:prstGeom>
            <a:ln w="38100" cap="flat" cmpd="sng">
              <a:solidFill>
                <a:srgbClr val="969696"/>
              </a:solidFill>
              <a:prstDash val="solid"/>
              <a:round/>
              <a:headEnd type="none" w="med" len="med"/>
              <a:tailEnd type="none" w="med" len="med"/>
            </a:ln>
          </p:spPr>
        </p:sp>
        <p:sp>
          <p:nvSpPr>
            <p:cNvPr id="52231" name="Line 9"/>
            <p:cNvSpPr/>
            <p:nvPr/>
          </p:nvSpPr>
          <p:spPr>
            <a:xfrm flipH="1">
              <a:off x="227" y="544"/>
              <a:ext cx="1179" cy="862"/>
            </a:xfrm>
            <a:prstGeom prst="line">
              <a:avLst/>
            </a:prstGeom>
            <a:ln w="38100" cap="flat" cmpd="sng">
              <a:solidFill>
                <a:srgbClr val="9E9E9E"/>
              </a:solidFill>
              <a:prstDash val="solid"/>
              <a:round/>
              <a:headEnd type="none" w="med" len="med"/>
              <a:tailEnd type="none" w="med" len="med"/>
            </a:ln>
          </p:spPr>
        </p:sp>
        <p:sp>
          <p:nvSpPr>
            <p:cNvPr id="52232" name="Line 10"/>
            <p:cNvSpPr/>
            <p:nvPr/>
          </p:nvSpPr>
          <p:spPr>
            <a:xfrm>
              <a:off x="0" y="544"/>
              <a:ext cx="1180" cy="862"/>
            </a:xfrm>
            <a:prstGeom prst="line">
              <a:avLst/>
            </a:prstGeom>
            <a:ln w="38100" cap="flat" cmpd="sng">
              <a:solidFill>
                <a:srgbClr val="969696"/>
              </a:solidFill>
              <a:prstDash val="solid"/>
              <a:round/>
              <a:headEnd type="none" w="med" len="med"/>
              <a:tailEnd type="none" w="med" len="med"/>
            </a:ln>
          </p:spPr>
        </p:sp>
        <p:sp>
          <p:nvSpPr>
            <p:cNvPr id="52233" name="Line 11"/>
            <p:cNvSpPr/>
            <p:nvPr/>
          </p:nvSpPr>
          <p:spPr>
            <a:xfrm flipV="1">
              <a:off x="0" y="544"/>
              <a:ext cx="1391" cy="0"/>
            </a:xfrm>
            <a:prstGeom prst="line">
              <a:avLst/>
            </a:prstGeom>
            <a:ln w="38100" cap="flat" cmpd="sng">
              <a:solidFill>
                <a:srgbClr val="9E9E9E"/>
              </a:solidFill>
              <a:prstDash val="solid"/>
              <a:round/>
              <a:headEnd type="none" w="med" len="med"/>
              <a:tailEnd type="none" w="med" len="med"/>
            </a:ln>
          </p:spPr>
        </p:sp>
      </p:grpSp>
      <p:sp>
        <p:nvSpPr>
          <p:cNvPr id="52234" name="Arc 12"/>
          <p:cNvSpPr/>
          <p:nvPr/>
        </p:nvSpPr>
        <p:spPr>
          <a:xfrm rot="-5057432">
            <a:off x="2832100" y="1714500"/>
            <a:ext cx="1211263" cy="1236663"/>
          </a:xfrm>
          <a:custGeom>
            <a:avLst/>
            <a:gdLst/>
            <a:ahLst/>
            <a:cxnLst>
              <a:cxn ang="0">
                <a:pos x="440205" y="0"/>
              </a:cxn>
              <a:cxn ang="0">
                <a:pos x="1211263" y="727063"/>
              </a:cxn>
              <a:cxn ang="0">
                <a:pos x="0" y="1236663"/>
              </a:cxn>
            </a:cxnLst>
            <a:pathLst>
              <a:path w="19905" h="20353" fill="none">
                <a:moveTo>
                  <a:pt x="7233" y="0"/>
                </a:moveTo>
                <a:cubicBezTo>
                  <a:pt x="12950" y="2032"/>
                  <a:pt x="17549" y="6374"/>
                  <a:pt x="19905" y="11965"/>
                </a:cubicBezTo>
              </a:path>
              <a:path w="19905" h="20353" stroke="0">
                <a:moveTo>
                  <a:pt x="7233" y="0"/>
                </a:moveTo>
                <a:cubicBezTo>
                  <a:pt x="12950" y="2032"/>
                  <a:pt x="17549" y="6374"/>
                  <a:pt x="19905" y="11965"/>
                </a:cubicBezTo>
                <a:lnTo>
                  <a:pt x="0" y="20353"/>
                </a:lnTo>
                <a:lnTo>
                  <a:pt x="7233" y="0"/>
                </a:lnTo>
                <a:close/>
              </a:path>
            </a:pathLst>
          </a:custGeom>
          <a:noFill/>
          <a:ln w="38100" cap="rnd" cmpd="sng">
            <a:solidFill>
              <a:srgbClr val="9E9E9E"/>
            </a:solidFill>
            <a:prstDash val="sysDot"/>
            <a:round/>
            <a:headEnd type="none" w="med" len="med"/>
            <a:tailEnd type="triangle" w="med" len="med"/>
          </a:ln>
        </p:spPr>
        <p:txBody>
          <a:bodyPr/>
          <a:p>
            <a:endParaRPr lang="zh-CN" altLang="en-US"/>
          </a:p>
        </p:txBody>
      </p:sp>
      <p:sp>
        <p:nvSpPr>
          <p:cNvPr id="52235" name="Oval 13"/>
          <p:cNvSpPr/>
          <p:nvPr/>
        </p:nvSpPr>
        <p:spPr>
          <a:xfrm>
            <a:off x="4645025" y="5138738"/>
            <a:ext cx="1152525" cy="450850"/>
          </a:xfrm>
          <a:prstGeom prst="ellipse">
            <a:avLst/>
          </a:prstGeom>
          <a:gradFill rotWithShape="1">
            <a:gsLst>
              <a:gs pos="0">
                <a:srgbClr val="000000"/>
              </a:gs>
              <a:gs pos="100000">
                <a:srgbClr val="445E7A">
                  <a:alpha val="0"/>
                </a:srgbClr>
              </a:gs>
            </a:gsLst>
            <a:path path="shape">
              <a:fillToRect l="50000" t="50000" r="50000" b="50000"/>
            </a:path>
            <a:tileRect/>
          </a:gra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52236" name="Arc 98"/>
          <p:cNvSpPr/>
          <p:nvPr/>
        </p:nvSpPr>
        <p:spPr>
          <a:xfrm rot="-370168">
            <a:off x="4357688" y="1717675"/>
            <a:ext cx="1200150" cy="1208088"/>
          </a:xfrm>
          <a:custGeom>
            <a:avLst/>
            <a:gdLst/>
            <a:ahLst/>
            <a:cxnLst>
              <a:cxn ang="0">
                <a:pos x="515072" y="0"/>
              </a:cxn>
              <a:cxn ang="0">
                <a:pos x="1200150" y="671856"/>
              </a:cxn>
              <a:cxn ang="0">
                <a:pos x="0" y="1208088"/>
              </a:cxn>
            </a:cxnLst>
            <a:pathLst>
              <a:path w="19717" h="19873" fill="none">
                <a:moveTo>
                  <a:pt x="8462" y="-1"/>
                </a:moveTo>
                <a:cubicBezTo>
                  <a:pt x="13472" y="2133"/>
                  <a:pt x="17492" y="6080"/>
                  <a:pt x="19716" y="11052"/>
                </a:cubicBezTo>
              </a:path>
              <a:path w="19717" h="19873" stroke="0">
                <a:moveTo>
                  <a:pt x="8462" y="-1"/>
                </a:moveTo>
                <a:cubicBezTo>
                  <a:pt x="13472" y="2133"/>
                  <a:pt x="17492" y="6080"/>
                  <a:pt x="19716" y="11052"/>
                </a:cubicBezTo>
                <a:lnTo>
                  <a:pt x="0" y="19873"/>
                </a:lnTo>
                <a:lnTo>
                  <a:pt x="8462" y="-1"/>
                </a:lnTo>
                <a:close/>
              </a:path>
            </a:pathLst>
          </a:custGeom>
          <a:noFill/>
          <a:ln w="38100" cap="rnd" cmpd="sng">
            <a:solidFill>
              <a:srgbClr val="9E9E9E"/>
            </a:solidFill>
            <a:prstDash val="sysDot"/>
            <a:round/>
            <a:headEnd type="none" w="med" len="med"/>
            <a:tailEnd type="triangle" w="med" len="med"/>
          </a:ln>
        </p:spPr>
        <p:txBody>
          <a:bodyPr/>
          <a:p>
            <a:endParaRPr lang="zh-CN" altLang="en-US"/>
          </a:p>
        </p:txBody>
      </p:sp>
      <p:sp>
        <p:nvSpPr>
          <p:cNvPr id="52237" name="Oval 99"/>
          <p:cNvSpPr/>
          <p:nvPr/>
        </p:nvSpPr>
        <p:spPr>
          <a:xfrm>
            <a:off x="2684463" y="5229225"/>
            <a:ext cx="895350" cy="360363"/>
          </a:xfrm>
          <a:prstGeom prst="ellipse">
            <a:avLst/>
          </a:prstGeom>
          <a:gradFill rotWithShape="1">
            <a:gsLst>
              <a:gs pos="0">
                <a:srgbClr val="000000">
                  <a:alpha val="50000"/>
                </a:srgbClr>
              </a:gs>
              <a:gs pos="100000">
                <a:srgbClr val="445E7A">
                  <a:alpha val="0"/>
                </a:srgbClr>
              </a:gs>
            </a:gsLst>
            <a:path path="shape">
              <a:fillToRect l="50000" t="50000" r="50000" b="50000"/>
            </a:path>
            <a:tileRect/>
          </a:gra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grpSp>
        <p:nvGrpSpPr>
          <p:cNvPr id="52238" name="Group 105"/>
          <p:cNvGrpSpPr/>
          <p:nvPr/>
        </p:nvGrpSpPr>
        <p:grpSpPr>
          <a:xfrm>
            <a:off x="2051050" y="2276475"/>
            <a:ext cx="1274763" cy="1247775"/>
            <a:chOff x="0" y="0"/>
            <a:chExt cx="803" cy="786"/>
          </a:xfrm>
        </p:grpSpPr>
        <p:grpSp>
          <p:nvGrpSpPr>
            <p:cNvPr id="52239" name="Group 106"/>
            <p:cNvGrpSpPr/>
            <p:nvPr/>
          </p:nvGrpSpPr>
          <p:grpSpPr>
            <a:xfrm>
              <a:off x="5" y="0"/>
              <a:ext cx="798" cy="786"/>
              <a:chOff x="0" y="0"/>
              <a:chExt cx="1042" cy="1019"/>
            </a:xfrm>
          </p:grpSpPr>
          <p:pic>
            <p:nvPicPr>
              <p:cNvPr id="52240" name="Picture 107" descr="circuler_1"/>
              <p:cNvPicPr>
                <a:picLocks noChangeAspect="1"/>
              </p:cNvPicPr>
              <p:nvPr/>
            </p:nvPicPr>
            <p:blipFill>
              <a:blip r:embed="rId1"/>
              <a:stretch>
                <a:fillRect/>
              </a:stretch>
            </p:blipFill>
            <p:spPr>
              <a:xfrm>
                <a:off x="0" y="0"/>
                <a:ext cx="1042" cy="1016"/>
              </a:xfrm>
              <a:prstGeom prst="rect">
                <a:avLst/>
              </a:prstGeom>
              <a:noFill/>
              <a:ln w="9525">
                <a:noFill/>
              </a:ln>
            </p:spPr>
          </p:pic>
          <p:sp>
            <p:nvSpPr>
              <p:cNvPr id="52241" name="Oval 108"/>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a:r>
                  <a:rPr lang="zh-CN" altLang="en-US" b="1" dirty="0">
                    <a:solidFill>
                      <a:schemeClr val="bg1"/>
                    </a:solidFill>
                    <a:latin typeface="Arial" panose="020B0604020202020204" pitchFamily="34" charset="0"/>
                    <a:ea typeface="华文细黑" panose="02010600040101010101" pitchFamily="2" charset="-122"/>
                  </a:rPr>
                  <a:t>任务说明</a:t>
                </a:r>
                <a:endParaRPr lang="zh-CN" altLang="en-US" b="1" dirty="0">
                  <a:solidFill>
                    <a:schemeClr val="bg1"/>
                  </a:solidFill>
                  <a:latin typeface="Arial" panose="020B0604020202020204" pitchFamily="34" charset="0"/>
                  <a:ea typeface="华文细黑" panose="02010600040101010101" pitchFamily="2" charset="-122"/>
                </a:endParaRPr>
              </a:p>
            </p:txBody>
          </p:sp>
        </p:grpSp>
        <p:pic>
          <p:nvPicPr>
            <p:cNvPr id="52242" name="Picture 109" descr="Picture2">
              <a:hlinkClick r:id="rId2" action="ppaction://hlinksldjump"/>
            </p:cNvPr>
            <p:cNvPicPr>
              <a:picLocks noChangeAspect="1"/>
            </p:cNvPicPr>
            <p:nvPr/>
          </p:nvPicPr>
          <p:blipFill>
            <a:blip r:embed="rId3"/>
            <a:stretch>
              <a:fillRect/>
            </a:stretch>
          </p:blipFill>
          <p:spPr>
            <a:xfrm>
              <a:off x="85" y="8"/>
              <a:ext cx="630" cy="277"/>
            </a:xfrm>
            <a:prstGeom prst="rect">
              <a:avLst/>
            </a:prstGeom>
            <a:noFill/>
            <a:ln w="9525">
              <a:noFill/>
            </a:ln>
          </p:spPr>
        </p:pic>
        <p:grpSp>
          <p:nvGrpSpPr>
            <p:cNvPr id="52243" name="Group 110"/>
            <p:cNvGrpSpPr/>
            <p:nvPr/>
          </p:nvGrpSpPr>
          <p:grpSpPr>
            <a:xfrm rot="-1297425" flipH="1" flipV="1">
              <a:off x="0" y="593"/>
              <a:ext cx="797" cy="191"/>
              <a:chOff x="0" y="0"/>
              <a:chExt cx="893" cy="246"/>
            </a:xfrm>
          </p:grpSpPr>
          <p:grpSp>
            <p:nvGrpSpPr>
              <p:cNvPr id="52244" name="Group 111"/>
              <p:cNvGrpSpPr/>
              <p:nvPr/>
            </p:nvGrpSpPr>
            <p:grpSpPr>
              <a:xfrm>
                <a:off x="0" y="0"/>
                <a:ext cx="743" cy="185"/>
                <a:chOff x="0" y="0"/>
                <a:chExt cx="1118" cy="279"/>
              </a:xfrm>
            </p:grpSpPr>
            <p:sp>
              <p:nvSpPr>
                <p:cNvPr id="52245" name="AutoShape 112"/>
                <p:cNvSpPr/>
                <p:nvPr/>
              </p:nvSpPr>
              <p:spPr>
                <a:xfrm rot="5263130">
                  <a:off x="285" y="-294"/>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52246" name="AutoShape 113"/>
                <p:cNvSpPr/>
                <p:nvPr/>
              </p:nvSpPr>
              <p:spPr>
                <a:xfrm rot="6078281">
                  <a:off x="421" y="-294"/>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52247" name="AutoShape 114"/>
                <p:cNvSpPr/>
                <p:nvPr/>
              </p:nvSpPr>
              <p:spPr>
                <a:xfrm rot="6373927">
                  <a:off x="497" y="-272"/>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52248" name="AutoShape 115"/>
                <p:cNvSpPr/>
                <p:nvPr/>
              </p:nvSpPr>
              <p:spPr>
                <a:xfrm rot="6906312">
                  <a:off x="587" y="-242"/>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grpSp>
          <p:grpSp>
            <p:nvGrpSpPr>
              <p:cNvPr id="52249" name="Group 116"/>
              <p:cNvGrpSpPr/>
              <p:nvPr/>
            </p:nvGrpSpPr>
            <p:grpSpPr>
              <a:xfrm rot="1353540">
                <a:off x="150" y="60"/>
                <a:ext cx="743" cy="186"/>
                <a:chOff x="0" y="0"/>
                <a:chExt cx="1118" cy="279"/>
              </a:xfrm>
            </p:grpSpPr>
            <p:sp>
              <p:nvSpPr>
                <p:cNvPr id="52250" name="AutoShape 117"/>
                <p:cNvSpPr/>
                <p:nvPr/>
              </p:nvSpPr>
              <p:spPr>
                <a:xfrm rot="5263130">
                  <a:off x="285" y="-294"/>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52251" name="AutoShape 118"/>
                <p:cNvSpPr/>
                <p:nvPr/>
              </p:nvSpPr>
              <p:spPr>
                <a:xfrm rot="6078281">
                  <a:off x="421" y="-294"/>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52252" name="AutoShape 119"/>
                <p:cNvSpPr/>
                <p:nvPr/>
              </p:nvSpPr>
              <p:spPr>
                <a:xfrm rot="6373927">
                  <a:off x="497" y="-272"/>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52253" name="AutoShape 120"/>
                <p:cNvSpPr/>
                <p:nvPr/>
              </p:nvSpPr>
              <p:spPr>
                <a:xfrm rot="6906312">
                  <a:off x="587" y="-242"/>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grpSp>
        </p:grpSp>
      </p:grpSp>
      <p:grpSp>
        <p:nvGrpSpPr>
          <p:cNvPr id="52254" name="Group 121"/>
          <p:cNvGrpSpPr/>
          <p:nvPr/>
        </p:nvGrpSpPr>
        <p:grpSpPr>
          <a:xfrm>
            <a:off x="3563938" y="1052513"/>
            <a:ext cx="1368425" cy="1368425"/>
            <a:chOff x="0" y="0"/>
            <a:chExt cx="803" cy="786"/>
          </a:xfrm>
        </p:grpSpPr>
        <p:grpSp>
          <p:nvGrpSpPr>
            <p:cNvPr id="52255" name="Group 122"/>
            <p:cNvGrpSpPr/>
            <p:nvPr/>
          </p:nvGrpSpPr>
          <p:grpSpPr>
            <a:xfrm>
              <a:off x="5" y="0"/>
              <a:ext cx="798" cy="786"/>
              <a:chOff x="0" y="0"/>
              <a:chExt cx="1042" cy="1019"/>
            </a:xfrm>
          </p:grpSpPr>
          <p:pic>
            <p:nvPicPr>
              <p:cNvPr id="52256" name="Picture 123" descr="circuler_1">
                <a:hlinkClick r:id="rId4" action="ppaction://hlinksldjump"/>
              </p:cNvPr>
              <p:cNvPicPr>
                <a:picLocks noChangeAspect="1"/>
              </p:cNvPicPr>
              <p:nvPr/>
            </p:nvPicPr>
            <p:blipFill>
              <a:blip r:embed="rId1"/>
              <a:stretch>
                <a:fillRect/>
              </a:stretch>
            </p:blipFill>
            <p:spPr>
              <a:xfrm>
                <a:off x="0" y="0"/>
                <a:ext cx="1042" cy="1016"/>
              </a:xfrm>
              <a:prstGeom prst="rect">
                <a:avLst/>
              </a:prstGeom>
              <a:noFill/>
              <a:ln w="9525">
                <a:noFill/>
              </a:ln>
            </p:spPr>
          </p:pic>
          <p:sp>
            <p:nvSpPr>
              <p:cNvPr id="52257" name="Oval 124">
                <a:hlinkClick r:id="rId4" action="ppaction://hlinksldjump"/>
              </p:cNvPr>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a:r>
                  <a:rPr lang="zh-CN" altLang="en-US" b="1" dirty="0">
                    <a:solidFill>
                      <a:schemeClr val="bg1"/>
                    </a:solidFill>
                    <a:latin typeface="Times New Roman" panose="02020603050405020304" pitchFamily="2" charset="0"/>
                    <a:ea typeface="宋体" panose="02010600030101010101" pitchFamily="2" charset="-122"/>
                  </a:rPr>
                  <a:t>相关知识</a:t>
                </a:r>
                <a:endParaRPr lang="zh-CN" altLang="en-US" b="1" dirty="0">
                  <a:solidFill>
                    <a:schemeClr val="bg1"/>
                  </a:solidFill>
                  <a:latin typeface="Arial" panose="020B0604020202020204" pitchFamily="34" charset="0"/>
                  <a:ea typeface="华文细黑" panose="02010600040101010101" pitchFamily="2" charset="-122"/>
                </a:endParaRPr>
              </a:p>
            </p:txBody>
          </p:sp>
        </p:grpSp>
        <p:pic>
          <p:nvPicPr>
            <p:cNvPr id="52258" name="Picture 125" descr="Picture2"/>
            <p:cNvPicPr>
              <a:picLocks noChangeAspect="1"/>
            </p:cNvPicPr>
            <p:nvPr/>
          </p:nvPicPr>
          <p:blipFill>
            <a:blip r:embed="rId3"/>
            <a:stretch>
              <a:fillRect/>
            </a:stretch>
          </p:blipFill>
          <p:spPr>
            <a:xfrm>
              <a:off x="85" y="8"/>
              <a:ext cx="630" cy="277"/>
            </a:xfrm>
            <a:prstGeom prst="rect">
              <a:avLst/>
            </a:prstGeom>
            <a:noFill/>
            <a:ln w="9525">
              <a:noFill/>
            </a:ln>
          </p:spPr>
        </p:pic>
        <p:grpSp>
          <p:nvGrpSpPr>
            <p:cNvPr id="52259" name="Group 126"/>
            <p:cNvGrpSpPr/>
            <p:nvPr/>
          </p:nvGrpSpPr>
          <p:grpSpPr>
            <a:xfrm rot="-1297425" flipH="1" flipV="1">
              <a:off x="0" y="593"/>
              <a:ext cx="797" cy="191"/>
              <a:chOff x="0" y="0"/>
              <a:chExt cx="893" cy="246"/>
            </a:xfrm>
          </p:grpSpPr>
          <p:grpSp>
            <p:nvGrpSpPr>
              <p:cNvPr id="52260" name="Group 127"/>
              <p:cNvGrpSpPr/>
              <p:nvPr/>
            </p:nvGrpSpPr>
            <p:grpSpPr>
              <a:xfrm>
                <a:off x="0" y="0"/>
                <a:ext cx="743" cy="185"/>
                <a:chOff x="0" y="0"/>
                <a:chExt cx="1118" cy="279"/>
              </a:xfrm>
            </p:grpSpPr>
            <p:sp>
              <p:nvSpPr>
                <p:cNvPr id="52261" name="AutoShape 128"/>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262" name="AutoShape 129"/>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263" name="AutoShape 130"/>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264" name="AutoShape 131"/>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nvGrpSpPr>
              <p:cNvPr id="52265" name="Group 132"/>
              <p:cNvGrpSpPr/>
              <p:nvPr/>
            </p:nvGrpSpPr>
            <p:grpSpPr>
              <a:xfrm rot="1353540">
                <a:off x="150" y="60"/>
                <a:ext cx="743" cy="186"/>
                <a:chOff x="0" y="0"/>
                <a:chExt cx="1118" cy="279"/>
              </a:xfrm>
            </p:grpSpPr>
            <p:sp>
              <p:nvSpPr>
                <p:cNvPr id="52266" name="AutoShape 133"/>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267" name="AutoShape 134"/>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268" name="AutoShape 135"/>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269" name="AutoShape 136"/>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grpSp>
      <p:grpSp>
        <p:nvGrpSpPr>
          <p:cNvPr id="52270" name="Group 154"/>
          <p:cNvGrpSpPr/>
          <p:nvPr/>
        </p:nvGrpSpPr>
        <p:grpSpPr>
          <a:xfrm>
            <a:off x="5076825" y="2276475"/>
            <a:ext cx="1296988" cy="1247775"/>
            <a:chOff x="0" y="0"/>
            <a:chExt cx="1042" cy="1019"/>
          </a:xfrm>
        </p:grpSpPr>
        <p:pic>
          <p:nvPicPr>
            <p:cNvPr id="52271" name="Picture 155" descr="circuler_1">
              <a:hlinkClick r:id="rId4" action="ppaction://hlinksldjump"/>
            </p:cNvPr>
            <p:cNvPicPr>
              <a:picLocks noChangeAspect="1"/>
            </p:cNvPicPr>
            <p:nvPr/>
          </p:nvPicPr>
          <p:blipFill>
            <a:blip r:embed="rId1"/>
            <a:stretch>
              <a:fillRect/>
            </a:stretch>
          </p:blipFill>
          <p:spPr>
            <a:xfrm>
              <a:off x="0" y="0"/>
              <a:ext cx="1042" cy="1016"/>
            </a:xfrm>
            <a:prstGeom prst="rect">
              <a:avLst/>
            </a:prstGeom>
            <a:noFill/>
            <a:ln w="9525">
              <a:noFill/>
            </a:ln>
          </p:spPr>
        </p:pic>
        <p:sp>
          <p:nvSpPr>
            <p:cNvPr id="52272" name="Oval 156">
              <a:hlinkClick r:id="rId4" action="ppaction://hlinksldjump"/>
            </p:cNvPr>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a:r>
                <a:rPr lang="zh-CN" altLang="en-US" b="1" dirty="0">
                  <a:solidFill>
                    <a:schemeClr val="bg1"/>
                  </a:solidFill>
                  <a:latin typeface="Times New Roman" panose="02020603050405020304" pitchFamily="2" charset="0"/>
                  <a:ea typeface="宋体" panose="02010600030101010101" pitchFamily="2" charset="-122"/>
                </a:rPr>
                <a:t>任务实施</a:t>
              </a:r>
              <a:endParaRPr lang="zh-CN" altLang="en-US" b="1" dirty="0">
                <a:solidFill>
                  <a:schemeClr val="bg1"/>
                </a:solidFill>
                <a:latin typeface="Times New Roman" panose="02020603050405020304" pitchFamily="2" charset="0"/>
                <a:ea typeface="宋体" panose="02010600030101010101" pitchFamily="2" charset="-122"/>
              </a:endParaRPr>
            </a:p>
          </p:txBody>
        </p:sp>
      </p:grpSp>
      <p:grpSp>
        <p:nvGrpSpPr>
          <p:cNvPr id="52273" name="Group 158"/>
          <p:cNvGrpSpPr/>
          <p:nvPr/>
        </p:nvGrpSpPr>
        <p:grpSpPr>
          <a:xfrm rot="-1297425" flipH="1" flipV="1">
            <a:off x="5219700" y="3213100"/>
            <a:ext cx="1265238" cy="303213"/>
            <a:chOff x="0" y="0"/>
            <a:chExt cx="893" cy="246"/>
          </a:xfrm>
        </p:grpSpPr>
        <p:grpSp>
          <p:nvGrpSpPr>
            <p:cNvPr id="52274" name="Group 159"/>
            <p:cNvGrpSpPr/>
            <p:nvPr/>
          </p:nvGrpSpPr>
          <p:grpSpPr>
            <a:xfrm>
              <a:off x="0" y="0"/>
              <a:ext cx="743" cy="185"/>
              <a:chOff x="0" y="0"/>
              <a:chExt cx="1118" cy="279"/>
            </a:xfrm>
          </p:grpSpPr>
          <p:sp>
            <p:nvSpPr>
              <p:cNvPr id="52275" name="AutoShape 160"/>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276" name="AutoShape 161"/>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277" name="AutoShape 162"/>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278" name="AutoShape 163"/>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nvGrpSpPr>
            <p:cNvPr id="52279" name="Group 164"/>
            <p:cNvGrpSpPr/>
            <p:nvPr/>
          </p:nvGrpSpPr>
          <p:grpSpPr>
            <a:xfrm rot="1353540">
              <a:off x="150" y="60"/>
              <a:ext cx="743" cy="186"/>
              <a:chOff x="0" y="0"/>
              <a:chExt cx="1118" cy="279"/>
            </a:xfrm>
          </p:grpSpPr>
          <p:sp>
            <p:nvSpPr>
              <p:cNvPr id="52280" name="AutoShape 165"/>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281" name="AutoShape 166"/>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282" name="AutoShape 167"/>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283" name="AutoShape 168"/>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sp>
        <p:nvSpPr>
          <p:cNvPr id="52285" name="Rectangle 177"/>
          <p:cNvSpPr>
            <a:spLocks noGrp="1"/>
          </p:cNvSpPr>
          <p:nvPr>
            <p:ph type="title" idx="4294967295"/>
          </p:nvPr>
        </p:nvSpPr>
        <p:spPr>
          <a:xfrm>
            <a:off x="179388" y="0"/>
            <a:ext cx="8964613" cy="1143000"/>
          </a:xfrm>
        </p:spPr>
        <p:txBody>
          <a:bodyPr vert="horz" wrap="square" lIns="78366" tIns="39183" rIns="78366" bIns="39183" anchor="ctr"/>
          <a:p>
            <a:pPr marL="0" marR="0" indent="0" algn="l" defTabSz="784225" rtl="0" eaLnBrk="1" fontAlgn="base" latinLnBrk="0" hangingPunct="1">
              <a:lnSpc>
                <a:spcPct val="100000"/>
              </a:lnSpc>
              <a:spcBef>
                <a:spcPct val="0"/>
              </a:spcBef>
              <a:spcAft>
                <a:spcPct val="0"/>
              </a:spcAft>
              <a:buClrTx/>
              <a:buSzTx/>
              <a:buFontTx/>
              <a:buNone/>
            </a:pPr>
            <a:r>
              <a:rPr kumimoji="0" sz="2800" b="1" i="0" u="none" strike="noStrike" kern="1200" cap="none" spc="0" normalizeH="0" baseline="0" noProof="1">
                <a:ea typeface="+mj-ea"/>
                <a:cs typeface="+mj-cs"/>
              </a:rPr>
              <a:t>任务2   外部中断的应用编程</a:t>
            </a:r>
            <a:endParaRPr kumimoji="0" sz="2800" b="1" i="0" u="none" strike="noStrike" kern="1200" cap="none" spc="0" normalizeH="0" baseline="0" noProof="1">
              <a:ea typeface="+mj-ea"/>
              <a:cs typeface="+mj-cs"/>
            </a:endParaRPr>
          </a:p>
        </p:txBody>
      </p:sp>
      <p:grpSp>
        <p:nvGrpSpPr>
          <p:cNvPr id="2" name="Group 178"/>
          <p:cNvGrpSpPr/>
          <p:nvPr/>
        </p:nvGrpSpPr>
        <p:grpSpPr>
          <a:xfrm>
            <a:off x="4859338" y="4005263"/>
            <a:ext cx="1274762" cy="1247775"/>
            <a:chOff x="0" y="0"/>
            <a:chExt cx="803" cy="786"/>
          </a:xfrm>
        </p:grpSpPr>
        <p:grpSp>
          <p:nvGrpSpPr>
            <p:cNvPr id="52286" name="Group 179"/>
            <p:cNvGrpSpPr/>
            <p:nvPr/>
          </p:nvGrpSpPr>
          <p:grpSpPr>
            <a:xfrm>
              <a:off x="5" y="0"/>
              <a:ext cx="798" cy="786"/>
              <a:chOff x="0" y="0"/>
              <a:chExt cx="1042" cy="1019"/>
            </a:xfrm>
          </p:grpSpPr>
          <p:pic>
            <p:nvPicPr>
              <p:cNvPr id="52287" name="Picture 180" descr="circuler_1">
                <a:hlinkClick r:id="rId4" action="ppaction://hlinksldjump"/>
              </p:cNvPr>
              <p:cNvPicPr>
                <a:picLocks noChangeAspect="1"/>
              </p:cNvPicPr>
              <p:nvPr/>
            </p:nvPicPr>
            <p:blipFill>
              <a:blip r:embed="rId1"/>
              <a:stretch>
                <a:fillRect/>
              </a:stretch>
            </p:blipFill>
            <p:spPr>
              <a:xfrm>
                <a:off x="0" y="0"/>
                <a:ext cx="1042" cy="1016"/>
              </a:xfrm>
              <a:prstGeom prst="rect">
                <a:avLst/>
              </a:prstGeom>
              <a:noFill/>
              <a:ln w="9525">
                <a:noFill/>
              </a:ln>
            </p:spPr>
          </p:pic>
          <p:sp>
            <p:nvSpPr>
              <p:cNvPr id="52288" name="Oval 181">
                <a:hlinkClick r:id="rId4" action="ppaction://hlinksldjump"/>
              </p:cNvPr>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a:r>
                  <a:rPr lang="zh-CN" altLang="en-US" b="1" dirty="0">
                    <a:solidFill>
                      <a:schemeClr val="bg1"/>
                    </a:solidFill>
                    <a:latin typeface="Times New Roman" panose="02020603050405020304" pitchFamily="2" charset="0"/>
                    <a:ea typeface="宋体" panose="02010600030101010101" pitchFamily="2" charset="-122"/>
                  </a:rPr>
                  <a:t>任务拓展</a:t>
                </a:r>
                <a:endParaRPr lang="zh-CN" altLang="en-US" b="1" dirty="0">
                  <a:solidFill>
                    <a:schemeClr val="bg1"/>
                  </a:solidFill>
                  <a:latin typeface="Times New Roman" panose="02020603050405020304" pitchFamily="2" charset="0"/>
                  <a:ea typeface="宋体" panose="02010600030101010101" pitchFamily="2" charset="-122"/>
                </a:endParaRPr>
              </a:p>
            </p:txBody>
          </p:sp>
        </p:grpSp>
        <p:pic>
          <p:nvPicPr>
            <p:cNvPr id="52289" name="Picture 182" descr="Picture2">
              <a:hlinkClick r:id="rId2" action="ppaction://hlinksldjump"/>
            </p:cNvPr>
            <p:cNvPicPr>
              <a:picLocks noChangeAspect="1"/>
            </p:cNvPicPr>
            <p:nvPr/>
          </p:nvPicPr>
          <p:blipFill>
            <a:blip r:embed="rId3"/>
            <a:stretch>
              <a:fillRect/>
            </a:stretch>
          </p:blipFill>
          <p:spPr>
            <a:xfrm>
              <a:off x="85" y="8"/>
              <a:ext cx="630" cy="277"/>
            </a:xfrm>
            <a:prstGeom prst="rect">
              <a:avLst/>
            </a:prstGeom>
            <a:noFill/>
            <a:ln w="9525">
              <a:noFill/>
            </a:ln>
          </p:spPr>
        </p:pic>
        <p:grpSp>
          <p:nvGrpSpPr>
            <p:cNvPr id="52290" name="Group 183"/>
            <p:cNvGrpSpPr/>
            <p:nvPr/>
          </p:nvGrpSpPr>
          <p:grpSpPr>
            <a:xfrm rot="-1297425" flipH="1" flipV="1">
              <a:off x="0" y="593"/>
              <a:ext cx="797" cy="191"/>
              <a:chOff x="0" y="0"/>
              <a:chExt cx="893" cy="246"/>
            </a:xfrm>
          </p:grpSpPr>
          <p:grpSp>
            <p:nvGrpSpPr>
              <p:cNvPr id="52291" name="Group 184"/>
              <p:cNvGrpSpPr/>
              <p:nvPr/>
            </p:nvGrpSpPr>
            <p:grpSpPr>
              <a:xfrm>
                <a:off x="0" y="0"/>
                <a:ext cx="743" cy="185"/>
                <a:chOff x="0" y="0"/>
                <a:chExt cx="1118" cy="279"/>
              </a:xfrm>
            </p:grpSpPr>
            <p:sp>
              <p:nvSpPr>
                <p:cNvPr id="52292" name="AutoShape 185"/>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293" name="AutoShape 186"/>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294" name="AutoShape 187"/>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295" name="AutoShape 188"/>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nvGrpSpPr>
              <p:cNvPr id="52296" name="Group 189"/>
              <p:cNvGrpSpPr/>
              <p:nvPr/>
            </p:nvGrpSpPr>
            <p:grpSpPr>
              <a:xfrm rot="1353540">
                <a:off x="150" y="60"/>
                <a:ext cx="743" cy="186"/>
                <a:chOff x="0" y="0"/>
                <a:chExt cx="1118" cy="279"/>
              </a:xfrm>
            </p:grpSpPr>
            <p:sp>
              <p:nvSpPr>
                <p:cNvPr id="52297" name="AutoShape 190"/>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298" name="AutoShape 191"/>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299" name="AutoShape 192"/>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300" name="AutoShape 193"/>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grpSp>
      <p:grpSp>
        <p:nvGrpSpPr>
          <p:cNvPr id="52301" name="Group 195"/>
          <p:cNvGrpSpPr/>
          <p:nvPr/>
        </p:nvGrpSpPr>
        <p:grpSpPr>
          <a:xfrm>
            <a:off x="2627313" y="4005263"/>
            <a:ext cx="1439862" cy="1368425"/>
            <a:chOff x="0" y="0"/>
            <a:chExt cx="803" cy="786"/>
          </a:xfrm>
        </p:grpSpPr>
        <p:grpSp>
          <p:nvGrpSpPr>
            <p:cNvPr id="52302" name="Group 196"/>
            <p:cNvGrpSpPr/>
            <p:nvPr/>
          </p:nvGrpSpPr>
          <p:grpSpPr>
            <a:xfrm>
              <a:off x="5" y="0"/>
              <a:ext cx="798" cy="786"/>
              <a:chOff x="0" y="0"/>
              <a:chExt cx="1042" cy="1019"/>
            </a:xfrm>
          </p:grpSpPr>
          <p:pic>
            <p:nvPicPr>
              <p:cNvPr id="52303" name="Picture 197" descr="circuler_1"/>
              <p:cNvPicPr>
                <a:picLocks noChangeAspect="1"/>
              </p:cNvPicPr>
              <p:nvPr/>
            </p:nvPicPr>
            <p:blipFill>
              <a:blip r:embed="rId1"/>
              <a:stretch>
                <a:fillRect/>
              </a:stretch>
            </p:blipFill>
            <p:spPr>
              <a:xfrm>
                <a:off x="0" y="0"/>
                <a:ext cx="1042" cy="1016"/>
              </a:xfrm>
              <a:prstGeom prst="rect">
                <a:avLst/>
              </a:prstGeom>
              <a:noFill/>
              <a:ln w="9525">
                <a:noFill/>
              </a:ln>
            </p:spPr>
          </p:pic>
          <p:sp>
            <p:nvSpPr>
              <p:cNvPr id="52304" name="Oval 198"/>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a:r>
                  <a:rPr lang="zh-CN" altLang="en-US" b="1" dirty="0">
                    <a:solidFill>
                      <a:schemeClr val="tx1"/>
                    </a:solidFill>
                    <a:latin typeface="Times New Roman" panose="02020603050405020304" pitchFamily="2" charset="0"/>
                    <a:ea typeface="宋体" panose="02010600030101010101" pitchFamily="2" charset="-122"/>
                  </a:rPr>
                  <a:t>知识延伸</a:t>
                </a:r>
                <a:endParaRPr lang="zh-CN" altLang="en-US" b="1" dirty="0">
                  <a:solidFill>
                    <a:schemeClr val="tx1"/>
                  </a:solidFill>
                  <a:latin typeface="Times New Roman" panose="02020603050405020304" pitchFamily="2" charset="0"/>
                  <a:ea typeface="宋体" panose="02010600030101010101" pitchFamily="2" charset="-122"/>
                </a:endParaRPr>
              </a:p>
            </p:txBody>
          </p:sp>
        </p:grpSp>
        <p:pic>
          <p:nvPicPr>
            <p:cNvPr id="52305" name="Picture 199" descr="Picture2"/>
            <p:cNvPicPr>
              <a:picLocks noChangeAspect="1"/>
            </p:cNvPicPr>
            <p:nvPr/>
          </p:nvPicPr>
          <p:blipFill>
            <a:blip r:embed="rId3"/>
            <a:stretch>
              <a:fillRect/>
            </a:stretch>
          </p:blipFill>
          <p:spPr>
            <a:xfrm>
              <a:off x="85" y="8"/>
              <a:ext cx="630" cy="277"/>
            </a:xfrm>
            <a:prstGeom prst="rect">
              <a:avLst/>
            </a:prstGeom>
            <a:noFill/>
            <a:ln w="9525">
              <a:noFill/>
            </a:ln>
          </p:spPr>
        </p:pic>
        <p:grpSp>
          <p:nvGrpSpPr>
            <p:cNvPr id="52306" name="Group 200"/>
            <p:cNvGrpSpPr/>
            <p:nvPr/>
          </p:nvGrpSpPr>
          <p:grpSpPr>
            <a:xfrm rot="-1297425" flipH="1" flipV="1">
              <a:off x="0" y="593"/>
              <a:ext cx="797" cy="191"/>
              <a:chOff x="0" y="0"/>
              <a:chExt cx="893" cy="246"/>
            </a:xfrm>
          </p:grpSpPr>
          <p:grpSp>
            <p:nvGrpSpPr>
              <p:cNvPr id="52307" name="Group 201"/>
              <p:cNvGrpSpPr/>
              <p:nvPr/>
            </p:nvGrpSpPr>
            <p:grpSpPr>
              <a:xfrm>
                <a:off x="0" y="0"/>
                <a:ext cx="743" cy="185"/>
                <a:chOff x="0" y="0"/>
                <a:chExt cx="1118" cy="279"/>
              </a:xfrm>
            </p:grpSpPr>
            <p:sp>
              <p:nvSpPr>
                <p:cNvPr id="52308" name="AutoShape 202"/>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309" name="AutoShape 203"/>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310" name="AutoShape 204"/>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311" name="AutoShape 205"/>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nvGrpSpPr>
              <p:cNvPr id="52312" name="Group 206"/>
              <p:cNvGrpSpPr/>
              <p:nvPr/>
            </p:nvGrpSpPr>
            <p:grpSpPr>
              <a:xfrm rot="1353540">
                <a:off x="150" y="60"/>
                <a:ext cx="743" cy="186"/>
                <a:chOff x="0" y="0"/>
                <a:chExt cx="1118" cy="279"/>
              </a:xfrm>
            </p:grpSpPr>
            <p:sp>
              <p:nvSpPr>
                <p:cNvPr id="52313" name="AutoShape 207"/>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314" name="AutoShape 208"/>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315" name="AutoShape 209"/>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52316" name="AutoShape 210"/>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grpSp>
      <p:grpSp>
        <p:nvGrpSpPr>
          <p:cNvPr id="52317" name="Group 220"/>
          <p:cNvGrpSpPr/>
          <p:nvPr/>
        </p:nvGrpSpPr>
        <p:grpSpPr>
          <a:xfrm>
            <a:off x="7019925" y="5805488"/>
            <a:ext cx="1752600" cy="533400"/>
            <a:chOff x="0" y="0"/>
            <a:chExt cx="1104" cy="336"/>
          </a:xfrm>
        </p:grpSpPr>
        <p:sp>
          <p:nvSpPr>
            <p:cNvPr id="52318" name="Oval 217"/>
            <p:cNvSpPr/>
            <p:nvPr/>
          </p:nvSpPr>
          <p:spPr>
            <a:xfrm>
              <a:off x="0" y="0"/>
              <a:ext cx="1104" cy="336"/>
            </a:xfrm>
            <a:prstGeom prst="ellipse">
              <a:avLst/>
            </a:prstGeom>
            <a:gradFill rotWithShape="1">
              <a:gsLst>
                <a:gs pos="0">
                  <a:srgbClr val="C0CFE6"/>
                </a:gs>
                <a:gs pos="100000">
                  <a:srgbClr val="59606A"/>
                </a:gs>
              </a:gsLst>
              <a:path path="shape">
                <a:fillToRect l="50000" t="50000" r="50000" b="50000"/>
              </a:path>
              <a:tileRect/>
            </a:gradFill>
            <a:ln w="9525">
              <a:noFill/>
            </a:ln>
            <a:effectLst>
              <a:outerShdw dist="38100" dir="5400000" algn="ctr" rotWithShape="0">
                <a:schemeClr val="bg2"/>
              </a:outerShdw>
            </a:effectLst>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52319" name="Rectangle 218">
              <a:hlinkClick r:id="rId4" action="ppaction://hlinksldjump"/>
            </p:cNvPr>
            <p:cNvSpPr/>
            <p:nvPr/>
          </p:nvSpPr>
          <p:spPr>
            <a:xfrm>
              <a:off x="136" y="45"/>
              <a:ext cx="841" cy="231"/>
            </a:xfrm>
            <a:prstGeom prst="rect">
              <a:avLst/>
            </a:prstGeom>
            <a:noFill/>
            <a:ln w="9525">
              <a:noFill/>
            </a:ln>
          </p:spPr>
          <p:txBody>
            <a:bodyPr wrap="none" anchor="t" anchorCtr="0">
              <a:spAutoFit/>
            </a:bodyPr>
            <a:p>
              <a:r>
                <a:rPr lang="zh-CN" altLang="en-US" b="1" dirty="0">
                  <a:latin typeface="Times New Roman" panose="02020603050405020304" pitchFamily="2" charset="0"/>
                  <a:ea typeface="宋体" panose="02010600030101010101" pitchFamily="2" charset="-122"/>
                </a:rPr>
                <a:t>返回项目页</a:t>
              </a:r>
              <a:endParaRPr lang="zh-CN" altLang="en-US" b="1" dirty="0">
                <a:latin typeface="Times New Roman" panose="02020603050405020304" pitchFamily="2" charset="0"/>
                <a:ea typeface="宋体" panose="02010600030101010101" pitchFamily="2" charset="-122"/>
              </a:endParaRPr>
            </a:p>
          </p:txBody>
        </p:sp>
      </p:grpSp>
    </p:spTree>
  </p:cSld>
  <p:clrMapOvr>
    <a:masterClrMapping/>
  </p:clrMapOvr>
  <p:transition spd="med">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定时器中断的应用编程</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任务说明</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252730" y="1908175"/>
            <a:ext cx="8642350" cy="3825875"/>
          </a:xfrm>
        </p:spPr>
        <p:txBody>
          <a:bodyPr vert="horz" wrap="square" lIns="78366" tIns="39183" rIns="78366" bIns="39183" anchor="t" anchorCtr="0"/>
          <a:p>
            <a:pPr eaLnBrk="1" hangingPunct="1">
              <a:lnSpc>
                <a:spcPct val="195000"/>
              </a:lnSpc>
            </a:pPr>
            <a:r>
              <a:rPr lang="en-US" altLang="zh-CN">
                <a:solidFill>
                  <a:srgbClr val="000000"/>
                </a:solidFill>
                <a:latin typeface="宋体" panose="02010600030101010101" pitchFamily="2" charset="-122"/>
              </a:rPr>
              <a:t>      </a:t>
            </a:r>
            <a:r>
              <a:rPr b="0">
                <a:latin typeface="宋体" panose="02010600030101010101" pitchFamily="2" charset="-122"/>
              </a:rPr>
              <a:t>中断技术是计算机的重要技术，定时器又是实时测量、实时控制的重要组成部分。本任务主要学习中断的概念、中断工作过程以及STC15W4K32S4单片机中断的控制与管理，侧重学习定时中断的应用编程。</a:t>
            </a:r>
            <a:r>
              <a:rPr lang="zh-CN" altLang="en-US" b="0">
                <a:latin typeface="宋体" panose="02010600030101010101" pitchFamily="2" charset="-122"/>
              </a:rPr>
              <a:t>  </a:t>
            </a:r>
            <a:r>
              <a:rPr lang="zh-CN" altLang="en-US">
                <a:latin typeface="宋体" panose="02010600030101010101" pitchFamily="2" charset="-122"/>
              </a:rPr>
              <a:t>  </a:t>
            </a:r>
            <a:endParaRPr lang="zh-CN" altLang="en-US">
              <a:latin typeface="宋体" panose="02010600030101010101" pitchFamily="2" charset="-122"/>
            </a:endParaRPr>
          </a:p>
        </p:txBody>
      </p:sp>
    </p:spTree>
  </p:cSld>
  <p:clrMapOvr>
    <a:masterClrMapping/>
  </p:clrMapOvr>
  <p:transition spd="med">
    <p:random/>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dirty="0">
                <a:ea typeface="+mj-ea"/>
                <a:cs typeface="+mj-cs"/>
              </a:rPr>
              <a:t>任务2   外部中断的应用编程</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任务说明</a:t>
            </a:r>
            <a:endParaRPr kumimoji="0" lang="zh-CN" altLang="en-US" sz="2800" b="1" i="0" u="none" strike="noStrike" kern="1200" cap="none" spc="0" normalizeH="0" baseline="0" noProof="1" dirty="0">
              <a:solidFill>
                <a:srgbClr val="FF6743"/>
              </a:solidFill>
              <a:latin typeface="+mj-lt"/>
              <a:ea typeface="+mj-ea"/>
              <a:cs typeface="+mj-cs"/>
            </a:endParaRPr>
          </a:p>
        </p:txBody>
      </p:sp>
      <p:sp>
        <p:nvSpPr>
          <p:cNvPr id="2" name="Rectangle 3"/>
          <p:cNvSpPr>
            <a:spLocks noGrp="1"/>
          </p:cNvSpPr>
          <p:nvPr>
            <p:ph type="body" idx="4294967295"/>
          </p:nvPr>
        </p:nvSpPr>
        <p:spPr>
          <a:xfrm>
            <a:off x="530860" y="1628775"/>
            <a:ext cx="8035290" cy="3498215"/>
          </a:xfrm>
        </p:spPr>
        <p:txBody>
          <a:bodyPr vert="horz" wrap="square" lIns="78366" tIns="39183" rIns="78366" bIns="39183" anchor="t" anchorCtr="0"/>
          <a:p>
            <a:pPr eaLnBrk="1" hangingPunct="1">
              <a:lnSpc>
                <a:spcPct val="185000"/>
              </a:lnSpc>
            </a:pPr>
            <a:r>
              <a:rPr lang="en-US" altLang="zh-CN" sz="2000">
                <a:solidFill>
                  <a:srgbClr val="000000"/>
                </a:solidFill>
                <a:latin typeface="宋体" panose="02010600030101010101" pitchFamily="2" charset="-122"/>
              </a:rPr>
              <a:t>      </a:t>
            </a:r>
            <a:r>
              <a:rPr b="0">
                <a:latin typeface="宋体" panose="02010600030101010101" pitchFamily="2" charset="-122"/>
              </a:rPr>
              <a:t>外部中断是由外部事件或人为产生的，本任务主要学习外部中断的应用编程方法。</a:t>
            </a:r>
            <a:endParaRPr b="0">
              <a:latin typeface="宋体" panose="02010600030101010101" pitchFamily="2" charset="-122"/>
            </a:endParaRPr>
          </a:p>
          <a:p>
            <a:pPr eaLnBrk="1" hangingPunct="1">
              <a:lnSpc>
                <a:spcPct val="135000"/>
              </a:lnSpc>
            </a:pPr>
            <a:r>
              <a:rPr lang="zh-CN" altLang="en-US" b="0">
                <a:solidFill>
                  <a:srgbClr val="000000"/>
                </a:solidFill>
                <a:latin typeface="宋体" panose="02010600030101010101" pitchFamily="2" charset="-122"/>
              </a:rPr>
              <a:t>      </a:t>
            </a:r>
            <a:r>
              <a:rPr lang="zh-CN" altLang="en-US" b="0">
                <a:solidFill>
                  <a:schemeClr val="hlink"/>
                </a:solidFill>
                <a:latin typeface="宋体" panose="02010600030101010101" pitchFamily="2" charset="-122"/>
              </a:rPr>
              <a:t> </a:t>
            </a:r>
            <a:endParaRPr lang="zh-CN" altLang="en-US" b="0">
              <a:solidFill>
                <a:srgbClr val="FF3300"/>
              </a:solidFill>
              <a:latin typeface="宋体" panose="02010600030101010101" pitchFamily="2" charset="-122"/>
            </a:endParaRPr>
          </a:p>
          <a:p>
            <a:pPr eaLnBrk="1" hangingPunct="1">
              <a:lnSpc>
                <a:spcPct val="135000"/>
              </a:lnSpc>
            </a:pPr>
            <a:r>
              <a:rPr lang="zh-CN" altLang="en-US" sz="2000">
                <a:solidFill>
                  <a:srgbClr val="000000"/>
                </a:solidFill>
                <a:latin typeface="宋体" panose="02010600030101010101" pitchFamily="2" charset="-122"/>
              </a:rPr>
              <a:t>  </a:t>
            </a:r>
            <a:endParaRPr lang="zh-CN" altLang="en-US" sz="2000">
              <a:solidFill>
                <a:srgbClr val="000000"/>
              </a:solidFill>
              <a:latin typeface="宋体" panose="02010600030101010101" pitchFamily="2" charset="-122"/>
            </a:endParaRPr>
          </a:p>
          <a:p>
            <a:pPr eaLnBrk="1" hangingPunct="1">
              <a:lnSpc>
                <a:spcPct val="135000"/>
              </a:lnSpc>
            </a:pPr>
            <a:r>
              <a:rPr lang="zh-CN" altLang="en-US" sz="2000" b="0">
                <a:latin typeface="宋体" panose="02010600030101010101" pitchFamily="2" charset="-122"/>
              </a:rPr>
              <a:t> </a:t>
            </a:r>
            <a:r>
              <a:rPr lang="zh-CN" altLang="en-US" sz="2000">
                <a:latin typeface="宋体" panose="02010600030101010101" pitchFamily="2" charset="-122"/>
              </a:rPr>
              <a:t>      </a:t>
            </a:r>
            <a:endParaRPr lang="zh-CN" altLang="en-US" sz="2000">
              <a:latin typeface="宋体" panose="02010600030101010101" pitchFamily="2" charset="-122"/>
            </a:endParaRPr>
          </a:p>
        </p:txBody>
      </p:sp>
    </p:spTree>
  </p:cSld>
  <p:clrMapOvr>
    <a:masterClrMapping/>
  </p:clrMapOvr>
  <p:transition spd="med">
    <p:random/>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dirty="0">
                <a:ea typeface="+mj-ea"/>
                <a:cs typeface="+mj-cs"/>
              </a:rPr>
              <a:t>任务2   外部中断的应用编程</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07975" y="1340485"/>
            <a:ext cx="8700770" cy="4659630"/>
          </a:xfrm>
        </p:spPr>
        <p:txBody>
          <a:bodyPr vert="horz" wrap="square" lIns="78366" tIns="39183" rIns="78366" bIns="39183" anchor="t" anchorCtr="0"/>
          <a:p>
            <a:pPr eaLnBrk="1" hangingPunct="1">
              <a:lnSpc>
                <a:spcPct val="185000"/>
              </a:lnSpc>
            </a:pPr>
            <a:r>
              <a:rPr lang="en-US" altLang="zh-CN" sz="2000">
                <a:solidFill>
                  <a:srgbClr val="000000"/>
                </a:solidFill>
                <a:latin typeface="宋体" panose="02010600030101010101" pitchFamily="2" charset="-122"/>
              </a:rPr>
              <a:t>      </a:t>
            </a:r>
            <a:r>
              <a:rPr lang="zh-CN" altLang="zh-CN" sz="2000">
                <a:solidFill>
                  <a:srgbClr val="000000"/>
                </a:solidFill>
                <a:latin typeface="宋体" panose="02010600030101010101" pitchFamily="2" charset="-122"/>
              </a:rPr>
              <a:t>（</a:t>
            </a:r>
            <a:r>
              <a:rPr lang="en-US" altLang="zh-CN" sz="2000">
                <a:solidFill>
                  <a:srgbClr val="000000"/>
                </a:solidFill>
                <a:latin typeface="宋体" panose="02010600030101010101" pitchFamily="2" charset="-122"/>
              </a:rPr>
              <a:t>1</a:t>
            </a:r>
            <a:r>
              <a:rPr lang="zh-CN" altLang="en-US" sz="2000">
                <a:solidFill>
                  <a:srgbClr val="000000"/>
                </a:solidFill>
                <a:latin typeface="宋体" panose="02010600030101010101" pitchFamily="2" charset="-122"/>
              </a:rPr>
              <a:t>）</a:t>
            </a:r>
            <a:r>
              <a:rPr b="0">
                <a:latin typeface="宋体" panose="02010600030101010101" pitchFamily="2" charset="-122"/>
              </a:rPr>
              <a:t>外部中断2、外部中断3、外部中断4只有一种触发方式，即下降沿触发；</a:t>
            </a:r>
            <a:endParaRPr b="0">
              <a:latin typeface="宋体" panose="02010600030101010101" pitchFamily="2" charset="-122"/>
            </a:endParaRPr>
          </a:p>
          <a:p>
            <a:pPr eaLnBrk="1" hangingPunct="1">
              <a:lnSpc>
                <a:spcPct val="185000"/>
              </a:lnSpc>
            </a:pPr>
            <a:r>
              <a:rPr b="0">
                <a:latin typeface="宋体" panose="02010600030101010101" pitchFamily="2" charset="-122"/>
              </a:rPr>
              <a:t> </a:t>
            </a:r>
            <a:r>
              <a:rPr lang="en-US" b="0">
                <a:latin typeface="宋体" panose="02010600030101010101" pitchFamily="2" charset="-122"/>
              </a:rPr>
              <a:t>    </a:t>
            </a:r>
            <a:r>
              <a:rPr lang="zh-CN" altLang="en-US" b="0">
                <a:latin typeface="宋体" panose="02010600030101010101" pitchFamily="2" charset="-122"/>
              </a:rPr>
              <a:t>（</a:t>
            </a:r>
            <a:r>
              <a:rPr lang="en-US" altLang="zh-CN" b="0">
                <a:latin typeface="宋体" panose="02010600030101010101" pitchFamily="2" charset="-122"/>
              </a:rPr>
              <a:t>2</a:t>
            </a:r>
            <a:r>
              <a:rPr lang="zh-CN" altLang="en-US" b="0">
                <a:latin typeface="宋体" panose="02010600030101010101" pitchFamily="2" charset="-122"/>
              </a:rPr>
              <a:t>）外部中断0、外部中断1有2种中断触发方式：</a:t>
            </a:r>
            <a:endParaRPr lang="zh-CN" altLang="en-US" b="0">
              <a:latin typeface="宋体" panose="02010600030101010101" pitchFamily="2" charset="-122"/>
            </a:endParaRPr>
          </a:p>
          <a:p>
            <a:pPr eaLnBrk="1" hangingPunct="1">
              <a:lnSpc>
                <a:spcPct val="185000"/>
              </a:lnSpc>
            </a:pPr>
            <a:r>
              <a:rPr lang="en-US" b="0">
                <a:latin typeface="宋体" panose="02010600030101010101" pitchFamily="2" charset="-122"/>
              </a:rPr>
              <a:t>      </a:t>
            </a:r>
            <a:r>
              <a:rPr b="0">
                <a:latin typeface="宋体" panose="02010600030101010101" pitchFamily="2" charset="-122"/>
              </a:rPr>
              <a:t>当IT0（IT1）=0，外部中断0（外部中断1）是上升沿、下降沿都会触发，引发中断；</a:t>
            </a:r>
            <a:endParaRPr b="0">
              <a:latin typeface="宋体" panose="02010600030101010101" pitchFamily="2" charset="-122"/>
            </a:endParaRPr>
          </a:p>
          <a:p>
            <a:pPr eaLnBrk="1" hangingPunct="1">
              <a:lnSpc>
                <a:spcPct val="185000"/>
              </a:lnSpc>
            </a:pPr>
            <a:r>
              <a:rPr lang="en-US" b="0">
                <a:latin typeface="宋体" panose="02010600030101010101" pitchFamily="2" charset="-122"/>
              </a:rPr>
              <a:t>    </a:t>
            </a:r>
            <a:r>
              <a:rPr b="0">
                <a:latin typeface="宋体" panose="02010600030101010101" pitchFamily="2" charset="-122"/>
              </a:rPr>
              <a:t>当IT0（IT1）=1，外部中断0（外部中断1）是下降沿触发。</a:t>
            </a:r>
            <a:endParaRPr b="0">
              <a:latin typeface="宋体" panose="02010600030101010101" pitchFamily="2" charset="-122"/>
            </a:endParaRPr>
          </a:p>
          <a:p>
            <a:pPr eaLnBrk="1" hangingPunct="1">
              <a:lnSpc>
                <a:spcPct val="135000"/>
              </a:lnSpc>
            </a:pPr>
            <a:r>
              <a:rPr lang="zh-CN" altLang="en-US" b="0">
                <a:solidFill>
                  <a:srgbClr val="000000"/>
                </a:solidFill>
                <a:latin typeface="宋体" panose="02010600030101010101" pitchFamily="2" charset="-122"/>
              </a:rPr>
              <a:t>      </a:t>
            </a:r>
            <a:r>
              <a:rPr lang="zh-CN" altLang="en-US" b="0">
                <a:solidFill>
                  <a:schemeClr val="hlink"/>
                </a:solidFill>
                <a:latin typeface="宋体" panose="02010600030101010101" pitchFamily="2" charset="-122"/>
              </a:rPr>
              <a:t> </a:t>
            </a:r>
            <a:endParaRPr lang="zh-CN" altLang="en-US" b="0">
              <a:solidFill>
                <a:srgbClr val="FF3300"/>
              </a:solidFill>
              <a:latin typeface="宋体" panose="02010600030101010101" pitchFamily="2" charset="-122"/>
            </a:endParaRPr>
          </a:p>
          <a:p>
            <a:pPr eaLnBrk="1" hangingPunct="1">
              <a:lnSpc>
                <a:spcPct val="135000"/>
              </a:lnSpc>
            </a:pPr>
            <a:r>
              <a:rPr lang="zh-CN" altLang="en-US" sz="2000">
                <a:solidFill>
                  <a:srgbClr val="000000"/>
                </a:solidFill>
                <a:latin typeface="宋体" panose="02010600030101010101" pitchFamily="2" charset="-122"/>
              </a:rPr>
              <a:t>  </a:t>
            </a:r>
            <a:endParaRPr lang="zh-CN" altLang="en-US" sz="2000">
              <a:solidFill>
                <a:srgbClr val="000000"/>
              </a:solidFill>
              <a:latin typeface="宋体" panose="02010600030101010101" pitchFamily="2" charset="-122"/>
            </a:endParaRPr>
          </a:p>
          <a:p>
            <a:pPr eaLnBrk="1" hangingPunct="1">
              <a:lnSpc>
                <a:spcPct val="135000"/>
              </a:lnSpc>
            </a:pPr>
            <a:r>
              <a:rPr lang="zh-CN" altLang="en-US" sz="2000" b="0">
                <a:latin typeface="宋体" panose="02010600030101010101" pitchFamily="2" charset="-122"/>
              </a:rPr>
              <a:t> </a:t>
            </a:r>
            <a:r>
              <a:rPr lang="zh-CN" altLang="en-US" sz="2000">
                <a:latin typeface="宋体" panose="02010600030101010101" pitchFamily="2" charset="-122"/>
              </a:rPr>
              <a:t>      </a:t>
            </a:r>
            <a:endParaRPr lang="zh-CN" altLang="en-US" sz="2000">
              <a:latin typeface="宋体" panose="02010600030101010101" pitchFamily="2" charset="-122"/>
            </a:endParaRPr>
          </a:p>
        </p:txBody>
      </p:sp>
    </p:spTree>
  </p:cSld>
  <p:clrMapOvr>
    <a:masterClrMapping/>
  </p:clrMapOvr>
  <p:transition spd="med">
    <p:random/>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dirty="0">
                <a:ea typeface="+mj-ea"/>
                <a:cs typeface="+mj-cs"/>
              </a:rPr>
              <a:t>任务2   外部中断的应用编程</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任务实施</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07975" y="1196975"/>
            <a:ext cx="8700770" cy="5093335"/>
          </a:xfrm>
        </p:spPr>
        <p:txBody>
          <a:bodyPr vert="horz" wrap="square" lIns="78366" tIns="39183" rIns="78366" bIns="39183" anchor="t" anchorCtr="0"/>
          <a:p>
            <a:pPr eaLnBrk="1" hangingPunct="1">
              <a:lnSpc>
                <a:spcPct val="185000"/>
              </a:lnSpc>
            </a:pPr>
            <a:r>
              <a:rPr lang="en-US" altLang="zh-CN" sz="2000">
                <a:solidFill>
                  <a:srgbClr val="000000"/>
                </a:solidFill>
                <a:latin typeface="宋体" panose="02010600030101010101" pitchFamily="2" charset="-122"/>
              </a:rPr>
              <a:t>     </a:t>
            </a:r>
            <a:r>
              <a:rPr>
                <a:latin typeface="宋体" panose="02010600030101010101" pitchFamily="2" charset="-122"/>
              </a:rPr>
              <a:t>一、任务要求 </a:t>
            </a:r>
            <a:endParaRPr>
              <a:latin typeface="宋体" panose="02010600030101010101" pitchFamily="2" charset="-122"/>
            </a:endParaRPr>
          </a:p>
          <a:p>
            <a:pPr eaLnBrk="1" hangingPunct="1">
              <a:lnSpc>
                <a:spcPct val="185000"/>
              </a:lnSpc>
            </a:pPr>
            <a:r>
              <a:rPr lang="en-US">
                <a:latin typeface="宋体" panose="02010600030101010101" pitchFamily="2" charset="-122"/>
              </a:rPr>
              <a:t>     </a:t>
            </a:r>
            <a:r>
              <a:rPr lang="en-US" b="0">
                <a:latin typeface="宋体" panose="02010600030101010101" pitchFamily="2" charset="-122"/>
              </a:rPr>
              <a:t> </a:t>
            </a:r>
            <a:r>
              <a:rPr b="0">
                <a:latin typeface="宋体" panose="02010600030101010101" pitchFamily="2" charset="-122"/>
              </a:rPr>
              <a:t>当外部中断0输入时，使2盏红色LED灯的状态取反；当外部中断1输入时，使2盏绿色LED灯的状态取反。</a:t>
            </a:r>
            <a:endParaRPr b="0">
              <a:latin typeface="宋体" panose="02010600030101010101" pitchFamily="2" charset="-122"/>
            </a:endParaRPr>
          </a:p>
          <a:p>
            <a:pPr eaLnBrk="1" hangingPunct="1">
              <a:lnSpc>
                <a:spcPct val="185000"/>
              </a:lnSpc>
            </a:pPr>
            <a:r>
              <a:rPr lang="en-US">
                <a:latin typeface="宋体" panose="02010600030101010101" pitchFamily="2" charset="-122"/>
              </a:rPr>
              <a:t>    </a:t>
            </a:r>
            <a:r>
              <a:rPr>
                <a:latin typeface="宋体" panose="02010600030101010101" pitchFamily="2" charset="-122"/>
              </a:rPr>
              <a:t>二、硬件设计</a:t>
            </a:r>
            <a:endParaRPr>
              <a:latin typeface="宋体" panose="02010600030101010101" pitchFamily="2" charset="-122"/>
            </a:endParaRPr>
          </a:p>
          <a:p>
            <a:pPr eaLnBrk="1" hangingPunct="1">
              <a:lnSpc>
                <a:spcPct val="185000"/>
              </a:lnSpc>
            </a:pPr>
            <a:r>
              <a:rPr lang="en-US">
                <a:latin typeface="宋体" panose="02010600030101010101" pitchFamily="2" charset="-122"/>
              </a:rPr>
              <a:t>    </a:t>
            </a:r>
            <a:r>
              <a:rPr lang="en-US" b="0">
                <a:latin typeface="宋体" panose="02010600030101010101" pitchFamily="2" charset="-122"/>
              </a:rPr>
              <a:t> </a:t>
            </a:r>
            <a:r>
              <a:rPr b="0">
                <a:latin typeface="宋体" panose="02010600030101010101" pitchFamily="2" charset="-122"/>
              </a:rPr>
              <a:t>SW1用于输入外部中断0请求信号，SW2用于输入外部中断1， P1.0、P1.1控制绿色LED灯， P1.2、P1.3控制红色LED灯。电原理图</a:t>
            </a:r>
            <a:r>
              <a:rPr lang="zh-CN" b="0">
                <a:latin typeface="宋体" panose="02010600030101010101" pitchFamily="2" charset="-122"/>
              </a:rPr>
              <a:t>见下页</a:t>
            </a:r>
            <a:r>
              <a:rPr b="0">
                <a:latin typeface="宋体" panose="02010600030101010101" pitchFamily="2" charset="-122"/>
              </a:rPr>
              <a:t>。</a:t>
            </a:r>
            <a:endParaRPr b="0">
              <a:latin typeface="宋体" panose="02010600030101010101" pitchFamily="2" charset="-122"/>
            </a:endParaRPr>
          </a:p>
          <a:p>
            <a:pPr eaLnBrk="1" hangingPunct="1">
              <a:lnSpc>
                <a:spcPct val="135000"/>
              </a:lnSpc>
            </a:pPr>
            <a:r>
              <a:rPr lang="zh-CN" altLang="en-US" b="0">
                <a:solidFill>
                  <a:srgbClr val="000000"/>
                </a:solidFill>
                <a:latin typeface="宋体" panose="02010600030101010101" pitchFamily="2" charset="-122"/>
              </a:rPr>
              <a:t>      </a:t>
            </a:r>
            <a:r>
              <a:rPr lang="zh-CN" altLang="en-US" b="0">
                <a:solidFill>
                  <a:schemeClr val="hlink"/>
                </a:solidFill>
                <a:latin typeface="宋体" panose="02010600030101010101" pitchFamily="2" charset="-122"/>
              </a:rPr>
              <a:t> </a:t>
            </a:r>
            <a:endParaRPr lang="zh-CN" altLang="en-US" b="0">
              <a:solidFill>
                <a:srgbClr val="FF3300"/>
              </a:solidFill>
              <a:latin typeface="宋体" panose="02010600030101010101" pitchFamily="2" charset="-122"/>
            </a:endParaRPr>
          </a:p>
          <a:p>
            <a:pPr eaLnBrk="1" hangingPunct="1">
              <a:lnSpc>
                <a:spcPct val="135000"/>
              </a:lnSpc>
            </a:pPr>
            <a:r>
              <a:rPr lang="zh-CN" altLang="en-US" sz="2000">
                <a:solidFill>
                  <a:srgbClr val="000000"/>
                </a:solidFill>
                <a:latin typeface="宋体" panose="02010600030101010101" pitchFamily="2" charset="-122"/>
              </a:rPr>
              <a:t>  </a:t>
            </a:r>
            <a:endParaRPr lang="zh-CN" altLang="en-US" sz="2000">
              <a:solidFill>
                <a:srgbClr val="000000"/>
              </a:solidFill>
              <a:latin typeface="宋体" panose="02010600030101010101" pitchFamily="2" charset="-122"/>
            </a:endParaRPr>
          </a:p>
          <a:p>
            <a:pPr eaLnBrk="1" hangingPunct="1">
              <a:lnSpc>
                <a:spcPct val="135000"/>
              </a:lnSpc>
            </a:pPr>
            <a:r>
              <a:rPr lang="zh-CN" altLang="en-US" sz="2000" b="0">
                <a:latin typeface="宋体" panose="02010600030101010101" pitchFamily="2" charset="-122"/>
              </a:rPr>
              <a:t> </a:t>
            </a:r>
            <a:r>
              <a:rPr lang="zh-CN" altLang="en-US" sz="2000">
                <a:latin typeface="宋体" panose="02010600030101010101" pitchFamily="2" charset="-122"/>
              </a:rPr>
              <a:t>      </a:t>
            </a:r>
            <a:endParaRPr lang="zh-CN" altLang="en-US" sz="2000">
              <a:latin typeface="宋体" panose="02010600030101010101" pitchFamily="2" charset="-122"/>
            </a:endParaRPr>
          </a:p>
        </p:txBody>
      </p:sp>
    </p:spTree>
  </p:cSld>
  <p:clrMapOvr>
    <a:masterClrMapping/>
  </p:clrMapOvr>
  <p:transition spd="med">
    <p:random/>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dirty="0">
                <a:ea typeface="+mj-ea"/>
                <a:cs typeface="+mj-cs"/>
              </a:rPr>
              <a:t>任务2   外部中断的应用编程</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任务实施</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07975" y="1196975"/>
            <a:ext cx="8700770" cy="5093335"/>
          </a:xfrm>
        </p:spPr>
        <p:txBody>
          <a:bodyPr vert="horz" wrap="square" lIns="78366" tIns="39183" rIns="78366" bIns="39183" anchor="t" anchorCtr="0"/>
          <a:p>
            <a:pPr eaLnBrk="1" hangingPunct="1">
              <a:lnSpc>
                <a:spcPct val="185000"/>
              </a:lnSpc>
            </a:pPr>
            <a:r>
              <a:rPr lang="en-US" altLang="zh-CN" sz="2000">
                <a:solidFill>
                  <a:srgbClr val="000000"/>
                </a:solidFill>
                <a:latin typeface="宋体" panose="02010600030101010101" pitchFamily="2" charset="-122"/>
              </a:rPr>
              <a:t>     </a:t>
            </a:r>
            <a:r>
              <a:rPr>
                <a:latin typeface="宋体" panose="02010600030101010101" pitchFamily="2" charset="-122"/>
              </a:rPr>
              <a:t>一、任务要求 </a:t>
            </a:r>
            <a:endParaRPr>
              <a:latin typeface="宋体" panose="02010600030101010101" pitchFamily="2" charset="-122"/>
            </a:endParaRPr>
          </a:p>
          <a:p>
            <a:pPr eaLnBrk="1" hangingPunct="1">
              <a:lnSpc>
                <a:spcPct val="185000"/>
              </a:lnSpc>
            </a:pPr>
            <a:r>
              <a:rPr lang="en-US">
                <a:latin typeface="宋体" panose="02010600030101010101" pitchFamily="2" charset="-122"/>
              </a:rPr>
              <a:t>     </a:t>
            </a:r>
            <a:r>
              <a:rPr lang="en-US" b="0">
                <a:latin typeface="宋体" panose="02010600030101010101" pitchFamily="2" charset="-122"/>
              </a:rPr>
              <a:t> </a:t>
            </a:r>
            <a:r>
              <a:rPr b="0">
                <a:latin typeface="宋体" panose="02010600030101010101" pitchFamily="2" charset="-122"/>
              </a:rPr>
              <a:t>当外部中断0输入时，使2盏红色LED灯的状态取反；当外部中断1输入时，使2盏绿色LED灯的状态取反。</a:t>
            </a:r>
            <a:endParaRPr b="0">
              <a:latin typeface="宋体" panose="02010600030101010101" pitchFamily="2" charset="-122"/>
            </a:endParaRPr>
          </a:p>
          <a:p>
            <a:pPr eaLnBrk="1" hangingPunct="1">
              <a:lnSpc>
                <a:spcPct val="185000"/>
              </a:lnSpc>
            </a:pPr>
            <a:r>
              <a:rPr lang="en-US">
                <a:latin typeface="宋体" panose="02010600030101010101" pitchFamily="2" charset="-122"/>
              </a:rPr>
              <a:t>    </a:t>
            </a:r>
            <a:r>
              <a:rPr>
                <a:latin typeface="宋体" panose="02010600030101010101" pitchFamily="2" charset="-122"/>
              </a:rPr>
              <a:t>二、硬件设计</a:t>
            </a:r>
            <a:endParaRPr>
              <a:latin typeface="宋体" panose="02010600030101010101" pitchFamily="2" charset="-122"/>
            </a:endParaRPr>
          </a:p>
          <a:p>
            <a:pPr eaLnBrk="1" hangingPunct="1">
              <a:lnSpc>
                <a:spcPct val="185000"/>
              </a:lnSpc>
            </a:pPr>
            <a:r>
              <a:rPr lang="en-US">
                <a:latin typeface="宋体" panose="02010600030101010101" pitchFamily="2" charset="-122"/>
              </a:rPr>
              <a:t>    </a:t>
            </a:r>
            <a:r>
              <a:rPr lang="en-US" b="0">
                <a:latin typeface="宋体" panose="02010600030101010101" pitchFamily="2" charset="-122"/>
              </a:rPr>
              <a:t> </a:t>
            </a:r>
            <a:r>
              <a:rPr b="0">
                <a:latin typeface="宋体" panose="02010600030101010101" pitchFamily="2" charset="-122"/>
              </a:rPr>
              <a:t>SW1用于输入外部中断0请求信号，SW2用于输入外部中断1， P1.0、P1.1控制绿色LED灯， P1.2、P1.3控制红色LED灯。电原理图</a:t>
            </a:r>
            <a:r>
              <a:rPr lang="zh-CN" b="0">
                <a:latin typeface="宋体" panose="02010600030101010101" pitchFamily="2" charset="-122"/>
              </a:rPr>
              <a:t>见下页</a:t>
            </a:r>
            <a:r>
              <a:rPr b="0">
                <a:latin typeface="宋体" panose="02010600030101010101" pitchFamily="2" charset="-122"/>
              </a:rPr>
              <a:t>。</a:t>
            </a:r>
            <a:endParaRPr b="0">
              <a:latin typeface="宋体" panose="02010600030101010101" pitchFamily="2" charset="-122"/>
            </a:endParaRPr>
          </a:p>
          <a:p>
            <a:pPr eaLnBrk="1" hangingPunct="1">
              <a:lnSpc>
                <a:spcPct val="135000"/>
              </a:lnSpc>
            </a:pPr>
            <a:r>
              <a:rPr lang="zh-CN" altLang="en-US" b="0">
                <a:solidFill>
                  <a:srgbClr val="000000"/>
                </a:solidFill>
                <a:latin typeface="宋体" panose="02010600030101010101" pitchFamily="2" charset="-122"/>
              </a:rPr>
              <a:t>      </a:t>
            </a:r>
            <a:r>
              <a:rPr lang="zh-CN" altLang="en-US" b="0">
                <a:solidFill>
                  <a:schemeClr val="hlink"/>
                </a:solidFill>
                <a:latin typeface="宋体" panose="02010600030101010101" pitchFamily="2" charset="-122"/>
              </a:rPr>
              <a:t> </a:t>
            </a:r>
            <a:endParaRPr lang="zh-CN" altLang="en-US" b="0">
              <a:solidFill>
                <a:srgbClr val="FF3300"/>
              </a:solidFill>
              <a:latin typeface="宋体" panose="02010600030101010101" pitchFamily="2" charset="-122"/>
            </a:endParaRPr>
          </a:p>
          <a:p>
            <a:pPr eaLnBrk="1" hangingPunct="1">
              <a:lnSpc>
                <a:spcPct val="135000"/>
              </a:lnSpc>
            </a:pPr>
            <a:r>
              <a:rPr lang="zh-CN" altLang="en-US" sz="2000">
                <a:solidFill>
                  <a:srgbClr val="000000"/>
                </a:solidFill>
                <a:latin typeface="宋体" panose="02010600030101010101" pitchFamily="2" charset="-122"/>
              </a:rPr>
              <a:t>  </a:t>
            </a:r>
            <a:endParaRPr lang="zh-CN" altLang="en-US" sz="2000">
              <a:solidFill>
                <a:srgbClr val="000000"/>
              </a:solidFill>
              <a:latin typeface="宋体" panose="02010600030101010101" pitchFamily="2" charset="-122"/>
            </a:endParaRPr>
          </a:p>
          <a:p>
            <a:pPr eaLnBrk="1" hangingPunct="1">
              <a:lnSpc>
                <a:spcPct val="135000"/>
              </a:lnSpc>
            </a:pPr>
            <a:r>
              <a:rPr lang="zh-CN" altLang="en-US" sz="2000" b="0">
                <a:latin typeface="宋体" panose="02010600030101010101" pitchFamily="2" charset="-122"/>
              </a:rPr>
              <a:t> </a:t>
            </a:r>
            <a:r>
              <a:rPr lang="zh-CN" altLang="en-US" sz="2000">
                <a:latin typeface="宋体" panose="02010600030101010101" pitchFamily="2" charset="-122"/>
              </a:rPr>
              <a:t>      </a:t>
            </a:r>
            <a:endParaRPr lang="zh-CN" altLang="en-US" sz="2000">
              <a:latin typeface="宋体" panose="02010600030101010101" pitchFamily="2" charset="-122"/>
            </a:endParaRPr>
          </a:p>
        </p:txBody>
      </p:sp>
      <p:pic>
        <p:nvPicPr>
          <p:cNvPr id="3" name="图片 2"/>
          <p:cNvPicPr>
            <a:picLocks noChangeAspect="1"/>
          </p:cNvPicPr>
          <p:nvPr>
            <p:custDataLst>
              <p:tags r:id="rId1"/>
            </p:custDataLst>
          </p:nvPr>
        </p:nvPicPr>
        <p:blipFill>
          <a:blip r:embed="rId2"/>
          <a:stretch>
            <a:fillRect/>
          </a:stretch>
        </p:blipFill>
        <p:spPr>
          <a:xfrm>
            <a:off x="0" y="1196975"/>
            <a:ext cx="9163050" cy="5756275"/>
          </a:xfrm>
          <a:prstGeom prst="rect">
            <a:avLst/>
          </a:prstGeom>
        </p:spPr>
      </p:pic>
    </p:spTree>
  </p:cSld>
  <p:clrMapOvr>
    <a:masterClrMapping/>
  </p:clrMapOvr>
  <p:transition spd="med">
    <p:random/>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dirty="0">
                <a:ea typeface="+mj-ea"/>
                <a:cs typeface="+mj-cs"/>
              </a:rPr>
              <a:t>任务2   外部中断的应用编程</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任务实施</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07975" y="1196975"/>
            <a:ext cx="8700770" cy="5093335"/>
          </a:xfrm>
        </p:spPr>
        <p:txBody>
          <a:bodyPr vert="horz" wrap="square" lIns="78366" tIns="39183" rIns="78366" bIns="39183" anchor="t" anchorCtr="0"/>
          <a:p>
            <a:pPr eaLnBrk="1" hangingPunct="1">
              <a:lnSpc>
                <a:spcPct val="185000"/>
              </a:lnSpc>
            </a:pPr>
            <a:r>
              <a:rPr lang="en-US" altLang="zh-CN" sz="2000">
                <a:solidFill>
                  <a:srgbClr val="000000"/>
                </a:solidFill>
                <a:latin typeface="宋体" panose="02010600030101010101" pitchFamily="2" charset="-122"/>
              </a:rPr>
              <a:t>     </a:t>
            </a:r>
            <a:r>
              <a:rPr>
                <a:latin typeface="宋体" panose="02010600030101010101" pitchFamily="2" charset="-122"/>
              </a:rPr>
              <a:t>三、软件设计</a:t>
            </a:r>
            <a:endParaRPr>
              <a:latin typeface="宋体" panose="02010600030101010101" pitchFamily="2" charset="-122"/>
            </a:endParaRPr>
          </a:p>
          <a:p>
            <a:pPr eaLnBrk="1" hangingPunct="1">
              <a:lnSpc>
                <a:spcPct val="185000"/>
              </a:lnSpc>
            </a:pPr>
            <a:r>
              <a:rPr>
                <a:latin typeface="宋体" panose="02010600030101010101" pitchFamily="2" charset="-122"/>
              </a:rPr>
              <a:t>	</a:t>
            </a:r>
            <a:r>
              <a:rPr lang="en-US">
                <a:latin typeface="宋体" panose="02010600030101010101" pitchFamily="2" charset="-122"/>
              </a:rPr>
              <a:t>  </a:t>
            </a:r>
            <a:r>
              <a:rPr lang="en-US" b="0">
                <a:latin typeface="宋体" panose="02010600030101010101" pitchFamily="2" charset="-122"/>
              </a:rPr>
              <a:t> </a:t>
            </a:r>
            <a:r>
              <a:rPr b="0">
                <a:latin typeface="宋体" panose="02010600030101010101" pitchFamily="2" charset="-122"/>
              </a:rPr>
              <a:t>（1）程序说明：本任务程序主要内容为：设置外部中断0和外部中断1的中断触发方式，开放外部中断0和外部中断1，编写外部中断0函数与外部中断1函数。</a:t>
            </a:r>
            <a:endParaRPr b="0">
              <a:latin typeface="宋体" panose="02010600030101010101" pitchFamily="2" charset="-122"/>
            </a:endParaRPr>
          </a:p>
          <a:p>
            <a:pPr eaLnBrk="1" hangingPunct="1">
              <a:lnSpc>
                <a:spcPct val="185000"/>
              </a:lnSpc>
            </a:pPr>
            <a:r>
              <a:rPr b="0">
                <a:latin typeface="宋体" panose="02010600030101010101" pitchFamily="2" charset="-122"/>
              </a:rPr>
              <a:t>	</a:t>
            </a:r>
            <a:r>
              <a:rPr lang="en-US" b="0">
                <a:latin typeface="宋体" panose="02010600030101010101" pitchFamily="2" charset="-122"/>
              </a:rPr>
              <a:t>   </a:t>
            </a:r>
            <a:r>
              <a:rPr b="0">
                <a:latin typeface="宋体" panose="02010600030101010101" pitchFamily="2" charset="-122"/>
              </a:rPr>
              <a:t>（2）项目六任务2程序文件：项目六任务2.c</a:t>
            </a:r>
            <a:r>
              <a:rPr lang="zh-CN" altLang="en-US" b="0">
                <a:solidFill>
                  <a:srgbClr val="000000"/>
                </a:solidFill>
                <a:latin typeface="宋体" panose="02010600030101010101" pitchFamily="2" charset="-122"/>
              </a:rPr>
              <a:t>    </a:t>
            </a:r>
            <a:endParaRPr lang="zh-CN" altLang="en-US" b="0">
              <a:solidFill>
                <a:srgbClr val="000000"/>
              </a:solidFill>
              <a:latin typeface="宋体" panose="02010600030101010101" pitchFamily="2" charset="-122"/>
            </a:endParaRPr>
          </a:p>
          <a:p>
            <a:pPr eaLnBrk="1" hangingPunct="1">
              <a:lnSpc>
                <a:spcPct val="185000"/>
              </a:lnSpc>
            </a:pPr>
            <a:r>
              <a:rPr lang="zh-CN" altLang="en-US" b="0">
                <a:solidFill>
                  <a:srgbClr val="000000"/>
                </a:solidFill>
                <a:latin typeface="宋体" panose="02010600030101010101" pitchFamily="2" charset="-122"/>
              </a:rPr>
              <a:t> </a:t>
            </a:r>
            <a:r>
              <a:rPr lang="en-US" altLang="zh-CN" b="0">
                <a:solidFill>
                  <a:srgbClr val="000000"/>
                </a:solidFill>
                <a:latin typeface="宋体" panose="02010600030101010101" pitchFamily="2" charset="-122"/>
              </a:rPr>
              <a:t>    </a:t>
            </a:r>
            <a:r>
              <a:rPr lang="zh-CN" altLang="en-US" b="0">
                <a:solidFill>
                  <a:srgbClr val="7030A0"/>
                </a:solidFill>
                <a:latin typeface="宋体" panose="02010600030101010101" pitchFamily="2" charset="-122"/>
              </a:rPr>
              <a:t>通过</a:t>
            </a:r>
            <a:r>
              <a:rPr lang="en-US" altLang="zh-CN" b="0">
                <a:solidFill>
                  <a:srgbClr val="7030A0"/>
                </a:solidFill>
                <a:latin typeface="宋体" panose="02010600030101010101" pitchFamily="2" charset="-122"/>
              </a:rPr>
              <a:t>keil</a:t>
            </a:r>
            <a:r>
              <a:rPr lang="zh-CN" altLang="zh-CN" b="0">
                <a:solidFill>
                  <a:srgbClr val="7030A0"/>
                </a:solidFill>
                <a:latin typeface="宋体" panose="02010600030101010101" pitchFamily="2" charset="-122"/>
              </a:rPr>
              <a:t>打开项目六任务2.c进行分析。</a:t>
            </a:r>
            <a:r>
              <a:rPr lang="zh-CN" altLang="en-US" b="0">
                <a:solidFill>
                  <a:srgbClr val="7030A0"/>
                </a:solidFill>
                <a:latin typeface="宋体" panose="02010600030101010101" pitchFamily="2" charset="-122"/>
              </a:rPr>
              <a:t>  </a:t>
            </a:r>
            <a:r>
              <a:rPr lang="zh-CN" altLang="en-US" b="0">
                <a:solidFill>
                  <a:schemeClr val="hlink"/>
                </a:solidFill>
                <a:latin typeface="宋体" panose="02010600030101010101" pitchFamily="2" charset="-122"/>
              </a:rPr>
              <a:t> </a:t>
            </a:r>
            <a:endParaRPr lang="zh-CN" altLang="en-US" b="0">
              <a:solidFill>
                <a:srgbClr val="FF3300"/>
              </a:solidFill>
              <a:latin typeface="宋体" panose="02010600030101010101" pitchFamily="2" charset="-122"/>
            </a:endParaRPr>
          </a:p>
          <a:p>
            <a:pPr eaLnBrk="1" hangingPunct="1">
              <a:lnSpc>
                <a:spcPct val="135000"/>
              </a:lnSpc>
            </a:pPr>
            <a:r>
              <a:rPr lang="zh-CN" altLang="en-US" sz="2000">
                <a:solidFill>
                  <a:srgbClr val="000000"/>
                </a:solidFill>
                <a:latin typeface="宋体" panose="02010600030101010101" pitchFamily="2" charset="-122"/>
              </a:rPr>
              <a:t>  </a:t>
            </a:r>
            <a:endParaRPr lang="zh-CN" altLang="en-US" sz="2000">
              <a:solidFill>
                <a:srgbClr val="000000"/>
              </a:solidFill>
              <a:latin typeface="宋体" panose="02010600030101010101" pitchFamily="2" charset="-122"/>
            </a:endParaRPr>
          </a:p>
          <a:p>
            <a:pPr eaLnBrk="1" hangingPunct="1">
              <a:lnSpc>
                <a:spcPct val="135000"/>
              </a:lnSpc>
            </a:pPr>
            <a:r>
              <a:rPr lang="zh-CN" altLang="en-US" sz="2000" b="0">
                <a:latin typeface="宋体" panose="02010600030101010101" pitchFamily="2" charset="-122"/>
              </a:rPr>
              <a:t> </a:t>
            </a:r>
            <a:r>
              <a:rPr lang="zh-CN" altLang="en-US" sz="2000">
                <a:latin typeface="宋体" panose="02010600030101010101" pitchFamily="2" charset="-122"/>
              </a:rPr>
              <a:t>      </a:t>
            </a:r>
            <a:endParaRPr lang="zh-CN" altLang="en-US" sz="2000">
              <a:latin typeface="宋体" panose="02010600030101010101" pitchFamily="2" charset="-122"/>
            </a:endParaRPr>
          </a:p>
        </p:txBody>
      </p:sp>
    </p:spTree>
  </p:cSld>
  <p:clrMapOvr>
    <a:masterClrMapping/>
  </p:clrMapOvr>
  <p:transition spd="med">
    <p:random/>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dirty="0">
                <a:ea typeface="+mj-ea"/>
                <a:cs typeface="+mj-cs"/>
              </a:rPr>
              <a:t>任务2   外部中断的应用编程</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任务实施</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07975" y="1196975"/>
            <a:ext cx="8700770" cy="5093335"/>
          </a:xfrm>
        </p:spPr>
        <p:txBody>
          <a:bodyPr vert="horz" wrap="square" lIns="78366" tIns="39183" rIns="78366" bIns="39183" anchor="t" anchorCtr="0"/>
          <a:p>
            <a:pPr eaLnBrk="1" hangingPunct="1">
              <a:lnSpc>
                <a:spcPct val="185000"/>
              </a:lnSpc>
            </a:pPr>
            <a:r>
              <a:rPr lang="en-US" altLang="zh-CN" sz="2000">
                <a:solidFill>
                  <a:srgbClr val="000000"/>
                </a:solidFill>
                <a:latin typeface="宋体" panose="02010600030101010101" pitchFamily="2" charset="-122"/>
              </a:rPr>
              <a:t>     </a:t>
            </a:r>
            <a:r>
              <a:rPr>
                <a:latin typeface="宋体" panose="02010600030101010101" pitchFamily="2" charset="-122"/>
              </a:rPr>
              <a:t>四、系统调试</a:t>
            </a:r>
            <a:endParaRPr>
              <a:latin typeface="宋体" panose="02010600030101010101" pitchFamily="2" charset="-122"/>
            </a:endParaRPr>
          </a:p>
          <a:p>
            <a:pPr eaLnBrk="1" hangingPunct="1">
              <a:lnSpc>
                <a:spcPct val="185000"/>
              </a:lnSpc>
            </a:pPr>
            <a:r>
              <a:rPr>
                <a:latin typeface="宋体" panose="02010600030101010101" pitchFamily="2" charset="-122"/>
              </a:rPr>
              <a:t>	</a:t>
            </a:r>
            <a:r>
              <a:rPr lang="en-US">
                <a:latin typeface="宋体" panose="02010600030101010101" pitchFamily="2" charset="-122"/>
              </a:rPr>
              <a:t>  </a:t>
            </a:r>
            <a:r>
              <a:rPr lang="en-US" b="0">
                <a:latin typeface="宋体" panose="02010600030101010101" pitchFamily="2" charset="-122"/>
              </a:rPr>
              <a:t> </a:t>
            </a:r>
            <a:r>
              <a:rPr lang="zh-CN" altLang="en-US" b="0">
                <a:solidFill>
                  <a:srgbClr val="000000"/>
                </a:solidFill>
                <a:latin typeface="宋体" panose="02010600030101010101" pitchFamily="2" charset="-122"/>
              </a:rPr>
              <a:t>   </a:t>
            </a:r>
            <a:endParaRPr lang="zh-CN" altLang="en-US" b="0">
              <a:solidFill>
                <a:srgbClr val="000000"/>
              </a:solidFill>
              <a:latin typeface="宋体" panose="02010600030101010101" pitchFamily="2" charset="-122"/>
            </a:endParaRPr>
          </a:p>
          <a:p>
            <a:pPr eaLnBrk="1" hangingPunct="1">
              <a:lnSpc>
                <a:spcPct val="185000"/>
              </a:lnSpc>
            </a:pPr>
            <a:r>
              <a:rPr lang="zh-CN" altLang="en-US" b="0">
                <a:solidFill>
                  <a:srgbClr val="000000"/>
                </a:solidFill>
                <a:latin typeface="宋体" panose="02010600030101010101" pitchFamily="2" charset="-122"/>
              </a:rPr>
              <a:t> </a:t>
            </a:r>
            <a:r>
              <a:rPr lang="en-US" altLang="zh-CN" b="0">
                <a:solidFill>
                  <a:srgbClr val="000000"/>
                </a:solidFill>
                <a:latin typeface="宋体" panose="02010600030101010101" pitchFamily="2" charset="-122"/>
              </a:rPr>
              <a:t>    </a:t>
            </a:r>
            <a:r>
              <a:rPr lang="zh-CN" b="0">
                <a:solidFill>
                  <a:srgbClr val="7030A0"/>
                </a:solidFill>
                <a:latin typeface="宋体" panose="02010600030101010101" pitchFamily="2" charset="-122"/>
              </a:rPr>
              <a:t>建议边演示边讲解</a:t>
            </a:r>
            <a:r>
              <a:rPr lang="zh-CN" altLang="zh-CN" b="0">
                <a:solidFill>
                  <a:srgbClr val="7030A0"/>
                </a:solidFill>
                <a:latin typeface="宋体" panose="02010600030101010101" pitchFamily="2" charset="-122"/>
              </a:rPr>
              <a:t>。</a:t>
            </a:r>
            <a:r>
              <a:rPr lang="zh-CN" altLang="en-US" b="0">
                <a:solidFill>
                  <a:srgbClr val="7030A0"/>
                </a:solidFill>
                <a:latin typeface="宋体" panose="02010600030101010101" pitchFamily="2" charset="-122"/>
              </a:rPr>
              <a:t>  </a:t>
            </a:r>
            <a:r>
              <a:rPr lang="zh-CN" altLang="en-US" b="0">
                <a:solidFill>
                  <a:schemeClr val="hlink"/>
                </a:solidFill>
                <a:latin typeface="宋体" panose="02010600030101010101" pitchFamily="2" charset="-122"/>
              </a:rPr>
              <a:t> </a:t>
            </a:r>
            <a:endParaRPr lang="zh-CN" altLang="en-US" b="0">
              <a:solidFill>
                <a:srgbClr val="FF3300"/>
              </a:solidFill>
              <a:latin typeface="宋体" panose="02010600030101010101" pitchFamily="2" charset="-122"/>
            </a:endParaRPr>
          </a:p>
          <a:p>
            <a:pPr eaLnBrk="1" hangingPunct="1">
              <a:lnSpc>
                <a:spcPct val="135000"/>
              </a:lnSpc>
            </a:pPr>
            <a:r>
              <a:rPr lang="zh-CN" altLang="en-US" sz="2000">
                <a:solidFill>
                  <a:srgbClr val="000000"/>
                </a:solidFill>
                <a:latin typeface="宋体" panose="02010600030101010101" pitchFamily="2" charset="-122"/>
              </a:rPr>
              <a:t>  </a:t>
            </a:r>
            <a:endParaRPr lang="zh-CN" altLang="en-US" sz="2000">
              <a:solidFill>
                <a:srgbClr val="000000"/>
              </a:solidFill>
              <a:latin typeface="宋体" panose="02010600030101010101" pitchFamily="2" charset="-122"/>
            </a:endParaRPr>
          </a:p>
          <a:p>
            <a:pPr eaLnBrk="1" hangingPunct="1">
              <a:lnSpc>
                <a:spcPct val="135000"/>
              </a:lnSpc>
            </a:pPr>
            <a:r>
              <a:rPr lang="zh-CN" altLang="en-US" sz="2000" b="0">
                <a:latin typeface="宋体" panose="02010600030101010101" pitchFamily="2" charset="-122"/>
              </a:rPr>
              <a:t> </a:t>
            </a:r>
            <a:r>
              <a:rPr lang="zh-CN" altLang="en-US" sz="2000">
                <a:latin typeface="宋体" panose="02010600030101010101" pitchFamily="2" charset="-122"/>
              </a:rPr>
              <a:t>      </a:t>
            </a:r>
            <a:endParaRPr lang="zh-CN" altLang="en-US" sz="2000">
              <a:latin typeface="宋体" panose="02010600030101010101" pitchFamily="2" charset="-122"/>
            </a:endParaRPr>
          </a:p>
        </p:txBody>
      </p:sp>
    </p:spTree>
  </p:cSld>
  <p:clrMapOvr>
    <a:masterClrMapping/>
  </p:clrMapOvr>
  <p:transition spd="med">
    <p:random/>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dirty="0">
                <a:ea typeface="+mj-ea"/>
                <a:cs typeface="+mj-cs"/>
              </a:rPr>
              <a:t>任务2   外部中断的应用编程</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任务拓展</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07975" y="1484630"/>
            <a:ext cx="8700770" cy="5093335"/>
          </a:xfrm>
        </p:spPr>
        <p:txBody>
          <a:bodyPr vert="horz" wrap="square" lIns="78366" tIns="39183" rIns="78366" bIns="39183" anchor="t" anchorCtr="0"/>
          <a:p>
            <a:pPr eaLnBrk="1" hangingPunct="1">
              <a:lnSpc>
                <a:spcPct val="185000"/>
              </a:lnSpc>
            </a:pPr>
            <a:r>
              <a:rPr lang="en-US" altLang="zh-CN" sz="2000">
                <a:solidFill>
                  <a:srgbClr val="000000"/>
                </a:solidFill>
                <a:latin typeface="宋体" panose="02010600030101010101" pitchFamily="2" charset="-122"/>
              </a:rPr>
              <a:t>    </a:t>
            </a:r>
            <a:r>
              <a:rPr lang="en-US" altLang="zh-CN" sz="2000" b="0">
                <a:solidFill>
                  <a:srgbClr val="000000"/>
                </a:solidFill>
                <a:latin typeface="宋体" panose="02010600030101010101" pitchFamily="2" charset="-122"/>
              </a:rPr>
              <a:t>   </a:t>
            </a:r>
            <a:r>
              <a:rPr b="0">
                <a:latin typeface="宋体" panose="02010600030101010101" pitchFamily="2" charset="-122"/>
              </a:rPr>
              <a:t>修改“项目一任务1.c”程序，利用外部中断0增加流水灯的间隔时间，利用外部中断1减小流水灯的间隔时间,流水灯的间隔时间的调整步长是500ms，流水灯间隔时间的上限为10s，下限为500ms。并上机调试。</a:t>
            </a:r>
            <a:r>
              <a:rPr lang="zh-CN" altLang="en-US" sz="2000" b="0">
                <a:solidFill>
                  <a:srgbClr val="000000"/>
                </a:solidFill>
                <a:latin typeface="宋体" panose="02010600030101010101" pitchFamily="2" charset="-122"/>
              </a:rPr>
              <a:t>  </a:t>
            </a:r>
            <a:endParaRPr lang="zh-CN" altLang="en-US" sz="2000" b="0">
              <a:solidFill>
                <a:srgbClr val="000000"/>
              </a:solidFill>
              <a:latin typeface="宋体" panose="02010600030101010101" pitchFamily="2" charset="-122"/>
            </a:endParaRPr>
          </a:p>
          <a:p>
            <a:pPr eaLnBrk="1" hangingPunct="1">
              <a:lnSpc>
                <a:spcPct val="135000"/>
              </a:lnSpc>
            </a:pPr>
            <a:r>
              <a:rPr lang="zh-CN" altLang="en-US" sz="2000" b="0">
                <a:latin typeface="宋体" panose="02010600030101010101" pitchFamily="2" charset="-122"/>
              </a:rPr>
              <a:t> </a:t>
            </a:r>
            <a:r>
              <a:rPr lang="zh-CN" altLang="en-US" sz="2000">
                <a:latin typeface="宋体" panose="02010600030101010101" pitchFamily="2" charset="-122"/>
              </a:rPr>
              <a:t>      </a:t>
            </a:r>
            <a:endParaRPr lang="zh-CN" altLang="en-US" sz="2000">
              <a:latin typeface="宋体" panose="02010600030101010101" pitchFamily="2" charset="-122"/>
            </a:endParaRPr>
          </a:p>
        </p:txBody>
      </p:sp>
    </p:spTree>
  </p:cSld>
  <p:clrMapOvr>
    <a:masterClrMapping/>
  </p:clrMapOvr>
  <p:transition spd="med">
    <p:random/>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7" name="Arc 3"/>
          <p:cNvSpPr/>
          <p:nvPr/>
        </p:nvSpPr>
        <p:spPr>
          <a:xfrm rot="7873550">
            <a:off x="3703638" y="3830638"/>
            <a:ext cx="1133475" cy="1209675"/>
          </a:xfrm>
          <a:custGeom>
            <a:avLst/>
            <a:gdLst/>
            <a:ahLst/>
            <a:cxnLst>
              <a:cxn ang="0">
                <a:pos x="514619" y="0"/>
              </a:cxn>
              <a:cxn ang="0">
                <a:pos x="1133475" y="544439"/>
              </a:cxn>
              <a:cxn ang="0">
                <a:pos x="0" y="1208088"/>
              </a:cxn>
            </a:cxnLst>
            <a:pathLst>
              <a:path w="18638" h="19873" fill="none">
                <a:moveTo>
                  <a:pt x="8462" y="-1"/>
                </a:moveTo>
                <a:cubicBezTo>
                  <a:pt x="12727" y="1815"/>
                  <a:pt x="16295" y="4955"/>
                  <a:pt x="18638" y="8955"/>
                </a:cubicBezTo>
              </a:path>
              <a:path w="18638" h="19873" stroke="0">
                <a:moveTo>
                  <a:pt x="8462" y="-1"/>
                </a:moveTo>
                <a:cubicBezTo>
                  <a:pt x="12727" y="1815"/>
                  <a:pt x="16295" y="4955"/>
                  <a:pt x="18638" y="8955"/>
                </a:cubicBezTo>
                <a:lnTo>
                  <a:pt x="0" y="19873"/>
                </a:lnTo>
                <a:lnTo>
                  <a:pt x="8462" y="-1"/>
                </a:lnTo>
                <a:close/>
              </a:path>
            </a:pathLst>
          </a:custGeom>
          <a:noFill/>
          <a:ln w="38100" cap="rnd" cmpd="sng">
            <a:solidFill>
              <a:srgbClr val="808080"/>
            </a:solidFill>
            <a:prstDash val="sysDot"/>
            <a:round/>
            <a:headEnd type="none" w="med" len="med"/>
            <a:tailEnd type="triangle" w="med" len="med"/>
          </a:ln>
        </p:spPr>
        <p:txBody>
          <a:bodyPr/>
          <a:p>
            <a:endParaRPr lang="zh-CN" altLang="en-US"/>
          </a:p>
        </p:txBody>
      </p:sp>
      <p:sp>
        <p:nvSpPr>
          <p:cNvPr id="60418" name="Arc 4"/>
          <p:cNvSpPr/>
          <p:nvPr/>
        </p:nvSpPr>
        <p:spPr>
          <a:xfrm rot="3306816">
            <a:off x="4714875" y="2940050"/>
            <a:ext cx="1211263" cy="1208088"/>
          </a:xfrm>
          <a:custGeom>
            <a:avLst/>
            <a:gdLst/>
            <a:ahLst/>
            <a:cxnLst>
              <a:cxn ang="0">
                <a:pos x="514931" y="0"/>
              </a:cxn>
              <a:cxn ang="0">
                <a:pos x="1211262" y="698238"/>
              </a:cxn>
              <a:cxn ang="0">
                <a:pos x="0" y="1208087"/>
              </a:cxn>
            </a:cxnLst>
            <a:pathLst>
              <a:path w="19905" h="19873" fill="none">
                <a:moveTo>
                  <a:pt x="8462" y="-1"/>
                </a:moveTo>
                <a:cubicBezTo>
                  <a:pt x="13623" y="2197"/>
                  <a:pt x="17727" y="6316"/>
                  <a:pt x="19905" y="11485"/>
                </a:cubicBezTo>
              </a:path>
              <a:path w="19905" h="19873" stroke="0">
                <a:moveTo>
                  <a:pt x="8462" y="-1"/>
                </a:moveTo>
                <a:cubicBezTo>
                  <a:pt x="13623" y="2197"/>
                  <a:pt x="17727" y="6316"/>
                  <a:pt x="19905" y="11485"/>
                </a:cubicBezTo>
                <a:lnTo>
                  <a:pt x="0" y="19873"/>
                </a:lnTo>
                <a:lnTo>
                  <a:pt x="8462" y="-1"/>
                </a:lnTo>
                <a:close/>
              </a:path>
            </a:pathLst>
          </a:custGeom>
          <a:noFill/>
          <a:ln w="38100" cap="rnd" cmpd="sng">
            <a:solidFill>
              <a:srgbClr val="808080"/>
            </a:solidFill>
            <a:prstDash val="sysDot"/>
            <a:round/>
            <a:headEnd type="none" w="med" len="med"/>
            <a:tailEnd type="triangle" w="med" len="med"/>
          </a:ln>
        </p:spPr>
        <p:txBody>
          <a:bodyPr/>
          <a:p>
            <a:endParaRPr lang="zh-CN" altLang="en-US"/>
          </a:p>
        </p:txBody>
      </p:sp>
      <p:sp>
        <p:nvSpPr>
          <p:cNvPr id="60419" name="Arc 5"/>
          <p:cNvSpPr/>
          <p:nvPr/>
        </p:nvSpPr>
        <p:spPr>
          <a:xfrm rot="-9622108">
            <a:off x="2628900" y="3213100"/>
            <a:ext cx="1211263" cy="1208088"/>
          </a:xfrm>
          <a:custGeom>
            <a:avLst/>
            <a:gdLst/>
            <a:ahLst/>
            <a:cxnLst>
              <a:cxn ang="0">
                <a:pos x="514931" y="0"/>
              </a:cxn>
              <a:cxn ang="0">
                <a:pos x="1211263" y="698239"/>
              </a:cxn>
              <a:cxn ang="0">
                <a:pos x="0" y="1208088"/>
              </a:cxn>
            </a:cxnLst>
            <a:pathLst>
              <a:path w="19905" h="19873" fill="none">
                <a:moveTo>
                  <a:pt x="8462" y="-1"/>
                </a:moveTo>
                <a:cubicBezTo>
                  <a:pt x="13623" y="2197"/>
                  <a:pt x="17727" y="6316"/>
                  <a:pt x="19905" y="11485"/>
                </a:cubicBezTo>
              </a:path>
              <a:path w="19905" h="19873" stroke="0">
                <a:moveTo>
                  <a:pt x="8462" y="-1"/>
                </a:moveTo>
                <a:cubicBezTo>
                  <a:pt x="13623" y="2197"/>
                  <a:pt x="17727" y="6316"/>
                  <a:pt x="19905" y="11485"/>
                </a:cubicBezTo>
                <a:lnTo>
                  <a:pt x="0" y="19873"/>
                </a:lnTo>
                <a:lnTo>
                  <a:pt x="8462" y="-1"/>
                </a:lnTo>
                <a:close/>
              </a:path>
            </a:pathLst>
          </a:custGeom>
          <a:noFill/>
          <a:ln w="38100" cap="rnd" cmpd="sng">
            <a:solidFill>
              <a:srgbClr val="9E9E9E"/>
            </a:solidFill>
            <a:prstDash val="sysDot"/>
            <a:round/>
            <a:headEnd type="none" w="med" len="med"/>
            <a:tailEnd type="triangle" w="med" len="med"/>
          </a:ln>
        </p:spPr>
        <p:txBody>
          <a:bodyPr/>
          <a:p>
            <a:endParaRPr lang="zh-CN" altLang="en-US"/>
          </a:p>
        </p:txBody>
      </p:sp>
      <p:grpSp>
        <p:nvGrpSpPr>
          <p:cNvPr id="60420" name="Group 6"/>
          <p:cNvGrpSpPr/>
          <p:nvPr/>
        </p:nvGrpSpPr>
        <p:grpSpPr>
          <a:xfrm>
            <a:off x="2701925" y="1773238"/>
            <a:ext cx="3022600" cy="3022600"/>
            <a:chOff x="0" y="0"/>
            <a:chExt cx="1406" cy="1406"/>
          </a:xfrm>
        </p:grpSpPr>
        <p:sp>
          <p:nvSpPr>
            <p:cNvPr id="60421" name="Line 7"/>
            <p:cNvSpPr/>
            <p:nvPr/>
          </p:nvSpPr>
          <p:spPr>
            <a:xfrm flipH="1">
              <a:off x="227" y="0"/>
              <a:ext cx="499" cy="1406"/>
            </a:xfrm>
            <a:prstGeom prst="line">
              <a:avLst/>
            </a:prstGeom>
            <a:ln w="38100" cap="flat" cmpd="sng">
              <a:solidFill>
                <a:srgbClr val="9E9E9E"/>
              </a:solidFill>
              <a:prstDash val="solid"/>
              <a:round/>
              <a:headEnd type="none" w="med" len="med"/>
              <a:tailEnd type="none" w="med" len="med"/>
            </a:ln>
          </p:spPr>
        </p:sp>
        <p:sp>
          <p:nvSpPr>
            <p:cNvPr id="60422" name="Line 8"/>
            <p:cNvSpPr/>
            <p:nvPr/>
          </p:nvSpPr>
          <p:spPr>
            <a:xfrm>
              <a:off x="726" y="0"/>
              <a:ext cx="454" cy="1406"/>
            </a:xfrm>
            <a:prstGeom prst="line">
              <a:avLst/>
            </a:prstGeom>
            <a:ln w="38100" cap="flat" cmpd="sng">
              <a:solidFill>
                <a:srgbClr val="969696"/>
              </a:solidFill>
              <a:prstDash val="solid"/>
              <a:round/>
              <a:headEnd type="none" w="med" len="med"/>
              <a:tailEnd type="none" w="med" len="med"/>
            </a:ln>
          </p:spPr>
        </p:sp>
        <p:sp>
          <p:nvSpPr>
            <p:cNvPr id="60423" name="Line 9"/>
            <p:cNvSpPr/>
            <p:nvPr/>
          </p:nvSpPr>
          <p:spPr>
            <a:xfrm flipH="1">
              <a:off x="227" y="544"/>
              <a:ext cx="1179" cy="862"/>
            </a:xfrm>
            <a:prstGeom prst="line">
              <a:avLst/>
            </a:prstGeom>
            <a:ln w="38100" cap="flat" cmpd="sng">
              <a:solidFill>
                <a:srgbClr val="9E9E9E"/>
              </a:solidFill>
              <a:prstDash val="solid"/>
              <a:round/>
              <a:headEnd type="none" w="med" len="med"/>
              <a:tailEnd type="none" w="med" len="med"/>
            </a:ln>
          </p:spPr>
        </p:sp>
        <p:sp>
          <p:nvSpPr>
            <p:cNvPr id="60424" name="Line 10"/>
            <p:cNvSpPr/>
            <p:nvPr/>
          </p:nvSpPr>
          <p:spPr>
            <a:xfrm>
              <a:off x="0" y="544"/>
              <a:ext cx="1180" cy="862"/>
            </a:xfrm>
            <a:prstGeom prst="line">
              <a:avLst/>
            </a:prstGeom>
            <a:ln w="38100" cap="flat" cmpd="sng">
              <a:solidFill>
                <a:srgbClr val="969696"/>
              </a:solidFill>
              <a:prstDash val="solid"/>
              <a:round/>
              <a:headEnd type="none" w="med" len="med"/>
              <a:tailEnd type="none" w="med" len="med"/>
            </a:ln>
          </p:spPr>
        </p:sp>
        <p:sp>
          <p:nvSpPr>
            <p:cNvPr id="60425" name="Line 11"/>
            <p:cNvSpPr/>
            <p:nvPr/>
          </p:nvSpPr>
          <p:spPr>
            <a:xfrm flipV="1">
              <a:off x="0" y="544"/>
              <a:ext cx="1391" cy="0"/>
            </a:xfrm>
            <a:prstGeom prst="line">
              <a:avLst/>
            </a:prstGeom>
            <a:ln w="38100" cap="flat" cmpd="sng">
              <a:solidFill>
                <a:srgbClr val="9E9E9E"/>
              </a:solidFill>
              <a:prstDash val="solid"/>
              <a:round/>
              <a:headEnd type="none" w="med" len="med"/>
              <a:tailEnd type="none" w="med" len="med"/>
            </a:ln>
          </p:spPr>
        </p:sp>
      </p:grpSp>
      <p:sp>
        <p:nvSpPr>
          <p:cNvPr id="60426" name="Arc 12"/>
          <p:cNvSpPr/>
          <p:nvPr/>
        </p:nvSpPr>
        <p:spPr>
          <a:xfrm rot="-5057432">
            <a:off x="2832100" y="1714500"/>
            <a:ext cx="1211263" cy="1236663"/>
          </a:xfrm>
          <a:custGeom>
            <a:avLst/>
            <a:gdLst/>
            <a:ahLst/>
            <a:cxnLst>
              <a:cxn ang="0">
                <a:pos x="440205" y="0"/>
              </a:cxn>
              <a:cxn ang="0">
                <a:pos x="1211263" y="727063"/>
              </a:cxn>
              <a:cxn ang="0">
                <a:pos x="0" y="1236663"/>
              </a:cxn>
            </a:cxnLst>
            <a:pathLst>
              <a:path w="19905" h="20353" fill="none">
                <a:moveTo>
                  <a:pt x="7233" y="0"/>
                </a:moveTo>
                <a:cubicBezTo>
                  <a:pt x="12950" y="2032"/>
                  <a:pt x="17549" y="6374"/>
                  <a:pt x="19905" y="11965"/>
                </a:cubicBezTo>
              </a:path>
              <a:path w="19905" h="20353" stroke="0">
                <a:moveTo>
                  <a:pt x="7233" y="0"/>
                </a:moveTo>
                <a:cubicBezTo>
                  <a:pt x="12950" y="2032"/>
                  <a:pt x="17549" y="6374"/>
                  <a:pt x="19905" y="11965"/>
                </a:cubicBezTo>
                <a:lnTo>
                  <a:pt x="0" y="20353"/>
                </a:lnTo>
                <a:lnTo>
                  <a:pt x="7233" y="0"/>
                </a:lnTo>
                <a:close/>
              </a:path>
            </a:pathLst>
          </a:custGeom>
          <a:noFill/>
          <a:ln w="38100" cap="rnd" cmpd="sng">
            <a:solidFill>
              <a:srgbClr val="9E9E9E"/>
            </a:solidFill>
            <a:prstDash val="sysDot"/>
            <a:round/>
            <a:headEnd type="none" w="med" len="med"/>
            <a:tailEnd type="triangle" w="med" len="med"/>
          </a:ln>
        </p:spPr>
        <p:txBody>
          <a:bodyPr/>
          <a:p>
            <a:endParaRPr lang="zh-CN" altLang="en-US"/>
          </a:p>
        </p:txBody>
      </p:sp>
      <p:sp>
        <p:nvSpPr>
          <p:cNvPr id="60427" name="Oval 13"/>
          <p:cNvSpPr/>
          <p:nvPr/>
        </p:nvSpPr>
        <p:spPr>
          <a:xfrm>
            <a:off x="4645025" y="5138738"/>
            <a:ext cx="1152525" cy="450850"/>
          </a:xfrm>
          <a:prstGeom prst="ellipse">
            <a:avLst/>
          </a:prstGeom>
          <a:gradFill rotWithShape="1">
            <a:gsLst>
              <a:gs pos="0">
                <a:srgbClr val="000000"/>
              </a:gs>
              <a:gs pos="100000">
                <a:srgbClr val="445E7A">
                  <a:alpha val="0"/>
                </a:srgbClr>
              </a:gs>
            </a:gsLst>
            <a:path path="shape">
              <a:fillToRect l="50000" t="50000" r="50000" b="50000"/>
            </a:path>
            <a:tileRect/>
          </a:gra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60428" name="Arc 98"/>
          <p:cNvSpPr/>
          <p:nvPr/>
        </p:nvSpPr>
        <p:spPr>
          <a:xfrm rot="-370168">
            <a:off x="4357688" y="1717675"/>
            <a:ext cx="1200150" cy="1208088"/>
          </a:xfrm>
          <a:custGeom>
            <a:avLst/>
            <a:gdLst/>
            <a:ahLst/>
            <a:cxnLst>
              <a:cxn ang="0">
                <a:pos x="515072" y="0"/>
              </a:cxn>
              <a:cxn ang="0">
                <a:pos x="1200150" y="671856"/>
              </a:cxn>
              <a:cxn ang="0">
                <a:pos x="0" y="1208088"/>
              </a:cxn>
            </a:cxnLst>
            <a:pathLst>
              <a:path w="19717" h="19873" fill="none">
                <a:moveTo>
                  <a:pt x="8462" y="-1"/>
                </a:moveTo>
                <a:cubicBezTo>
                  <a:pt x="13472" y="2133"/>
                  <a:pt x="17492" y="6080"/>
                  <a:pt x="19716" y="11052"/>
                </a:cubicBezTo>
              </a:path>
              <a:path w="19717" h="19873" stroke="0">
                <a:moveTo>
                  <a:pt x="8462" y="-1"/>
                </a:moveTo>
                <a:cubicBezTo>
                  <a:pt x="13472" y="2133"/>
                  <a:pt x="17492" y="6080"/>
                  <a:pt x="19716" y="11052"/>
                </a:cubicBezTo>
                <a:lnTo>
                  <a:pt x="0" y="19873"/>
                </a:lnTo>
                <a:lnTo>
                  <a:pt x="8462" y="-1"/>
                </a:lnTo>
                <a:close/>
              </a:path>
            </a:pathLst>
          </a:custGeom>
          <a:noFill/>
          <a:ln w="38100" cap="rnd" cmpd="sng">
            <a:solidFill>
              <a:srgbClr val="9E9E9E"/>
            </a:solidFill>
            <a:prstDash val="sysDot"/>
            <a:round/>
            <a:headEnd type="none" w="med" len="med"/>
            <a:tailEnd type="triangle" w="med" len="med"/>
          </a:ln>
        </p:spPr>
        <p:txBody>
          <a:bodyPr/>
          <a:p>
            <a:endParaRPr lang="zh-CN" altLang="en-US"/>
          </a:p>
        </p:txBody>
      </p:sp>
      <p:sp>
        <p:nvSpPr>
          <p:cNvPr id="60429" name="Oval 99"/>
          <p:cNvSpPr/>
          <p:nvPr/>
        </p:nvSpPr>
        <p:spPr>
          <a:xfrm>
            <a:off x="2684463" y="5229225"/>
            <a:ext cx="895350" cy="360363"/>
          </a:xfrm>
          <a:prstGeom prst="ellipse">
            <a:avLst/>
          </a:prstGeom>
          <a:gradFill rotWithShape="1">
            <a:gsLst>
              <a:gs pos="0">
                <a:srgbClr val="000000">
                  <a:alpha val="50000"/>
                </a:srgbClr>
              </a:gs>
              <a:gs pos="100000">
                <a:srgbClr val="445E7A">
                  <a:alpha val="0"/>
                </a:srgbClr>
              </a:gs>
            </a:gsLst>
            <a:path path="shape">
              <a:fillToRect l="50000" t="50000" r="50000" b="50000"/>
            </a:path>
            <a:tileRect/>
          </a:gra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grpSp>
        <p:nvGrpSpPr>
          <p:cNvPr id="60430" name="Group 105"/>
          <p:cNvGrpSpPr/>
          <p:nvPr/>
        </p:nvGrpSpPr>
        <p:grpSpPr>
          <a:xfrm>
            <a:off x="2051050" y="2276475"/>
            <a:ext cx="1274763" cy="1247775"/>
            <a:chOff x="0" y="0"/>
            <a:chExt cx="803" cy="786"/>
          </a:xfrm>
        </p:grpSpPr>
        <p:grpSp>
          <p:nvGrpSpPr>
            <p:cNvPr id="60431" name="Group 106"/>
            <p:cNvGrpSpPr/>
            <p:nvPr/>
          </p:nvGrpSpPr>
          <p:grpSpPr>
            <a:xfrm>
              <a:off x="5" y="0"/>
              <a:ext cx="798" cy="786"/>
              <a:chOff x="0" y="0"/>
              <a:chExt cx="1042" cy="1019"/>
            </a:xfrm>
          </p:grpSpPr>
          <p:pic>
            <p:nvPicPr>
              <p:cNvPr id="60432" name="Picture 107" descr="circuler_1"/>
              <p:cNvPicPr>
                <a:picLocks noChangeAspect="1"/>
              </p:cNvPicPr>
              <p:nvPr/>
            </p:nvPicPr>
            <p:blipFill>
              <a:blip r:embed="rId1"/>
              <a:stretch>
                <a:fillRect/>
              </a:stretch>
            </p:blipFill>
            <p:spPr>
              <a:xfrm>
                <a:off x="0" y="0"/>
                <a:ext cx="1042" cy="1016"/>
              </a:xfrm>
              <a:prstGeom prst="rect">
                <a:avLst/>
              </a:prstGeom>
              <a:noFill/>
              <a:ln w="9525">
                <a:noFill/>
              </a:ln>
            </p:spPr>
          </p:pic>
          <p:sp>
            <p:nvSpPr>
              <p:cNvPr id="60433" name="Oval 108"/>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a:r>
                  <a:rPr lang="zh-CN" altLang="en-US" b="1" dirty="0">
                    <a:solidFill>
                      <a:schemeClr val="bg1"/>
                    </a:solidFill>
                    <a:latin typeface="Arial" panose="020B0604020202020204" pitchFamily="34" charset="0"/>
                    <a:ea typeface="华文细黑" panose="02010600040101010101" pitchFamily="2" charset="-122"/>
                  </a:rPr>
                  <a:t>任务说明</a:t>
                </a:r>
                <a:endParaRPr lang="zh-CN" altLang="en-US" b="1" dirty="0">
                  <a:solidFill>
                    <a:schemeClr val="bg1"/>
                  </a:solidFill>
                  <a:latin typeface="Arial" panose="020B0604020202020204" pitchFamily="34" charset="0"/>
                  <a:ea typeface="华文细黑" panose="02010600040101010101" pitchFamily="2" charset="-122"/>
                </a:endParaRPr>
              </a:p>
            </p:txBody>
          </p:sp>
        </p:grpSp>
        <p:pic>
          <p:nvPicPr>
            <p:cNvPr id="60434" name="Picture 109" descr="Picture2">
              <a:hlinkClick r:id="rId2" action="ppaction://hlinksldjump"/>
            </p:cNvPr>
            <p:cNvPicPr>
              <a:picLocks noChangeAspect="1"/>
            </p:cNvPicPr>
            <p:nvPr/>
          </p:nvPicPr>
          <p:blipFill>
            <a:blip r:embed="rId3"/>
            <a:stretch>
              <a:fillRect/>
            </a:stretch>
          </p:blipFill>
          <p:spPr>
            <a:xfrm>
              <a:off x="85" y="8"/>
              <a:ext cx="630" cy="277"/>
            </a:xfrm>
            <a:prstGeom prst="rect">
              <a:avLst/>
            </a:prstGeom>
            <a:noFill/>
            <a:ln w="9525">
              <a:noFill/>
            </a:ln>
          </p:spPr>
        </p:pic>
        <p:grpSp>
          <p:nvGrpSpPr>
            <p:cNvPr id="60435" name="Group 110"/>
            <p:cNvGrpSpPr/>
            <p:nvPr/>
          </p:nvGrpSpPr>
          <p:grpSpPr>
            <a:xfrm rot="-1297425" flipH="1" flipV="1">
              <a:off x="0" y="593"/>
              <a:ext cx="797" cy="191"/>
              <a:chOff x="0" y="0"/>
              <a:chExt cx="893" cy="246"/>
            </a:xfrm>
          </p:grpSpPr>
          <p:grpSp>
            <p:nvGrpSpPr>
              <p:cNvPr id="60436" name="Group 111"/>
              <p:cNvGrpSpPr/>
              <p:nvPr/>
            </p:nvGrpSpPr>
            <p:grpSpPr>
              <a:xfrm>
                <a:off x="0" y="0"/>
                <a:ext cx="743" cy="185"/>
                <a:chOff x="0" y="0"/>
                <a:chExt cx="1118" cy="279"/>
              </a:xfrm>
            </p:grpSpPr>
            <p:sp>
              <p:nvSpPr>
                <p:cNvPr id="60437" name="AutoShape 112"/>
                <p:cNvSpPr/>
                <p:nvPr/>
              </p:nvSpPr>
              <p:spPr>
                <a:xfrm rot="5263130">
                  <a:off x="285" y="-294"/>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60438" name="AutoShape 113"/>
                <p:cNvSpPr/>
                <p:nvPr/>
              </p:nvSpPr>
              <p:spPr>
                <a:xfrm rot="6078281">
                  <a:off x="421" y="-294"/>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60439" name="AutoShape 114"/>
                <p:cNvSpPr/>
                <p:nvPr/>
              </p:nvSpPr>
              <p:spPr>
                <a:xfrm rot="6373927">
                  <a:off x="497" y="-272"/>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60440" name="AutoShape 115"/>
                <p:cNvSpPr/>
                <p:nvPr/>
              </p:nvSpPr>
              <p:spPr>
                <a:xfrm rot="6906312">
                  <a:off x="587" y="-242"/>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grpSp>
          <p:grpSp>
            <p:nvGrpSpPr>
              <p:cNvPr id="60441" name="Group 116"/>
              <p:cNvGrpSpPr/>
              <p:nvPr/>
            </p:nvGrpSpPr>
            <p:grpSpPr>
              <a:xfrm rot="1353540">
                <a:off x="150" y="60"/>
                <a:ext cx="743" cy="186"/>
                <a:chOff x="0" y="0"/>
                <a:chExt cx="1118" cy="279"/>
              </a:xfrm>
            </p:grpSpPr>
            <p:sp>
              <p:nvSpPr>
                <p:cNvPr id="60442" name="AutoShape 117"/>
                <p:cNvSpPr/>
                <p:nvPr/>
              </p:nvSpPr>
              <p:spPr>
                <a:xfrm rot="5263130">
                  <a:off x="285" y="-294"/>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60443" name="AutoShape 118"/>
                <p:cNvSpPr/>
                <p:nvPr/>
              </p:nvSpPr>
              <p:spPr>
                <a:xfrm rot="6078281">
                  <a:off x="421" y="-294"/>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60444" name="AutoShape 119"/>
                <p:cNvSpPr/>
                <p:nvPr/>
              </p:nvSpPr>
              <p:spPr>
                <a:xfrm rot="6373927">
                  <a:off x="497" y="-272"/>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60445" name="AutoShape 120"/>
                <p:cNvSpPr/>
                <p:nvPr/>
              </p:nvSpPr>
              <p:spPr>
                <a:xfrm rot="6906312">
                  <a:off x="587" y="-242"/>
                  <a:ext cx="227" cy="816"/>
                </a:xfrm>
                <a:prstGeom prst="moon">
                  <a:avLst>
                    <a:gd name="adj" fmla="val 49773"/>
                  </a:avLst>
                </a:prstGeom>
                <a:solidFill>
                  <a:srgbClr val="F8F8F8">
                    <a:alpha val="3999"/>
                  </a:srgbClr>
                </a:solidFill>
                <a:ln w="9525">
                  <a:noFill/>
                </a:ln>
              </p:spPr>
              <p:txBody>
                <a:bodyPr wrap="none" anchor="ctr" anchorCtr="0"/>
                <a:p>
                  <a:endParaRPr lang="zh-CN" altLang="en-US" b="1" dirty="0">
                    <a:latin typeface="Times New Roman" panose="02020603050405020304" pitchFamily="2" charset="0"/>
                    <a:ea typeface="宋体" panose="02010600030101010101" pitchFamily="2" charset="-122"/>
                  </a:endParaRPr>
                </a:p>
              </p:txBody>
            </p:sp>
          </p:grpSp>
        </p:grpSp>
      </p:grpSp>
      <p:grpSp>
        <p:nvGrpSpPr>
          <p:cNvPr id="60446" name="Group 121"/>
          <p:cNvGrpSpPr/>
          <p:nvPr/>
        </p:nvGrpSpPr>
        <p:grpSpPr>
          <a:xfrm>
            <a:off x="3563938" y="1052513"/>
            <a:ext cx="1368425" cy="1368425"/>
            <a:chOff x="0" y="0"/>
            <a:chExt cx="803" cy="786"/>
          </a:xfrm>
        </p:grpSpPr>
        <p:grpSp>
          <p:nvGrpSpPr>
            <p:cNvPr id="60447" name="Group 122"/>
            <p:cNvGrpSpPr/>
            <p:nvPr/>
          </p:nvGrpSpPr>
          <p:grpSpPr>
            <a:xfrm>
              <a:off x="5" y="0"/>
              <a:ext cx="798" cy="786"/>
              <a:chOff x="0" y="0"/>
              <a:chExt cx="1042" cy="1019"/>
            </a:xfrm>
          </p:grpSpPr>
          <p:pic>
            <p:nvPicPr>
              <p:cNvPr id="60448" name="Picture 123" descr="circuler_1">
                <a:hlinkClick r:id="rId4" action="ppaction://hlinksldjump"/>
              </p:cNvPr>
              <p:cNvPicPr>
                <a:picLocks noChangeAspect="1"/>
              </p:cNvPicPr>
              <p:nvPr/>
            </p:nvPicPr>
            <p:blipFill>
              <a:blip r:embed="rId1"/>
              <a:stretch>
                <a:fillRect/>
              </a:stretch>
            </p:blipFill>
            <p:spPr>
              <a:xfrm>
                <a:off x="0" y="0"/>
                <a:ext cx="1042" cy="1016"/>
              </a:xfrm>
              <a:prstGeom prst="rect">
                <a:avLst/>
              </a:prstGeom>
              <a:noFill/>
              <a:ln w="9525">
                <a:noFill/>
              </a:ln>
            </p:spPr>
          </p:pic>
          <p:sp>
            <p:nvSpPr>
              <p:cNvPr id="60449" name="Oval 124">
                <a:hlinkClick r:id="rId4" action="ppaction://hlinksldjump"/>
              </p:cNvPr>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a:r>
                  <a:rPr lang="zh-CN" altLang="en-US" b="1" dirty="0">
                    <a:solidFill>
                      <a:schemeClr val="bg1"/>
                    </a:solidFill>
                    <a:latin typeface="Times New Roman" panose="02020603050405020304" pitchFamily="2" charset="0"/>
                    <a:ea typeface="宋体" panose="02010600030101010101" pitchFamily="2" charset="-122"/>
                  </a:rPr>
                  <a:t>相关知识</a:t>
                </a:r>
                <a:endParaRPr lang="zh-CN" altLang="en-US" b="1" dirty="0">
                  <a:solidFill>
                    <a:schemeClr val="bg1"/>
                  </a:solidFill>
                  <a:latin typeface="Arial" panose="020B0604020202020204" pitchFamily="34" charset="0"/>
                  <a:ea typeface="华文细黑" panose="02010600040101010101" pitchFamily="2" charset="-122"/>
                </a:endParaRPr>
              </a:p>
            </p:txBody>
          </p:sp>
        </p:grpSp>
        <p:pic>
          <p:nvPicPr>
            <p:cNvPr id="60450" name="Picture 125" descr="Picture2"/>
            <p:cNvPicPr>
              <a:picLocks noChangeAspect="1"/>
            </p:cNvPicPr>
            <p:nvPr/>
          </p:nvPicPr>
          <p:blipFill>
            <a:blip r:embed="rId3"/>
            <a:stretch>
              <a:fillRect/>
            </a:stretch>
          </p:blipFill>
          <p:spPr>
            <a:xfrm>
              <a:off x="85" y="8"/>
              <a:ext cx="630" cy="277"/>
            </a:xfrm>
            <a:prstGeom prst="rect">
              <a:avLst/>
            </a:prstGeom>
            <a:noFill/>
            <a:ln w="9525">
              <a:noFill/>
            </a:ln>
          </p:spPr>
        </p:pic>
        <p:grpSp>
          <p:nvGrpSpPr>
            <p:cNvPr id="60451" name="Group 126"/>
            <p:cNvGrpSpPr/>
            <p:nvPr/>
          </p:nvGrpSpPr>
          <p:grpSpPr>
            <a:xfrm rot="-1297425" flipH="1" flipV="1">
              <a:off x="0" y="593"/>
              <a:ext cx="797" cy="191"/>
              <a:chOff x="0" y="0"/>
              <a:chExt cx="893" cy="246"/>
            </a:xfrm>
          </p:grpSpPr>
          <p:grpSp>
            <p:nvGrpSpPr>
              <p:cNvPr id="60452" name="Group 127"/>
              <p:cNvGrpSpPr/>
              <p:nvPr/>
            </p:nvGrpSpPr>
            <p:grpSpPr>
              <a:xfrm>
                <a:off x="0" y="0"/>
                <a:ext cx="743" cy="185"/>
                <a:chOff x="0" y="0"/>
                <a:chExt cx="1118" cy="279"/>
              </a:xfrm>
            </p:grpSpPr>
            <p:sp>
              <p:nvSpPr>
                <p:cNvPr id="60453" name="AutoShape 128"/>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454" name="AutoShape 129"/>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455" name="AutoShape 130"/>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456" name="AutoShape 131"/>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nvGrpSpPr>
              <p:cNvPr id="60457" name="Group 132"/>
              <p:cNvGrpSpPr/>
              <p:nvPr/>
            </p:nvGrpSpPr>
            <p:grpSpPr>
              <a:xfrm rot="1353540">
                <a:off x="150" y="60"/>
                <a:ext cx="743" cy="186"/>
                <a:chOff x="0" y="0"/>
                <a:chExt cx="1118" cy="279"/>
              </a:xfrm>
            </p:grpSpPr>
            <p:sp>
              <p:nvSpPr>
                <p:cNvPr id="60458" name="AutoShape 133"/>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459" name="AutoShape 134"/>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460" name="AutoShape 135"/>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461" name="AutoShape 136"/>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grpSp>
      <p:grpSp>
        <p:nvGrpSpPr>
          <p:cNvPr id="60462" name="Group 154"/>
          <p:cNvGrpSpPr/>
          <p:nvPr/>
        </p:nvGrpSpPr>
        <p:grpSpPr>
          <a:xfrm>
            <a:off x="5076825" y="2276475"/>
            <a:ext cx="1296988" cy="1247775"/>
            <a:chOff x="0" y="0"/>
            <a:chExt cx="1042" cy="1019"/>
          </a:xfrm>
        </p:grpSpPr>
        <p:pic>
          <p:nvPicPr>
            <p:cNvPr id="60463" name="Picture 155" descr="circuler_1">
              <a:hlinkClick r:id="rId4" action="ppaction://hlinksldjump"/>
            </p:cNvPr>
            <p:cNvPicPr>
              <a:picLocks noChangeAspect="1"/>
            </p:cNvPicPr>
            <p:nvPr/>
          </p:nvPicPr>
          <p:blipFill>
            <a:blip r:embed="rId1"/>
            <a:stretch>
              <a:fillRect/>
            </a:stretch>
          </p:blipFill>
          <p:spPr>
            <a:xfrm>
              <a:off x="0" y="0"/>
              <a:ext cx="1042" cy="1016"/>
            </a:xfrm>
            <a:prstGeom prst="rect">
              <a:avLst/>
            </a:prstGeom>
            <a:noFill/>
            <a:ln w="9525">
              <a:noFill/>
            </a:ln>
          </p:spPr>
        </p:pic>
        <p:sp>
          <p:nvSpPr>
            <p:cNvPr id="60464" name="Oval 156">
              <a:hlinkClick r:id="rId4" action="ppaction://hlinksldjump"/>
            </p:cNvPr>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a:r>
                <a:rPr lang="zh-CN" altLang="en-US" b="1" dirty="0">
                  <a:solidFill>
                    <a:schemeClr val="bg1"/>
                  </a:solidFill>
                  <a:latin typeface="Times New Roman" panose="02020603050405020304" pitchFamily="2" charset="0"/>
                  <a:ea typeface="宋体" panose="02010600030101010101" pitchFamily="2" charset="-122"/>
                </a:rPr>
                <a:t>任务实施</a:t>
              </a:r>
              <a:endParaRPr lang="zh-CN" altLang="en-US" b="1" dirty="0">
                <a:solidFill>
                  <a:schemeClr val="bg1"/>
                </a:solidFill>
                <a:latin typeface="Times New Roman" panose="02020603050405020304" pitchFamily="2" charset="0"/>
                <a:ea typeface="宋体" panose="02010600030101010101" pitchFamily="2" charset="-122"/>
              </a:endParaRPr>
            </a:p>
          </p:txBody>
        </p:sp>
      </p:grpSp>
      <p:grpSp>
        <p:nvGrpSpPr>
          <p:cNvPr id="60465" name="Group 158"/>
          <p:cNvGrpSpPr/>
          <p:nvPr/>
        </p:nvGrpSpPr>
        <p:grpSpPr>
          <a:xfrm rot="-1297425" flipH="1" flipV="1">
            <a:off x="5219700" y="3213100"/>
            <a:ext cx="1265238" cy="303213"/>
            <a:chOff x="0" y="0"/>
            <a:chExt cx="893" cy="246"/>
          </a:xfrm>
        </p:grpSpPr>
        <p:grpSp>
          <p:nvGrpSpPr>
            <p:cNvPr id="60466" name="Group 159"/>
            <p:cNvGrpSpPr/>
            <p:nvPr/>
          </p:nvGrpSpPr>
          <p:grpSpPr>
            <a:xfrm>
              <a:off x="0" y="0"/>
              <a:ext cx="743" cy="185"/>
              <a:chOff x="0" y="0"/>
              <a:chExt cx="1118" cy="279"/>
            </a:xfrm>
          </p:grpSpPr>
          <p:sp>
            <p:nvSpPr>
              <p:cNvPr id="60467" name="AutoShape 160"/>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468" name="AutoShape 161"/>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469" name="AutoShape 162"/>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470" name="AutoShape 163"/>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nvGrpSpPr>
            <p:cNvPr id="60471" name="Group 164"/>
            <p:cNvGrpSpPr/>
            <p:nvPr/>
          </p:nvGrpSpPr>
          <p:grpSpPr>
            <a:xfrm rot="1353540">
              <a:off x="150" y="60"/>
              <a:ext cx="743" cy="186"/>
              <a:chOff x="0" y="0"/>
              <a:chExt cx="1118" cy="279"/>
            </a:xfrm>
          </p:grpSpPr>
          <p:sp>
            <p:nvSpPr>
              <p:cNvPr id="60472" name="AutoShape 165"/>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473" name="AutoShape 166"/>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474" name="AutoShape 167"/>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475" name="AutoShape 168"/>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sp>
        <p:nvSpPr>
          <p:cNvPr id="60477" name="Rectangle 177"/>
          <p:cNvSpPr>
            <a:spLocks noGrp="1"/>
          </p:cNvSpPr>
          <p:nvPr>
            <p:ph type="title" idx="4294967295"/>
          </p:nvPr>
        </p:nvSpPr>
        <p:spPr>
          <a:xfrm>
            <a:off x="179388" y="0"/>
            <a:ext cx="8964613" cy="1143000"/>
          </a:xfrm>
        </p:spPr>
        <p:txBody>
          <a:bodyPr vert="horz" wrap="square" lIns="78366" tIns="39183" rIns="78366" bIns="39183" anchor="ctr"/>
          <a:p>
            <a:pPr marL="0" marR="0" indent="0" algn="l" defTabSz="784225" rtl="0" eaLnBrk="1" fontAlgn="base" latinLnBrk="0" hangingPunct="1">
              <a:lnSpc>
                <a:spcPct val="100000"/>
              </a:lnSpc>
              <a:spcBef>
                <a:spcPct val="0"/>
              </a:spcBef>
              <a:spcAft>
                <a:spcPct val="0"/>
              </a:spcAft>
              <a:buClrTx/>
              <a:buSzTx/>
              <a:buFontTx/>
              <a:buNone/>
            </a:pPr>
            <a:r>
              <a:rPr kumimoji="0" sz="2800" b="1" i="0" u="none" strike="noStrike" kern="1200" cap="none" spc="0" normalizeH="0" baseline="0" noProof="1" dirty="0">
                <a:ea typeface="+mj-ea"/>
                <a:cs typeface="+mj-cs"/>
              </a:rPr>
              <a:t>任务3   交通信号灯控制系统设计与实践</a:t>
            </a:r>
            <a:endParaRPr kumimoji="0" sz="2800" b="1" i="0" u="none" strike="noStrike" kern="1200" cap="none" spc="0" normalizeH="0" baseline="0" noProof="1" dirty="0">
              <a:ea typeface="+mj-ea"/>
              <a:cs typeface="+mj-cs"/>
            </a:endParaRPr>
          </a:p>
        </p:txBody>
      </p:sp>
      <p:grpSp>
        <p:nvGrpSpPr>
          <p:cNvPr id="2" name="Group 178"/>
          <p:cNvGrpSpPr/>
          <p:nvPr/>
        </p:nvGrpSpPr>
        <p:grpSpPr>
          <a:xfrm>
            <a:off x="4859338" y="4005263"/>
            <a:ext cx="1274762" cy="1247775"/>
            <a:chOff x="0" y="0"/>
            <a:chExt cx="803" cy="786"/>
          </a:xfrm>
        </p:grpSpPr>
        <p:grpSp>
          <p:nvGrpSpPr>
            <p:cNvPr id="60478" name="Group 179"/>
            <p:cNvGrpSpPr/>
            <p:nvPr/>
          </p:nvGrpSpPr>
          <p:grpSpPr>
            <a:xfrm>
              <a:off x="5" y="0"/>
              <a:ext cx="798" cy="786"/>
              <a:chOff x="0" y="0"/>
              <a:chExt cx="1042" cy="1019"/>
            </a:xfrm>
          </p:grpSpPr>
          <p:pic>
            <p:nvPicPr>
              <p:cNvPr id="60479" name="Picture 180" descr="circuler_1">
                <a:hlinkClick r:id="rId4" action="ppaction://hlinksldjump"/>
              </p:cNvPr>
              <p:cNvPicPr>
                <a:picLocks noChangeAspect="1"/>
              </p:cNvPicPr>
              <p:nvPr/>
            </p:nvPicPr>
            <p:blipFill>
              <a:blip r:embed="rId1"/>
              <a:stretch>
                <a:fillRect/>
              </a:stretch>
            </p:blipFill>
            <p:spPr>
              <a:xfrm>
                <a:off x="0" y="0"/>
                <a:ext cx="1042" cy="1016"/>
              </a:xfrm>
              <a:prstGeom prst="rect">
                <a:avLst/>
              </a:prstGeom>
              <a:noFill/>
              <a:ln w="9525">
                <a:noFill/>
              </a:ln>
            </p:spPr>
          </p:pic>
          <p:sp>
            <p:nvSpPr>
              <p:cNvPr id="60480" name="Oval 181">
                <a:hlinkClick r:id="rId4" action="ppaction://hlinksldjump"/>
              </p:cNvPr>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a:r>
                  <a:rPr lang="zh-CN" altLang="en-US" b="1" dirty="0">
                    <a:solidFill>
                      <a:schemeClr val="bg1"/>
                    </a:solidFill>
                    <a:latin typeface="Times New Roman" panose="02020603050405020304" pitchFamily="2" charset="0"/>
                    <a:ea typeface="宋体" panose="02010600030101010101" pitchFamily="2" charset="-122"/>
                  </a:rPr>
                  <a:t>任务拓展</a:t>
                </a:r>
                <a:endParaRPr lang="zh-CN" altLang="en-US" b="1" dirty="0">
                  <a:solidFill>
                    <a:schemeClr val="bg1"/>
                  </a:solidFill>
                  <a:latin typeface="Times New Roman" panose="02020603050405020304" pitchFamily="2" charset="0"/>
                  <a:ea typeface="宋体" panose="02010600030101010101" pitchFamily="2" charset="-122"/>
                </a:endParaRPr>
              </a:p>
            </p:txBody>
          </p:sp>
        </p:grpSp>
        <p:pic>
          <p:nvPicPr>
            <p:cNvPr id="60481" name="Picture 182" descr="Picture2">
              <a:hlinkClick r:id="rId2" action="ppaction://hlinksldjump"/>
            </p:cNvPr>
            <p:cNvPicPr>
              <a:picLocks noChangeAspect="1"/>
            </p:cNvPicPr>
            <p:nvPr/>
          </p:nvPicPr>
          <p:blipFill>
            <a:blip r:embed="rId3"/>
            <a:stretch>
              <a:fillRect/>
            </a:stretch>
          </p:blipFill>
          <p:spPr>
            <a:xfrm>
              <a:off x="85" y="8"/>
              <a:ext cx="630" cy="277"/>
            </a:xfrm>
            <a:prstGeom prst="rect">
              <a:avLst/>
            </a:prstGeom>
            <a:noFill/>
            <a:ln w="9525">
              <a:noFill/>
            </a:ln>
          </p:spPr>
        </p:pic>
        <p:grpSp>
          <p:nvGrpSpPr>
            <p:cNvPr id="60482" name="Group 183"/>
            <p:cNvGrpSpPr/>
            <p:nvPr/>
          </p:nvGrpSpPr>
          <p:grpSpPr>
            <a:xfrm rot="-1297425" flipH="1" flipV="1">
              <a:off x="0" y="593"/>
              <a:ext cx="797" cy="191"/>
              <a:chOff x="0" y="0"/>
              <a:chExt cx="893" cy="246"/>
            </a:xfrm>
          </p:grpSpPr>
          <p:grpSp>
            <p:nvGrpSpPr>
              <p:cNvPr id="60483" name="Group 184"/>
              <p:cNvGrpSpPr/>
              <p:nvPr/>
            </p:nvGrpSpPr>
            <p:grpSpPr>
              <a:xfrm>
                <a:off x="0" y="0"/>
                <a:ext cx="743" cy="185"/>
                <a:chOff x="0" y="0"/>
                <a:chExt cx="1118" cy="279"/>
              </a:xfrm>
            </p:grpSpPr>
            <p:sp>
              <p:nvSpPr>
                <p:cNvPr id="60484" name="AutoShape 185"/>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485" name="AutoShape 186"/>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486" name="AutoShape 187"/>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487" name="AutoShape 188"/>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nvGrpSpPr>
              <p:cNvPr id="60488" name="Group 189"/>
              <p:cNvGrpSpPr/>
              <p:nvPr/>
            </p:nvGrpSpPr>
            <p:grpSpPr>
              <a:xfrm rot="1353540">
                <a:off x="150" y="60"/>
                <a:ext cx="743" cy="186"/>
                <a:chOff x="0" y="0"/>
                <a:chExt cx="1118" cy="279"/>
              </a:xfrm>
            </p:grpSpPr>
            <p:sp>
              <p:nvSpPr>
                <p:cNvPr id="60489" name="AutoShape 190"/>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490" name="AutoShape 191"/>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491" name="AutoShape 192"/>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492" name="AutoShape 193"/>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grpSp>
      <p:grpSp>
        <p:nvGrpSpPr>
          <p:cNvPr id="60493" name="Group 195"/>
          <p:cNvGrpSpPr/>
          <p:nvPr/>
        </p:nvGrpSpPr>
        <p:grpSpPr>
          <a:xfrm>
            <a:off x="2627313" y="4005263"/>
            <a:ext cx="1439862" cy="1368425"/>
            <a:chOff x="0" y="0"/>
            <a:chExt cx="803" cy="786"/>
          </a:xfrm>
        </p:grpSpPr>
        <p:grpSp>
          <p:nvGrpSpPr>
            <p:cNvPr id="60494" name="Group 196"/>
            <p:cNvGrpSpPr/>
            <p:nvPr/>
          </p:nvGrpSpPr>
          <p:grpSpPr>
            <a:xfrm>
              <a:off x="5" y="0"/>
              <a:ext cx="798" cy="786"/>
              <a:chOff x="0" y="0"/>
              <a:chExt cx="1042" cy="1019"/>
            </a:xfrm>
          </p:grpSpPr>
          <p:pic>
            <p:nvPicPr>
              <p:cNvPr id="60495" name="Picture 197" descr="circuler_1"/>
              <p:cNvPicPr>
                <a:picLocks noChangeAspect="1"/>
              </p:cNvPicPr>
              <p:nvPr/>
            </p:nvPicPr>
            <p:blipFill>
              <a:blip r:embed="rId1"/>
              <a:stretch>
                <a:fillRect/>
              </a:stretch>
            </p:blipFill>
            <p:spPr>
              <a:xfrm>
                <a:off x="0" y="0"/>
                <a:ext cx="1042" cy="1016"/>
              </a:xfrm>
              <a:prstGeom prst="rect">
                <a:avLst/>
              </a:prstGeom>
              <a:noFill/>
              <a:ln w="9525">
                <a:noFill/>
              </a:ln>
            </p:spPr>
          </p:pic>
          <p:sp>
            <p:nvSpPr>
              <p:cNvPr id="60496" name="Oval 198"/>
              <p:cNvSpPr/>
              <p:nvPr/>
            </p:nvSpPr>
            <p:spPr>
              <a:xfrm>
                <a:off x="0" y="0"/>
                <a:ext cx="1035" cy="1019"/>
              </a:xfrm>
              <a:prstGeom prst="ellipse">
                <a:avLst/>
              </a:prstGeom>
              <a:gradFill rotWithShape="1">
                <a:gsLst>
                  <a:gs pos="0">
                    <a:srgbClr val="1967B1"/>
                  </a:gs>
                  <a:gs pos="100000">
                    <a:srgbClr val="153B8F"/>
                  </a:gs>
                </a:gsLst>
                <a:lin ang="18900000" scaled="1"/>
                <a:tileRect/>
              </a:gradFill>
              <a:ln w="9525">
                <a:noFill/>
              </a:ln>
            </p:spPr>
            <p:txBody>
              <a:bodyPr wrap="none" anchor="ctr" anchorCtr="0"/>
              <a:p>
                <a:pPr algn="ctr"/>
                <a:r>
                  <a:rPr lang="zh-CN" altLang="en-US" b="1" dirty="0">
                    <a:solidFill>
                      <a:schemeClr val="tx1"/>
                    </a:solidFill>
                    <a:latin typeface="Times New Roman" panose="02020603050405020304" pitchFamily="2" charset="0"/>
                    <a:ea typeface="宋体" panose="02010600030101010101" pitchFamily="2" charset="-122"/>
                  </a:rPr>
                  <a:t>知识延伸</a:t>
                </a:r>
                <a:endParaRPr lang="zh-CN" altLang="en-US" b="1" dirty="0">
                  <a:solidFill>
                    <a:schemeClr val="tx1"/>
                  </a:solidFill>
                  <a:latin typeface="Times New Roman" panose="02020603050405020304" pitchFamily="2" charset="0"/>
                  <a:ea typeface="宋体" panose="02010600030101010101" pitchFamily="2" charset="-122"/>
                </a:endParaRPr>
              </a:p>
            </p:txBody>
          </p:sp>
        </p:grpSp>
        <p:pic>
          <p:nvPicPr>
            <p:cNvPr id="60497" name="Picture 199" descr="Picture2"/>
            <p:cNvPicPr>
              <a:picLocks noChangeAspect="1"/>
            </p:cNvPicPr>
            <p:nvPr/>
          </p:nvPicPr>
          <p:blipFill>
            <a:blip r:embed="rId3"/>
            <a:stretch>
              <a:fillRect/>
            </a:stretch>
          </p:blipFill>
          <p:spPr>
            <a:xfrm>
              <a:off x="85" y="8"/>
              <a:ext cx="630" cy="277"/>
            </a:xfrm>
            <a:prstGeom prst="rect">
              <a:avLst/>
            </a:prstGeom>
            <a:noFill/>
            <a:ln w="9525">
              <a:noFill/>
            </a:ln>
          </p:spPr>
        </p:pic>
        <p:grpSp>
          <p:nvGrpSpPr>
            <p:cNvPr id="60498" name="Group 200"/>
            <p:cNvGrpSpPr/>
            <p:nvPr/>
          </p:nvGrpSpPr>
          <p:grpSpPr>
            <a:xfrm rot="-1297425" flipH="1" flipV="1">
              <a:off x="0" y="593"/>
              <a:ext cx="797" cy="191"/>
              <a:chOff x="0" y="0"/>
              <a:chExt cx="893" cy="246"/>
            </a:xfrm>
          </p:grpSpPr>
          <p:grpSp>
            <p:nvGrpSpPr>
              <p:cNvPr id="60499" name="Group 201"/>
              <p:cNvGrpSpPr/>
              <p:nvPr/>
            </p:nvGrpSpPr>
            <p:grpSpPr>
              <a:xfrm>
                <a:off x="0" y="0"/>
                <a:ext cx="743" cy="185"/>
                <a:chOff x="0" y="0"/>
                <a:chExt cx="1118" cy="279"/>
              </a:xfrm>
            </p:grpSpPr>
            <p:sp>
              <p:nvSpPr>
                <p:cNvPr id="60500" name="AutoShape 202"/>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501" name="AutoShape 203"/>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502" name="AutoShape 204"/>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503" name="AutoShape 205"/>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nvGrpSpPr>
              <p:cNvPr id="60504" name="Group 206"/>
              <p:cNvGrpSpPr/>
              <p:nvPr/>
            </p:nvGrpSpPr>
            <p:grpSpPr>
              <a:xfrm rot="1353540">
                <a:off x="150" y="60"/>
                <a:ext cx="743" cy="186"/>
                <a:chOff x="0" y="0"/>
                <a:chExt cx="1118" cy="279"/>
              </a:xfrm>
            </p:grpSpPr>
            <p:sp>
              <p:nvSpPr>
                <p:cNvPr id="60505" name="AutoShape 207"/>
                <p:cNvSpPr/>
                <p:nvPr/>
              </p:nvSpPr>
              <p:spPr>
                <a:xfrm rot="5263130">
                  <a:off x="285"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506" name="AutoShape 208"/>
                <p:cNvSpPr/>
                <p:nvPr/>
              </p:nvSpPr>
              <p:spPr>
                <a:xfrm rot="6078281">
                  <a:off x="421" y="-294"/>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507" name="AutoShape 209"/>
                <p:cNvSpPr/>
                <p:nvPr/>
              </p:nvSpPr>
              <p:spPr>
                <a:xfrm rot="6373927">
                  <a:off x="497" y="-27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sp>
              <p:nvSpPr>
                <p:cNvPr id="60508" name="AutoShape 210"/>
                <p:cNvSpPr/>
                <p:nvPr/>
              </p:nvSpPr>
              <p:spPr>
                <a:xfrm rot="6906312">
                  <a:off x="587" y="-242"/>
                  <a:ext cx="227" cy="816"/>
                </a:xfrm>
                <a:prstGeom prst="moon">
                  <a:avLst>
                    <a:gd name="adj" fmla="val 49773"/>
                  </a:avLst>
                </a:prstGeom>
                <a:solidFill>
                  <a:srgbClr val="F8F8F8">
                    <a:alpha val="3999"/>
                  </a:srgbClr>
                </a:solidFill>
                <a:ln w="9525">
                  <a:noFill/>
                </a:ln>
              </p:spPr>
              <p:txBody>
                <a:bodyPr vert="eaVert" wrap="none" anchor="ctr" anchorCtr="0"/>
                <a:p>
                  <a:endParaRPr lang="zh-CN" altLang="en-US" b="1" dirty="0">
                    <a:latin typeface="Times New Roman" panose="02020603050405020304" pitchFamily="2" charset="0"/>
                    <a:ea typeface="宋体" panose="02010600030101010101" pitchFamily="2" charset="-122"/>
                  </a:endParaRPr>
                </a:p>
              </p:txBody>
            </p:sp>
          </p:grpSp>
        </p:grpSp>
      </p:grpSp>
      <p:grpSp>
        <p:nvGrpSpPr>
          <p:cNvPr id="60509" name="Group 220"/>
          <p:cNvGrpSpPr/>
          <p:nvPr/>
        </p:nvGrpSpPr>
        <p:grpSpPr>
          <a:xfrm>
            <a:off x="7019925" y="5805488"/>
            <a:ext cx="1752600" cy="533400"/>
            <a:chOff x="0" y="0"/>
            <a:chExt cx="1104" cy="336"/>
          </a:xfrm>
        </p:grpSpPr>
        <p:sp>
          <p:nvSpPr>
            <p:cNvPr id="60510" name="Oval 217"/>
            <p:cNvSpPr/>
            <p:nvPr/>
          </p:nvSpPr>
          <p:spPr>
            <a:xfrm>
              <a:off x="0" y="0"/>
              <a:ext cx="1104" cy="336"/>
            </a:xfrm>
            <a:prstGeom prst="ellipse">
              <a:avLst/>
            </a:prstGeom>
            <a:gradFill rotWithShape="1">
              <a:gsLst>
                <a:gs pos="0">
                  <a:srgbClr val="C0CFE6"/>
                </a:gs>
                <a:gs pos="100000">
                  <a:srgbClr val="59606A"/>
                </a:gs>
              </a:gsLst>
              <a:path path="shape">
                <a:fillToRect l="50000" t="50000" r="50000" b="50000"/>
              </a:path>
              <a:tileRect/>
            </a:gradFill>
            <a:ln w="9525">
              <a:noFill/>
            </a:ln>
            <a:effectLst>
              <a:outerShdw dist="38100" dir="5400000" algn="ctr" rotWithShape="0">
                <a:schemeClr val="bg2"/>
              </a:outerShdw>
            </a:effectLst>
          </p:spPr>
          <p:txBody>
            <a:bodyPr wrap="none" anchor="ctr" anchorCtr="0"/>
            <a:p>
              <a:endParaRPr lang="zh-CN" altLang="en-US" b="1" dirty="0">
                <a:latin typeface="Times New Roman" panose="02020603050405020304" pitchFamily="2" charset="0"/>
                <a:ea typeface="宋体" panose="02010600030101010101" pitchFamily="2" charset="-122"/>
              </a:endParaRPr>
            </a:p>
          </p:txBody>
        </p:sp>
        <p:sp>
          <p:nvSpPr>
            <p:cNvPr id="60511" name="Rectangle 218">
              <a:hlinkClick r:id="rId4" action="ppaction://hlinksldjump"/>
            </p:cNvPr>
            <p:cNvSpPr/>
            <p:nvPr/>
          </p:nvSpPr>
          <p:spPr>
            <a:xfrm>
              <a:off x="136" y="45"/>
              <a:ext cx="841" cy="231"/>
            </a:xfrm>
            <a:prstGeom prst="rect">
              <a:avLst/>
            </a:prstGeom>
            <a:noFill/>
            <a:ln w="9525">
              <a:noFill/>
            </a:ln>
          </p:spPr>
          <p:txBody>
            <a:bodyPr wrap="none" anchor="t" anchorCtr="0">
              <a:spAutoFit/>
            </a:bodyPr>
            <a:p>
              <a:r>
                <a:rPr lang="zh-CN" altLang="en-US" b="1" dirty="0">
                  <a:latin typeface="Times New Roman" panose="02020603050405020304" pitchFamily="2" charset="0"/>
                  <a:ea typeface="宋体" panose="02010600030101010101" pitchFamily="2" charset="-122"/>
                </a:rPr>
                <a:t>返回项目页</a:t>
              </a:r>
              <a:endParaRPr lang="zh-CN" altLang="en-US" b="1" dirty="0">
                <a:latin typeface="Times New Roman" panose="02020603050405020304" pitchFamily="2" charset="0"/>
                <a:ea typeface="宋体" panose="02010600030101010101" pitchFamily="2" charset="-122"/>
              </a:endParaRPr>
            </a:p>
          </p:txBody>
        </p:sp>
      </p:grpSp>
    </p:spTree>
  </p:cSld>
  <p:clrMapOvr>
    <a:masterClrMapping/>
  </p:clrMapOvr>
  <p:transition spd="med">
    <p:random/>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2"/>
          <p:cNvSpPr>
            <a:spLocks noGrp="1"/>
          </p:cNvSpPr>
          <p:nvPr>
            <p:ph type="title" idx="4294967295"/>
          </p:nvPr>
        </p:nvSpPr>
        <p:spPr>
          <a:xfrm>
            <a:off x="179705" y="116205"/>
            <a:ext cx="8964930" cy="1479550"/>
          </a:xfrm>
        </p:spPr>
        <p:txBody>
          <a:bodyPr vert="horz" wrap="square" lIns="78366" tIns="39183" rIns="78366" bIns="39183" anchor="ctr"/>
          <a:p>
            <a:pPr marL="0" marR="0" indent="0" algn="l" defTabSz="784225" rtl="0" eaLnBrk="1" fontAlgn="base" latinLnBrk="0" hangingPunct="1">
              <a:lnSpc>
                <a:spcPct val="13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任务3   交通信号灯控制系统设计与实践</a:t>
            </a:r>
            <a:b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任务说明</a:t>
            </a:r>
            <a:endParaRPr kumimoji="0" lang="zh-CN" altLang="en-US" sz="2800" b="1" i="0" u="none" strike="noStrike" kern="1200" cap="none" spc="0" normalizeH="0" baseline="0" noProof="1" dirty="0">
              <a:solidFill>
                <a:srgbClr val="FF6743"/>
              </a:solidFill>
              <a:latin typeface="+mj-lt"/>
              <a:ea typeface="+mj-ea"/>
              <a:cs typeface="+mj-cs"/>
            </a:endParaRPr>
          </a:p>
        </p:txBody>
      </p:sp>
      <p:sp>
        <p:nvSpPr>
          <p:cNvPr id="2" name="Rectangle 3"/>
          <p:cNvSpPr>
            <a:spLocks noGrp="1"/>
          </p:cNvSpPr>
          <p:nvPr>
            <p:ph type="body" idx="4294967295"/>
          </p:nvPr>
        </p:nvSpPr>
        <p:spPr>
          <a:xfrm>
            <a:off x="323850" y="1622425"/>
            <a:ext cx="8642350" cy="4254500"/>
          </a:xfrm>
        </p:spPr>
        <p:txBody>
          <a:bodyPr vert="horz" wrap="square" lIns="78366" tIns="39183" rIns="78366" bIns="39183" anchor="t" anchorCtr="0"/>
          <a:p>
            <a:pPr eaLnBrk="1" hangingPunct="1">
              <a:lnSpc>
                <a:spcPct val="135000"/>
              </a:lnSpc>
            </a:pPr>
            <a:r>
              <a:rPr lang="en-US" altLang="zh-CN" sz="2000">
                <a:solidFill>
                  <a:srgbClr val="000000"/>
                </a:solidFill>
                <a:latin typeface="宋体" panose="02010600030101010101" pitchFamily="2" charset="-122"/>
              </a:rPr>
              <a:t> </a:t>
            </a:r>
            <a:endParaRPr lang="en-US" altLang="zh-CN">
              <a:latin typeface="宋体" panose="02010600030101010101" pitchFamily="2" charset="-122"/>
            </a:endParaRPr>
          </a:p>
          <a:p>
            <a:pPr eaLnBrk="1" hangingPunct="1">
              <a:lnSpc>
                <a:spcPct val="175000"/>
              </a:lnSpc>
            </a:pPr>
            <a:r>
              <a:rPr lang="en-US" altLang="zh-CN">
                <a:solidFill>
                  <a:srgbClr val="000000"/>
                </a:solidFill>
                <a:latin typeface="宋体" panose="02010600030101010101" pitchFamily="2" charset="-122"/>
              </a:rPr>
              <a:t>  	 </a:t>
            </a:r>
            <a:r>
              <a:rPr b="0">
                <a:solidFill>
                  <a:srgbClr val="000000"/>
                </a:solidFill>
                <a:latin typeface="宋体" panose="02010600030101010101" pitchFamily="2" charset="-122"/>
              </a:rPr>
              <a:t>利用软件延时和外部中断，设计一个实用电路：交通信号灯控制电路。</a:t>
            </a:r>
            <a:endParaRPr b="0">
              <a:solidFill>
                <a:srgbClr val="000000"/>
              </a:solidFill>
              <a:latin typeface="宋体" panose="02010600030101010101" pitchFamily="2" charset="-122"/>
            </a:endParaRPr>
          </a:p>
        </p:txBody>
      </p:sp>
    </p:spTree>
  </p:cSld>
  <p:clrMapOvr>
    <a:masterClrMapping/>
  </p:clrMapOvr>
  <p:transition spd="med">
    <p:random/>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2"/>
          <p:cNvSpPr>
            <a:spLocks noGrp="1"/>
          </p:cNvSpPr>
          <p:nvPr>
            <p:ph type="title" idx="4294967295"/>
          </p:nvPr>
        </p:nvSpPr>
        <p:spPr>
          <a:xfrm>
            <a:off x="179705" y="116205"/>
            <a:ext cx="8964930" cy="1479550"/>
          </a:xfrm>
        </p:spPr>
        <p:txBody>
          <a:bodyPr vert="horz" wrap="square" lIns="78366" tIns="39183" rIns="78366" bIns="39183" anchor="ctr"/>
          <a:p>
            <a:pPr marL="0" marR="0" indent="0" algn="l" defTabSz="784225" rtl="0" eaLnBrk="1" fontAlgn="base" latinLnBrk="0" hangingPunct="1">
              <a:lnSpc>
                <a:spcPct val="13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任务3   交通信号灯控制系统设计与实践</a:t>
            </a:r>
            <a:b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23850" y="1622425"/>
            <a:ext cx="8642350" cy="4254500"/>
          </a:xfrm>
        </p:spPr>
        <p:txBody>
          <a:bodyPr vert="horz" wrap="square" lIns="78366" tIns="39183" rIns="78366" bIns="39183" anchor="t" anchorCtr="0"/>
          <a:p>
            <a:pPr eaLnBrk="1" hangingPunct="1">
              <a:lnSpc>
                <a:spcPct val="135000"/>
              </a:lnSpc>
            </a:pPr>
            <a:r>
              <a:rPr lang="en-US" altLang="zh-CN" sz="2000">
                <a:solidFill>
                  <a:srgbClr val="000000"/>
                </a:solidFill>
                <a:latin typeface="宋体" panose="02010600030101010101" pitchFamily="2" charset="-122"/>
              </a:rPr>
              <a:t> </a:t>
            </a:r>
            <a:r>
              <a:rPr lang="en-US" altLang="zh-CN">
                <a:solidFill>
                  <a:srgbClr val="000000"/>
                </a:solidFill>
                <a:latin typeface="宋体" panose="02010600030101010101" pitchFamily="2" charset="-122"/>
              </a:rPr>
              <a:t>  	 </a:t>
            </a:r>
            <a:r>
              <a:rPr>
                <a:solidFill>
                  <a:srgbClr val="000000"/>
                </a:solidFill>
                <a:latin typeface="宋体" panose="02010600030101010101" pitchFamily="2" charset="-122"/>
              </a:rPr>
              <a:t>1．用定时器作外部中断源</a:t>
            </a:r>
            <a:endParaRPr>
              <a:solidFill>
                <a:srgbClr val="000000"/>
              </a:solidFill>
              <a:latin typeface="宋体" panose="02010600030101010101" pitchFamily="2" charset="-122"/>
            </a:endParaRPr>
          </a:p>
          <a:p>
            <a:pPr eaLnBrk="1" hangingPunct="1">
              <a:lnSpc>
                <a:spcPct val="175000"/>
              </a:lnSpc>
            </a:pPr>
            <a:r>
              <a:rPr lang="en-US" b="0">
                <a:solidFill>
                  <a:srgbClr val="000000"/>
                </a:solidFill>
                <a:latin typeface="宋体" panose="02010600030101010101" pitchFamily="2" charset="-122"/>
              </a:rPr>
              <a:t>       </a:t>
            </a:r>
            <a:r>
              <a:rPr b="0">
                <a:solidFill>
                  <a:srgbClr val="000000"/>
                </a:solidFill>
                <a:latin typeface="宋体" panose="02010600030101010101" pitchFamily="2" charset="-122"/>
              </a:rPr>
              <a:t>可将定时器设置成计数方式，计数初值可设为满量程，则它们的计数输入端引脚上发生负跳变时，计数器加1便产生溢出中断。利用此特性，可把T0、T1、T2、T3和T4引脚用作外部中断请求输入线，此时计数器的溢出标志中断作即为对应外部中断源的中断请求标志。</a:t>
            </a:r>
            <a:endParaRPr b="0">
              <a:solidFill>
                <a:srgbClr val="000000"/>
              </a:solidFill>
              <a:latin typeface="宋体" panose="02010600030101010101" pitchFamily="2" charset="-122"/>
            </a:endParaRPr>
          </a:p>
        </p:txBody>
      </p:sp>
    </p:spTree>
  </p:cSld>
  <p:clrMapOvr>
    <a:masterClrMapping/>
  </p:clrMapOvr>
  <p:transition spd="med">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定时器中断的应用编程</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252730" y="1908175"/>
            <a:ext cx="8642350" cy="3825875"/>
          </a:xfrm>
        </p:spPr>
        <p:txBody>
          <a:bodyPr vert="horz" wrap="square" lIns="78366" tIns="39183" rIns="78366" bIns="39183" anchor="t" anchorCtr="0"/>
          <a:p>
            <a:pPr eaLnBrk="1" hangingPunct="1">
              <a:lnSpc>
                <a:spcPct val="195000"/>
              </a:lnSpc>
            </a:pPr>
            <a:r>
              <a:rPr lang="en-US" altLang="zh-CN">
                <a:solidFill>
                  <a:srgbClr val="000000"/>
                </a:solidFill>
                <a:latin typeface="宋体" panose="02010600030101010101" pitchFamily="2" charset="-122"/>
              </a:rPr>
              <a:t>      </a:t>
            </a:r>
            <a:r>
              <a:rPr b="0">
                <a:latin typeface="宋体" panose="02010600030101010101" pitchFamily="2" charset="-122"/>
              </a:rPr>
              <a:t>CPU为外围设备服务的方式有3种：</a:t>
            </a:r>
            <a:endParaRPr b="0">
              <a:latin typeface="宋体" panose="02010600030101010101" pitchFamily="2" charset="-122"/>
            </a:endParaRPr>
          </a:p>
          <a:p>
            <a:pPr eaLnBrk="1" hangingPunct="1">
              <a:lnSpc>
                <a:spcPct val="195000"/>
              </a:lnSpc>
            </a:pPr>
            <a:r>
              <a:rPr b="0">
                <a:latin typeface="宋体" panose="02010600030101010101" pitchFamily="2" charset="-122"/>
              </a:rPr>
              <a:t> </a:t>
            </a:r>
            <a:r>
              <a:rPr lang="en-US" b="0">
                <a:latin typeface="宋体" panose="02010600030101010101" pitchFamily="2" charset="-122"/>
              </a:rPr>
              <a:t>     </a:t>
            </a:r>
            <a:r>
              <a:rPr b="0">
                <a:latin typeface="宋体" panose="02010600030101010101" pitchFamily="2" charset="-122"/>
              </a:rPr>
              <a:t>查询服务、中断服务与DMA通道。</a:t>
            </a:r>
            <a:r>
              <a:rPr lang="zh-CN" altLang="en-US" b="0">
                <a:latin typeface="宋体" panose="02010600030101010101" pitchFamily="2" charset="-122"/>
              </a:rPr>
              <a:t>  </a:t>
            </a:r>
            <a:r>
              <a:rPr lang="zh-CN" altLang="en-US">
                <a:latin typeface="宋体" panose="02010600030101010101" pitchFamily="2" charset="-122"/>
              </a:rPr>
              <a:t>  </a:t>
            </a:r>
            <a:endParaRPr lang="zh-CN" altLang="en-US">
              <a:latin typeface="宋体" panose="02010600030101010101" pitchFamily="2" charset="-122"/>
            </a:endParaRPr>
          </a:p>
        </p:txBody>
      </p:sp>
    </p:spTree>
  </p:cSld>
  <p:clrMapOvr>
    <a:masterClrMapping/>
  </p:clrMapOvr>
  <p:transition spd="med">
    <p:random/>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2"/>
          <p:cNvSpPr>
            <a:spLocks noGrp="1"/>
          </p:cNvSpPr>
          <p:nvPr>
            <p:ph type="title" idx="4294967295"/>
          </p:nvPr>
        </p:nvSpPr>
        <p:spPr>
          <a:xfrm>
            <a:off x="179705" y="116205"/>
            <a:ext cx="8964930" cy="1479550"/>
          </a:xfrm>
        </p:spPr>
        <p:txBody>
          <a:bodyPr vert="horz" wrap="square" lIns="78366" tIns="39183" rIns="78366" bIns="39183" anchor="ctr"/>
          <a:p>
            <a:pPr marL="0" marR="0" indent="0" algn="l" defTabSz="784225" rtl="0" eaLnBrk="1" fontAlgn="base" latinLnBrk="0" hangingPunct="1">
              <a:lnSpc>
                <a:spcPct val="13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任务3   交通信号灯控制系统设计与实践</a:t>
            </a:r>
            <a:b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23850" y="1622425"/>
            <a:ext cx="8642350" cy="4254500"/>
          </a:xfrm>
        </p:spPr>
        <p:txBody>
          <a:bodyPr vert="horz" wrap="square" lIns="78366" tIns="39183" rIns="78366" bIns="39183" anchor="t" anchorCtr="0"/>
          <a:p>
            <a:pPr eaLnBrk="1" hangingPunct="1">
              <a:lnSpc>
                <a:spcPct val="135000"/>
              </a:lnSpc>
            </a:pPr>
            <a:r>
              <a:rPr lang="en-US" altLang="zh-CN" sz="2000">
                <a:solidFill>
                  <a:srgbClr val="000000"/>
                </a:solidFill>
                <a:latin typeface="宋体" panose="02010600030101010101" pitchFamily="2" charset="-122"/>
              </a:rPr>
              <a:t> </a:t>
            </a:r>
            <a:r>
              <a:rPr lang="en-US" altLang="zh-CN">
                <a:solidFill>
                  <a:srgbClr val="000000"/>
                </a:solidFill>
                <a:latin typeface="宋体" panose="02010600030101010101" pitchFamily="2" charset="-122"/>
              </a:rPr>
              <a:t>  	</a:t>
            </a:r>
            <a:r>
              <a:rPr>
                <a:solidFill>
                  <a:srgbClr val="000000"/>
                </a:solidFill>
                <a:latin typeface="宋体" panose="02010600030101010101" pitchFamily="2" charset="-122"/>
              </a:rPr>
              <a:t>2．中断和查询相结合</a:t>
            </a:r>
            <a:endParaRPr>
              <a:solidFill>
                <a:srgbClr val="000000"/>
              </a:solidFill>
              <a:latin typeface="宋体" panose="02010600030101010101" pitchFamily="2" charset="-122"/>
            </a:endParaRPr>
          </a:p>
          <a:p>
            <a:pPr eaLnBrk="1" hangingPunct="1">
              <a:lnSpc>
                <a:spcPct val="175000"/>
              </a:lnSpc>
            </a:pPr>
            <a:r>
              <a:rPr lang="en-US" b="0">
                <a:solidFill>
                  <a:srgbClr val="000000"/>
                </a:solidFill>
                <a:latin typeface="宋体" panose="02010600030101010101" pitchFamily="2" charset="-122"/>
              </a:rPr>
              <a:t>       </a:t>
            </a:r>
            <a:r>
              <a:rPr b="0">
                <a:solidFill>
                  <a:srgbClr val="000000"/>
                </a:solidFill>
                <a:latin typeface="宋体" panose="02010600030101010101" pitchFamily="2" charset="-122"/>
              </a:rPr>
              <a:t>当外部中断源的中断请求信号是上升沿有效时，拟采用或非门</a:t>
            </a:r>
            <a:r>
              <a:rPr lang="zh-CN" b="0">
                <a:solidFill>
                  <a:srgbClr val="000000"/>
                </a:solidFill>
                <a:latin typeface="宋体" panose="02010600030101010101" pitchFamily="2" charset="-122"/>
              </a:rPr>
              <a:t>。</a:t>
            </a:r>
            <a:endParaRPr lang="zh-CN" b="0">
              <a:solidFill>
                <a:srgbClr val="000000"/>
              </a:solidFill>
              <a:latin typeface="宋体" panose="02010600030101010101" pitchFamily="2" charset="-122"/>
            </a:endParaRPr>
          </a:p>
        </p:txBody>
      </p:sp>
      <p:pic>
        <p:nvPicPr>
          <p:cNvPr id="3" name="图片 2"/>
          <p:cNvPicPr>
            <a:picLocks noChangeAspect="1"/>
          </p:cNvPicPr>
          <p:nvPr>
            <p:custDataLst>
              <p:tags r:id="rId1"/>
            </p:custDataLst>
          </p:nvPr>
        </p:nvPicPr>
        <p:blipFill>
          <a:blip r:embed="rId2"/>
          <a:stretch>
            <a:fillRect/>
          </a:stretch>
        </p:blipFill>
        <p:spPr>
          <a:xfrm>
            <a:off x="1907540" y="3644900"/>
            <a:ext cx="5334000" cy="2286000"/>
          </a:xfrm>
          <a:prstGeom prst="rect">
            <a:avLst/>
          </a:prstGeom>
        </p:spPr>
      </p:pic>
    </p:spTree>
  </p:cSld>
  <p:clrMapOvr>
    <a:masterClrMapping/>
  </p:clrMapOvr>
  <p:transition spd="med">
    <p:random/>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2"/>
          <p:cNvSpPr>
            <a:spLocks noGrp="1"/>
          </p:cNvSpPr>
          <p:nvPr>
            <p:ph type="title" idx="4294967295"/>
          </p:nvPr>
        </p:nvSpPr>
        <p:spPr>
          <a:xfrm>
            <a:off x="179705" y="116205"/>
            <a:ext cx="8964930" cy="1479550"/>
          </a:xfrm>
        </p:spPr>
        <p:txBody>
          <a:bodyPr vert="horz" wrap="square" lIns="78366" tIns="39183" rIns="78366" bIns="39183" anchor="ctr"/>
          <a:p>
            <a:pPr marL="0" marR="0" indent="0" algn="l" defTabSz="784225" rtl="0" eaLnBrk="1" fontAlgn="base" latinLnBrk="0" hangingPunct="1">
              <a:lnSpc>
                <a:spcPct val="13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任务3   交通信号灯控制系统设计与实践</a:t>
            </a:r>
            <a:b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23850" y="1622425"/>
            <a:ext cx="8642350" cy="4254500"/>
          </a:xfrm>
        </p:spPr>
        <p:txBody>
          <a:bodyPr vert="horz" wrap="square" lIns="78366" tIns="39183" rIns="78366" bIns="39183" anchor="t" anchorCtr="0"/>
          <a:p>
            <a:pPr eaLnBrk="1" hangingPunct="1">
              <a:lnSpc>
                <a:spcPct val="135000"/>
              </a:lnSpc>
            </a:pPr>
            <a:r>
              <a:rPr lang="en-US" altLang="zh-CN" sz="2000">
                <a:solidFill>
                  <a:srgbClr val="000000"/>
                </a:solidFill>
                <a:latin typeface="宋体" panose="02010600030101010101" pitchFamily="2" charset="-122"/>
              </a:rPr>
              <a:t> </a:t>
            </a:r>
            <a:r>
              <a:rPr lang="en-US" altLang="zh-CN">
                <a:solidFill>
                  <a:srgbClr val="000000"/>
                </a:solidFill>
                <a:latin typeface="宋体" panose="02010600030101010101" pitchFamily="2" charset="-122"/>
              </a:rPr>
              <a:t>  	</a:t>
            </a:r>
            <a:r>
              <a:rPr>
                <a:solidFill>
                  <a:srgbClr val="000000"/>
                </a:solidFill>
                <a:latin typeface="宋体" panose="02010600030101010101" pitchFamily="2" charset="-122"/>
              </a:rPr>
              <a:t>2．中断和查询相结合</a:t>
            </a:r>
            <a:endParaRPr>
              <a:solidFill>
                <a:srgbClr val="000000"/>
              </a:solidFill>
              <a:latin typeface="宋体" panose="02010600030101010101" pitchFamily="2" charset="-122"/>
            </a:endParaRPr>
          </a:p>
          <a:p>
            <a:pPr eaLnBrk="1" hangingPunct="1">
              <a:lnSpc>
                <a:spcPct val="175000"/>
              </a:lnSpc>
            </a:pPr>
            <a:r>
              <a:rPr lang="en-US" b="0">
                <a:solidFill>
                  <a:srgbClr val="000000"/>
                </a:solidFill>
                <a:latin typeface="宋体" panose="02010600030101010101" pitchFamily="2" charset="-122"/>
              </a:rPr>
              <a:t>       </a:t>
            </a:r>
            <a:r>
              <a:rPr b="0">
                <a:solidFill>
                  <a:srgbClr val="000000"/>
                </a:solidFill>
                <a:latin typeface="宋体" panose="02010600030101010101" pitchFamily="2" charset="-122"/>
              </a:rPr>
              <a:t>当外部中断源的中断请求信号是下降沿有效时，拟采用与门。</a:t>
            </a:r>
            <a:endParaRPr b="0">
              <a:solidFill>
                <a:srgbClr val="000000"/>
              </a:solidFill>
              <a:latin typeface="宋体" panose="02010600030101010101" pitchFamily="2" charset="-122"/>
            </a:endParaRPr>
          </a:p>
        </p:txBody>
      </p:sp>
      <p:pic>
        <p:nvPicPr>
          <p:cNvPr id="4" name="图片 3"/>
          <p:cNvPicPr>
            <a:picLocks noChangeAspect="1"/>
          </p:cNvPicPr>
          <p:nvPr>
            <p:custDataLst>
              <p:tags r:id="rId1"/>
            </p:custDataLst>
          </p:nvPr>
        </p:nvPicPr>
        <p:blipFill>
          <a:blip r:embed="rId2"/>
          <a:stretch>
            <a:fillRect/>
          </a:stretch>
        </p:blipFill>
        <p:spPr>
          <a:xfrm>
            <a:off x="2124075" y="3644900"/>
            <a:ext cx="5034280" cy="2308225"/>
          </a:xfrm>
          <a:prstGeom prst="rect">
            <a:avLst/>
          </a:prstGeom>
        </p:spPr>
      </p:pic>
    </p:spTree>
  </p:cSld>
  <p:clrMapOvr>
    <a:masterClrMapping/>
  </p:clrMapOvr>
  <p:transition spd="med">
    <p:random/>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2"/>
          <p:cNvSpPr>
            <a:spLocks noGrp="1"/>
          </p:cNvSpPr>
          <p:nvPr>
            <p:ph type="title" idx="4294967295"/>
          </p:nvPr>
        </p:nvSpPr>
        <p:spPr>
          <a:xfrm>
            <a:off x="179705" y="116205"/>
            <a:ext cx="8964930" cy="1479550"/>
          </a:xfrm>
        </p:spPr>
        <p:txBody>
          <a:bodyPr vert="horz" wrap="square" lIns="78366" tIns="39183" rIns="78366" bIns="39183" anchor="ctr"/>
          <a:p>
            <a:pPr marL="0" marR="0" indent="0" algn="l" defTabSz="784225" rtl="0" eaLnBrk="1" fontAlgn="base" latinLnBrk="0" hangingPunct="1">
              <a:lnSpc>
                <a:spcPct val="13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任务3   交通信号灯控制系统设计与实践</a:t>
            </a:r>
            <a:b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任务实施</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23850" y="1622425"/>
            <a:ext cx="8642350" cy="4254500"/>
          </a:xfrm>
        </p:spPr>
        <p:txBody>
          <a:bodyPr vert="horz" wrap="square" lIns="78366" tIns="39183" rIns="78366" bIns="39183" anchor="t" anchorCtr="0"/>
          <a:p>
            <a:pPr eaLnBrk="1" hangingPunct="1">
              <a:lnSpc>
                <a:spcPct val="135000"/>
              </a:lnSpc>
            </a:pPr>
            <a:r>
              <a:rPr lang="en-US" altLang="zh-CN" sz="2000">
                <a:solidFill>
                  <a:srgbClr val="000000"/>
                </a:solidFill>
                <a:latin typeface="宋体" panose="02010600030101010101" pitchFamily="2" charset="-122"/>
              </a:rPr>
              <a:t> </a:t>
            </a:r>
            <a:r>
              <a:rPr lang="en-US" altLang="zh-CN">
                <a:solidFill>
                  <a:srgbClr val="000000"/>
                </a:solidFill>
                <a:latin typeface="宋体" panose="02010600030101010101" pitchFamily="2" charset="-122"/>
              </a:rPr>
              <a:t>  	</a:t>
            </a:r>
            <a:r>
              <a:rPr>
                <a:solidFill>
                  <a:srgbClr val="000000"/>
                </a:solidFill>
                <a:latin typeface="宋体" panose="02010600030101010101" pitchFamily="2" charset="-122"/>
              </a:rPr>
              <a:t>一、任务要求 </a:t>
            </a:r>
            <a:endParaRPr>
              <a:solidFill>
                <a:srgbClr val="000000"/>
              </a:solidFill>
              <a:latin typeface="宋体" panose="02010600030101010101" pitchFamily="2" charset="-122"/>
            </a:endParaRPr>
          </a:p>
          <a:p>
            <a:pPr eaLnBrk="1" hangingPunct="1">
              <a:lnSpc>
                <a:spcPct val="165000"/>
              </a:lnSpc>
            </a:pPr>
            <a:r>
              <a:rPr lang="en-US">
                <a:solidFill>
                  <a:srgbClr val="000000"/>
                </a:solidFill>
                <a:latin typeface="宋体" panose="02010600030101010101" pitchFamily="2" charset="-122"/>
              </a:rPr>
              <a:t>     </a:t>
            </a:r>
            <a:r>
              <a:rPr lang="en-US" b="0">
                <a:solidFill>
                  <a:srgbClr val="000000"/>
                </a:solidFill>
                <a:latin typeface="宋体" panose="02010600030101010101" pitchFamily="2" charset="-122"/>
              </a:rPr>
              <a:t> </a:t>
            </a:r>
            <a:r>
              <a:rPr b="0">
                <a:solidFill>
                  <a:srgbClr val="000000"/>
                </a:solidFill>
                <a:latin typeface="宋体" panose="02010600030101010101" pitchFamily="2" charset="-122"/>
              </a:rPr>
              <a:t>① 正常情况下A、B道（A、B道交叉组成十字路口，A是主道，B是支道）轮流放行，A道放行1分钟（其中5秒用于警告），B道放行30秒（其中5秒用于警告）。</a:t>
            </a:r>
            <a:endParaRPr b="0">
              <a:solidFill>
                <a:srgbClr val="000000"/>
              </a:solidFill>
              <a:latin typeface="宋体" panose="02010600030101010101" pitchFamily="2" charset="-122"/>
            </a:endParaRPr>
          </a:p>
          <a:p>
            <a:pPr eaLnBrk="1" hangingPunct="1">
              <a:lnSpc>
                <a:spcPct val="165000"/>
              </a:lnSpc>
            </a:pPr>
            <a:r>
              <a:rPr lang="en-US" b="0">
                <a:solidFill>
                  <a:srgbClr val="000000"/>
                </a:solidFill>
                <a:latin typeface="宋体" panose="02010600030101010101" pitchFamily="2" charset="-122"/>
              </a:rPr>
              <a:t>      </a:t>
            </a:r>
            <a:r>
              <a:rPr b="0">
                <a:solidFill>
                  <a:srgbClr val="000000"/>
                </a:solidFill>
                <a:latin typeface="宋体" panose="02010600030101010101" pitchFamily="2" charset="-122"/>
              </a:rPr>
              <a:t>② 一道有车而另一道无车时，使有车车道放行，K1键按下表示A道有车，A道放行；K2键按下表示B道有车，B道放行。</a:t>
            </a:r>
            <a:endParaRPr b="0">
              <a:solidFill>
                <a:srgbClr val="000000"/>
              </a:solidFill>
              <a:latin typeface="宋体" panose="02010600030101010101" pitchFamily="2" charset="-122"/>
            </a:endParaRPr>
          </a:p>
          <a:p>
            <a:pPr eaLnBrk="1" hangingPunct="1">
              <a:lnSpc>
                <a:spcPct val="165000"/>
              </a:lnSpc>
            </a:pPr>
            <a:r>
              <a:rPr lang="en-US" b="0">
                <a:solidFill>
                  <a:srgbClr val="000000"/>
                </a:solidFill>
                <a:latin typeface="宋体" panose="02010600030101010101" pitchFamily="2" charset="-122"/>
              </a:rPr>
              <a:t>     </a:t>
            </a:r>
            <a:r>
              <a:rPr b="0">
                <a:solidFill>
                  <a:srgbClr val="000000"/>
                </a:solidFill>
                <a:latin typeface="宋体" panose="02010600030101010101" pitchFamily="2" charset="-122"/>
              </a:rPr>
              <a:t>③ K3键按下表示有紧急车辆通过时，A、B道均为红灯。</a:t>
            </a:r>
            <a:endParaRPr b="0">
              <a:solidFill>
                <a:srgbClr val="000000"/>
              </a:solidFill>
              <a:latin typeface="宋体" panose="02010600030101010101" pitchFamily="2" charset="-122"/>
            </a:endParaRPr>
          </a:p>
        </p:txBody>
      </p:sp>
    </p:spTree>
  </p:cSld>
  <p:clrMapOvr>
    <a:masterClrMapping/>
  </p:clrMapOvr>
  <p:transition spd="med">
    <p:random/>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2"/>
          <p:cNvSpPr>
            <a:spLocks noGrp="1"/>
          </p:cNvSpPr>
          <p:nvPr>
            <p:ph type="title" idx="4294967295"/>
          </p:nvPr>
        </p:nvSpPr>
        <p:spPr>
          <a:xfrm>
            <a:off x="179705" y="116205"/>
            <a:ext cx="8964930" cy="1479550"/>
          </a:xfrm>
        </p:spPr>
        <p:txBody>
          <a:bodyPr vert="horz" wrap="square" lIns="78366" tIns="39183" rIns="78366" bIns="39183" anchor="ctr"/>
          <a:p>
            <a:pPr marL="0" marR="0" indent="0" algn="l" defTabSz="784225" rtl="0" eaLnBrk="1" fontAlgn="base" latinLnBrk="0" hangingPunct="1">
              <a:lnSpc>
                <a:spcPct val="13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任务3   交通信号灯控制系统设计与实践</a:t>
            </a:r>
            <a:b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任务实施</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23850" y="1622425"/>
            <a:ext cx="8642350" cy="4254500"/>
          </a:xfrm>
        </p:spPr>
        <p:txBody>
          <a:bodyPr vert="horz" wrap="square" lIns="78366" tIns="39183" rIns="78366" bIns="39183" anchor="t" anchorCtr="0"/>
          <a:p>
            <a:pPr eaLnBrk="1" hangingPunct="1">
              <a:lnSpc>
                <a:spcPct val="135000"/>
              </a:lnSpc>
            </a:pPr>
            <a:r>
              <a:rPr lang="en-US" altLang="zh-CN" sz="2000">
                <a:solidFill>
                  <a:srgbClr val="000000"/>
                </a:solidFill>
                <a:latin typeface="宋体" panose="02010600030101010101" pitchFamily="2" charset="-122"/>
              </a:rPr>
              <a:t> </a:t>
            </a:r>
            <a:r>
              <a:rPr lang="en-US" altLang="zh-CN">
                <a:solidFill>
                  <a:srgbClr val="000000"/>
                </a:solidFill>
                <a:latin typeface="宋体" panose="02010600030101010101" pitchFamily="2" charset="-122"/>
              </a:rPr>
              <a:t>  	</a:t>
            </a:r>
            <a:r>
              <a:rPr>
                <a:solidFill>
                  <a:srgbClr val="000000"/>
                </a:solidFill>
                <a:latin typeface="宋体" panose="02010600030101010101" pitchFamily="2" charset="-122"/>
              </a:rPr>
              <a:t>二、硬件设计</a:t>
            </a:r>
            <a:endParaRPr>
              <a:solidFill>
                <a:srgbClr val="000000"/>
              </a:solidFill>
              <a:latin typeface="宋体" panose="02010600030101010101" pitchFamily="2" charset="-122"/>
            </a:endParaRPr>
          </a:p>
          <a:p>
            <a:pPr eaLnBrk="1" hangingPunct="1">
              <a:lnSpc>
                <a:spcPct val="135000"/>
              </a:lnSpc>
            </a:pPr>
            <a:r>
              <a:rPr lang="en-US">
                <a:solidFill>
                  <a:srgbClr val="000000"/>
                </a:solidFill>
                <a:latin typeface="宋体" panose="02010600030101010101" pitchFamily="2" charset="-122"/>
              </a:rPr>
              <a:t>   </a:t>
            </a:r>
            <a:r>
              <a:rPr lang="en-US" b="0">
                <a:solidFill>
                  <a:srgbClr val="000000"/>
                </a:solidFill>
                <a:latin typeface="宋体" panose="02010600030101010101" pitchFamily="2" charset="-122"/>
              </a:rPr>
              <a:t>   </a:t>
            </a:r>
            <a:r>
              <a:rPr b="0">
                <a:solidFill>
                  <a:srgbClr val="000000"/>
                </a:solidFill>
                <a:latin typeface="宋体" panose="02010600030101010101" pitchFamily="2" charset="-122"/>
              </a:rPr>
              <a:t>K1、K2开关信号经与门形成外部中断1请求信号，开关K3形成外部中断0请求信号，用6只LED灯来模拟交通岗A、B通道所对应的红、黄、绿信号灯，具体电路</a:t>
            </a:r>
            <a:r>
              <a:rPr lang="zh-CN" b="0">
                <a:solidFill>
                  <a:srgbClr val="000000"/>
                </a:solidFill>
                <a:latin typeface="宋体" panose="02010600030101010101" pitchFamily="2" charset="-122"/>
              </a:rPr>
              <a:t>见鞋业</a:t>
            </a:r>
            <a:r>
              <a:rPr b="0">
                <a:solidFill>
                  <a:srgbClr val="000000"/>
                </a:solidFill>
                <a:latin typeface="宋体" panose="02010600030101010101" pitchFamily="2" charset="-122"/>
              </a:rPr>
              <a:t>。</a:t>
            </a:r>
            <a:endParaRPr b="0">
              <a:solidFill>
                <a:srgbClr val="000000"/>
              </a:solidFill>
              <a:latin typeface="宋体" panose="02010600030101010101" pitchFamily="2" charset="-122"/>
            </a:endParaRPr>
          </a:p>
          <a:p>
            <a:pPr eaLnBrk="1" hangingPunct="1">
              <a:lnSpc>
                <a:spcPct val="135000"/>
              </a:lnSpc>
            </a:pPr>
            <a:r>
              <a:rPr lang="en-US" b="0">
                <a:solidFill>
                  <a:srgbClr val="000000"/>
                </a:solidFill>
                <a:latin typeface="宋体" panose="02010600030101010101" pitchFamily="2" charset="-122"/>
              </a:rPr>
              <a:t>      </a:t>
            </a:r>
            <a:r>
              <a:rPr b="0">
                <a:solidFill>
                  <a:srgbClr val="000000"/>
                </a:solidFill>
                <a:latin typeface="宋体" panose="02010600030101010101" pitchFamily="2" charset="-122"/>
              </a:rPr>
              <a:t>6只LED交通灯与P1端口的连接关系</a:t>
            </a:r>
            <a:r>
              <a:rPr lang="zh-CN" b="0">
                <a:solidFill>
                  <a:srgbClr val="000000"/>
                </a:solidFill>
                <a:latin typeface="宋体" panose="02010600030101010101" pitchFamily="2" charset="-122"/>
              </a:rPr>
              <a:t>如下</a:t>
            </a:r>
            <a:r>
              <a:rPr b="0">
                <a:solidFill>
                  <a:srgbClr val="000000"/>
                </a:solidFill>
                <a:latin typeface="宋体" panose="02010600030101010101" pitchFamily="2" charset="-122"/>
              </a:rPr>
              <a:t>。</a:t>
            </a:r>
            <a:endParaRPr b="0">
              <a:solidFill>
                <a:srgbClr val="000000"/>
              </a:solidFill>
              <a:latin typeface="宋体" panose="02010600030101010101" pitchFamily="2" charset="-122"/>
            </a:endParaRPr>
          </a:p>
        </p:txBody>
      </p:sp>
      <p:pic>
        <p:nvPicPr>
          <p:cNvPr id="3" name="图片 2"/>
          <p:cNvPicPr>
            <a:picLocks noChangeAspect="1"/>
          </p:cNvPicPr>
          <p:nvPr>
            <p:custDataLst>
              <p:tags r:id="rId1"/>
            </p:custDataLst>
          </p:nvPr>
        </p:nvPicPr>
        <p:blipFill>
          <a:blip r:embed="rId2"/>
          <a:stretch>
            <a:fillRect/>
          </a:stretch>
        </p:blipFill>
        <p:spPr>
          <a:xfrm>
            <a:off x="539750" y="4437380"/>
            <a:ext cx="8169910" cy="1175385"/>
          </a:xfrm>
          <a:prstGeom prst="rect">
            <a:avLst/>
          </a:prstGeom>
        </p:spPr>
      </p:pic>
    </p:spTree>
  </p:cSld>
  <p:clrMapOvr>
    <a:masterClrMapping/>
  </p:clrMapOvr>
  <p:transition spd="med">
    <p:random/>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2"/>
          <p:cNvSpPr>
            <a:spLocks noGrp="1"/>
          </p:cNvSpPr>
          <p:nvPr>
            <p:ph type="title" idx="4294967295"/>
          </p:nvPr>
        </p:nvSpPr>
        <p:spPr>
          <a:xfrm>
            <a:off x="179705" y="116205"/>
            <a:ext cx="8964930" cy="1479550"/>
          </a:xfrm>
        </p:spPr>
        <p:txBody>
          <a:bodyPr vert="horz" wrap="square" lIns="78366" tIns="39183" rIns="78366" bIns="39183" anchor="ctr"/>
          <a:p>
            <a:pPr marL="0" marR="0" indent="0" algn="l" defTabSz="784225" rtl="0" eaLnBrk="1" fontAlgn="base" latinLnBrk="0" hangingPunct="1">
              <a:lnSpc>
                <a:spcPct val="13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任务3   交通信号灯控制系统设计与实践</a:t>
            </a:r>
            <a:b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任务实施</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23850" y="1622425"/>
            <a:ext cx="8642350" cy="4254500"/>
          </a:xfrm>
        </p:spPr>
        <p:txBody>
          <a:bodyPr vert="horz" wrap="square" lIns="78366" tIns="39183" rIns="78366" bIns="39183" anchor="t" anchorCtr="0"/>
          <a:p>
            <a:pPr eaLnBrk="1" hangingPunct="1">
              <a:lnSpc>
                <a:spcPct val="135000"/>
              </a:lnSpc>
            </a:pPr>
            <a:r>
              <a:rPr lang="en-US" altLang="zh-CN" sz="2000">
                <a:solidFill>
                  <a:srgbClr val="000000"/>
                </a:solidFill>
                <a:latin typeface="宋体" panose="02010600030101010101" pitchFamily="2" charset="-122"/>
              </a:rPr>
              <a:t> </a:t>
            </a:r>
            <a:r>
              <a:rPr lang="en-US" altLang="zh-CN">
                <a:solidFill>
                  <a:srgbClr val="000000"/>
                </a:solidFill>
                <a:latin typeface="宋体" panose="02010600030101010101" pitchFamily="2" charset="-122"/>
              </a:rPr>
              <a:t>  	</a:t>
            </a:r>
            <a:r>
              <a:rPr>
                <a:solidFill>
                  <a:srgbClr val="000000"/>
                </a:solidFill>
                <a:latin typeface="宋体" panose="02010600030101010101" pitchFamily="2" charset="-122"/>
              </a:rPr>
              <a:t>二、硬件设计</a:t>
            </a:r>
            <a:endParaRPr>
              <a:solidFill>
                <a:srgbClr val="000000"/>
              </a:solidFill>
              <a:latin typeface="宋体" panose="02010600030101010101" pitchFamily="2" charset="-122"/>
            </a:endParaRPr>
          </a:p>
          <a:p>
            <a:pPr eaLnBrk="1" hangingPunct="1">
              <a:lnSpc>
                <a:spcPct val="135000"/>
              </a:lnSpc>
            </a:pPr>
            <a:r>
              <a:rPr lang="en-US">
                <a:solidFill>
                  <a:srgbClr val="000000"/>
                </a:solidFill>
                <a:latin typeface="宋体" panose="02010600030101010101" pitchFamily="2" charset="-122"/>
              </a:rPr>
              <a:t>   </a:t>
            </a:r>
            <a:r>
              <a:rPr lang="en-US" b="0">
                <a:solidFill>
                  <a:srgbClr val="000000"/>
                </a:solidFill>
                <a:latin typeface="宋体" panose="02010600030101010101" pitchFamily="2" charset="-122"/>
              </a:rPr>
              <a:t>   </a:t>
            </a:r>
            <a:r>
              <a:rPr b="0">
                <a:solidFill>
                  <a:srgbClr val="000000"/>
                </a:solidFill>
                <a:latin typeface="宋体" panose="02010600030101010101" pitchFamily="2" charset="-122"/>
              </a:rPr>
              <a:t>K1、K2开关信号经与门形成外部中断1请求信号，开关K3形成外部中断0请求信号，用6只LED灯来模拟交通岗A、B通道所对应的红、黄、绿信号灯，具体电路</a:t>
            </a:r>
            <a:r>
              <a:rPr lang="zh-CN" b="0">
                <a:solidFill>
                  <a:srgbClr val="000000"/>
                </a:solidFill>
                <a:latin typeface="宋体" panose="02010600030101010101" pitchFamily="2" charset="-122"/>
              </a:rPr>
              <a:t>见鞋业</a:t>
            </a:r>
            <a:r>
              <a:rPr b="0">
                <a:solidFill>
                  <a:srgbClr val="000000"/>
                </a:solidFill>
                <a:latin typeface="宋体" panose="02010600030101010101" pitchFamily="2" charset="-122"/>
              </a:rPr>
              <a:t>。</a:t>
            </a:r>
            <a:endParaRPr b="0">
              <a:solidFill>
                <a:srgbClr val="000000"/>
              </a:solidFill>
              <a:latin typeface="宋体" panose="02010600030101010101" pitchFamily="2" charset="-122"/>
            </a:endParaRPr>
          </a:p>
          <a:p>
            <a:pPr eaLnBrk="1" hangingPunct="1">
              <a:lnSpc>
                <a:spcPct val="135000"/>
              </a:lnSpc>
            </a:pPr>
            <a:r>
              <a:rPr lang="en-US" b="0">
                <a:solidFill>
                  <a:srgbClr val="000000"/>
                </a:solidFill>
                <a:latin typeface="宋体" panose="02010600030101010101" pitchFamily="2" charset="-122"/>
              </a:rPr>
              <a:t>      </a:t>
            </a:r>
            <a:r>
              <a:rPr b="0">
                <a:solidFill>
                  <a:srgbClr val="000000"/>
                </a:solidFill>
                <a:latin typeface="宋体" panose="02010600030101010101" pitchFamily="2" charset="-122"/>
              </a:rPr>
              <a:t>6只LED交通灯与P1端口的连接关系</a:t>
            </a:r>
            <a:r>
              <a:rPr lang="zh-CN" b="0">
                <a:solidFill>
                  <a:srgbClr val="000000"/>
                </a:solidFill>
                <a:latin typeface="宋体" panose="02010600030101010101" pitchFamily="2" charset="-122"/>
              </a:rPr>
              <a:t>如下</a:t>
            </a:r>
            <a:r>
              <a:rPr b="0">
                <a:solidFill>
                  <a:srgbClr val="000000"/>
                </a:solidFill>
                <a:latin typeface="宋体" panose="02010600030101010101" pitchFamily="2" charset="-122"/>
              </a:rPr>
              <a:t>。</a:t>
            </a:r>
            <a:endParaRPr b="0">
              <a:solidFill>
                <a:srgbClr val="000000"/>
              </a:solidFill>
              <a:latin typeface="宋体" panose="02010600030101010101" pitchFamily="2" charset="-122"/>
            </a:endParaRPr>
          </a:p>
        </p:txBody>
      </p:sp>
      <p:pic>
        <p:nvPicPr>
          <p:cNvPr id="4" name="图片 3"/>
          <p:cNvPicPr>
            <a:picLocks noChangeAspect="1"/>
          </p:cNvPicPr>
          <p:nvPr>
            <p:custDataLst>
              <p:tags r:id="rId1"/>
            </p:custDataLst>
          </p:nvPr>
        </p:nvPicPr>
        <p:blipFill>
          <a:blip r:embed="rId2"/>
          <a:stretch>
            <a:fillRect/>
          </a:stretch>
        </p:blipFill>
        <p:spPr>
          <a:xfrm>
            <a:off x="0" y="0"/>
            <a:ext cx="9145270" cy="7111365"/>
          </a:xfrm>
          <a:prstGeom prst="rect">
            <a:avLst/>
          </a:prstGeom>
        </p:spPr>
      </p:pic>
    </p:spTree>
  </p:cSld>
  <p:clrMapOvr>
    <a:masterClrMapping/>
  </p:clrMapOvr>
  <p:transition spd="med">
    <p:random/>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2"/>
          <p:cNvSpPr>
            <a:spLocks noGrp="1"/>
          </p:cNvSpPr>
          <p:nvPr>
            <p:ph type="title" idx="4294967295"/>
          </p:nvPr>
        </p:nvSpPr>
        <p:spPr>
          <a:xfrm>
            <a:off x="179705" y="116205"/>
            <a:ext cx="8964930" cy="1479550"/>
          </a:xfrm>
        </p:spPr>
        <p:txBody>
          <a:bodyPr vert="horz" wrap="square" lIns="78366" tIns="39183" rIns="78366" bIns="39183" anchor="ctr"/>
          <a:p>
            <a:pPr marL="0" marR="0" indent="0" algn="l" defTabSz="784225" rtl="0" eaLnBrk="1" fontAlgn="base" latinLnBrk="0" hangingPunct="1">
              <a:lnSpc>
                <a:spcPct val="13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任务3   交通信号灯控制系统设计与实践</a:t>
            </a:r>
            <a:b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任务实施</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23850" y="1484630"/>
            <a:ext cx="8642350" cy="4254500"/>
          </a:xfrm>
        </p:spPr>
        <p:txBody>
          <a:bodyPr vert="horz" wrap="square" lIns="78366" tIns="39183" rIns="78366" bIns="39183" anchor="t" anchorCtr="0"/>
          <a:p>
            <a:pPr eaLnBrk="1" hangingPunct="1">
              <a:lnSpc>
                <a:spcPct val="135000"/>
              </a:lnSpc>
            </a:pPr>
            <a:r>
              <a:rPr lang="en-US" altLang="zh-CN" sz="2000">
                <a:solidFill>
                  <a:srgbClr val="000000"/>
                </a:solidFill>
                <a:latin typeface="宋体" panose="02010600030101010101" pitchFamily="2" charset="-122"/>
              </a:rPr>
              <a:t> </a:t>
            </a:r>
            <a:r>
              <a:rPr lang="en-US" altLang="zh-CN">
                <a:solidFill>
                  <a:srgbClr val="000000"/>
                </a:solidFill>
                <a:latin typeface="宋体" panose="02010600030101010101" pitchFamily="2" charset="-122"/>
              </a:rPr>
              <a:t>  	</a:t>
            </a:r>
            <a:r>
              <a:rPr>
                <a:solidFill>
                  <a:srgbClr val="000000"/>
                </a:solidFill>
                <a:latin typeface="宋体" panose="02010600030101010101" pitchFamily="2" charset="-122"/>
              </a:rPr>
              <a:t>三、软件设计</a:t>
            </a:r>
            <a:endParaRPr>
              <a:solidFill>
                <a:srgbClr val="000000"/>
              </a:solidFill>
              <a:latin typeface="宋体" panose="02010600030101010101" pitchFamily="2" charset="-122"/>
            </a:endParaRPr>
          </a:p>
          <a:p>
            <a:pPr eaLnBrk="1" hangingPunct="1">
              <a:lnSpc>
                <a:spcPct val="135000"/>
              </a:lnSpc>
            </a:pPr>
            <a:r>
              <a:rPr lang="en-US">
                <a:solidFill>
                  <a:srgbClr val="000000"/>
                </a:solidFill>
                <a:latin typeface="宋体" panose="02010600030101010101" pitchFamily="2" charset="-122"/>
              </a:rPr>
              <a:t>    </a:t>
            </a:r>
            <a:r>
              <a:rPr lang="en-US" b="0">
                <a:solidFill>
                  <a:srgbClr val="000000"/>
                </a:solidFill>
                <a:latin typeface="宋体" panose="02010600030101010101" pitchFamily="2" charset="-122"/>
              </a:rPr>
              <a:t> </a:t>
            </a:r>
            <a:r>
              <a:rPr b="0">
                <a:solidFill>
                  <a:srgbClr val="000000"/>
                </a:solidFill>
                <a:latin typeface="宋体" panose="02010600030101010101" pitchFamily="2" charset="-122"/>
              </a:rPr>
              <a:t>1. 编程思路</a:t>
            </a:r>
            <a:endParaRPr b="0">
              <a:solidFill>
                <a:srgbClr val="000000"/>
              </a:solidFill>
              <a:latin typeface="宋体" panose="02010600030101010101" pitchFamily="2" charset="-122"/>
            </a:endParaRPr>
          </a:p>
          <a:p>
            <a:pPr eaLnBrk="1" hangingPunct="1">
              <a:lnSpc>
                <a:spcPct val="135000"/>
              </a:lnSpc>
            </a:pPr>
            <a:r>
              <a:rPr lang="en-US" b="0">
                <a:solidFill>
                  <a:srgbClr val="000000"/>
                </a:solidFill>
                <a:latin typeface="宋体" panose="02010600030101010101" pitchFamily="2" charset="-122"/>
              </a:rPr>
              <a:t>      </a:t>
            </a:r>
            <a:r>
              <a:rPr b="0">
                <a:solidFill>
                  <a:srgbClr val="000000"/>
                </a:solidFill>
                <a:latin typeface="宋体" panose="02010600030101010101" pitchFamily="2" charset="-122"/>
              </a:rPr>
              <a:t>① 正常情况下运行主程序，采用0.5秒延时子程序的反复调用来实现各种定时时间；</a:t>
            </a:r>
            <a:endParaRPr b="0">
              <a:solidFill>
                <a:srgbClr val="000000"/>
              </a:solidFill>
              <a:latin typeface="宋体" panose="02010600030101010101" pitchFamily="2" charset="-122"/>
            </a:endParaRPr>
          </a:p>
          <a:p>
            <a:pPr eaLnBrk="1" hangingPunct="1">
              <a:lnSpc>
                <a:spcPct val="135000"/>
              </a:lnSpc>
            </a:pPr>
            <a:r>
              <a:rPr b="0">
                <a:solidFill>
                  <a:srgbClr val="000000"/>
                </a:solidFill>
                <a:latin typeface="宋体" panose="02010600030101010101" pitchFamily="2" charset="-122"/>
              </a:rPr>
              <a:t>   </a:t>
            </a:r>
            <a:r>
              <a:rPr lang="en-US" b="0">
                <a:solidFill>
                  <a:srgbClr val="000000"/>
                </a:solidFill>
                <a:latin typeface="宋体" panose="02010600030101010101" pitchFamily="2" charset="-122"/>
              </a:rPr>
              <a:t>  </a:t>
            </a:r>
            <a:r>
              <a:rPr b="0">
                <a:solidFill>
                  <a:srgbClr val="000000"/>
                </a:solidFill>
                <a:latin typeface="宋体" panose="02010600030101010101" pitchFamily="2" charset="-122"/>
              </a:rPr>
              <a:t> ② 一道有车而另一道无车时，采用外部中断1方式进入与其相应的中断服务程序，并设置该中断为低优先级中断；</a:t>
            </a:r>
            <a:endParaRPr b="0">
              <a:solidFill>
                <a:srgbClr val="000000"/>
              </a:solidFill>
              <a:latin typeface="宋体" panose="02010600030101010101" pitchFamily="2" charset="-122"/>
            </a:endParaRPr>
          </a:p>
          <a:p>
            <a:pPr eaLnBrk="1" hangingPunct="1">
              <a:lnSpc>
                <a:spcPct val="135000"/>
              </a:lnSpc>
            </a:pPr>
            <a:r>
              <a:rPr lang="en-US" b="0">
                <a:solidFill>
                  <a:srgbClr val="000000"/>
                </a:solidFill>
                <a:latin typeface="宋体" panose="02010600030101010101" pitchFamily="2" charset="-122"/>
              </a:rPr>
              <a:t>      </a:t>
            </a:r>
            <a:r>
              <a:rPr b="0">
                <a:solidFill>
                  <a:srgbClr val="000000"/>
                </a:solidFill>
                <a:latin typeface="宋体" panose="02010600030101010101" pitchFamily="2" charset="-122"/>
              </a:rPr>
              <a:t>③ 有紧急车辆通过时，采用外部中断0方式进入与其相应的中断服务程序，并设置该中断为高优先级中断，实现中断嵌套。</a:t>
            </a:r>
            <a:endParaRPr b="0">
              <a:solidFill>
                <a:srgbClr val="000000"/>
              </a:solidFill>
              <a:latin typeface="宋体" panose="02010600030101010101" pitchFamily="2" charset="-122"/>
            </a:endParaRPr>
          </a:p>
        </p:txBody>
      </p:sp>
    </p:spTree>
  </p:cSld>
  <p:clrMapOvr>
    <a:masterClrMapping/>
  </p:clrMapOvr>
  <p:transition spd="med">
    <p:random/>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2"/>
          <p:cNvSpPr>
            <a:spLocks noGrp="1"/>
          </p:cNvSpPr>
          <p:nvPr>
            <p:ph type="title" idx="4294967295"/>
          </p:nvPr>
        </p:nvSpPr>
        <p:spPr>
          <a:xfrm>
            <a:off x="179705" y="116205"/>
            <a:ext cx="8964930" cy="1479550"/>
          </a:xfrm>
        </p:spPr>
        <p:txBody>
          <a:bodyPr vert="horz" wrap="square" lIns="78366" tIns="39183" rIns="78366" bIns="39183" anchor="ctr"/>
          <a:p>
            <a:pPr marL="0" marR="0" indent="0" algn="l" defTabSz="784225" rtl="0" eaLnBrk="1" fontAlgn="base" latinLnBrk="0" hangingPunct="1">
              <a:lnSpc>
                <a:spcPct val="13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任务3   交通信号灯控制系统设计与实践</a:t>
            </a:r>
            <a:b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任务实施</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23850" y="1484630"/>
            <a:ext cx="8642350" cy="4254500"/>
          </a:xfrm>
        </p:spPr>
        <p:txBody>
          <a:bodyPr vert="horz" wrap="square" lIns="78366" tIns="39183" rIns="78366" bIns="39183" anchor="t" anchorCtr="0"/>
          <a:p>
            <a:pPr eaLnBrk="1" hangingPunct="1">
              <a:lnSpc>
                <a:spcPct val="135000"/>
              </a:lnSpc>
            </a:pPr>
            <a:r>
              <a:rPr lang="en-US" altLang="zh-CN" sz="2000">
                <a:solidFill>
                  <a:srgbClr val="000000"/>
                </a:solidFill>
                <a:latin typeface="宋体" panose="02010600030101010101" pitchFamily="2" charset="-122"/>
              </a:rPr>
              <a:t> </a:t>
            </a:r>
            <a:r>
              <a:rPr lang="en-US" altLang="zh-CN">
                <a:solidFill>
                  <a:srgbClr val="000000"/>
                </a:solidFill>
                <a:latin typeface="宋体" panose="02010600030101010101" pitchFamily="2" charset="-122"/>
              </a:rPr>
              <a:t>  	</a:t>
            </a:r>
            <a:r>
              <a:rPr>
                <a:solidFill>
                  <a:srgbClr val="000000"/>
                </a:solidFill>
                <a:latin typeface="宋体" panose="02010600030101010101" pitchFamily="2" charset="-122"/>
              </a:rPr>
              <a:t>三、软件设计</a:t>
            </a:r>
            <a:endParaRPr>
              <a:solidFill>
                <a:srgbClr val="000000"/>
              </a:solidFill>
              <a:latin typeface="宋体" panose="02010600030101010101" pitchFamily="2" charset="-122"/>
            </a:endParaRPr>
          </a:p>
          <a:p>
            <a:pPr eaLnBrk="1" hangingPunct="1">
              <a:lnSpc>
                <a:spcPct val="135000"/>
              </a:lnSpc>
            </a:pPr>
            <a:r>
              <a:rPr lang="en-US">
                <a:solidFill>
                  <a:srgbClr val="000000"/>
                </a:solidFill>
                <a:latin typeface="宋体" panose="02010600030101010101" pitchFamily="2" charset="-122"/>
              </a:rPr>
              <a:t>    </a:t>
            </a:r>
            <a:r>
              <a:rPr lang="en-US" b="0">
                <a:solidFill>
                  <a:srgbClr val="000000"/>
                </a:solidFill>
                <a:latin typeface="宋体" panose="02010600030101010101" pitchFamily="2" charset="-122"/>
              </a:rPr>
              <a:t> </a:t>
            </a:r>
            <a:r>
              <a:rPr b="0">
                <a:solidFill>
                  <a:srgbClr val="000000"/>
                </a:solidFill>
                <a:latin typeface="宋体" panose="02010600030101010101" pitchFamily="2" charset="-122"/>
              </a:rPr>
              <a:t>1. 编程思路</a:t>
            </a:r>
            <a:endParaRPr b="0">
              <a:solidFill>
                <a:srgbClr val="000000"/>
              </a:solidFill>
              <a:latin typeface="宋体" panose="02010600030101010101" pitchFamily="2" charset="-122"/>
            </a:endParaRPr>
          </a:p>
          <a:p>
            <a:pPr eaLnBrk="1" hangingPunct="1">
              <a:lnSpc>
                <a:spcPct val="135000"/>
              </a:lnSpc>
            </a:pPr>
            <a:r>
              <a:rPr lang="en-US" b="0">
                <a:solidFill>
                  <a:srgbClr val="000000"/>
                </a:solidFill>
                <a:latin typeface="宋体" panose="02010600030101010101" pitchFamily="2" charset="-122"/>
              </a:rPr>
              <a:t>     </a:t>
            </a:r>
            <a:r>
              <a:rPr b="0">
                <a:solidFill>
                  <a:srgbClr val="000000"/>
                </a:solidFill>
                <a:latin typeface="宋体" panose="02010600030101010101" pitchFamily="2" charset="-122"/>
              </a:rPr>
              <a:t>交通信号灯控制系统的程序流程图</a:t>
            </a:r>
            <a:r>
              <a:rPr lang="zh-CN" b="0">
                <a:solidFill>
                  <a:srgbClr val="000000"/>
                </a:solidFill>
                <a:latin typeface="宋体" panose="02010600030101010101" pitchFamily="2" charset="-122"/>
              </a:rPr>
              <a:t>见下页。</a:t>
            </a:r>
            <a:endParaRPr lang="zh-CN" b="0">
              <a:solidFill>
                <a:srgbClr val="000000"/>
              </a:solidFill>
              <a:latin typeface="宋体" panose="02010600030101010101" pitchFamily="2" charset="-122"/>
            </a:endParaRPr>
          </a:p>
        </p:txBody>
      </p:sp>
    </p:spTree>
  </p:cSld>
  <p:clrMapOvr>
    <a:masterClrMapping/>
  </p:clrMapOvr>
  <p:transition spd="med">
    <p:random/>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2"/>
          <p:cNvSpPr>
            <a:spLocks noGrp="1"/>
          </p:cNvSpPr>
          <p:nvPr>
            <p:ph type="title" idx="4294967295"/>
          </p:nvPr>
        </p:nvSpPr>
        <p:spPr>
          <a:xfrm>
            <a:off x="179705" y="116205"/>
            <a:ext cx="8964930" cy="1479550"/>
          </a:xfrm>
        </p:spPr>
        <p:txBody>
          <a:bodyPr vert="horz" wrap="square" lIns="78366" tIns="39183" rIns="78366" bIns="39183" anchor="ctr"/>
          <a:p>
            <a:pPr marL="0" marR="0" indent="0" algn="l" defTabSz="784225" rtl="0" eaLnBrk="1" fontAlgn="base" latinLnBrk="0" hangingPunct="1">
              <a:lnSpc>
                <a:spcPct val="13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任务3   交通信号灯控制系统设计与实践</a:t>
            </a:r>
            <a:b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任务实施</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23850" y="1484630"/>
            <a:ext cx="8642350" cy="4254500"/>
          </a:xfrm>
        </p:spPr>
        <p:txBody>
          <a:bodyPr vert="horz" wrap="square" lIns="78366" tIns="39183" rIns="78366" bIns="39183" anchor="t" anchorCtr="0"/>
          <a:p>
            <a:pPr eaLnBrk="1" hangingPunct="1">
              <a:lnSpc>
                <a:spcPct val="135000"/>
              </a:lnSpc>
            </a:pPr>
            <a:r>
              <a:rPr lang="en-US" altLang="zh-CN" sz="2000">
                <a:solidFill>
                  <a:srgbClr val="000000"/>
                </a:solidFill>
                <a:latin typeface="宋体" panose="02010600030101010101" pitchFamily="2" charset="-122"/>
              </a:rPr>
              <a:t> </a:t>
            </a:r>
            <a:r>
              <a:rPr lang="en-US" altLang="zh-CN">
                <a:solidFill>
                  <a:srgbClr val="000000"/>
                </a:solidFill>
                <a:latin typeface="宋体" panose="02010600030101010101" pitchFamily="2" charset="-122"/>
              </a:rPr>
              <a:t>  	</a:t>
            </a:r>
            <a:r>
              <a:rPr>
                <a:solidFill>
                  <a:srgbClr val="000000"/>
                </a:solidFill>
                <a:latin typeface="宋体" panose="02010600030101010101" pitchFamily="2" charset="-122"/>
              </a:rPr>
              <a:t>三、软件设计</a:t>
            </a:r>
            <a:endParaRPr>
              <a:solidFill>
                <a:srgbClr val="000000"/>
              </a:solidFill>
              <a:latin typeface="宋体" panose="02010600030101010101" pitchFamily="2" charset="-122"/>
            </a:endParaRPr>
          </a:p>
          <a:p>
            <a:pPr eaLnBrk="1" hangingPunct="1">
              <a:lnSpc>
                <a:spcPct val="135000"/>
              </a:lnSpc>
            </a:pPr>
            <a:r>
              <a:rPr lang="en-US">
                <a:solidFill>
                  <a:srgbClr val="000000"/>
                </a:solidFill>
                <a:latin typeface="宋体" panose="02010600030101010101" pitchFamily="2" charset="-122"/>
              </a:rPr>
              <a:t>    </a:t>
            </a:r>
            <a:r>
              <a:rPr lang="en-US" b="0">
                <a:solidFill>
                  <a:srgbClr val="000000"/>
                </a:solidFill>
                <a:latin typeface="宋体" panose="02010600030101010101" pitchFamily="2" charset="-122"/>
              </a:rPr>
              <a:t> </a:t>
            </a:r>
            <a:r>
              <a:rPr b="0">
                <a:solidFill>
                  <a:srgbClr val="000000"/>
                </a:solidFill>
                <a:latin typeface="宋体" panose="02010600030101010101" pitchFamily="2" charset="-122"/>
              </a:rPr>
              <a:t>1. 编程思路</a:t>
            </a:r>
            <a:endParaRPr b="0">
              <a:solidFill>
                <a:srgbClr val="000000"/>
              </a:solidFill>
              <a:latin typeface="宋体" panose="02010600030101010101" pitchFamily="2" charset="-122"/>
            </a:endParaRPr>
          </a:p>
          <a:p>
            <a:pPr eaLnBrk="1" hangingPunct="1">
              <a:lnSpc>
                <a:spcPct val="135000"/>
              </a:lnSpc>
            </a:pPr>
            <a:r>
              <a:rPr lang="en-US" b="0">
                <a:solidFill>
                  <a:srgbClr val="000000"/>
                </a:solidFill>
                <a:latin typeface="宋体" panose="02010600030101010101" pitchFamily="2" charset="-122"/>
              </a:rPr>
              <a:t>     </a:t>
            </a:r>
            <a:r>
              <a:rPr b="0">
                <a:solidFill>
                  <a:srgbClr val="000000"/>
                </a:solidFill>
                <a:latin typeface="宋体" panose="02010600030101010101" pitchFamily="2" charset="-122"/>
              </a:rPr>
              <a:t>交通信号灯控制系统的程序流程图</a:t>
            </a:r>
            <a:r>
              <a:rPr lang="zh-CN" b="0">
                <a:solidFill>
                  <a:srgbClr val="000000"/>
                </a:solidFill>
                <a:latin typeface="宋体" panose="02010600030101010101" pitchFamily="2" charset="-122"/>
              </a:rPr>
              <a:t>见下页。</a:t>
            </a:r>
            <a:endParaRPr lang="zh-CN" b="0">
              <a:solidFill>
                <a:srgbClr val="000000"/>
              </a:solidFill>
              <a:latin typeface="宋体" panose="02010600030101010101" pitchFamily="2" charset="-122"/>
            </a:endParaRPr>
          </a:p>
        </p:txBody>
      </p:sp>
      <p:pic>
        <p:nvPicPr>
          <p:cNvPr id="3" name="图片 2"/>
          <p:cNvPicPr>
            <a:picLocks noChangeAspect="1"/>
          </p:cNvPicPr>
          <p:nvPr>
            <p:custDataLst>
              <p:tags r:id="rId1"/>
            </p:custDataLst>
          </p:nvPr>
        </p:nvPicPr>
        <p:blipFill>
          <a:blip r:embed="rId2"/>
          <a:stretch>
            <a:fillRect/>
          </a:stretch>
        </p:blipFill>
        <p:spPr>
          <a:xfrm>
            <a:off x="-36195" y="0"/>
            <a:ext cx="9207500" cy="6903085"/>
          </a:xfrm>
          <a:prstGeom prst="rect">
            <a:avLst/>
          </a:prstGeom>
        </p:spPr>
      </p:pic>
    </p:spTree>
  </p:cSld>
  <p:clrMapOvr>
    <a:masterClrMapping/>
  </p:clrMapOvr>
  <p:transition spd="med">
    <p:random/>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2"/>
          <p:cNvSpPr>
            <a:spLocks noGrp="1"/>
          </p:cNvSpPr>
          <p:nvPr>
            <p:ph type="title" idx="4294967295"/>
          </p:nvPr>
        </p:nvSpPr>
        <p:spPr>
          <a:xfrm>
            <a:off x="179705" y="116205"/>
            <a:ext cx="8964930" cy="1479550"/>
          </a:xfrm>
        </p:spPr>
        <p:txBody>
          <a:bodyPr vert="horz" wrap="square" lIns="78366" tIns="39183" rIns="78366" bIns="39183" anchor="ctr"/>
          <a:p>
            <a:pPr marL="0" marR="0" indent="0" algn="l" defTabSz="784225" rtl="0" eaLnBrk="1" fontAlgn="base" latinLnBrk="0" hangingPunct="1">
              <a:lnSpc>
                <a:spcPct val="13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任务3   交通信号灯控制系统设计与实践</a:t>
            </a:r>
            <a:b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任务实施</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23850" y="1484630"/>
            <a:ext cx="8642350" cy="4254500"/>
          </a:xfrm>
        </p:spPr>
        <p:txBody>
          <a:bodyPr vert="horz" wrap="square" lIns="78366" tIns="39183" rIns="78366" bIns="39183" anchor="t" anchorCtr="0"/>
          <a:p>
            <a:pPr eaLnBrk="1" hangingPunct="1">
              <a:lnSpc>
                <a:spcPct val="135000"/>
              </a:lnSpc>
            </a:pPr>
            <a:r>
              <a:rPr lang="en-US" altLang="zh-CN" sz="2000">
                <a:solidFill>
                  <a:srgbClr val="000000"/>
                </a:solidFill>
                <a:latin typeface="宋体" panose="02010600030101010101" pitchFamily="2" charset="-122"/>
              </a:rPr>
              <a:t> </a:t>
            </a:r>
            <a:r>
              <a:rPr lang="en-US" altLang="zh-CN">
                <a:solidFill>
                  <a:srgbClr val="000000"/>
                </a:solidFill>
                <a:latin typeface="宋体" panose="02010600030101010101" pitchFamily="2" charset="-122"/>
              </a:rPr>
              <a:t>  	</a:t>
            </a:r>
            <a:r>
              <a:rPr>
                <a:solidFill>
                  <a:srgbClr val="000000"/>
                </a:solidFill>
                <a:latin typeface="宋体" panose="02010600030101010101" pitchFamily="2" charset="-122"/>
              </a:rPr>
              <a:t>三、软件设计</a:t>
            </a:r>
            <a:endParaRPr>
              <a:solidFill>
                <a:srgbClr val="000000"/>
              </a:solidFill>
              <a:latin typeface="宋体" panose="02010600030101010101" pitchFamily="2" charset="-122"/>
            </a:endParaRPr>
          </a:p>
          <a:p>
            <a:pPr eaLnBrk="1" hangingPunct="1">
              <a:lnSpc>
                <a:spcPct val="135000"/>
              </a:lnSpc>
            </a:pPr>
            <a:r>
              <a:rPr lang="en-US">
                <a:solidFill>
                  <a:srgbClr val="000000"/>
                </a:solidFill>
                <a:latin typeface="宋体" panose="02010600030101010101" pitchFamily="2" charset="-122"/>
              </a:rPr>
              <a:t>    </a:t>
            </a:r>
            <a:r>
              <a:rPr lang="en-US" b="0">
                <a:solidFill>
                  <a:srgbClr val="000000"/>
                </a:solidFill>
                <a:latin typeface="宋体" panose="02010600030101010101" pitchFamily="2" charset="-122"/>
              </a:rPr>
              <a:t> </a:t>
            </a:r>
            <a:r>
              <a:rPr b="0">
                <a:solidFill>
                  <a:srgbClr val="000000"/>
                </a:solidFill>
                <a:latin typeface="宋体" panose="02010600030101010101" pitchFamily="2" charset="-122"/>
              </a:rPr>
              <a:t>2. 项目六任务3程序文件：项目六任务3.c</a:t>
            </a:r>
            <a:endParaRPr b="0">
              <a:solidFill>
                <a:srgbClr val="000000"/>
              </a:solidFill>
              <a:latin typeface="宋体" panose="02010600030101010101" pitchFamily="2" charset="-122"/>
            </a:endParaRPr>
          </a:p>
          <a:p>
            <a:pPr eaLnBrk="1" hangingPunct="1">
              <a:lnSpc>
                <a:spcPct val="135000"/>
              </a:lnSpc>
            </a:pPr>
            <a:r>
              <a:rPr lang="en-US" b="0">
                <a:solidFill>
                  <a:srgbClr val="000000"/>
                </a:solidFill>
                <a:latin typeface="宋体" panose="02010600030101010101" pitchFamily="2" charset="-122"/>
              </a:rPr>
              <a:t>     </a:t>
            </a:r>
            <a:r>
              <a:rPr lang="en-US" b="0">
                <a:solidFill>
                  <a:srgbClr val="7030A0"/>
                </a:solidFill>
                <a:latin typeface="宋体" panose="02010600030101010101" pitchFamily="2" charset="-122"/>
              </a:rPr>
              <a:t> </a:t>
            </a:r>
            <a:r>
              <a:rPr lang="zh-CN" altLang="en-US" b="0">
                <a:solidFill>
                  <a:srgbClr val="7030A0"/>
                </a:solidFill>
                <a:latin typeface="宋体" panose="02010600030101010101" pitchFamily="2" charset="-122"/>
              </a:rPr>
              <a:t>通过</a:t>
            </a:r>
            <a:r>
              <a:rPr lang="en-US" altLang="zh-CN" b="0">
                <a:solidFill>
                  <a:srgbClr val="7030A0"/>
                </a:solidFill>
                <a:latin typeface="宋体" panose="02010600030101010101" pitchFamily="2" charset="-122"/>
              </a:rPr>
              <a:t>keil</a:t>
            </a:r>
            <a:r>
              <a:rPr lang="zh-CN" altLang="zh-CN" b="0">
                <a:solidFill>
                  <a:srgbClr val="7030A0"/>
                </a:solidFill>
                <a:latin typeface="宋体" panose="02010600030101010101" pitchFamily="2" charset="-122"/>
              </a:rPr>
              <a:t>打开项目六任务3.c进行分析。</a:t>
            </a:r>
            <a:endParaRPr lang="zh-CN" altLang="zh-CN" b="0">
              <a:solidFill>
                <a:srgbClr val="7030A0"/>
              </a:solidFill>
              <a:latin typeface="宋体" panose="02010600030101010101" pitchFamily="2" charset="-122"/>
            </a:endParaRPr>
          </a:p>
        </p:txBody>
      </p:sp>
    </p:spTree>
  </p:cSld>
  <p:clrMapOvr>
    <a:masterClrMapping/>
  </p:clrMapOvr>
  <p:transition spd="med">
    <p:random/>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2"/>
          <p:cNvSpPr>
            <a:spLocks noGrp="1"/>
          </p:cNvSpPr>
          <p:nvPr>
            <p:ph type="title" idx="4294967295"/>
          </p:nvPr>
        </p:nvSpPr>
        <p:spPr>
          <a:xfrm>
            <a:off x="179705" y="116205"/>
            <a:ext cx="8964930" cy="1479550"/>
          </a:xfrm>
        </p:spPr>
        <p:txBody>
          <a:bodyPr vert="horz" wrap="square" lIns="78366" tIns="39183" rIns="78366" bIns="39183" anchor="ctr"/>
          <a:p>
            <a:pPr marL="0" marR="0" indent="0" algn="l" defTabSz="784225" rtl="0" eaLnBrk="1" fontAlgn="base" latinLnBrk="0" hangingPunct="1">
              <a:lnSpc>
                <a:spcPct val="13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任务3   交通信号灯控制系统设计与实践</a:t>
            </a:r>
            <a:b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任务实施</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23850" y="1484630"/>
            <a:ext cx="8642350" cy="4254500"/>
          </a:xfrm>
        </p:spPr>
        <p:txBody>
          <a:bodyPr vert="horz" wrap="square" lIns="78366" tIns="39183" rIns="78366" bIns="39183" anchor="t" anchorCtr="0"/>
          <a:p>
            <a:pPr eaLnBrk="1" hangingPunct="1">
              <a:lnSpc>
                <a:spcPct val="135000"/>
              </a:lnSpc>
            </a:pPr>
            <a:r>
              <a:rPr lang="en-US" altLang="zh-CN" sz="2000">
                <a:solidFill>
                  <a:srgbClr val="000000"/>
                </a:solidFill>
                <a:latin typeface="宋体" panose="02010600030101010101" pitchFamily="2" charset="-122"/>
              </a:rPr>
              <a:t> </a:t>
            </a:r>
            <a:r>
              <a:rPr lang="en-US" altLang="zh-CN">
                <a:solidFill>
                  <a:srgbClr val="000000"/>
                </a:solidFill>
                <a:latin typeface="宋体" panose="02010600030101010101" pitchFamily="2" charset="-122"/>
              </a:rPr>
              <a:t>  	</a:t>
            </a:r>
            <a:r>
              <a:rPr>
                <a:solidFill>
                  <a:srgbClr val="000000"/>
                </a:solidFill>
                <a:latin typeface="宋体" panose="02010600030101010101" pitchFamily="2" charset="-122"/>
              </a:rPr>
              <a:t>四、系统调试</a:t>
            </a:r>
            <a:endParaRPr>
              <a:solidFill>
                <a:srgbClr val="000000"/>
              </a:solidFill>
              <a:latin typeface="宋体" panose="02010600030101010101" pitchFamily="2" charset="-122"/>
            </a:endParaRPr>
          </a:p>
          <a:p>
            <a:pPr eaLnBrk="1" hangingPunct="1">
              <a:lnSpc>
                <a:spcPct val="135000"/>
              </a:lnSpc>
            </a:pPr>
            <a:r>
              <a:rPr lang="en-US">
                <a:solidFill>
                  <a:srgbClr val="000000"/>
                </a:solidFill>
                <a:latin typeface="宋体" panose="02010600030101010101" pitchFamily="2" charset="-122"/>
              </a:rPr>
              <a:t>    </a:t>
            </a:r>
            <a:r>
              <a:rPr lang="en-US" b="0">
                <a:solidFill>
                  <a:srgbClr val="000000"/>
                </a:solidFill>
                <a:latin typeface="宋体" panose="02010600030101010101" pitchFamily="2" charset="-122"/>
              </a:rPr>
              <a:t> </a:t>
            </a:r>
            <a:r>
              <a:rPr b="0">
                <a:solidFill>
                  <a:srgbClr val="000000"/>
                </a:solidFill>
                <a:latin typeface="宋体" panose="02010600030101010101" pitchFamily="2" charset="-122"/>
              </a:rPr>
              <a:t>2. 项目六任务3程序文件：项目六任务3.c</a:t>
            </a:r>
            <a:endParaRPr b="0">
              <a:solidFill>
                <a:srgbClr val="000000"/>
              </a:solidFill>
              <a:latin typeface="宋体" panose="02010600030101010101" pitchFamily="2" charset="-122"/>
            </a:endParaRPr>
          </a:p>
          <a:p>
            <a:pPr eaLnBrk="1" hangingPunct="1">
              <a:lnSpc>
                <a:spcPct val="135000"/>
              </a:lnSpc>
            </a:pPr>
            <a:r>
              <a:rPr lang="en-US" b="0">
                <a:solidFill>
                  <a:srgbClr val="000000"/>
                </a:solidFill>
                <a:latin typeface="宋体" panose="02010600030101010101" pitchFamily="2" charset="-122"/>
              </a:rPr>
              <a:t>     </a:t>
            </a:r>
            <a:r>
              <a:rPr lang="en-US" b="0">
                <a:solidFill>
                  <a:srgbClr val="7030A0"/>
                </a:solidFill>
                <a:latin typeface="宋体" panose="02010600030101010101" pitchFamily="2" charset="-122"/>
              </a:rPr>
              <a:t> </a:t>
            </a:r>
            <a:r>
              <a:rPr lang="zh-CN" b="0">
                <a:solidFill>
                  <a:srgbClr val="7030A0"/>
                </a:solidFill>
                <a:latin typeface="宋体" panose="02010600030101010101" pitchFamily="2" charset="-122"/>
              </a:rPr>
              <a:t>建议边演示边讲解</a:t>
            </a:r>
            <a:r>
              <a:rPr lang="zh-CN" altLang="zh-CN" b="0">
                <a:solidFill>
                  <a:srgbClr val="7030A0"/>
                </a:solidFill>
                <a:latin typeface="宋体" panose="02010600030101010101" pitchFamily="2" charset="-122"/>
              </a:rPr>
              <a:t>。</a:t>
            </a:r>
            <a:endParaRPr lang="zh-CN" altLang="zh-CN" b="0">
              <a:solidFill>
                <a:srgbClr val="7030A0"/>
              </a:solidFill>
              <a:latin typeface="宋体" panose="02010600030101010101" pitchFamily="2" charset="-122"/>
            </a:endParaRPr>
          </a:p>
        </p:txBody>
      </p:sp>
    </p:spTree>
  </p:cSld>
  <p:clrMapOvr>
    <a:masterClrMapping/>
  </p:clrMapOvr>
  <p:transition spd="med">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定时器中断的应用编程</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252730" y="1908175"/>
            <a:ext cx="8642350" cy="4290060"/>
          </a:xfrm>
        </p:spPr>
        <p:txBody>
          <a:bodyPr vert="horz" wrap="square" lIns="78366" tIns="39183" rIns="78366" bIns="39183" anchor="t" anchorCtr="0"/>
          <a:p>
            <a:pPr eaLnBrk="1" hangingPunct="1">
              <a:lnSpc>
                <a:spcPct val="195000"/>
              </a:lnSpc>
            </a:pPr>
            <a:r>
              <a:rPr lang="en-US" altLang="zh-CN">
                <a:solidFill>
                  <a:srgbClr val="000000"/>
                </a:solidFill>
                <a:latin typeface="宋体" panose="02010600030101010101" pitchFamily="2" charset="-122"/>
              </a:rPr>
              <a:t>     </a:t>
            </a:r>
            <a:r>
              <a:rPr>
                <a:latin typeface="宋体" panose="02010600030101010101" pitchFamily="2" charset="-122"/>
              </a:rPr>
              <a:t>一、中断系统概述</a:t>
            </a:r>
            <a:r>
              <a:rPr lang="en-US">
                <a:latin typeface="宋体" panose="02010600030101010101" pitchFamily="2" charset="-122"/>
              </a:rPr>
              <a:t>--</a:t>
            </a:r>
            <a:r>
              <a:rPr lang="zh-CN" altLang="en-US" b="0">
                <a:latin typeface="宋体" panose="02010600030101010101" pitchFamily="2" charset="-122"/>
              </a:rPr>
              <a:t> 中断系统的基本概念</a:t>
            </a:r>
            <a:endParaRPr lang="zh-CN" altLang="en-US" b="0">
              <a:latin typeface="宋体" panose="02010600030101010101" pitchFamily="2" charset="-122"/>
            </a:endParaRPr>
          </a:p>
          <a:p>
            <a:pPr eaLnBrk="1" hangingPunct="1">
              <a:lnSpc>
                <a:spcPct val="175000"/>
              </a:lnSpc>
            </a:pPr>
            <a:r>
              <a:rPr lang="zh-CN" altLang="en-US" b="0">
                <a:latin typeface="宋体" panose="02010600030101010101" pitchFamily="2" charset="-122"/>
              </a:rPr>
              <a:t> </a:t>
            </a:r>
            <a:r>
              <a:rPr lang="zh-CN" altLang="en-US">
                <a:latin typeface="宋体" panose="02010600030101010101" pitchFamily="2" charset="-122"/>
              </a:rPr>
              <a:t>  </a:t>
            </a:r>
            <a:r>
              <a:rPr lang="zh-CN" altLang="en-US" b="0">
                <a:latin typeface="宋体" panose="02010600030101010101" pitchFamily="2" charset="-122"/>
                <a:ea typeface="宋体" panose="02010600030101010101" pitchFamily="2" charset="-122"/>
                <a:cs typeface="宋体" panose="02010600030101010101" pitchFamily="2" charset="-122"/>
              </a:rPr>
              <a:t>（1）中断与断点地址</a:t>
            </a:r>
            <a:endParaRPr lang="zh-CN" altLang="en-US"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75000"/>
              </a:lnSpc>
            </a:pPr>
            <a:r>
              <a:rPr lang="en-US" altLang="zh-CN" b="0">
                <a:latin typeface="宋体" panose="02010600030101010101" pitchFamily="2" charset="-122"/>
                <a:ea typeface="宋体" panose="02010600030101010101" pitchFamily="2" charset="-122"/>
                <a:cs typeface="宋体" panose="02010600030101010101" pitchFamily="2" charset="-122"/>
              </a:rPr>
              <a:t>       </a:t>
            </a:r>
            <a:r>
              <a:rPr lang="zh-CN" altLang="en-US" b="0">
                <a:latin typeface="宋体" panose="02010600030101010101" pitchFamily="2" charset="-122"/>
                <a:ea typeface="宋体" panose="02010600030101010101" pitchFamily="2" charset="-122"/>
                <a:cs typeface="宋体" panose="02010600030101010101" pitchFamily="2" charset="-122"/>
              </a:rPr>
              <a:t>所谓中断是指程序执行过程中，允许外部或内部事件通过硬件打断程序的执行，使其转向为处理外部或内部事件的中断服务程序中去，完成中断服务程序后，CPU返回继续执行被打断的程序。</a:t>
            </a:r>
            <a:endParaRPr lang="zh-CN" altLang="en-US"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95000"/>
              </a:lnSpc>
            </a:pPr>
            <a:r>
              <a:rPr lang="en-US" altLang="zh-CN">
                <a:latin typeface="宋体" panose="02010600030101010101" pitchFamily="2" charset="-122"/>
              </a:rPr>
              <a:t> </a:t>
            </a:r>
            <a:endParaRPr lang="en-US" altLang="zh-CN">
              <a:latin typeface="宋体" panose="02010600030101010101" pitchFamily="2" charset="-122"/>
            </a:endParaRPr>
          </a:p>
        </p:txBody>
      </p:sp>
    </p:spTree>
  </p:cSld>
  <p:clrMapOvr>
    <a:masterClrMapping/>
  </p:clrMapOvr>
  <p:transition spd="med">
    <p:random/>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2"/>
          <p:cNvSpPr>
            <a:spLocks noGrp="1"/>
          </p:cNvSpPr>
          <p:nvPr>
            <p:ph type="title" idx="4294967295"/>
          </p:nvPr>
        </p:nvSpPr>
        <p:spPr>
          <a:xfrm>
            <a:off x="179705" y="116205"/>
            <a:ext cx="8964930" cy="1479550"/>
          </a:xfrm>
        </p:spPr>
        <p:txBody>
          <a:bodyPr vert="horz" wrap="square" lIns="78366" tIns="39183" rIns="78366" bIns="39183" anchor="ctr"/>
          <a:p>
            <a:pPr marL="0" marR="0" indent="0" algn="l" defTabSz="784225" rtl="0" eaLnBrk="1" fontAlgn="base" latinLnBrk="0" hangingPunct="1">
              <a:lnSpc>
                <a:spcPct val="13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任务3   交通信号灯控制系统设计与实践</a:t>
            </a:r>
            <a:b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任务拓展</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323850" y="1484630"/>
            <a:ext cx="8642350" cy="4254500"/>
          </a:xfrm>
        </p:spPr>
        <p:txBody>
          <a:bodyPr vert="horz" wrap="square" lIns="78366" tIns="39183" rIns="78366" bIns="39183" anchor="t" anchorCtr="0"/>
          <a:p>
            <a:pPr eaLnBrk="1" hangingPunct="1">
              <a:lnSpc>
                <a:spcPct val="225000"/>
              </a:lnSpc>
            </a:pPr>
            <a:r>
              <a:rPr lang="en-US" altLang="zh-CN" sz="2000">
                <a:solidFill>
                  <a:srgbClr val="000000"/>
                </a:solidFill>
                <a:latin typeface="宋体" panose="02010600030101010101" pitchFamily="2" charset="-122"/>
              </a:rPr>
              <a:t> </a:t>
            </a:r>
            <a:r>
              <a:rPr lang="en-US" altLang="zh-CN">
                <a:solidFill>
                  <a:srgbClr val="000000"/>
                </a:solidFill>
                <a:latin typeface="宋体" panose="02010600030101010101" pitchFamily="2" charset="-122"/>
              </a:rPr>
              <a:t> </a:t>
            </a:r>
            <a:r>
              <a:rPr b="0">
                <a:solidFill>
                  <a:srgbClr val="000000"/>
                </a:solidFill>
                <a:latin typeface="宋体" panose="02010600030101010101" pitchFamily="2" charset="-122"/>
              </a:rPr>
              <a:t>（1）正常通行时间的控制，改用定时器来实现。</a:t>
            </a:r>
            <a:endParaRPr b="0">
              <a:solidFill>
                <a:srgbClr val="000000"/>
              </a:solidFill>
              <a:latin typeface="宋体" panose="02010600030101010101" pitchFamily="2" charset="-122"/>
            </a:endParaRPr>
          </a:p>
          <a:p>
            <a:pPr eaLnBrk="1" hangingPunct="1">
              <a:lnSpc>
                <a:spcPct val="225000"/>
              </a:lnSpc>
            </a:pPr>
            <a:r>
              <a:rPr b="0">
                <a:solidFill>
                  <a:srgbClr val="000000"/>
                </a:solidFill>
                <a:latin typeface="宋体" panose="02010600030101010101" pitchFamily="2" charset="-122"/>
              </a:rPr>
              <a:t>	（2）添加一个计时器，显示通道的通行时间。</a:t>
            </a:r>
            <a:endParaRPr b="0">
              <a:solidFill>
                <a:srgbClr val="000000"/>
              </a:solidFill>
              <a:latin typeface="宋体" panose="02010600030101010101" pitchFamily="2" charset="-122"/>
            </a:endParaRPr>
          </a:p>
        </p:txBody>
      </p:sp>
    </p:spTree>
  </p:cSld>
  <p:clrMapOvr>
    <a:masterClrMapping/>
  </p:clrMapOvr>
  <p:transition spd="med">
    <p:random/>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3" name="标题 64513"/>
          <p:cNvSpPr>
            <a:spLocks noGrp="1"/>
          </p:cNvSpPr>
          <p:nvPr>
            <p:ph type="title"/>
          </p:nvPr>
        </p:nvSpPr>
        <p:spPr>
          <a:xfrm>
            <a:off x="395288" y="227013"/>
            <a:ext cx="8424862" cy="609600"/>
          </a:xfrm>
        </p:spPr>
        <p:txBody>
          <a:bodyPr lIns="78366" tIns="39183" rIns="78366" bIns="39183" anchor="ctr" anchorCtr="0"/>
          <a:p>
            <a:r>
              <a:rPr lang="zh-CN" altLang="en-US" b="0">
                <a:solidFill>
                  <a:schemeClr val="bg1"/>
                </a:solidFill>
              </a:rPr>
              <a:t>感谢您的关注！</a:t>
            </a:r>
            <a:endParaRPr lang="zh-CN" altLang="en-US" b="0">
              <a:solidFill>
                <a:schemeClr val="bg1"/>
              </a:solidFill>
            </a:endParaRPr>
          </a:p>
        </p:txBody>
      </p:sp>
      <p:sp>
        <p:nvSpPr>
          <p:cNvPr id="64514" name="矩形 64514"/>
          <p:cNvSpPr>
            <a:spLocks noTextEdit="1"/>
          </p:cNvSpPr>
          <p:nvPr/>
        </p:nvSpPr>
        <p:spPr>
          <a:xfrm>
            <a:off x="1763713" y="2492375"/>
            <a:ext cx="5616575" cy="720725"/>
          </a:xfrm>
          <a:prstGeom prst="rect">
            <a:avLst/>
          </a:prstGeom>
        </p:spPr>
        <p:txBody>
          <a:bodyPr wrap="none" fromWordArt="1">
            <a:prstTxWarp prst="textDeflate">
              <a:avLst>
                <a:gd name="adj" fmla="val 0"/>
              </a:avLst>
            </a:prstTxWarp>
            <a:normAutofit/>
          </a:bodyPr>
          <a:p>
            <a:pPr algn="ctr"/>
            <a:r>
              <a:rPr lang="zh-CN" altLang="en-US" sz="5400" b="1">
                <a:ln w="19050" cap="flat" cmpd="sng">
                  <a:solidFill>
                    <a:schemeClr val="bg1"/>
                  </a:solidFill>
                  <a:prstDash val="solid"/>
                  <a:round/>
                  <a:headEnd type="none" w="med" len="med"/>
                  <a:tailEnd type="none" w="med" len="med"/>
                </a:ln>
                <a:gradFill rotWithShape="1">
                  <a:gsLst>
                    <a:gs pos="0">
                      <a:schemeClr val="tx2"/>
                    </a:gs>
                    <a:gs pos="100000">
                      <a:srgbClr val="438FE3"/>
                    </a:gs>
                  </a:gsLst>
                  <a:lin ang="5400000" scaled="1"/>
                  <a:tileRect/>
                </a:gradFill>
                <a:effectLst>
                  <a:outerShdw dist="35921" dir="2699999" algn="ctr" rotWithShape="0">
                    <a:schemeClr val="bg2">
                      <a:alpha val="50000"/>
                    </a:schemeClr>
                  </a:outerShdw>
                </a:effectLst>
                <a:latin typeface="Verdana" panose="020B0604030504040204" pitchFamily="2" charset="0"/>
                <a:ea typeface="Verdana" panose="020B0604030504040204" pitchFamily="2" charset="0"/>
              </a:rPr>
              <a:t>Thank You !</a:t>
            </a:r>
            <a:endParaRPr lang="zh-CN" altLang="en-US" sz="5400" b="1">
              <a:ln w="19050" cap="flat" cmpd="sng">
                <a:solidFill>
                  <a:schemeClr val="bg1"/>
                </a:solidFill>
                <a:prstDash val="solid"/>
                <a:round/>
                <a:headEnd type="none" w="med" len="med"/>
                <a:tailEnd type="none" w="med" len="med"/>
              </a:ln>
              <a:gradFill rotWithShape="1">
                <a:gsLst>
                  <a:gs pos="0">
                    <a:schemeClr val="tx2"/>
                  </a:gs>
                  <a:gs pos="100000">
                    <a:srgbClr val="438FE3"/>
                  </a:gs>
                </a:gsLst>
                <a:lin ang="5400000" scaled="1"/>
                <a:tileRect/>
              </a:gradFill>
              <a:effectLst>
                <a:outerShdw dist="35921" dir="2699999" algn="ctr" rotWithShape="0">
                  <a:schemeClr val="bg2">
                    <a:alpha val="50000"/>
                  </a:schemeClr>
                </a:outerShdw>
              </a:effectLst>
              <a:latin typeface="Verdana" panose="020B0604030504040204" pitchFamily="2" charset="0"/>
              <a:ea typeface="Verdana" panose="020B0604030504040204" pitchFamily="2" charset="0"/>
            </a:endParaRPr>
          </a:p>
        </p:txBody>
      </p:sp>
      <p:sp>
        <p:nvSpPr>
          <p:cNvPr id="64515" name="文本占位符 64515"/>
          <p:cNvSpPr>
            <a:spLocks noGrp="1"/>
          </p:cNvSpPr>
          <p:nvPr>
            <p:ph idx="1"/>
          </p:nvPr>
        </p:nvSpPr>
        <p:spPr>
          <a:xfrm>
            <a:off x="395288" y="4941888"/>
            <a:ext cx="8291512" cy="1079500"/>
          </a:xfrm>
        </p:spPr>
        <p:txBody>
          <a:bodyPr lIns="78366" tIns="39183" rIns="78366" bIns="39183" anchor="t" anchorCtr="0"/>
          <a:p>
            <a:pPr>
              <a:lnSpc>
                <a:spcPct val="90000"/>
              </a:lnSpc>
            </a:pPr>
            <a:r>
              <a:rPr lang="zh-CN" altLang="en-US" sz="2800" b="0"/>
              <a:t>对本书及课件您有什么建议请联系：</a:t>
            </a:r>
            <a:endParaRPr lang="zh-CN" altLang="en-US" sz="2800" b="0"/>
          </a:p>
          <a:p>
            <a:pPr>
              <a:lnSpc>
                <a:spcPct val="90000"/>
              </a:lnSpc>
            </a:pPr>
            <a:r>
              <a:rPr lang="zh-CN" altLang="en-US" sz="2800" b="0"/>
              <a:t>               丁向荣：</a:t>
            </a:r>
            <a:r>
              <a:rPr lang="en-US" altLang="zh-CN" sz="2800" b="0"/>
              <a:t>181269315</a:t>
            </a:r>
            <a:r>
              <a:rPr lang="en-US" altLang="zh-CN" sz="2800" b="0"/>
              <a:t>@qq.com</a:t>
            </a:r>
            <a:endParaRPr lang="en-US" altLang="zh-CN" sz="2800" b="0"/>
          </a:p>
        </p:txBody>
      </p:sp>
    </p:spTree>
  </p:cSld>
  <p:clrMapOvr>
    <a:masterClrMapping/>
  </p:clrMapOvr>
  <p:transition spd="med">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定时器中断的应用编程</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252730" y="1908175"/>
            <a:ext cx="8642350" cy="4290060"/>
          </a:xfrm>
        </p:spPr>
        <p:txBody>
          <a:bodyPr vert="horz" wrap="square" lIns="78366" tIns="39183" rIns="78366" bIns="39183" anchor="t" anchorCtr="0"/>
          <a:p>
            <a:pPr eaLnBrk="1" hangingPunct="1">
              <a:lnSpc>
                <a:spcPct val="195000"/>
              </a:lnSpc>
            </a:pPr>
            <a:r>
              <a:rPr lang="en-US" altLang="zh-CN">
                <a:solidFill>
                  <a:srgbClr val="000000"/>
                </a:solidFill>
                <a:latin typeface="宋体" panose="02010600030101010101" pitchFamily="2" charset="-122"/>
              </a:rPr>
              <a:t>     </a:t>
            </a:r>
            <a:r>
              <a:rPr>
                <a:latin typeface="宋体" panose="02010600030101010101" pitchFamily="2" charset="-122"/>
              </a:rPr>
              <a:t>一、中断系统概述</a:t>
            </a:r>
            <a:r>
              <a:rPr lang="en-US">
                <a:latin typeface="宋体" panose="02010600030101010101" pitchFamily="2" charset="-122"/>
              </a:rPr>
              <a:t>--</a:t>
            </a:r>
            <a:r>
              <a:rPr lang="zh-CN" altLang="en-US" b="0">
                <a:latin typeface="宋体" panose="02010600030101010101" pitchFamily="2" charset="-122"/>
              </a:rPr>
              <a:t> 中断系统的基本概念</a:t>
            </a:r>
            <a:endParaRPr lang="zh-CN" altLang="en-US" b="0">
              <a:latin typeface="宋体" panose="02010600030101010101" pitchFamily="2" charset="-122"/>
            </a:endParaRPr>
          </a:p>
          <a:p>
            <a:pPr eaLnBrk="1" hangingPunct="1">
              <a:lnSpc>
                <a:spcPct val="175000"/>
              </a:lnSpc>
            </a:pPr>
            <a:r>
              <a:rPr lang="zh-CN" altLang="en-US" b="0">
                <a:latin typeface="宋体" panose="02010600030101010101" pitchFamily="2" charset="-122"/>
              </a:rPr>
              <a:t> </a:t>
            </a:r>
            <a:r>
              <a:rPr lang="zh-CN" altLang="en-US">
                <a:latin typeface="宋体" panose="02010600030101010101" pitchFamily="2" charset="-122"/>
              </a:rPr>
              <a:t>  </a:t>
            </a:r>
            <a:r>
              <a:rPr lang="zh-CN" altLang="en-US" b="0">
                <a:latin typeface="宋体" panose="02010600030101010101" pitchFamily="2" charset="-122"/>
                <a:ea typeface="宋体" panose="02010600030101010101" pitchFamily="2" charset="-122"/>
                <a:cs typeface="宋体" panose="02010600030101010101" pitchFamily="2" charset="-122"/>
              </a:rPr>
              <a:t>（1）中断与断点地址</a:t>
            </a:r>
            <a:endParaRPr lang="zh-CN" altLang="en-US"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75000"/>
              </a:lnSpc>
            </a:pPr>
            <a:r>
              <a:rPr lang="en-US" altLang="zh-CN" b="0">
                <a:latin typeface="宋体" panose="02010600030101010101" pitchFamily="2" charset="-122"/>
                <a:ea typeface="宋体" panose="02010600030101010101" pitchFamily="2" charset="-122"/>
                <a:cs typeface="宋体" panose="02010600030101010101" pitchFamily="2" charset="-122"/>
              </a:rPr>
              <a:t>       断点地址是指CPU被中断处下一指令地址，称为断点地址，也就是CPU执行完该中断服务程序后的返回地址。</a:t>
            </a:r>
            <a:endParaRPr lang="en-US" altLang="zh-CN"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95000"/>
              </a:lnSpc>
            </a:pPr>
            <a:r>
              <a:rPr lang="en-US" altLang="zh-CN">
                <a:latin typeface="宋体" panose="02010600030101010101" pitchFamily="2" charset="-122"/>
              </a:rPr>
              <a:t> </a:t>
            </a:r>
            <a:endParaRPr lang="en-US" altLang="zh-CN">
              <a:latin typeface="宋体" panose="02010600030101010101" pitchFamily="2" charset="-122"/>
            </a:endParaRPr>
          </a:p>
        </p:txBody>
      </p:sp>
    </p:spTree>
  </p:cSld>
  <p:clrMapOvr>
    <a:masterClrMapping/>
  </p:clrMapOvr>
  <p:transition spd="med">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定时器中断的应用编程</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252730" y="1908175"/>
            <a:ext cx="8642350" cy="4290060"/>
          </a:xfrm>
        </p:spPr>
        <p:txBody>
          <a:bodyPr vert="horz" wrap="square" lIns="78366" tIns="39183" rIns="78366" bIns="39183" anchor="t" anchorCtr="0"/>
          <a:p>
            <a:pPr eaLnBrk="1" hangingPunct="1">
              <a:lnSpc>
                <a:spcPct val="195000"/>
              </a:lnSpc>
            </a:pPr>
            <a:r>
              <a:rPr lang="en-US" altLang="zh-CN">
                <a:solidFill>
                  <a:srgbClr val="000000"/>
                </a:solidFill>
                <a:latin typeface="宋体" panose="02010600030101010101" pitchFamily="2" charset="-122"/>
              </a:rPr>
              <a:t>     </a:t>
            </a:r>
            <a:r>
              <a:rPr>
                <a:latin typeface="宋体" panose="02010600030101010101" pitchFamily="2" charset="-122"/>
              </a:rPr>
              <a:t>一、中断系统概述</a:t>
            </a:r>
            <a:r>
              <a:rPr lang="en-US">
                <a:latin typeface="宋体" panose="02010600030101010101" pitchFamily="2" charset="-122"/>
              </a:rPr>
              <a:t>--</a:t>
            </a:r>
            <a:r>
              <a:rPr lang="zh-CN" altLang="en-US" b="0">
                <a:latin typeface="宋体" panose="02010600030101010101" pitchFamily="2" charset="-122"/>
              </a:rPr>
              <a:t> 中断系统的基本概念</a:t>
            </a:r>
            <a:endParaRPr lang="zh-CN" altLang="en-US" b="0">
              <a:latin typeface="宋体" panose="02010600030101010101" pitchFamily="2" charset="-122"/>
            </a:endParaRPr>
          </a:p>
          <a:p>
            <a:pPr eaLnBrk="1" hangingPunct="1">
              <a:lnSpc>
                <a:spcPct val="175000"/>
              </a:lnSpc>
            </a:pPr>
            <a:r>
              <a:rPr lang="zh-CN" altLang="en-US" b="0">
                <a:latin typeface="宋体" panose="02010600030101010101" pitchFamily="2" charset="-122"/>
              </a:rPr>
              <a:t> </a:t>
            </a:r>
            <a:r>
              <a:rPr lang="zh-CN" altLang="en-US">
                <a:latin typeface="宋体" panose="02010600030101010101" pitchFamily="2" charset="-122"/>
              </a:rPr>
              <a:t>  </a:t>
            </a:r>
            <a:r>
              <a:rPr lang="zh-CN" altLang="en-US" b="0">
                <a:latin typeface="宋体" panose="02010600030101010101" pitchFamily="2" charset="-122"/>
                <a:ea typeface="宋体" panose="02010600030101010101" pitchFamily="2" charset="-122"/>
                <a:cs typeface="宋体" panose="02010600030101010101" pitchFamily="2" charset="-122"/>
              </a:rPr>
              <a:t>（1）中断与断点地址</a:t>
            </a:r>
            <a:endParaRPr lang="zh-CN" altLang="en-US"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75000"/>
              </a:lnSpc>
            </a:pPr>
            <a:r>
              <a:rPr lang="en-US" altLang="zh-CN" b="0">
                <a:latin typeface="宋体" panose="02010600030101010101" pitchFamily="2" charset="-122"/>
                <a:ea typeface="宋体" panose="02010600030101010101" pitchFamily="2" charset="-122"/>
                <a:cs typeface="宋体" panose="02010600030101010101" pitchFamily="2" charset="-122"/>
              </a:rPr>
              <a:t>       </a:t>
            </a:r>
            <a:endParaRPr lang="en-US" altLang="zh-CN">
              <a:latin typeface="宋体" panose="02010600030101010101" pitchFamily="2" charset="-122"/>
            </a:endParaRPr>
          </a:p>
        </p:txBody>
      </p:sp>
      <p:pic>
        <p:nvPicPr>
          <p:cNvPr id="3" name="图片 2"/>
          <p:cNvPicPr>
            <a:picLocks noChangeAspect="1"/>
          </p:cNvPicPr>
          <p:nvPr>
            <p:custDataLst>
              <p:tags r:id="rId1"/>
            </p:custDataLst>
          </p:nvPr>
        </p:nvPicPr>
        <p:blipFill>
          <a:blip r:embed="rId2"/>
          <a:stretch>
            <a:fillRect/>
          </a:stretch>
        </p:blipFill>
        <p:spPr>
          <a:xfrm>
            <a:off x="1691640" y="3500755"/>
            <a:ext cx="4695825" cy="2654935"/>
          </a:xfrm>
          <a:prstGeom prst="rect">
            <a:avLst/>
          </a:prstGeom>
        </p:spPr>
      </p:pic>
    </p:spTree>
  </p:cSld>
  <p:clrMapOvr>
    <a:masterClrMapping/>
  </p:clrMapOvr>
  <p:transition spd="med">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idx="4294967295"/>
          </p:nvPr>
        </p:nvSpPr>
        <p:spPr>
          <a:xfrm>
            <a:off x="179388" y="115888"/>
            <a:ext cx="8964613" cy="1143000"/>
          </a:xfrm>
        </p:spPr>
        <p:txBody>
          <a:bodyPr vert="horz" wrap="square" lIns="78366" tIns="39183" rIns="78366" bIns="39183" anchor="ctr"/>
          <a:p>
            <a:pPr marL="0" marR="0" indent="0" algn="l" defTabSz="784225" rtl="0" eaLnBrk="1" fontAlgn="base" latinLnBrk="0" hangingPunct="1">
              <a:lnSpc>
                <a:spcPct val="150000"/>
              </a:lnSpc>
              <a:spcBef>
                <a:spcPct val="0"/>
              </a:spcBef>
              <a:spcAft>
                <a:spcPct val="0"/>
              </a:spcAft>
              <a:buClrTx/>
              <a:buSzTx/>
              <a:buFontTx/>
              <a:buNone/>
            </a:pP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任务1  定时器中断的应用编程</a:t>
            </a:r>
            <a:br>
              <a:rPr lang="zh-CN" altLang="en-US" sz="2800" dirty="0">
                <a:latin typeface="Times New Roman" panose="02020603050405020304" pitchFamily="2" charset="0"/>
              </a:rPr>
            </a:b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zh-CN" altLang="en-US" sz="2800" b="1" i="0" u="none" strike="noStrike" kern="1200" cap="none" spc="0" normalizeH="0" baseline="0" noProof="1" dirty="0">
                <a:solidFill>
                  <a:srgbClr val="FF6743"/>
                </a:solidFill>
                <a:latin typeface="Times New Roman" panose="02020603050405020304" pitchFamily="2" charset="0"/>
                <a:ea typeface="+mj-ea"/>
                <a:cs typeface="+mj-cs"/>
              </a:rPr>
              <a:t> </a:t>
            </a:r>
            <a:r>
              <a:rPr kumimoji="0" lang="en-US" altLang="zh-CN" sz="2400" b="1" i="0" u="none" strike="noStrike" kern="1200" cap="none" spc="0" normalizeH="0" baseline="0" noProof="1" dirty="0">
                <a:solidFill>
                  <a:srgbClr val="FF6743"/>
                </a:solidFill>
                <a:latin typeface="Times New Roman" panose="02020603050405020304" pitchFamily="2" charset="0"/>
                <a:ea typeface="+mj-ea"/>
                <a:cs typeface="+mj-cs"/>
              </a:rPr>
              <a:t>—</a:t>
            </a:r>
            <a:r>
              <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rPr>
              <a:t>相关知识</a:t>
            </a:r>
            <a:endParaRPr kumimoji="0" lang="zh-CN" altLang="en-US" sz="2400" b="1" i="0" u="none" strike="noStrike" kern="1200" cap="none" spc="0" normalizeH="0" baseline="0" noProof="1" dirty="0">
              <a:solidFill>
                <a:srgbClr val="FF6743"/>
              </a:solidFill>
              <a:latin typeface="Times New Roman" panose="02020603050405020304" pitchFamily="2" charset="0"/>
              <a:ea typeface="仿宋_GB2312" panose="02010609030101010101" pitchFamily="1" charset="-122"/>
              <a:cs typeface="+mj-cs"/>
            </a:endParaRPr>
          </a:p>
        </p:txBody>
      </p:sp>
      <p:sp>
        <p:nvSpPr>
          <p:cNvPr id="2" name="Rectangle 3"/>
          <p:cNvSpPr>
            <a:spLocks noGrp="1"/>
          </p:cNvSpPr>
          <p:nvPr>
            <p:ph type="body" idx="4294967295"/>
          </p:nvPr>
        </p:nvSpPr>
        <p:spPr>
          <a:xfrm>
            <a:off x="252730" y="1908175"/>
            <a:ext cx="8642350" cy="4290060"/>
          </a:xfrm>
        </p:spPr>
        <p:txBody>
          <a:bodyPr vert="horz" wrap="square" lIns="78366" tIns="39183" rIns="78366" bIns="39183" anchor="t" anchorCtr="0"/>
          <a:p>
            <a:pPr eaLnBrk="1" hangingPunct="1">
              <a:lnSpc>
                <a:spcPct val="195000"/>
              </a:lnSpc>
            </a:pPr>
            <a:r>
              <a:rPr lang="en-US" altLang="zh-CN">
                <a:solidFill>
                  <a:srgbClr val="000000"/>
                </a:solidFill>
                <a:latin typeface="宋体" panose="02010600030101010101" pitchFamily="2" charset="-122"/>
              </a:rPr>
              <a:t>     </a:t>
            </a:r>
            <a:r>
              <a:rPr>
                <a:latin typeface="宋体" panose="02010600030101010101" pitchFamily="2" charset="-122"/>
              </a:rPr>
              <a:t>一、中断系统概述</a:t>
            </a:r>
            <a:r>
              <a:rPr lang="en-US">
                <a:latin typeface="宋体" panose="02010600030101010101" pitchFamily="2" charset="-122"/>
              </a:rPr>
              <a:t>--</a:t>
            </a:r>
            <a:r>
              <a:rPr lang="zh-CN" altLang="en-US" b="0">
                <a:latin typeface="宋体" panose="02010600030101010101" pitchFamily="2" charset="-122"/>
              </a:rPr>
              <a:t> 中断系统的基本概念</a:t>
            </a:r>
            <a:endParaRPr lang="zh-CN" altLang="en-US" b="0">
              <a:latin typeface="宋体" panose="02010600030101010101" pitchFamily="2" charset="-122"/>
            </a:endParaRPr>
          </a:p>
          <a:p>
            <a:pPr eaLnBrk="1" hangingPunct="1">
              <a:lnSpc>
                <a:spcPct val="175000"/>
              </a:lnSpc>
            </a:pPr>
            <a:r>
              <a:rPr lang="zh-CN" altLang="en-US" b="0">
                <a:latin typeface="宋体" panose="02010600030101010101" pitchFamily="2" charset="-122"/>
              </a:rPr>
              <a:t> </a:t>
            </a:r>
            <a:r>
              <a:rPr lang="zh-CN" altLang="en-US">
                <a:latin typeface="宋体" panose="02010600030101010101" pitchFamily="2" charset="-122"/>
              </a:rPr>
              <a:t>  </a:t>
            </a:r>
            <a:r>
              <a:rPr lang="zh-CN" altLang="en-US" b="0">
                <a:latin typeface="宋体" panose="02010600030101010101" pitchFamily="2" charset="-122"/>
                <a:ea typeface="宋体" panose="02010600030101010101" pitchFamily="2" charset="-122"/>
                <a:cs typeface="宋体" panose="02010600030101010101" pitchFamily="2" charset="-122"/>
              </a:rPr>
              <a:t>（2）中断源与中断请求</a:t>
            </a:r>
            <a:endParaRPr lang="zh-CN" altLang="en-US"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75000"/>
              </a:lnSpc>
            </a:pPr>
            <a:r>
              <a:rPr lang="zh-CN" altLang="en-US" b="0">
                <a:latin typeface="宋体" panose="02010600030101010101" pitchFamily="2" charset="-122"/>
                <a:ea typeface="宋体" panose="02010600030101010101" pitchFamily="2" charset="-122"/>
                <a:cs typeface="宋体" panose="02010600030101010101" pitchFamily="2" charset="-122"/>
              </a:rPr>
              <a:t>    引起CPU中断的根源或原因，称为中断源。中断源向CPU提出的处理请求，称为中断请求或中断申请。</a:t>
            </a:r>
            <a:endParaRPr lang="zh-CN" altLang="en-US" b="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75000"/>
              </a:lnSpc>
            </a:pPr>
            <a:r>
              <a:rPr lang="en-US" altLang="zh-CN" b="0">
                <a:latin typeface="宋体" panose="02010600030101010101" pitchFamily="2" charset="-122"/>
                <a:ea typeface="宋体" panose="02010600030101010101" pitchFamily="2" charset="-122"/>
                <a:cs typeface="宋体" panose="02010600030101010101" pitchFamily="2" charset="-122"/>
              </a:rPr>
              <a:t>       </a:t>
            </a:r>
            <a:endParaRPr lang="en-US" altLang="zh-CN">
              <a:latin typeface="宋体" panose="02010600030101010101" pitchFamily="2" charset="-122"/>
            </a:endParaRPr>
          </a:p>
        </p:txBody>
      </p:sp>
    </p:spTree>
  </p:cSld>
  <p:clrMapOvr>
    <a:masterClrMapping/>
  </p:clrMapOvr>
  <p:transition spd="med">
    <p:random/>
  </p:transition>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PP_MARK_KEY" val="a5f9c714-39af-4365-ad7b-2c338e166016"/>
  <p:tag name="COMMONDATA" val="eyJoZGlkIjoiYTVhY2Q2NWJlNGE2ZWEyNzM5YzJhMzEzNjUyNTVjZGQifQ=="/>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演示设计">
  <a:themeElements>
    <a:clrScheme name="">
      <a:dk1>
        <a:srgbClr val="000000"/>
      </a:dk1>
      <a:lt1>
        <a:srgbClr val="FFFFFF"/>
      </a:lt1>
      <a:dk2>
        <a:srgbClr val="000000"/>
      </a:dk2>
      <a:lt2>
        <a:srgbClr val="808080"/>
      </a:lt2>
      <a:accent1>
        <a:srgbClr val="FF9021"/>
      </a:accent1>
      <a:accent2>
        <a:srgbClr val="DA5800"/>
      </a:accent2>
      <a:accent3>
        <a:srgbClr val="FFFFFF"/>
      </a:accent3>
      <a:accent4>
        <a:srgbClr val="000000"/>
      </a:accent4>
      <a:accent5>
        <a:srgbClr val="FFC7AB"/>
      </a:accent5>
      <a:accent6>
        <a:srgbClr val="C34E00"/>
      </a:accent6>
      <a:hlink>
        <a:srgbClr val="963D00"/>
      </a:hlink>
      <a:folHlink>
        <a:srgbClr val="FFC78F"/>
      </a:folHlink>
    </a:clrScheme>
    <a:fontScheme name="">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FF9021"/>
        </a:accent1>
        <a:accent2>
          <a:srgbClr val="DA5800"/>
        </a:accent2>
        <a:accent3>
          <a:srgbClr val="FFFFFF"/>
        </a:accent3>
        <a:accent4>
          <a:srgbClr val="000000"/>
        </a:accent4>
        <a:accent5>
          <a:srgbClr val="FFC7AB"/>
        </a:accent5>
        <a:accent6>
          <a:srgbClr val="C34E00"/>
        </a:accent6>
        <a:hlink>
          <a:srgbClr val="963D00"/>
        </a:hlink>
        <a:folHlink>
          <a:srgbClr val="FFC78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演示设计1">
  <a:themeElements>
    <a:clrScheme name="">
      <a:dk1>
        <a:srgbClr val="000000"/>
      </a:dk1>
      <a:lt1>
        <a:srgbClr val="FFFFFF"/>
      </a:lt1>
      <a:dk2>
        <a:srgbClr val="000000"/>
      </a:dk2>
      <a:lt2>
        <a:srgbClr val="808080"/>
      </a:lt2>
      <a:accent1>
        <a:srgbClr val="FF9021"/>
      </a:accent1>
      <a:accent2>
        <a:srgbClr val="DA5800"/>
      </a:accent2>
      <a:accent3>
        <a:srgbClr val="FFFFFF"/>
      </a:accent3>
      <a:accent4>
        <a:srgbClr val="000000"/>
      </a:accent4>
      <a:accent5>
        <a:srgbClr val="FFC7AB"/>
      </a:accent5>
      <a:accent6>
        <a:srgbClr val="C34E00"/>
      </a:accent6>
      <a:hlink>
        <a:srgbClr val="963D00"/>
      </a:hlink>
      <a:folHlink>
        <a:srgbClr val="FFAD5B"/>
      </a:folHlink>
    </a:clrScheme>
    <a:fontScheme name="">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FF9021"/>
        </a:accent1>
        <a:accent2>
          <a:srgbClr val="DA5800"/>
        </a:accent2>
        <a:accent3>
          <a:srgbClr val="FFFFFF"/>
        </a:accent3>
        <a:accent4>
          <a:srgbClr val="000000"/>
        </a:accent4>
        <a:accent5>
          <a:srgbClr val="FFC7AB"/>
        </a:accent5>
        <a:accent6>
          <a:srgbClr val="C34E00"/>
        </a:accent6>
        <a:hlink>
          <a:srgbClr val="963D00"/>
        </a:hlink>
        <a:folHlink>
          <a:srgbClr val="FFAD5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电子现金支付系统讨论">
  <a:themeElements>
    <a:clrScheme name="">
      <a:dk1>
        <a:srgbClr val="000000"/>
      </a:dk1>
      <a:lt1>
        <a:srgbClr val="FFFFFF"/>
      </a:lt1>
      <a:dk2>
        <a:srgbClr val="000000"/>
      </a:dk2>
      <a:lt2>
        <a:srgbClr val="006600"/>
      </a:lt2>
      <a:accent1>
        <a:srgbClr val="F5EBC1"/>
      </a:accent1>
      <a:accent2>
        <a:srgbClr val="33CCFF"/>
      </a:accent2>
      <a:accent3>
        <a:srgbClr val="FFFFFF"/>
      </a:accent3>
      <a:accent4>
        <a:srgbClr val="000000"/>
      </a:accent4>
      <a:accent5>
        <a:srgbClr val="F9F3DC"/>
      </a:accent5>
      <a:accent6>
        <a:srgbClr val="2DB7E5"/>
      </a:accent6>
      <a:hlink>
        <a:srgbClr val="463FD7"/>
      </a:hlink>
      <a:folHlink>
        <a:srgbClr val="33CCCC"/>
      </a:folHlink>
    </a:clrScheme>
    <a:fontScheme name="">
      <a:majorFont>
        <a:latin typeface="Arial Narrow"/>
        <a:ea typeface="华文中宋"/>
        <a:cs typeface=""/>
      </a:majorFont>
      <a:minorFont>
        <a:latin typeface="Arial Narrow"/>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CC"/>
        </a:dk1>
        <a:lt1>
          <a:srgbClr val="000000"/>
        </a:lt1>
        <a:dk2>
          <a:srgbClr val="FFCC00"/>
        </a:dk2>
        <a:lt2>
          <a:srgbClr val="FF9900"/>
        </a:lt2>
        <a:accent1>
          <a:srgbClr val="6B6253"/>
        </a:accent1>
        <a:accent2>
          <a:srgbClr val="72543E"/>
        </a:accent2>
        <a:accent3>
          <a:srgbClr val="AAAAAA"/>
        </a:accent3>
        <a:accent4>
          <a:srgbClr val="DCDCAF"/>
        </a:accent4>
        <a:accent5>
          <a:srgbClr val="BAB8B4"/>
        </a:accent5>
        <a:accent6>
          <a:srgbClr val="664B37"/>
        </a:accent6>
        <a:hlink>
          <a:srgbClr val="DA9880"/>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006600"/>
        </a:lt2>
        <a:accent1>
          <a:srgbClr val="F5EBC1"/>
        </a:accent1>
        <a:accent2>
          <a:srgbClr val="FFCC00"/>
        </a:accent2>
        <a:accent3>
          <a:srgbClr val="FFFFFF"/>
        </a:accent3>
        <a:accent4>
          <a:srgbClr val="000000"/>
        </a:accent4>
        <a:accent5>
          <a:srgbClr val="F9F3DC"/>
        </a:accent5>
        <a:accent6>
          <a:srgbClr val="E5B700"/>
        </a:accent6>
        <a:hlink>
          <a:srgbClr val="D4876C"/>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292929"/>
        </a:lt2>
        <a:accent1>
          <a:srgbClr val="EAEAEA"/>
        </a:accent1>
        <a:accent2>
          <a:srgbClr val="969696"/>
        </a:accent2>
        <a:accent3>
          <a:srgbClr val="FFFFFF"/>
        </a:accent3>
        <a:accent4>
          <a:srgbClr val="000000"/>
        </a:accent4>
        <a:accent5>
          <a:srgbClr val="F2F2F2"/>
        </a:accent5>
        <a:accent6>
          <a:srgbClr val="868686"/>
        </a:accent6>
        <a:hlink>
          <a:srgbClr val="5F5F5F"/>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006600"/>
        </a:lt2>
        <a:accent1>
          <a:srgbClr val="D8EBB3"/>
        </a:accent1>
        <a:accent2>
          <a:srgbClr val="CCCC00"/>
        </a:accent2>
        <a:accent3>
          <a:srgbClr val="FFFFFF"/>
        </a:accent3>
        <a:accent4>
          <a:srgbClr val="000000"/>
        </a:accent4>
        <a:accent5>
          <a:srgbClr val="E8F3D5"/>
        </a:accent5>
        <a:accent6>
          <a:srgbClr val="B7B700"/>
        </a:accent6>
        <a:hlink>
          <a:srgbClr val="FFBE7D"/>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E5D3B3"/>
        </a:lt1>
        <a:dk2>
          <a:srgbClr val="800000"/>
        </a:dk2>
        <a:lt2>
          <a:srgbClr val="009900"/>
        </a:lt2>
        <a:accent1>
          <a:srgbClr val="D5B095"/>
        </a:accent1>
        <a:accent2>
          <a:srgbClr val="E28666"/>
        </a:accent2>
        <a:accent3>
          <a:srgbClr val="EFE5D5"/>
        </a:accent3>
        <a:accent4>
          <a:srgbClr val="000000"/>
        </a:accent4>
        <a:accent5>
          <a:srgbClr val="E6D4C9"/>
        </a:accent5>
        <a:accent6>
          <a:srgbClr val="CA785B"/>
        </a:accent6>
        <a:hlink>
          <a:srgbClr val="B75735"/>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51399D"/>
        </a:lt1>
        <a:dk2>
          <a:srgbClr val="FFFFCC"/>
        </a:dk2>
        <a:lt2>
          <a:srgbClr val="99CC00"/>
        </a:lt2>
        <a:accent1>
          <a:srgbClr val="877CAA"/>
        </a:accent1>
        <a:accent2>
          <a:srgbClr val="000058"/>
        </a:accent2>
        <a:accent3>
          <a:srgbClr val="B3AECC"/>
        </a:accent3>
        <a:accent4>
          <a:srgbClr val="DCDCDC"/>
        </a:accent4>
        <a:accent5>
          <a:srgbClr val="C3BFD1"/>
        </a:accent5>
        <a:accent6>
          <a:srgbClr val="00004E"/>
        </a:accent6>
        <a:hlink>
          <a:srgbClr val="FFCC00"/>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006600"/>
        </a:lt2>
        <a:accent1>
          <a:srgbClr val="F5EBC1"/>
        </a:accent1>
        <a:accent2>
          <a:srgbClr val="33CCFF"/>
        </a:accent2>
        <a:accent3>
          <a:srgbClr val="FFFFFF"/>
        </a:accent3>
        <a:accent4>
          <a:srgbClr val="000000"/>
        </a:accent4>
        <a:accent5>
          <a:srgbClr val="F9F3DC"/>
        </a:accent5>
        <a:accent6>
          <a:srgbClr val="2DB7E5"/>
        </a:accent6>
        <a:hlink>
          <a:srgbClr val="463FD7"/>
        </a:hlink>
        <a:folHlink>
          <a:srgbClr val="33CC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echEd_Breakout_Template">
  <a:themeElements>
    <a:clrScheme name="">
      <a:dk1>
        <a:srgbClr val="FFFFFF"/>
      </a:dk1>
      <a:lt1>
        <a:srgbClr val="00478E"/>
      </a:lt1>
      <a:dk2>
        <a:srgbClr val="FFCC29"/>
      </a:dk2>
      <a:lt2>
        <a:srgbClr val="000000"/>
      </a:lt2>
      <a:accent1>
        <a:srgbClr val="FCEB98"/>
      </a:accent1>
      <a:accent2>
        <a:srgbClr val="EC773C"/>
      </a:accent2>
      <a:accent3>
        <a:srgbClr val="AAB1C6"/>
      </a:accent3>
      <a:accent4>
        <a:srgbClr val="DCDCDC"/>
      </a:accent4>
      <a:accent5>
        <a:srgbClr val="FDF3CA"/>
      </a:accent5>
      <a:accent6>
        <a:srgbClr val="D36A35"/>
      </a:accent6>
      <a:hlink>
        <a:srgbClr val="50B72B"/>
      </a:hlink>
      <a:folHlink>
        <a:srgbClr val="569EE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478E"/>
        </a:lt1>
        <a:dk2>
          <a:srgbClr val="FFCC29"/>
        </a:dk2>
        <a:lt2>
          <a:srgbClr val="000000"/>
        </a:lt2>
        <a:accent1>
          <a:srgbClr val="FCEB98"/>
        </a:accent1>
        <a:accent2>
          <a:srgbClr val="EC773C"/>
        </a:accent2>
        <a:accent3>
          <a:srgbClr val="AAB1C6"/>
        </a:accent3>
        <a:accent4>
          <a:srgbClr val="DCDCDC"/>
        </a:accent4>
        <a:accent5>
          <a:srgbClr val="FDF3CA"/>
        </a:accent5>
        <a:accent6>
          <a:srgbClr val="D36A35"/>
        </a:accent6>
        <a:hlink>
          <a:srgbClr val="50B72B"/>
        </a:hlink>
        <a:folHlink>
          <a:srgbClr val="569EE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演示设计">
  <a:themeElements>
    <a:clrScheme name="">
      <a:dk1>
        <a:srgbClr val="000000"/>
      </a:dk1>
      <a:lt1>
        <a:srgbClr val="FFFFFF"/>
      </a:lt1>
      <a:dk2>
        <a:srgbClr val="000000"/>
      </a:dk2>
      <a:lt2>
        <a:srgbClr val="808080"/>
      </a:lt2>
      <a:accent1>
        <a:srgbClr val="FF9021"/>
      </a:accent1>
      <a:accent2>
        <a:srgbClr val="DA5800"/>
      </a:accent2>
      <a:accent3>
        <a:srgbClr val="FFFFFF"/>
      </a:accent3>
      <a:accent4>
        <a:srgbClr val="000000"/>
      </a:accent4>
      <a:accent5>
        <a:srgbClr val="FFC7AB"/>
      </a:accent5>
      <a:accent6>
        <a:srgbClr val="C34E00"/>
      </a:accent6>
      <a:hlink>
        <a:srgbClr val="963D00"/>
      </a:hlink>
      <a:folHlink>
        <a:srgbClr val="FFC78F"/>
      </a:folHlink>
    </a:clrScheme>
    <a:fontScheme name="">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FF9021"/>
        </a:accent1>
        <a:accent2>
          <a:srgbClr val="DA5800"/>
        </a:accent2>
        <a:accent3>
          <a:srgbClr val="FFFFFF"/>
        </a:accent3>
        <a:accent4>
          <a:srgbClr val="000000"/>
        </a:accent4>
        <a:accent5>
          <a:srgbClr val="FFC7AB"/>
        </a:accent5>
        <a:accent6>
          <a:srgbClr val="C34E00"/>
        </a:accent6>
        <a:hlink>
          <a:srgbClr val="963D00"/>
        </a:hlink>
        <a:folHlink>
          <a:srgbClr val="FFC78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TechEd_Breakout_Template">
  <a:themeElements>
    <a:clrScheme name="">
      <a:dk1>
        <a:srgbClr val="FFFFFF"/>
      </a:dk1>
      <a:lt1>
        <a:srgbClr val="00478E"/>
      </a:lt1>
      <a:dk2>
        <a:srgbClr val="FFCC29"/>
      </a:dk2>
      <a:lt2>
        <a:srgbClr val="000000"/>
      </a:lt2>
      <a:accent1>
        <a:srgbClr val="FCEB98"/>
      </a:accent1>
      <a:accent2>
        <a:srgbClr val="EC773C"/>
      </a:accent2>
      <a:accent3>
        <a:srgbClr val="AAB1C6"/>
      </a:accent3>
      <a:accent4>
        <a:srgbClr val="DCDCDC"/>
      </a:accent4>
      <a:accent5>
        <a:srgbClr val="FDF3CA"/>
      </a:accent5>
      <a:accent6>
        <a:srgbClr val="D36A35"/>
      </a:accent6>
      <a:hlink>
        <a:srgbClr val="50B72B"/>
      </a:hlink>
      <a:folHlink>
        <a:srgbClr val="569EE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478E"/>
        </a:lt1>
        <a:dk2>
          <a:srgbClr val="FFCC29"/>
        </a:dk2>
        <a:lt2>
          <a:srgbClr val="000000"/>
        </a:lt2>
        <a:accent1>
          <a:srgbClr val="FCEB98"/>
        </a:accent1>
        <a:accent2>
          <a:srgbClr val="EC773C"/>
        </a:accent2>
        <a:accent3>
          <a:srgbClr val="AAB1C6"/>
        </a:accent3>
        <a:accent4>
          <a:srgbClr val="DCDCDC"/>
        </a:accent4>
        <a:accent5>
          <a:srgbClr val="FDF3CA"/>
        </a:accent5>
        <a:accent6>
          <a:srgbClr val="D36A35"/>
        </a:accent6>
        <a:hlink>
          <a:srgbClr val="50B72B"/>
        </a:hlink>
        <a:folHlink>
          <a:srgbClr val="569EE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11929</Words>
  <Application>WPS 演示</Application>
  <PresentationFormat>在屏幕上显示</PresentationFormat>
  <Paragraphs>436</Paragraphs>
  <Slides>61</Slides>
  <Notes>0</Notes>
  <HiddenSlides>0</HiddenSlides>
  <MMClips>0</MMClips>
  <ScaleCrop>false</ScaleCrop>
  <HeadingPairs>
    <vt:vector size="6" baseType="variant">
      <vt:variant>
        <vt:lpstr>已用的字体</vt:lpstr>
      </vt:variant>
      <vt:variant>
        <vt:i4>15</vt:i4>
      </vt:variant>
      <vt:variant>
        <vt:lpstr>主题</vt:lpstr>
      </vt:variant>
      <vt:variant>
        <vt:i4>6</vt:i4>
      </vt:variant>
      <vt:variant>
        <vt:lpstr>幻灯片标题</vt:lpstr>
      </vt:variant>
      <vt:variant>
        <vt:i4>61</vt:i4>
      </vt:variant>
    </vt:vector>
  </HeadingPairs>
  <TitlesOfParts>
    <vt:vector size="82" baseType="lpstr">
      <vt:lpstr>Arial</vt:lpstr>
      <vt:lpstr>宋体</vt:lpstr>
      <vt:lpstr>Wingdings</vt:lpstr>
      <vt:lpstr>Times New Roman</vt:lpstr>
      <vt:lpstr>华文细黑</vt:lpstr>
      <vt:lpstr>MS UI Gothic</vt:lpstr>
      <vt:lpstr>华文行楷</vt:lpstr>
      <vt:lpstr>仿宋_GB2312</vt:lpstr>
      <vt:lpstr>仿宋</vt:lpstr>
      <vt:lpstr>Arial Narrow</vt:lpstr>
      <vt:lpstr>华文中宋</vt:lpstr>
      <vt:lpstr>微软雅黑</vt:lpstr>
      <vt:lpstr>Arial Unicode MS</vt:lpstr>
      <vt:lpstr>Verdana</vt:lpstr>
      <vt:lpstr>黑体</vt:lpstr>
      <vt:lpstr>演示设计</vt:lpstr>
      <vt:lpstr>演示设计1</vt:lpstr>
      <vt:lpstr>电子现金支付系统讨论</vt:lpstr>
      <vt:lpstr>TechEd_Breakout_Template</vt:lpstr>
      <vt:lpstr>1_演示设计</vt:lpstr>
      <vt:lpstr>1_TechEd_Breakout_Template</vt:lpstr>
      <vt:lpstr>PowerPoint 演示文稿</vt:lpstr>
      <vt:lpstr>PowerPoint 演示文稿</vt:lpstr>
      <vt:lpstr>任务1  定时器中断的应用编程</vt:lpstr>
      <vt:lpstr>   任务1  定时器中断的应用编程                                                                             —任务说明</vt:lpstr>
      <vt:lpstr>   任务1  定时器中断的应用编程                                                                             —相关知识</vt:lpstr>
      <vt:lpstr>   任务1  定时器中断的应用编程                                                                             —相关知识</vt:lpstr>
      <vt:lpstr>   任务1  定时器中断的应用编程                                                                             —相关知识</vt:lpstr>
      <vt:lpstr>   任务1  定时器中断的应用编程                                                                             —相关知识</vt:lpstr>
      <vt:lpstr>   任务1  定时器中断的应用编程                                                                             —相关知识</vt:lpstr>
      <vt:lpstr>   任务1  定时器中断的应用编程                                                                             —相关知识</vt:lpstr>
      <vt:lpstr>   任务1  定时器中断的应用编程                                                                             —相关知识</vt:lpstr>
      <vt:lpstr>   任务1  定时器中断的应用编程                                                                             —相关知识</vt:lpstr>
      <vt:lpstr>   任务1  定时器中断的应用编程                                                                             —相关知识</vt:lpstr>
      <vt:lpstr>   任务1  定时器中断的应用编程                                                                             —相关知识</vt:lpstr>
      <vt:lpstr>   任务1  定时器中断的应用编程                                                                             —相关知识</vt:lpstr>
      <vt:lpstr>   任务1  定时器中断的应用编程                                                                             —相关知识</vt:lpstr>
      <vt:lpstr>   任务1  定时器中断的应用编程                                                                             —相关知识</vt:lpstr>
      <vt:lpstr>   任务1  定时器中断的应用编程                                                                             —相关知识</vt:lpstr>
      <vt:lpstr>   任务1  定时器中断的应用编程                                                                             —相关知识</vt:lpstr>
      <vt:lpstr>   任务1  定时器中断的应用编程                                                                             —相关知识</vt:lpstr>
      <vt:lpstr>   任务1  定时器中断的应用编程                                                                             —相关知识</vt:lpstr>
      <vt:lpstr>   任务1  定时器中断的应用编程                                                                             —相关知识</vt:lpstr>
      <vt:lpstr>   任务1  定时器中断的应用编程                                                                             —相关知识</vt:lpstr>
      <vt:lpstr>   任务1  定时器中断的应用编程                                                                             —相关知识</vt:lpstr>
      <vt:lpstr>   任务1  定时器中断的应用编程                                                                             —相关知识</vt:lpstr>
      <vt:lpstr>   任务1  定时器中断的应用编程                                                                             —相关知识</vt:lpstr>
      <vt:lpstr>   任务1  定时器中断的应用编程                                                                             —相关知识</vt:lpstr>
      <vt:lpstr>   任务1  定时器中断的应用编程                                                                             —相关知识</vt:lpstr>
      <vt:lpstr>   任务1  定时器中断的应用编程                                                                             —相关知识</vt:lpstr>
      <vt:lpstr>   任务1  定时器中断的应用编程                                                                             —相关知识</vt:lpstr>
      <vt:lpstr>   任务1  定时器中断的应用编程                                                                             —相关知识</vt:lpstr>
      <vt:lpstr>   任务1  定时器中断的应用编程                                                                             —相关知识</vt:lpstr>
      <vt:lpstr>   任务1  定时器中断的应用编程                                                                             —相关知识</vt:lpstr>
      <vt:lpstr>   任务1  定时器中断的应用编程                                                                             —相关知识</vt:lpstr>
      <vt:lpstr>   任务1  定时器中断的应用编程                                                                             —相关知识</vt:lpstr>
      <vt:lpstr>   任务1  定时器中断的应用编程                                                                             —任务实施</vt:lpstr>
      <vt:lpstr>   任务1  定时器中断的应用编程                                                                             —任务实施</vt:lpstr>
      <vt:lpstr>   任务1  定时器中断的应用编程                                                                             —任务实施</vt:lpstr>
      <vt:lpstr>任务2   STC15W4K32S4单片机定时/计数器的计数应用</vt:lpstr>
      <vt:lpstr>任务2   STC15W4K32S4单片机定时/计数器的计数应用                                                                        —任务说明</vt:lpstr>
      <vt:lpstr>任务2   外部中断的应用编程                                                                        —任务说明</vt:lpstr>
      <vt:lpstr>任务2   外部中断的应用编程                                                                        —相关知识</vt:lpstr>
      <vt:lpstr>任务2   外部中断的应用编程                                                                        —任务实施</vt:lpstr>
      <vt:lpstr>任务2   外部中断的应用编程                                                                        —任务实施</vt:lpstr>
      <vt:lpstr>任务2   外部中断的应用编程                                                                        —任务实施</vt:lpstr>
      <vt:lpstr>任务2   外部中断的应用编程                                                                        —任务实施</vt:lpstr>
      <vt:lpstr>任务3   简易频率计的设计与实践</vt:lpstr>
      <vt:lpstr> 任务3   简易频率计的设计与实践                                                                      —任务说明</vt:lpstr>
      <vt:lpstr> 任务3   交通信号灯控制系统设计与实践                                                                      —任务说明</vt:lpstr>
      <vt:lpstr> 任务3   交通信号灯控制系统设计与实践                                                                      —相关知识</vt:lpstr>
      <vt:lpstr> 任务3   交通信号灯控制系统设计与实践                                                                      —相关知识</vt:lpstr>
      <vt:lpstr> 任务3   交通信号灯控制系统设计与实践                                                                      —相关知识</vt:lpstr>
      <vt:lpstr> 任务3   交通信号灯控制系统设计与实践                                                                      —任务实施</vt:lpstr>
      <vt:lpstr> 任务3   交通信号灯控制系统设计与实践                                                                      —任务实施</vt:lpstr>
      <vt:lpstr> 任务3   交通信号灯控制系统设计与实践                                                                      —任务实施</vt:lpstr>
      <vt:lpstr> 任务3   交通信号灯控制系统设计与实践                                                                      —任务实施</vt:lpstr>
      <vt:lpstr> 任务3   交通信号灯控制系统设计与实践                                                                      —任务实施</vt:lpstr>
      <vt:lpstr> 任务3   交通信号灯控制系统设计与实践                                                                      —任务实施</vt:lpstr>
      <vt:lpstr> 任务3   交通信号灯控制系统设计与实践                                                                      —任务实施</vt:lpstr>
      <vt:lpstr> 任务3   交通信号灯控制系统设计与实践                                                                      —任务拓展</vt:lpstr>
      <vt:lpstr>感谢您的关注！</vt:lpstr>
    </vt:vector>
  </TitlesOfParts>
  <Company>NordriDesign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课件制作说明： </dc:title>
  <dc:creator/>
  <cp:lastModifiedBy>丁儿</cp:lastModifiedBy>
  <cp:revision>451</cp:revision>
  <dcterms:created xsi:type="dcterms:W3CDTF">2008-05-06T01:42:00Z</dcterms:created>
  <dcterms:modified xsi:type="dcterms:W3CDTF">2024-01-06T09:07:55Z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2052-12.1.0.15398</vt:lpwstr>
  </property>
  <property fmtid="{D5CDD505-2E9C-101B-9397-08002B2CF9AE}" pid="3" name="ICV">
    <vt:lpwstr>38F9F68F6A434C23829B113396E63681_13</vt:lpwstr>
  </property>
</Properties>
</file>