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707" r:id="rId3"/>
    <p:sldMasterId id="2147483726" r:id="rId4"/>
  </p:sldMasterIdLst>
  <p:notesMasterIdLst>
    <p:notesMasterId r:id="rId7"/>
  </p:notesMasterIdLst>
  <p:handoutMasterIdLst>
    <p:handoutMasterId r:id="rId29"/>
  </p:handoutMasterIdLst>
  <p:sldIdLst>
    <p:sldId id="1288" r:id="rId5"/>
    <p:sldId id="1385" r:id="rId6"/>
    <p:sldId id="1394" r:id="rId8"/>
    <p:sldId id="2046" r:id="rId9"/>
    <p:sldId id="1432" r:id="rId10"/>
    <p:sldId id="1591" r:id="rId11"/>
    <p:sldId id="1592" r:id="rId12"/>
    <p:sldId id="2062" r:id="rId13"/>
    <p:sldId id="2063" r:id="rId14"/>
    <p:sldId id="1593" r:id="rId15"/>
    <p:sldId id="2064" r:id="rId16"/>
    <p:sldId id="2065" r:id="rId17"/>
    <p:sldId id="1433" r:id="rId18"/>
    <p:sldId id="1594" r:id="rId19"/>
    <p:sldId id="1595" r:id="rId20"/>
    <p:sldId id="1434" r:id="rId21"/>
    <p:sldId id="1596" r:id="rId22"/>
    <p:sldId id="1597" r:id="rId23"/>
    <p:sldId id="1598" r:id="rId24"/>
    <p:sldId id="1600" r:id="rId25"/>
    <p:sldId id="1435" r:id="rId26"/>
    <p:sldId id="1599" r:id="rId27"/>
    <p:sldId id="1358" r:id="rId28"/>
  </p:sldIdLst>
  <p:sldSz cx="12192000" cy="6858000"/>
  <p:notesSz cx="7103745" cy="10234295"/>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40" userDrawn="1">
          <p15:clr>
            <a:srgbClr val="A4A3A4"/>
          </p15:clr>
        </p15:guide>
        <p15:guide id="2" pos="3843"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WPS" initials="W"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BAB8FF"/>
    <a:srgbClr val="404040"/>
    <a:srgbClr val="4ABAAB"/>
    <a:srgbClr val="E9ECFB"/>
    <a:srgbClr val="DAE5FB"/>
    <a:srgbClr val="7F7F7F"/>
    <a:srgbClr val="F1F1F1"/>
    <a:srgbClr val="02609E"/>
    <a:srgbClr val="17999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898" autoAdjust="0"/>
    <p:restoredTop sz="94660"/>
  </p:normalViewPr>
  <p:slideViewPr>
    <p:cSldViewPr snapToGrid="0" showGuides="1">
      <p:cViewPr varScale="1">
        <p:scale>
          <a:sx n="68" d="100"/>
          <a:sy n="68" d="100"/>
        </p:scale>
        <p:origin x="660" y="68"/>
      </p:cViewPr>
      <p:guideLst>
        <p:guide orient="horz" pos="1940"/>
        <p:guide pos="3843"/>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notesMaster" Target="notesMasters/notesMaster1.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4" Type="http://schemas.openxmlformats.org/officeDocument/2006/relationships/tags" Target="tags/tag591.xml"/><Relationship Id="rId33" Type="http://schemas.openxmlformats.org/officeDocument/2006/relationships/commentAuthors" Target="commentAuthors.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handoutMaster" Target="handoutMasters/handoutMaster1.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r>
              <a:rPr lang="zh-CN" altLang="en-US"/>
              <a:t>01</a:t>
            </a:r>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r>
              <a:rPr lang="zh-CN" altLang="en-US"/>
              <a:t>/4</a:t>
            </a:r>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r>
              <a:rPr lang="zh-CN" altLang="en-US"/>
              <a:t>01</a:t>
            </a:r>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数据质量是保证数据应用的基础，数据评估是“数据质量评估”的简称，是从数据</a:t>
            </a:r>
            <a:endParaRPr lang="zh-CN" altLang="en-US"/>
          </a:p>
          <a:p>
            <a:r>
              <a:rPr lang="zh-CN" altLang="en-US"/>
              <a:t>综合应用的角度考虑，对信息和数据的采集、存储和产出进行全面的考察和评价，从而提</a:t>
            </a:r>
            <a:endParaRPr lang="zh-CN" altLang="en-US"/>
          </a:p>
          <a:p>
            <a:r>
              <a:rPr lang="zh-CN" altLang="en-US"/>
              <a:t>高信息和数据的可信度和有效度，为决策提供有利的基础。它不同于普通意义上的质量评</a:t>
            </a:r>
            <a:endParaRPr lang="zh-CN" altLang="en-US"/>
          </a:p>
          <a:p>
            <a:r>
              <a:rPr lang="zh-CN" altLang="en-US"/>
              <a:t>估，而是从企业对数据应用的角度，从企业管理需求的角度出发，对企业的数据进行深层</a:t>
            </a:r>
            <a:endParaRPr lang="zh-CN" altLang="en-US"/>
          </a:p>
          <a:p>
            <a:r>
              <a:rPr lang="zh-CN" altLang="en-US"/>
              <a:t>次的分析，再对信息流进行必要的调整，以适应企业管理的实际要求，而不仅仅是要求数</a:t>
            </a:r>
            <a:endParaRPr lang="zh-CN" altLang="en-US"/>
          </a:p>
          <a:p>
            <a:r>
              <a:rPr lang="zh-CN" altLang="en-US"/>
              <a:t>据准确那么简单。</a:t>
            </a:r>
            <a:endParaRPr lang="zh-CN" altLang="en-US"/>
          </a:p>
        </p:txBody>
      </p:sp>
      <p:sp>
        <p:nvSpPr>
          <p:cNvPr id="4" name="灯片编号占位符 3"/>
          <p:cNvSpPr>
            <a:spLocks noGrp="1"/>
          </p:cNvSpPr>
          <p:nvPr>
            <p:ph type="sldNum" sz="quarter" idx="5"/>
          </p:nvPr>
        </p:nvSpPr>
        <p:spPr/>
        <p:txBody>
          <a:bodyPr/>
          <a:p>
            <a:fld id="{85D0DACE-38E0-42D2-9336-2B707D34BC6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r>
              <a:rPr lang="zh-CN" altLang="en-US"/>
              <a:t>进行数据质量评估时需要根据预期设定的质量要求对指标进行取舍。数据质量的评估指标主要包括完整性、一致性、准确性、及时性四个方面。</a:t>
            </a:r>
            <a:endParaRPr lang="zh-CN" altLang="en-US"/>
          </a:p>
          <a:p>
            <a:r>
              <a:rPr lang="zh-CN" altLang="en-US"/>
              <a:t>1. 完整性</a:t>
            </a:r>
            <a:endParaRPr lang="zh-CN" altLang="en-US"/>
          </a:p>
          <a:p>
            <a:r>
              <a:rPr lang="zh-CN" altLang="en-US"/>
              <a:t>完整性是指数据信息是否存在缺失的情况。数据缺失的情况可能是整个数据记录缺失，也可能是数据中某个字段信息的记录缺失。不完整的数据所能参考借鉴的价值会大大</a:t>
            </a:r>
            <a:endParaRPr lang="zh-CN" altLang="en-US"/>
          </a:p>
          <a:p>
            <a:r>
              <a:rPr lang="zh-CN" altLang="en-US"/>
              <a:t>降低。完整性是数据质量最基础的一项评估指标。数据质量的完整性一般通过数据统计中的记录值和唯一值进行评估。例如，网站日志</a:t>
            </a:r>
            <a:endParaRPr lang="zh-CN" altLang="en-US"/>
          </a:p>
          <a:p>
            <a:r>
              <a:rPr lang="zh-CN" altLang="en-US"/>
              <a:t>日访问量就是一个记录值，平日访问量在 1000 左右，突然某一天降到 100，则需要检查一下数据是否存在缺失，再如，网站统计地域分布情况的每一个地区名就是一个唯一值，</a:t>
            </a:r>
            <a:endParaRPr lang="zh-CN" altLang="en-US"/>
          </a:p>
          <a:p>
            <a:r>
              <a:rPr lang="zh-CN" altLang="en-US"/>
              <a:t>我国包括了 34 个省级行政区域，如果统计得到的唯一值小于 34，则可以判断数据存在缺失。</a:t>
            </a:r>
            <a:endParaRPr lang="zh-CN" altLang="en-US"/>
          </a:p>
          <a:p>
            <a:r>
              <a:rPr lang="zh-CN" altLang="en-US"/>
              <a:t>2. 一致性</a:t>
            </a:r>
            <a:endParaRPr lang="zh-CN" altLang="en-US"/>
          </a:p>
          <a:p>
            <a:r>
              <a:rPr lang="zh-CN" altLang="en-US"/>
              <a:t>一致性是指数据是否遵循了统一的规范，数据集合是否保持了统一的格式。数据质量的一致性主要体现在数据记录的规范和数据是否符合逻辑。规范指的是一项</a:t>
            </a:r>
            <a:endParaRPr lang="zh-CN" altLang="en-US"/>
          </a:p>
          <a:p>
            <a:r>
              <a:rPr lang="zh-CN" altLang="en-US"/>
              <a:t>数据存在特定的格式，例如手机号码一定是 13 位的数字，IP 地址一定是由 4 个 0~255 的数字加上“，”组成的。逻辑指的是多项数据间存在着固定的逻辑关系，例如 PV 一定是</a:t>
            </a:r>
            <a:endParaRPr lang="zh-CN" altLang="en-US"/>
          </a:p>
          <a:p>
            <a:r>
              <a:rPr lang="zh-CN" altLang="en-US"/>
              <a:t>大于或等于 UV 的，跳出率一定在 0~1。一般的数据都有标准的编码规则，对数据记录的一致性检验是较为简单的，只要符合</a:t>
            </a:r>
            <a:endParaRPr lang="zh-CN" altLang="en-US"/>
          </a:p>
          <a:p>
            <a:r>
              <a:rPr lang="zh-CN" altLang="en-US"/>
              <a:t>标准编码规则即可，例如地区类的标准编码格式为“北京”，而不是“北京市”，我们只将相应的唯一值映射到标准的唯一值上即可。</a:t>
            </a:r>
            <a:endParaRPr lang="zh-CN" altLang="en-US"/>
          </a:p>
          <a:p>
            <a:r>
              <a:rPr lang="zh-CN" altLang="en-US"/>
              <a:t>3. 准确性</a:t>
            </a:r>
            <a:endParaRPr lang="zh-CN" altLang="en-US"/>
          </a:p>
          <a:p>
            <a:r>
              <a:rPr lang="zh-CN" altLang="en-US"/>
              <a:t>准确性是指数据记录的信息是否存在异常或错误。和一致性不一样，存在准确性问题的数据不仅只是规则上的不一致。乱码就是最常见的数据准确性错误。其次，异常大或者</a:t>
            </a:r>
            <a:endParaRPr lang="zh-CN" altLang="en-US"/>
          </a:p>
          <a:p>
            <a:r>
              <a:rPr lang="zh-CN" altLang="en-US"/>
              <a:t>小的数据也是不符合条件的数据。数据质量的准确性可能存在于个别记录，也可能存在于整个数据集，例如数量级记录</a:t>
            </a:r>
            <a:endParaRPr lang="zh-CN" altLang="en-US"/>
          </a:p>
          <a:p>
            <a:r>
              <a:rPr lang="zh-CN" altLang="en-US"/>
              <a:t>错误。这类错误则可以使用最大值和最小值的统计量审核。一般数据都符合正态分布的规律，如果一些占比少的数据存在问题，则可以通过比较</a:t>
            </a:r>
            <a:endParaRPr lang="zh-CN" altLang="en-US"/>
          </a:p>
          <a:p>
            <a:r>
              <a:rPr lang="zh-CN" altLang="en-US"/>
              <a:t>其他数量少的数据比例进行判断。当然，如果统计的数据异常并不显著，但依然存在错误，这类值的检查是最困难的，需要通过复杂的统计分析对比找到蛛丝马迹，这里可以借助一些数据分析工具，具体的数</a:t>
            </a:r>
            <a:endParaRPr lang="zh-CN" altLang="en-US"/>
          </a:p>
          <a:p>
            <a:r>
              <a:rPr lang="zh-CN" altLang="en-US"/>
              <a:t>据修正方法就不在这里介绍了。</a:t>
            </a:r>
            <a:endParaRPr lang="zh-CN" altLang="en-US"/>
          </a:p>
          <a:p>
            <a:r>
              <a:rPr lang="zh-CN" altLang="en-US"/>
              <a:t>4. 及时性</a:t>
            </a:r>
            <a:endParaRPr lang="zh-CN" altLang="en-US"/>
          </a:p>
          <a:p>
            <a:r>
              <a:rPr lang="zh-CN" altLang="en-US"/>
              <a:t>及时性是指数据从产生到可以查看的时间间隔，也叫数据的延时时长。及时性对数据分析本身要求并不高，但如果数据分析周期加上数据建立的时间过长，就可能导致分析得出的结论失去借鉴意义。</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r>
              <a:rPr lang="zh-CN" altLang="en-US"/>
              <a:t>审计数据就是“对被审计单位的数据进行采集、预处理以及分析，从而发现审计线索，获得审计证据的过程”。审计数据有多种不同的处理方法，主要有以下几种。</a:t>
            </a:r>
            <a:endParaRPr lang="zh-CN" altLang="en-US"/>
          </a:p>
          <a:p>
            <a:r>
              <a:rPr lang="zh-CN" altLang="en-US"/>
              <a:t>1. 数据查询</a:t>
            </a:r>
            <a:endParaRPr lang="zh-CN" altLang="en-US"/>
          </a:p>
          <a:p>
            <a:r>
              <a:rPr lang="zh-CN" altLang="en-US"/>
              <a:t>数据查询是指审计人员根据自己的经验，按照一定的审计分析模型，在通用软件中采用查询命令分析采集来的电子数据，或采用一些审计软件，通过运行各种各样的查询命令</a:t>
            </a:r>
            <a:endParaRPr lang="zh-CN" altLang="en-US"/>
          </a:p>
          <a:p>
            <a:r>
              <a:rPr lang="zh-CN" altLang="en-US"/>
              <a:t>以某些预定义的格式检测被审计单位的数据，它是目前最常用的方法。</a:t>
            </a:r>
            <a:endParaRPr lang="zh-CN" altLang="en-US"/>
          </a:p>
          <a:p>
            <a:r>
              <a:rPr lang="zh-CN" altLang="en-US"/>
              <a:t>2. 审计抽样</a:t>
            </a:r>
            <a:endParaRPr lang="zh-CN" altLang="en-US"/>
          </a:p>
          <a:p>
            <a:r>
              <a:rPr lang="zh-CN" altLang="en-US"/>
              <a:t>审计抽样是指审计人员在实施审计程序时，从审计对象总体中选取一定数量的样本进行测试，并根据样本测试结果推断总体特征的一种方法。</a:t>
            </a:r>
            <a:endParaRPr lang="zh-CN" altLang="en-US"/>
          </a:p>
          <a:p>
            <a:r>
              <a:rPr lang="zh-CN" altLang="en-US"/>
              <a:t>3. 统计分析</a:t>
            </a:r>
            <a:endParaRPr lang="zh-CN" altLang="en-US"/>
          </a:p>
          <a:p>
            <a:r>
              <a:rPr lang="zh-CN" altLang="en-US"/>
              <a:t>在面向数据的计算机审计中，统计分析的目的是探索被审计数据内在的数量规律性，以发现异常现象，快速寻找审计突破口。</a:t>
            </a:r>
            <a:endParaRPr lang="zh-CN" altLang="en-US"/>
          </a:p>
          <a:p>
            <a:r>
              <a:rPr lang="zh-CN" altLang="en-US"/>
              <a:t>常用的统计分析方法包括一般统计、分层分析和分类分析。统计分析一般和其他审计数据处理方法配合使用。</a:t>
            </a:r>
            <a:endParaRPr lang="zh-CN" altLang="en-US"/>
          </a:p>
          <a:p>
            <a:r>
              <a:rPr lang="zh-CN" altLang="en-US"/>
              <a:t>4. 数值分析</a:t>
            </a:r>
            <a:endParaRPr lang="zh-CN" altLang="en-US"/>
          </a:p>
          <a:p>
            <a:r>
              <a:rPr lang="zh-CN" altLang="en-US"/>
              <a:t>数值分析是根据字段具体的数据值的分布情况、出现频率等对字段进行分析，从而发现审计线索的一种数据处理方法，这种方法先不考虑具体的业务，对分析出的可疑数据结合具体的业务进行审计，以发现被审计数据中的隐藏信息。</a:t>
            </a:r>
            <a:endParaRPr lang="zh-CN" altLang="en-US"/>
          </a:p>
          <a:p>
            <a:r>
              <a:rPr lang="zh-CN" altLang="en-US"/>
              <a:t>审计数据直接影响审计结果的准确性和效率性，国内外都在不断加深对审计数据的重视，研究与开发电子数据审计软件，为审计数据的采集、处理与分析提供保障。</a:t>
            </a:r>
            <a:endParaRPr lang="zh-CN" altLang="en-US"/>
          </a:p>
          <a:p>
            <a:r>
              <a:rPr lang="zh-CN" altLang="en-US"/>
              <a:t>在 Kettle 中，可通过日志和审计功能存储日志、转换、步骤级别的日志信息。这些日志和错误事件数据一样，最关键的字段是批次号，Kettle 能对日志进行事件细节的审计，提供完整的质量指标和信息统计。</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pPr indent="609600" fontAlgn="auto"/>
            <a:r>
              <a:rPr lang="zh-CN" altLang="en-US">
                <a:solidFill>
                  <a:schemeClr val="bg1"/>
                </a:solidFill>
                <a:latin typeface="黑体" panose="02010609060101010101" charset="-122"/>
                <a:ea typeface="黑体" panose="02010609060101010101" charset="-122"/>
                <a:cs typeface="黑体" panose="02010609060101010101" charset="-122"/>
                <a:sym typeface="+mn-ea"/>
              </a:rPr>
              <a:t>数据清洗属于数据质量的一部分，而数据质量又属于数据管理的范畴。数据质量问题的根本在于数据源所在的业务系统。各业务系统在建设过程中可能存在数据标准不统一、DBMS 的差异、业务需求的差异等问题，导致业务系统中的数据不能满足目标系统的需求。所以，对目标系统而言，数据源中存在“脏”数据，因而需要 ETL 解决目标系统的数据需求问题。</a:t>
            </a:r>
            <a:endParaRPr lang="zh-CN" altLang="en-US">
              <a:solidFill>
                <a:schemeClr val="bg1"/>
              </a:solidFill>
              <a:latin typeface="黑体" panose="02010609060101010101" charset="-122"/>
              <a:ea typeface="黑体" panose="02010609060101010101" charset="-122"/>
              <a:cs typeface="黑体" panose="02010609060101010101" charset="-122"/>
            </a:endParaRPr>
          </a:p>
          <a:p>
            <a:pPr indent="304800" fontAlgn="auto">
              <a:extLst>
                <a:ext uri="{35155182-B16C-46BC-9424-99874614C6A1}">
                  <wpsdc:indentchars xmlns:wpsdc="http://www.wps.cn/officeDocument/2017/drawingmlCustomData" val="200" checksum="1077528236"/>
                </a:ext>
              </a:extLst>
            </a:pPr>
            <a:r>
              <a:rPr lang="zh-CN" altLang="en-US">
                <a:solidFill>
                  <a:schemeClr val="bg1"/>
                </a:solidFill>
                <a:latin typeface="黑体" panose="02010609060101010101" charset="-122"/>
                <a:ea typeface="黑体" panose="02010609060101010101" charset="-122"/>
                <a:cs typeface="黑体" panose="02010609060101010101" charset="-122"/>
                <a:sym typeface="+mn-ea"/>
              </a:rPr>
              <a:t>由于源端业务系统需要满足自我的业务需求，故建议不针对源端系统中的数据直接进行清洗。由此可见，数据清洗可以发生在数据抽取后，允许对数据在转换前后进行数据清洗，也可以在目标端系统中进行清洗。若放到数据下游，也就是在目标端系统中进行清洗，势必增大目标端系统的数据处理量，因此可以采取在 ETL 环节中对数据进行清洗的方式。</a:t>
            </a:r>
            <a:endParaRPr lang="zh-CN" altLang="en-US"/>
          </a:p>
        </p:txBody>
      </p:sp>
      <p:sp>
        <p:nvSpPr>
          <p:cNvPr id="4" name="灯片编号占位符 3"/>
          <p:cNvSpPr>
            <a:spLocks noGrp="1"/>
          </p:cNvSpPr>
          <p:nvPr>
            <p:ph type="sldNum" sz="quarter" idx="5"/>
          </p:nvPr>
        </p:nvSpPr>
        <p:spPr/>
        <p:txBody>
          <a:bodyPr/>
          <a:p>
            <a:fld id="{85D0DACE-38E0-42D2-9336-2B707D34BC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pPr indent="609600" fontAlgn="auto"/>
            <a:r>
              <a:rPr lang="zh-CN" altLang="en-US">
                <a:solidFill>
                  <a:schemeClr val="bg1"/>
                </a:solidFill>
                <a:latin typeface="黑体" panose="02010609060101010101" charset="-122"/>
                <a:ea typeface="黑体" panose="02010609060101010101" charset="-122"/>
                <a:cs typeface="黑体" panose="02010609060101010101" charset="-122"/>
                <a:sym typeface="+mn-ea"/>
              </a:rPr>
              <a:t>设备机械原因是由于机械原因导致的数据收集或保存的失败造成的数据缺失，如数据存储失败、存储器损坏、设备故障等导致某段时间数据未能收集，某存储设备因意外断电出现存储中缓存数据丢失而导致信息丢失。</a:t>
            </a:r>
            <a:endParaRPr lang="zh-CN" altLang="en-US">
              <a:solidFill>
                <a:schemeClr val="bg1"/>
              </a:solidFill>
              <a:latin typeface="黑体" panose="02010609060101010101" charset="-122"/>
              <a:ea typeface="黑体" panose="02010609060101010101" charset="-122"/>
              <a:cs typeface="黑体" panose="02010609060101010101" charset="-122"/>
            </a:endParaRPr>
          </a:p>
          <a:p>
            <a:pPr indent="304800" fontAlgn="auto">
              <a:extLst>
                <a:ext uri="{35155182-B16C-46BC-9424-99874614C6A1}">
                  <wpsdc:indentchars xmlns:wpsdc="http://www.wps.cn/officeDocument/2017/drawingmlCustomData" val="200" checksum="1077528236"/>
                </a:ext>
              </a:extLst>
            </a:pPr>
            <a:r>
              <a:rPr lang="zh-CN" altLang="en-US">
                <a:solidFill>
                  <a:schemeClr val="bg1"/>
                </a:solidFill>
                <a:latin typeface="黑体" panose="02010609060101010101" charset="-122"/>
                <a:ea typeface="黑体" panose="02010609060101010101" charset="-122"/>
                <a:cs typeface="黑体" panose="02010609060101010101" charset="-122"/>
                <a:sym typeface="+mn-ea"/>
              </a:rPr>
              <a:t>软件系统原因为软件系统的完备性或扩展性缺陷，例如分布式系统中部分信息无法获取，权限不足导致部分重要数据未能正常采集等。</a:t>
            </a:r>
            <a:endParaRPr lang="zh-CN" altLang="en-US">
              <a:solidFill>
                <a:schemeClr val="bg1"/>
              </a:solidFill>
              <a:latin typeface="黑体" panose="02010609060101010101" charset="-122"/>
              <a:ea typeface="黑体" panose="02010609060101010101" charset="-122"/>
              <a:cs typeface="黑体" panose="02010609060101010101" charset="-122"/>
            </a:endParaRPr>
          </a:p>
          <a:p>
            <a:pPr indent="304800" fontAlgn="auto">
              <a:extLst>
                <a:ext uri="{35155182-B16C-46BC-9424-99874614C6A1}">
                  <wpsdc:indentchars xmlns:wpsdc="http://www.wps.cn/officeDocument/2017/drawingmlCustomData" val="200" checksum="1077528236"/>
                </a:ext>
              </a:extLst>
            </a:pPr>
            <a:r>
              <a:rPr lang="zh-CN" altLang="en-US">
                <a:solidFill>
                  <a:schemeClr val="bg1"/>
                </a:solidFill>
                <a:latin typeface="黑体" panose="02010609060101010101" charset="-122"/>
                <a:ea typeface="黑体" panose="02010609060101010101" charset="-122"/>
                <a:cs typeface="黑体" panose="02010609060101010101" charset="-122"/>
                <a:sym typeface="+mn-ea"/>
              </a:rPr>
              <a:t>人为原因是由于人的主观失误、历史局限或有意隐瞒造成的数据缺失，如采集信息时错误录入，漏填、乱填数据等。缺失值是最常见的数据问题，处理缺失值的方法有很多，建议按以下步骤操作。</a:t>
            </a:r>
            <a:endParaRPr lang="zh-CN" altLang="en-US">
              <a:solidFill>
                <a:schemeClr val="bg1"/>
              </a:solidFill>
              <a:latin typeface="黑体" panose="02010609060101010101" charset="-122"/>
              <a:ea typeface="黑体" panose="02010609060101010101" charset="-122"/>
              <a:cs typeface="黑体" panose="02010609060101010101" charset="-122"/>
            </a:endParaRPr>
          </a:p>
          <a:p>
            <a:endParaRPr lang="zh-CN" altLang="en-US"/>
          </a:p>
          <a:p>
            <a:r>
              <a:rPr lang="zh-CN" altLang="en-US"/>
              <a:t>（1）确定范围。计算源端数据中字段缺失值的比例，之后根据缺失率和重要性分别制定策略。对于重要性高和缺失率高的数据，可采取从其他渠道取数补全、使用其他字段通过计算获取和去除字段，并在结果中标明策略进行清洗；对于重要性高但缺失率较低的数据，可采取通过计算进行填充、通过经验或业务知识估计等策略进行清洗；对于重要性</a:t>
            </a:r>
            <a:endParaRPr lang="zh-CN" altLang="en-US"/>
          </a:p>
          <a:p>
            <a:r>
              <a:rPr lang="zh-CN" altLang="en-US"/>
              <a:t>低、缺失率高的数据，可采取去除该字段的策略进行清洗；对于重要性低且缺失率低的数据，可以不做处理。缺失值清洗策略图如图 6-1 所示。</a:t>
            </a:r>
            <a:endParaRPr lang="zh-CN" altLang="en-US"/>
          </a:p>
          <a:p>
            <a:r>
              <a:rPr lang="zh-CN" altLang="en-US"/>
              <a:t>（2）去除不需要的字段。重要性低的字段，且缺失严重，可以采取将数据抽取的结果放入一个中间临时库中，在数据清洗之前，先备份临时库数据，然后直接删除不需要的字段。</a:t>
            </a:r>
            <a:endParaRPr lang="zh-CN" altLang="en-US"/>
          </a:p>
          <a:p>
            <a:r>
              <a:rPr lang="zh-CN" altLang="en-US"/>
              <a:t>（3）填充缺失内容。采取一定的值填充缺失项，从而使数据完备化。通常基于统计学原理，根据决策表中其余对象取值的分布情况对一个空值进行填充，例如用其属性的平均值进行补充等。常见的补齐方法有四种：</a:t>
            </a:r>
            <a:endParaRPr lang="zh-CN" altLang="en-US"/>
          </a:p>
          <a:p>
            <a:r>
              <a:rPr lang="zh-CN" altLang="en-US"/>
              <a:t>①人工填写。采用用户人工填写补齐的方法产生的数据偏差最小，毕竟最了解数据内容的是用户，这种方法的填充效果可能最好。但如果数据规模较大，则人工补齐成本较高。例如，学校上线了“学生管理系统”，导入 Excel 的数据源后，需要人工对部分缺失数据进行补齐。</a:t>
            </a:r>
            <a:endParaRPr lang="zh-CN" altLang="en-US"/>
          </a:p>
          <a:p>
            <a:r>
              <a:rPr lang="zh-CN" altLang="en-US"/>
              <a:t>②不同指标的计算结果填充。在具体的业务场景中，数据项之间普遍存在逻辑关系。可以使用列拆分、列计算等方式，得到缺失内容。例如，虽然年龄字段缺失，但是有屏蔽后六位的身份证号，因此可以通过字符串截取并于当前时间进行计算获得。</a:t>
            </a:r>
            <a:endParaRPr lang="zh-CN" altLang="en-US"/>
          </a:p>
          <a:p>
            <a:r>
              <a:rPr lang="zh-CN" altLang="en-US"/>
              <a:t>③同一指标的计算结果填充。在数据挖掘中，某一重要数据丢失可能会对分析结果产生重要影响，故可采取均值、中位数等方式进行填充。</a:t>
            </a:r>
            <a:endParaRPr lang="zh-CN" altLang="en-US"/>
          </a:p>
          <a:p>
            <a:r>
              <a:rPr lang="zh-CN" altLang="en-US"/>
              <a:t>④重新取数。如果某些指标非常重要又缺失率高，那就需要和取数人员或业务人员了解是否有其他渠道可以取到相关数据。</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r>
              <a:rPr lang="zh-CN" altLang="en-US"/>
              <a:t>如果数据是由系统日志而来，那么在格式和内容方面通常会与元数据的描述一致。如果数据是由人工收集或用户填写而来，则有很大可能性在格式和内容上存在一些问题。简单来说，格式内容问题有以下几类：</a:t>
            </a:r>
            <a:endParaRPr lang="zh-CN" altLang="en-US"/>
          </a:p>
          <a:p>
            <a:r>
              <a:rPr lang="zh-CN" altLang="en-US"/>
              <a:t>（1）时间日期数字格式清洗。这种问题通常与输入端有关，在整合多来源数据时也有可能遇到，将其处理成一致的某种格式即可。例如，在源端 A 系统中日期存储的格式为“20200320 11:32:20 PM”，数字存储格式“230,000.00”；源端 B 系统的日期存储格式为“2019-07-28 23:03:53”，数字存储格式为“￥800.0”。针对格式形式不同的情况，可以在转换数据库中通过条件判断进行针对性的格式转化。</a:t>
            </a:r>
            <a:endParaRPr lang="zh-CN" altLang="en-US"/>
          </a:p>
          <a:p>
            <a:r>
              <a:rPr lang="zh-CN" altLang="en-US"/>
              <a:t>（2）全角和半角等显示格式不一致。全角指一个字符占两个标准字符的位置，半角指一个字符占一个标准字符的位置。通常因为输入法的问题，字母或数字输入为全角字符，在进行内容比对时造成匹配错误，所以需要在 ETL 阶段对全角和半角进行转换。</a:t>
            </a:r>
            <a:endParaRPr lang="zh-CN" altLang="en-US"/>
          </a:p>
          <a:p>
            <a:r>
              <a:rPr lang="zh-CN" altLang="en-US"/>
              <a:t>（3）内容中有不该存在的字符。某些内容可能只包括一部分字符，比如身份证号是数字 + 字母，中国人姓名是汉字（赵 C 这种情况还是少数）。最典型的就是头、尾、中间的空格，也可能出现姓名中存在数字符号、身份证号中出现汉字等问题。这种情况下，需要以半自动校验半人工方式找出可能存在的问题，并去除不需要的字符。</a:t>
            </a:r>
            <a:endParaRPr lang="zh-CN" altLang="en-US"/>
          </a:p>
          <a:p>
            <a:r>
              <a:rPr lang="zh-CN" altLang="en-US"/>
              <a:t>（4）内容与该字段应有内容不符。姓名写了性别，身份证号写了手机号等，均属这种问题。但该问题的特殊性在于：并不能简单地以删除处理，因为成因有可能是人工填写错误，也有可能是前端没有校验，还有可能是导入数据时存在部分或全部列没有对齐的问题，因此要详细识别问题类型。</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r>
              <a:rPr lang="zh-CN" altLang="en-US"/>
              <a:t>逻辑错误清洗是去除利用逻辑推理就可以发现问题的数据，防止分析结果走偏，主要包含以下几个步骤：</a:t>
            </a:r>
            <a:endParaRPr lang="zh-CN" altLang="en-US"/>
          </a:p>
          <a:p>
            <a:r>
              <a:rPr lang="zh-CN" altLang="en-US"/>
              <a:t>（1）去除重复数据。去除重复数据就是在数据中查找和删除重复内容，而不影响数据结果的完整度，但数据去重需要识别数据的唯一性。建议把去重放在格式内容清洗之后，以防止因为数据格式不统一导致存在重复数据。</a:t>
            </a:r>
            <a:endParaRPr lang="zh-CN" altLang="en-US"/>
          </a:p>
          <a:p>
            <a:r>
              <a:rPr lang="zh-CN" altLang="en-US"/>
              <a:t>（2）去除不合理数据。不合理数据是指在业务系统中收录的部分数据存在不合理性。例如，正常人的年龄不应该超过 200 岁。导致此类问题可能是业务系统操作失误，也可能是用户想隐藏信息而故意填写错误。对于数量不大且不太重要的信息，建议直接删除；否则需要进行人工干预或引入更多数据源进行关联识别。</a:t>
            </a:r>
            <a:endParaRPr lang="zh-CN" altLang="en-US"/>
          </a:p>
          <a:p>
            <a:r>
              <a:rPr lang="zh-CN" altLang="en-US"/>
              <a:t>（3） 修 正 矛 盾 内 容。 有 些 字 段 是 可 以 互 相 验 证 的， 例 如 身 份 证 号 是1101031980XXXXXXXX，年龄却填 18 岁，这时就需要根据字段的数据来源判定哪个字段提供的信息更可靠，去除或重构不可靠的字段。逻辑错误除了以上列举的情况，还有很多未列举的情况，在实际操作中要酌情处理。</a:t>
            </a:r>
            <a:endParaRPr lang="zh-CN" altLang="en-US"/>
          </a:p>
          <a:p>
            <a:r>
              <a:rPr lang="zh-CN" altLang="en-US"/>
              <a:t>另外，这一步骤在之后的数据分析建模过程中有可能重复，因为即使问题很简单，也并非所有问题都能一次找出，我们能做的是使用工具和方法尽量减少问题出现的可能性，使分析过程更高效。</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7" Type="http://schemas.openxmlformats.org/officeDocument/2006/relationships/tags" Target="../tags/tag19.xml"/><Relationship Id="rId16" Type="http://schemas.openxmlformats.org/officeDocument/2006/relationships/tags" Target="../tags/tag18.xml"/><Relationship Id="rId15" Type="http://schemas.openxmlformats.org/officeDocument/2006/relationships/tags" Target="../tags/tag17.xml"/><Relationship Id="rId14" Type="http://schemas.openxmlformats.org/officeDocument/2006/relationships/tags" Target="../tags/tag16.xml"/><Relationship Id="rId13" Type="http://schemas.openxmlformats.org/officeDocument/2006/relationships/tags" Target="../tags/tag15.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tags" Target="../tags/tag42.xml"/><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tags" Target="../tags/tag50.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1" Type="http://schemas.openxmlformats.org/officeDocument/2006/relationships/tags" Target="../tags/tag53.xml"/><Relationship Id="rId10" Type="http://schemas.openxmlformats.org/officeDocument/2006/relationships/tags" Target="../tags/tag52.xml"/><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7" Type="http://schemas.openxmlformats.org/officeDocument/2006/relationships/tags" Target="../tags/tag87.xml"/><Relationship Id="rId16" Type="http://schemas.openxmlformats.org/officeDocument/2006/relationships/tags" Target="../tags/tag86.xml"/><Relationship Id="rId15" Type="http://schemas.openxmlformats.org/officeDocument/2006/relationships/tags" Target="../tags/tag85.xml"/><Relationship Id="rId14" Type="http://schemas.openxmlformats.org/officeDocument/2006/relationships/tags" Target="../tags/tag84.xml"/><Relationship Id="rId13" Type="http://schemas.openxmlformats.org/officeDocument/2006/relationships/tags" Target="../tags/tag83.xml"/><Relationship Id="rId12" Type="http://schemas.openxmlformats.org/officeDocument/2006/relationships/tags" Target="../tags/tag82.xml"/><Relationship Id="rId11" Type="http://schemas.openxmlformats.org/officeDocument/2006/relationships/tags" Target="../tags/tag81.xml"/><Relationship Id="rId10" Type="http://schemas.openxmlformats.org/officeDocument/2006/relationships/tags" Target="../tags/tag80.xm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9" Type="http://schemas.openxmlformats.org/officeDocument/2006/relationships/tags" Target="../tags/tag105.xml"/><Relationship Id="rId8" Type="http://schemas.openxmlformats.org/officeDocument/2006/relationships/tags" Target="../tags/tag104.xml"/><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tags" Target="../tags/tag98.xml"/><Relationship Id="rId19" Type="http://schemas.openxmlformats.org/officeDocument/2006/relationships/tags" Target="../tags/tag115.xml"/><Relationship Id="rId18" Type="http://schemas.openxmlformats.org/officeDocument/2006/relationships/tags" Target="../tags/tag114.xml"/><Relationship Id="rId17" Type="http://schemas.openxmlformats.org/officeDocument/2006/relationships/tags" Target="../tags/tag113.xml"/><Relationship Id="rId16" Type="http://schemas.openxmlformats.org/officeDocument/2006/relationships/tags" Target="../tags/tag112.xml"/><Relationship Id="rId15" Type="http://schemas.openxmlformats.org/officeDocument/2006/relationships/tags" Target="../tags/tag111.xml"/><Relationship Id="rId14" Type="http://schemas.openxmlformats.org/officeDocument/2006/relationships/tags" Target="../tags/tag110.xml"/><Relationship Id="rId13" Type="http://schemas.openxmlformats.org/officeDocument/2006/relationships/tags" Target="../tags/tag109.xml"/><Relationship Id="rId12" Type="http://schemas.openxmlformats.org/officeDocument/2006/relationships/tags" Target="../tags/tag108.xml"/><Relationship Id="rId11" Type="http://schemas.openxmlformats.org/officeDocument/2006/relationships/tags" Target="../tags/tag107.xml"/><Relationship Id="rId10" Type="http://schemas.openxmlformats.org/officeDocument/2006/relationships/tags" Target="../tags/tag106.xml"/><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9" Type="http://schemas.openxmlformats.org/officeDocument/2006/relationships/tags" Target="../tags/tag123.xml"/><Relationship Id="rId8" Type="http://schemas.openxmlformats.org/officeDocument/2006/relationships/tags" Target="../tags/tag122.xml"/><Relationship Id="rId7" Type="http://schemas.openxmlformats.org/officeDocument/2006/relationships/tags" Target="../tags/tag121.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 Id="rId3" Type="http://schemas.openxmlformats.org/officeDocument/2006/relationships/tags" Target="../tags/tag117.xml"/><Relationship Id="rId2" Type="http://schemas.openxmlformats.org/officeDocument/2006/relationships/tags" Target="../tags/tag116.xml"/><Relationship Id="rId14" Type="http://schemas.openxmlformats.org/officeDocument/2006/relationships/tags" Target="../tags/tag128.xml"/><Relationship Id="rId13" Type="http://schemas.openxmlformats.org/officeDocument/2006/relationships/tags" Target="../tags/tag127.xml"/><Relationship Id="rId12" Type="http://schemas.openxmlformats.org/officeDocument/2006/relationships/tags" Target="../tags/tag126.xml"/><Relationship Id="rId11" Type="http://schemas.openxmlformats.org/officeDocument/2006/relationships/tags" Target="../tags/tag125.xml"/><Relationship Id="rId10" Type="http://schemas.openxmlformats.org/officeDocument/2006/relationships/tags" Target="../tags/tag124.xm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9" Type="http://schemas.openxmlformats.org/officeDocument/2006/relationships/tags" Target="../tags/tag136.xml"/><Relationship Id="rId8" Type="http://schemas.openxmlformats.org/officeDocument/2006/relationships/tags" Target="../tags/tag135.xml"/><Relationship Id="rId7" Type="http://schemas.openxmlformats.org/officeDocument/2006/relationships/tags" Target="../tags/tag134.xml"/><Relationship Id="rId6" Type="http://schemas.openxmlformats.org/officeDocument/2006/relationships/tags" Target="../tags/tag133.xml"/><Relationship Id="rId5" Type="http://schemas.openxmlformats.org/officeDocument/2006/relationships/tags" Target="../tags/tag132.xml"/><Relationship Id="rId4" Type="http://schemas.openxmlformats.org/officeDocument/2006/relationships/tags" Target="../tags/tag131.xml"/><Relationship Id="rId3" Type="http://schemas.openxmlformats.org/officeDocument/2006/relationships/tags" Target="../tags/tag130.xml"/><Relationship Id="rId20" Type="http://schemas.openxmlformats.org/officeDocument/2006/relationships/tags" Target="../tags/tag147.xml"/><Relationship Id="rId2" Type="http://schemas.openxmlformats.org/officeDocument/2006/relationships/tags" Target="../tags/tag129.xml"/><Relationship Id="rId19" Type="http://schemas.openxmlformats.org/officeDocument/2006/relationships/tags" Target="../tags/tag146.xml"/><Relationship Id="rId18" Type="http://schemas.openxmlformats.org/officeDocument/2006/relationships/tags" Target="../tags/tag145.xml"/><Relationship Id="rId17" Type="http://schemas.openxmlformats.org/officeDocument/2006/relationships/tags" Target="../tags/tag144.xml"/><Relationship Id="rId16" Type="http://schemas.openxmlformats.org/officeDocument/2006/relationships/tags" Target="../tags/tag143.xml"/><Relationship Id="rId15" Type="http://schemas.openxmlformats.org/officeDocument/2006/relationships/tags" Target="../tags/tag142.xml"/><Relationship Id="rId14" Type="http://schemas.openxmlformats.org/officeDocument/2006/relationships/tags" Target="../tags/tag141.xml"/><Relationship Id="rId13" Type="http://schemas.openxmlformats.org/officeDocument/2006/relationships/tags" Target="../tags/tag140.xml"/><Relationship Id="rId12" Type="http://schemas.openxmlformats.org/officeDocument/2006/relationships/tags" Target="../tags/tag139.xml"/><Relationship Id="rId11" Type="http://schemas.openxmlformats.org/officeDocument/2006/relationships/tags" Target="../tags/tag138.xml"/><Relationship Id="rId10" Type="http://schemas.openxmlformats.org/officeDocument/2006/relationships/tags" Target="../tags/tag137.xm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9" Type="http://schemas.openxmlformats.org/officeDocument/2006/relationships/tags" Target="../tags/tag155.xml"/><Relationship Id="rId8" Type="http://schemas.openxmlformats.org/officeDocument/2006/relationships/tags" Target="../tags/tag154.xml"/><Relationship Id="rId7" Type="http://schemas.openxmlformats.org/officeDocument/2006/relationships/tags" Target="../tags/tag153.xml"/><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tags" Target="../tags/tag150.xml"/><Relationship Id="rId3" Type="http://schemas.openxmlformats.org/officeDocument/2006/relationships/tags" Target="../tags/tag149.xml"/><Relationship Id="rId2" Type="http://schemas.openxmlformats.org/officeDocument/2006/relationships/tags" Target="../tags/tag148.xml"/><Relationship Id="rId14" Type="http://schemas.openxmlformats.org/officeDocument/2006/relationships/tags" Target="../tags/tag160.xml"/><Relationship Id="rId13" Type="http://schemas.openxmlformats.org/officeDocument/2006/relationships/tags" Target="../tags/tag159.xml"/><Relationship Id="rId12" Type="http://schemas.openxmlformats.org/officeDocument/2006/relationships/tags" Target="../tags/tag158.xml"/><Relationship Id="rId11" Type="http://schemas.openxmlformats.org/officeDocument/2006/relationships/tags" Target="../tags/tag157.xml"/><Relationship Id="rId10" Type="http://schemas.openxmlformats.org/officeDocument/2006/relationships/tags" Target="../tags/tag156.xm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tags" Target="../tags/tag161.xml"/><Relationship Id="rId16" Type="http://schemas.openxmlformats.org/officeDocument/2006/relationships/tags" Target="../tags/tag175.xml"/><Relationship Id="rId15" Type="http://schemas.openxmlformats.org/officeDocument/2006/relationships/tags" Target="../tags/tag174.xml"/><Relationship Id="rId14" Type="http://schemas.openxmlformats.org/officeDocument/2006/relationships/tags" Target="../tags/tag173.xml"/><Relationship Id="rId13" Type="http://schemas.openxmlformats.org/officeDocument/2006/relationships/tags" Target="../tags/tag172.xml"/><Relationship Id="rId12" Type="http://schemas.openxmlformats.org/officeDocument/2006/relationships/tags" Target="../tags/tag171.xml"/><Relationship Id="rId11" Type="http://schemas.openxmlformats.org/officeDocument/2006/relationships/tags" Target="../tags/tag170.xml"/><Relationship Id="rId10" Type="http://schemas.openxmlformats.org/officeDocument/2006/relationships/tags" Target="../tags/tag169.xm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9" Type="http://schemas.openxmlformats.org/officeDocument/2006/relationships/tags" Target="../tags/tag183.xml"/><Relationship Id="rId8" Type="http://schemas.openxmlformats.org/officeDocument/2006/relationships/tags" Target="../tags/tag182.xml"/><Relationship Id="rId7" Type="http://schemas.openxmlformats.org/officeDocument/2006/relationships/tags" Target="../tags/tag181.xml"/><Relationship Id="rId6" Type="http://schemas.openxmlformats.org/officeDocument/2006/relationships/tags" Target="../tags/tag180.xml"/><Relationship Id="rId5" Type="http://schemas.openxmlformats.org/officeDocument/2006/relationships/tags" Target="../tags/tag179.xml"/><Relationship Id="rId4" Type="http://schemas.openxmlformats.org/officeDocument/2006/relationships/tags" Target="../tags/tag178.xml"/><Relationship Id="rId3" Type="http://schemas.openxmlformats.org/officeDocument/2006/relationships/tags" Target="../tags/tag177.xml"/><Relationship Id="rId2" Type="http://schemas.openxmlformats.org/officeDocument/2006/relationships/tags" Target="../tags/tag176.xml"/><Relationship Id="rId13" Type="http://schemas.openxmlformats.org/officeDocument/2006/relationships/tags" Target="../tags/tag187.xml"/><Relationship Id="rId12" Type="http://schemas.openxmlformats.org/officeDocument/2006/relationships/tags" Target="../tags/tag186.xml"/><Relationship Id="rId11" Type="http://schemas.openxmlformats.org/officeDocument/2006/relationships/tags" Target="../tags/tag185.xml"/><Relationship Id="rId10" Type="http://schemas.openxmlformats.org/officeDocument/2006/relationships/tags" Target="../tags/tag184.xml"/><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9" Type="http://schemas.openxmlformats.org/officeDocument/2006/relationships/tags" Target="../tags/tag200.xml"/><Relationship Id="rId8" Type="http://schemas.openxmlformats.org/officeDocument/2006/relationships/tags" Target="../tags/tag199.xml"/><Relationship Id="rId7" Type="http://schemas.openxmlformats.org/officeDocument/2006/relationships/tags" Target="../tags/tag198.xml"/><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tags" Target="../tags/tag195.xml"/><Relationship Id="rId3" Type="http://schemas.openxmlformats.org/officeDocument/2006/relationships/tags" Target="../tags/tag194.xml"/><Relationship Id="rId2" Type="http://schemas.openxmlformats.org/officeDocument/2006/relationships/image" Target="../media/image2.jpeg"/><Relationship Id="rId18" Type="http://schemas.openxmlformats.org/officeDocument/2006/relationships/tags" Target="../tags/tag209.xml"/><Relationship Id="rId17" Type="http://schemas.openxmlformats.org/officeDocument/2006/relationships/tags" Target="../tags/tag208.xml"/><Relationship Id="rId16" Type="http://schemas.openxmlformats.org/officeDocument/2006/relationships/tags" Target="../tags/tag207.xml"/><Relationship Id="rId15" Type="http://schemas.openxmlformats.org/officeDocument/2006/relationships/tags" Target="../tags/tag206.xml"/><Relationship Id="rId14" Type="http://schemas.openxmlformats.org/officeDocument/2006/relationships/tags" Target="../tags/tag205.xml"/><Relationship Id="rId13" Type="http://schemas.openxmlformats.org/officeDocument/2006/relationships/tags" Target="../tags/tag204.xml"/><Relationship Id="rId12" Type="http://schemas.openxmlformats.org/officeDocument/2006/relationships/tags" Target="../tags/tag203.xml"/><Relationship Id="rId11" Type="http://schemas.openxmlformats.org/officeDocument/2006/relationships/tags" Target="../tags/tag202.xml"/><Relationship Id="rId10" Type="http://schemas.openxmlformats.org/officeDocument/2006/relationships/tags" Target="../tags/tag201.xml"/><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6" Type="http://schemas.openxmlformats.org/officeDocument/2006/relationships/tags" Target="../tags/tag214.xml"/><Relationship Id="rId5" Type="http://schemas.openxmlformats.org/officeDocument/2006/relationships/tags" Target="../tags/tag213.xml"/><Relationship Id="rId4" Type="http://schemas.openxmlformats.org/officeDocument/2006/relationships/tags" Target="../tags/tag212.xml"/><Relationship Id="rId3" Type="http://schemas.openxmlformats.org/officeDocument/2006/relationships/tags" Target="../tags/tag211.xml"/><Relationship Id="rId2" Type="http://schemas.openxmlformats.org/officeDocument/2006/relationships/tags" Target="../tags/tag210.xml"/><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6" Type="http://schemas.openxmlformats.org/officeDocument/2006/relationships/tags" Target="../tags/tag219.xml"/><Relationship Id="rId5" Type="http://schemas.openxmlformats.org/officeDocument/2006/relationships/tags" Target="../tags/tag218.xml"/><Relationship Id="rId4" Type="http://schemas.openxmlformats.org/officeDocument/2006/relationships/tags" Target="../tags/tag217.xml"/><Relationship Id="rId3" Type="http://schemas.openxmlformats.org/officeDocument/2006/relationships/tags" Target="../tags/tag216.xml"/><Relationship Id="rId2" Type="http://schemas.openxmlformats.org/officeDocument/2006/relationships/tags" Target="../tags/tag215.xml"/><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7" Type="http://schemas.openxmlformats.org/officeDocument/2006/relationships/tags" Target="../tags/tag225.xml"/><Relationship Id="rId6" Type="http://schemas.openxmlformats.org/officeDocument/2006/relationships/tags" Target="../tags/tag224.xml"/><Relationship Id="rId5" Type="http://schemas.openxmlformats.org/officeDocument/2006/relationships/tags" Target="../tags/tag223.xml"/><Relationship Id="rId4" Type="http://schemas.openxmlformats.org/officeDocument/2006/relationships/tags" Target="../tags/tag222.xml"/><Relationship Id="rId3" Type="http://schemas.openxmlformats.org/officeDocument/2006/relationships/tags" Target="../tags/tag221.xml"/><Relationship Id="rId2" Type="http://schemas.openxmlformats.org/officeDocument/2006/relationships/tags" Target="../tags/tag220.xml"/><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9" Type="http://schemas.openxmlformats.org/officeDocument/2006/relationships/tags" Target="../tags/tag233.xml"/><Relationship Id="rId8" Type="http://schemas.openxmlformats.org/officeDocument/2006/relationships/tags" Target="../tags/tag232.xml"/><Relationship Id="rId7" Type="http://schemas.openxmlformats.org/officeDocument/2006/relationships/tags" Target="../tags/tag231.xml"/><Relationship Id="rId6" Type="http://schemas.openxmlformats.org/officeDocument/2006/relationships/tags" Target="../tags/tag230.xml"/><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tags" Target="../tags/tag227.xml"/><Relationship Id="rId2" Type="http://schemas.openxmlformats.org/officeDocument/2006/relationships/tags" Target="../tags/tag226.xml"/><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9" Type="http://schemas.openxmlformats.org/officeDocument/2006/relationships/tags" Target="../tags/tag241.xml"/><Relationship Id="rId8" Type="http://schemas.openxmlformats.org/officeDocument/2006/relationships/tags" Target="../tags/tag240.xml"/><Relationship Id="rId7" Type="http://schemas.openxmlformats.org/officeDocument/2006/relationships/tags" Target="../tags/tag239.xml"/><Relationship Id="rId6" Type="http://schemas.openxmlformats.org/officeDocument/2006/relationships/tags" Target="../tags/tag238.xml"/><Relationship Id="rId5" Type="http://schemas.openxmlformats.org/officeDocument/2006/relationships/tags" Target="../tags/tag237.xml"/><Relationship Id="rId4" Type="http://schemas.openxmlformats.org/officeDocument/2006/relationships/tags" Target="../tags/tag236.xml"/><Relationship Id="rId3" Type="http://schemas.openxmlformats.org/officeDocument/2006/relationships/tags" Target="../tags/tag235.xml"/><Relationship Id="rId2" Type="http://schemas.openxmlformats.org/officeDocument/2006/relationships/tags" Target="../tags/tag234.xml"/><Relationship Id="rId11" Type="http://schemas.openxmlformats.org/officeDocument/2006/relationships/tags" Target="../tags/tag243.xml"/><Relationship Id="rId10" Type="http://schemas.openxmlformats.org/officeDocument/2006/relationships/tags" Target="../tags/tag242.xml"/><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4" Type="http://schemas.openxmlformats.org/officeDocument/2006/relationships/tags" Target="../tags/tag246.xml"/><Relationship Id="rId3" Type="http://schemas.openxmlformats.org/officeDocument/2006/relationships/tags" Target="../tags/tag245.xml"/><Relationship Id="rId2" Type="http://schemas.openxmlformats.org/officeDocument/2006/relationships/tags" Target="../tags/tag244.xml"/><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7" Type="http://schemas.openxmlformats.org/officeDocument/2006/relationships/tags" Target="../tags/tag252.xml"/><Relationship Id="rId6" Type="http://schemas.openxmlformats.org/officeDocument/2006/relationships/tags" Target="../tags/tag251.xml"/><Relationship Id="rId5" Type="http://schemas.openxmlformats.org/officeDocument/2006/relationships/tags" Target="../tags/tag250.xml"/><Relationship Id="rId4" Type="http://schemas.openxmlformats.org/officeDocument/2006/relationships/tags" Target="../tags/tag249.xml"/><Relationship Id="rId3" Type="http://schemas.openxmlformats.org/officeDocument/2006/relationships/tags" Target="../tags/tag248.xml"/><Relationship Id="rId2" Type="http://schemas.openxmlformats.org/officeDocument/2006/relationships/tags" Target="../tags/tag247.xml"/><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6" Type="http://schemas.openxmlformats.org/officeDocument/2006/relationships/tags" Target="../tags/tag257.xml"/><Relationship Id="rId5" Type="http://schemas.openxmlformats.org/officeDocument/2006/relationships/tags" Target="../tags/tag256.xml"/><Relationship Id="rId4" Type="http://schemas.openxmlformats.org/officeDocument/2006/relationships/tags" Target="../tags/tag255.xml"/><Relationship Id="rId3" Type="http://schemas.openxmlformats.org/officeDocument/2006/relationships/tags" Target="../tags/tag254.xml"/><Relationship Id="rId2" Type="http://schemas.openxmlformats.org/officeDocument/2006/relationships/tags" Target="../tags/tag253.xml"/><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5" Type="http://schemas.openxmlformats.org/officeDocument/2006/relationships/tags" Target="../tags/tag261.xml"/><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tags" Target="../tags/tag258.xml"/><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9" Type="http://schemas.openxmlformats.org/officeDocument/2006/relationships/tags" Target="../tags/tag268.xml"/><Relationship Id="rId8" Type="http://schemas.openxmlformats.org/officeDocument/2006/relationships/tags" Target="../tags/tag267.xml"/><Relationship Id="rId7" Type="http://schemas.openxmlformats.org/officeDocument/2006/relationships/tags" Target="../tags/tag266.xml"/><Relationship Id="rId6" Type="http://schemas.openxmlformats.org/officeDocument/2006/relationships/tags" Target="../tags/tag265.xml"/><Relationship Id="rId5" Type="http://schemas.openxmlformats.org/officeDocument/2006/relationships/tags" Target="../tags/tag264.xml"/><Relationship Id="rId4" Type="http://schemas.openxmlformats.org/officeDocument/2006/relationships/tags" Target="../tags/tag263.xml"/><Relationship Id="rId3" Type="http://schemas.openxmlformats.org/officeDocument/2006/relationships/tags" Target="../tags/tag262.xml"/><Relationship Id="rId2" Type="http://schemas.openxmlformats.org/officeDocument/2006/relationships/image" Target="../media/image3.jpeg"/><Relationship Id="rId18" Type="http://schemas.openxmlformats.org/officeDocument/2006/relationships/tags" Target="../tags/tag277.xml"/><Relationship Id="rId17" Type="http://schemas.openxmlformats.org/officeDocument/2006/relationships/tags" Target="../tags/tag276.xml"/><Relationship Id="rId16" Type="http://schemas.openxmlformats.org/officeDocument/2006/relationships/tags" Target="../tags/tag275.xml"/><Relationship Id="rId15" Type="http://schemas.openxmlformats.org/officeDocument/2006/relationships/tags" Target="../tags/tag274.xml"/><Relationship Id="rId14" Type="http://schemas.openxmlformats.org/officeDocument/2006/relationships/tags" Target="../tags/tag273.xml"/><Relationship Id="rId13" Type="http://schemas.openxmlformats.org/officeDocument/2006/relationships/tags" Target="../tags/tag272.xml"/><Relationship Id="rId12" Type="http://schemas.openxmlformats.org/officeDocument/2006/relationships/tags" Target="../tags/tag271.xml"/><Relationship Id="rId11" Type="http://schemas.openxmlformats.org/officeDocument/2006/relationships/tags" Target="../tags/tag270.xml"/><Relationship Id="rId10" Type="http://schemas.openxmlformats.org/officeDocument/2006/relationships/tags" Target="../tags/tag269.xml"/><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9" Type="http://schemas.openxmlformats.org/officeDocument/2006/relationships/tags" Target="../tags/tag285.xml"/><Relationship Id="rId8" Type="http://schemas.openxmlformats.org/officeDocument/2006/relationships/tags" Target="../tags/tag284.xml"/><Relationship Id="rId7" Type="http://schemas.openxmlformats.org/officeDocument/2006/relationships/tags" Target="../tags/tag283.xml"/><Relationship Id="rId6" Type="http://schemas.openxmlformats.org/officeDocument/2006/relationships/tags" Target="../tags/tag282.xml"/><Relationship Id="rId5" Type="http://schemas.openxmlformats.org/officeDocument/2006/relationships/tags" Target="../tags/tag281.xml"/><Relationship Id="rId4" Type="http://schemas.openxmlformats.org/officeDocument/2006/relationships/tags" Target="../tags/tag280.xml"/><Relationship Id="rId3" Type="http://schemas.openxmlformats.org/officeDocument/2006/relationships/tags" Target="../tags/tag279.xml"/><Relationship Id="rId2" Type="http://schemas.openxmlformats.org/officeDocument/2006/relationships/tags" Target="../tags/tag278.xml"/><Relationship Id="rId11" Type="http://schemas.openxmlformats.org/officeDocument/2006/relationships/tags" Target="../tags/tag287.xml"/><Relationship Id="rId10" Type="http://schemas.openxmlformats.org/officeDocument/2006/relationships/tags" Target="../tags/tag286.xml"/><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9" Type="http://schemas.openxmlformats.org/officeDocument/2006/relationships/tags" Target="../tags/tag295.xml"/><Relationship Id="rId8" Type="http://schemas.openxmlformats.org/officeDocument/2006/relationships/tags" Target="../tags/tag294.xml"/><Relationship Id="rId7" Type="http://schemas.openxmlformats.org/officeDocument/2006/relationships/tags" Target="../tags/tag293.xml"/><Relationship Id="rId6" Type="http://schemas.openxmlformats.org/officeDocument/2006/relationships/tags" Target="../tags/tag292.xml"/><Relationship Id="rId5" Type="http://schemas.openxmlformats.org/officeDocument/2006/relationships/tags" Target="../tags/tag291.xml"/><Relationship Id="rId4" Type="http://schemas.openxmlformats.org/officeDocument/2006/relationships/tags" Target="../tags/tag290.xml"/><Relationship Id="rId3" Type="http://schemas.openxmlformats.org/officeDocument/2006/relationships/tags" Target="../tags/tag289.xml"/><Relationship Id="rId2" Type="http://schemas.openxmlformats.org/officeDocument/2006/relationships/tags" Target="../tags/tag288.xml"/><Relationship Id="rId19" Type="http://schemas.openxmlformats.org/officeDocument/2006/relationships/tags" Target="../tags/tag305.xml"/><Relationship Id="rId18" Type="http://schemas.openxmlformats.org/officeDocument/2006/relationships/tags" Target="../tags/tag304.xml"/><Relationship Id="rId17" Type="http://schemas.openxmlformats.org/officeDocument/2006/relationships/tags" Target="../tags/tag303.xml"/><Relationship Id="rId16" Type="http://schemas.openxmlformats.org/officeDocument/2006/relationships/tags" Target="../tags/tag302.xml"/><Relationship Id="rId15" Type="http://schemas.openxmlformats.org/officeDocument/2006/relationships/tags" Target="../tags/tag301.xml"/><Relationship Id="rId14" Type="http://schemas.openxmlformats.org/officeDocument/2006/relationships/tags" Target="../tags/tag300.xml"/><Relationship Id="rId13" Type="http://schemas.openxmlformats.org/officeDocument/2006/relationships/tags" Target="../tags/tag299.xml"/><Relationship Id="rId12" Type="http://schemas.openxmlformats.org/officeDocument/2006/relationships/tags" Target="../tags/tag298.xml"/><Relationship Id="rId11" Type="http://schemas.openxmlformats.org/officeDocument/2006/relationships/tags" Target="../tags/tag297.xml"/><Relationship Id="rId10" Type="http://schemas.openxmlformats.org/officeDocument/2006/relationships/tags" Target="../tags/tag296.xml"/><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9" Type="http://schemas.openxmlformats.org/officeDocument/2006/relationships/tags" Target="../tags/tag313.xml"/><Relationship Id="rId8" Type="http://schemas.openxmlformats.org/officeDocument/2006/relationships/tags" Target="../tags/tag312.xml"/><Relationship Id="rId7" Type="http://schemas.openxmlformats.org/officeDocument/2006/relationships/tags" Target="../tags/tag311.xml"/><Relationship Id="rId6" Type="http://schemas.openxmlformats.org/officeDocument/2006/relationships/tags" Target="../tags/tag310.xml"/><Relationship Id="rId5" Type="http://schemas.openxmlformats.org/officeDocument/2006/relationships/tags" Target="../tags/tag309.xml"/><Relationship Id="rId4" Type="http://schemas.openxmlformats.org/officeDocument/2006/relationships/tags" Target="../tags/tag308.xml"/><Relationship Id="rId3" Type="http://schemas.openxmlformats.org/officeDocument/2006/relationships/tags" Target="../tags/tag307.xml"/><Relationship Id="rId2" Type="http://schemas.openxmlformats.org/officeDocument/2006/relationships/tags" Target="../tags/tag306.xml"/><Relationship Id="rId14" Type="http://schemas.openxmlformats.org/officeDocument/2006/relationships/tags" Target="../tags/tag318.xml"/><Relationship Id="rId13" Type="http://schemas.openxmlformats.org/officeDocument/2006/relationships/tags" Target="../tags/tag317.xml"/><Relationship Id="rId12" Type="http://schemas.openxmlformats.org/officeDocument/2006/relationships/tags" Target="../tags/tag316.xml"/><Relationship Id="rId11" Type="http://schemas.openxmlformats.org/officeDocument/2006/relationships/tags" Target="../tags/tag315.xml"/><Relationship Id="rId10" Type="http://schemas.openxmlformats.org/officeDocument/2006/relationships/tags" Target="../tags/tag314.xml"/><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9" Type="http://schemas.openxmlformats.org/officeDocument/2006/relationships/tags" Target="../tags/tag326.xml"/><Relationship Id="rId8" Type="http://schemas.openxmlformats.org/officeDocument/2006/relationships/tags" Target="../tags/tag325.xml"/><Relationship Id="rId7" Type="http://schemas.openxmlformats.org/officeDocument/2006/relationships/tags" Target="../tags/tag324.xml"/><Relationship Id="rId6" Type="http://schemas.openxmlformats.org/officeDocument/2006/relationships/tags" Target="../tags/tag323.xml"/><Relationship Id="rId5" Type="http://schemas.openxmlformats.org/officeDocument/2006/relationships/tags" Target="../tags/tag322.xml"/><Relationship Id="rId4" Type="http://schemas.openxmlformats.org/officeDocument/2006/relationships/tags" Target="../tags/tag321.xml"/><Relationship Id="rId3" Type="http://schemas.openxmlformats.org/officeDocument/2006/relationships/tags" Target="../tags/tag320.xml"/><Relationship Id="rId20" Type="http://schemas.openxmlformats.org/officeDocument/2006/relationships/tags" Target="../tags/tag337.xml"/><Relationship Id="rId2" Type="http://schemas.openxmlformats.org/officeDocument/2006/relationships/tags" Target="../tags/tag319.xml"/><Relationship Id="rId19" Type="http://schemas.openxmlformats.org/officeDocument/2006/relationships/tags" Target="../tags/tag336.xml"/><Relationship Id="rId18" Type="http://schemas.openxmlformats.org/officeDocument/2006/relationships/tags" Target="../tags/tag335.xml"/><Relationship Id="rId17" Type="http://schemas.openxmlformats.org/officeDocument/2006/relationships/tags" Target="../tags/tag334.xml"/><Relationship Id="rId16" Type="http://schemas.openxmlformats.org/officeDocument/2006/relationships/tags" Target="../tags/tag333.xml"/><Relationship Id="rId15" Type="http://schemas.openxmlformats.org/officeDocument/2006/relationships/tags" Target="../tags/tag332.xml"/><Relationship Id="rId14" Type="http://schemas.openxmlformats.org/officeDocument/2006/relationships/tags" Target="../tags/tag331.xml"/><Relationship Id="rId13" Type="http://schemas.openxmlformats.org/officeDocument/2006/relationships/tags" Target="../tags/tag330.xml"/><Relationship Id="rId12" Type="http://schemas.openxmlformats.org/officeDocument/2006/relationships/tags" Target="../tags/tag329.xml"/><Relationship Id="rId11" Type="http://schemas.openxmlformats.org/officeDocument/2006/relationships/tags" Target="../tags/tag328.xml"/><Relationship Id="rId10" Type="http://schemas.openxmlformats.org/officeDocument/2006/relationships/tags" Target="../tags/tag327.xml"/><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9" Type="http://schemas.openxmlformats.org/officeDocument/2006/relationships/tags" Target="../tags/tag345.xml"/><Relationship Id="rId8" Type="http://schemas.openxmlformats.org/officeDocument/2006/relationships/tags" Target="../tags/tag344.xml"/><Relationship Id="rId7" Type="http://schemas.openxmlformats.org/officeDocument/2006/relationships/tags" Target="../tags/tag343.xml"/><Relationship Id="rId6" Type="http://schemas.openxmlformats.org/officeDocument/2006/relationships/tags" Target="../tags/tag342.xml"/><Relationship Id="rId5" Type="http://schemas.openxmlformats.org/officeDocument/2006/relationships/tags" Target="../tags/tag341.xml"/><Relationship Id="rId4" Type="http://schemas.openxmlformats.org/officeDocument/2006/relationships/tags" Target="../tags/tag340.xml"/><Relationship Id="rId3" Type="http://schemas.openxmlformats.org/officeDocument/2006/relationships/tags" Target="../tags/tag339.xml"/><Relationship Id="rId2" Type="http://schemas.openxmlformats.org/officeDocument/2006/relationships/tags" Target="../tags/tag338.xml"/><Relationship Id="rId14" Type="http://schemas.openxmlformats.org/officeDocument/2006/relationships/tags" Target="../tags/tag350.xml"/><Relationship Id="rId13" Type="http://schemas.openxmlformats.org/officeDocument/2006/relationships/tags" Target="../tags/tag349.xml"/><Relationship Id="rId12" Type="http://schemas.openxmlformats.org/officeDocument/2006/relationships/tags" Target="../tags/tag348.xml"/><Relationship Id="rId11" Type="http://schemas.openxmlformats.org/officeDocument/2006/relationships/tags" Target="../tags/tag347.xml"/><Relationship Id="rId10" Type="http://schemas.openxmlformats.org/officeDocument/2006/relationships/tags" Target="../tags/tag346.xml"/><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9" Type="http://schemas.openxmlformats.org/officeDocument/2006/relationships/tags" Target="../tags/tag358.xml"/><Relationship Id="rId8" Type="http://schemas.openxmlformats.org/officeDocument/2006/relationships/tags" Target="../tags/tag357.xml"/><Relationship Id="rId7" Type="http://schemas.openxmlformats.org/officeDocument/2006/relationships/tags" Target="../tags/tag356.xml"/><Relationship Id="rId6" Type="http://schemas.openxmlformats.org/officeDocument/2006/relationships/tags" Target="../tags/tag355.xml"/><Relationship Id="rId5" Type="http://schemas.openxmlformats.org/officeDocument/2006/relationships/tags" Target="../tags/tag354.xml"/><Relationship Id="rId4" Type="http://schemas.openxmlformats.org/officeDocument/2006/relationships/tags" Target="../tags/tag353.xml"/><Relationship Id="rId3" Type="http://schemas.openxmlformats.org/officeDocument/2006/relationships/tags" Target="../tags/tag352.xml"/><Relationship Id="rId2" Type="http://schemas.openxmlformats.org/officeDocument/2006/relationships/tags" Target="../tags/tag351.xml"/><Relationship Id="rId16" Type="http://schemas.openxmlformats.org/officeDocument/2006/relationships/tags" Target="../tags/tag365.xml"/><Relationship Id="rId15" Type="http://schemas.openxmlformats.org/officeDocument/2006/relationships/tags" Target="../tags/tag364.xml"/><Relationship Id="rId14" Type="http://schemas.openxmlformats.org/officeDocument/2006/relationships/tags" Target="../tags/tag363.xml"/><Relationship Id="rId13" Type="http://schemas.openxmlformats.org/officeDocument/2006/relationships/tags" Target="../tags/tag362.xml"/><Relationship Id="rId12" Type="http://schemas.openxmlformats.org/officeDocument/2006/relationships/tags" Target="../tags/tag361.xml"/><Relationship Id="rId11" Type="http://schemas.openxmlformats.org/officeDocument/2006/relationships/tags" Target="../tags/tag360.xml"/><Relationship Id="rId10" Type="http://schemas.openxmlformats.org/officeDocument/2006/relationships/tags" Target="../tags/tag359.xml"/><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9" Type="http://schemas.openxmlformats.org/officeDocument/2006/relationships/tags" Target="../tags/tag373.xml"/><Relationship Id="rId8" Type="http://schemas.openxmlformats.org/officeDocument/2006/relationships/tags" Target="../tags/tag372.xml"/><Relationship Id="rId7" Type="http://schemas.openxmlformats.org/officeDocument/2006/relationships/tags" Target="../tags/tag371.xml"/><Relationship Id="rId6" Type="http://schemas.openxmlformats.org/officeDocument/2006/relationships/tags" Target="../tags/tag370.xml"/><Relationship Id="rId5" Type="http://schemas.openxmlformats.org/officeDocument/2006/relationships/tags" Target="../tags/tag369.xml"/><Relationship Id="rId4" Type="http://schemas.openxmlformats.org/officeDocument/2006/relationships/tags" Target="../tags/tag368.xml"/><Relationship Id="rId3" Type="http://schemas.openxmlformats.org/officeDocument/2006/relationships/tags" Target="../tags/tag367.xml"/><Relationship Id="rId2" Type="http://schemas.openxmlformats.org/officeDocument/2006/relationships/tags" Target="../tags/tag366.xml"/><Relationship Id="rId13" Type="http://schemas.openxmlformats.org/officeDocument/2006/relationships/tags" Target="../tags/tag377.xml"/><Relationship Id="rId12" Type="http://schemas.openxmlformats.org/officeDocument/2006/relationships/tags" Target="../tags/tag376.xml"/><Relationship Id="rId11" Type="http://schemas.openxmlformats.org/officeDocument/2006/relationships/tags" Target="../tags/tag375.xml"/><Relationship Id="rId10" Type="http://schemas.openxmlformats.org/officeDocument/2006/relationships/tags" Target="../tags/tag374.xml"/><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4"/>
            <a:ext cx="9144000" cy="2187001"/>
          </a:xfrm>
        </p:spPr>
        <p:txBody>
          <a:bodyPr anchor="b">
            <a:normAutofit/>
          </a:bodyPr>
          <a:lstStyle>
            <a:lvl1pPr algn="ctr">
              <a:defRPr sz="4050">
                <a:effectLst/>
              </a:defRPr>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65000"/>
                    <a:lumOff val="35000"/>
                  </a:schemeClr>
                </a:solidFill>
                <a:effectLst/>
                <a:latin typeface="+mj-lt"/>
                <a:ea typeface="+mj-ea"/>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en-US" altLang="zh-CN"/>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5"/>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1800" b="1">
                <a:solidFill>
                  <a:schemeClr val="tx1">
                    <a:lumMod val="65000"/>
                    <a:lumOff val="35000"/>
                  </a:schemeClr>
                </a:solidFill>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1800">
                <a:solidFill>
                  <a:schemeClr val="tx1">
                    <a:lumMod val="65000"/>
                    <a:lumOff val="35000"/>
                  </a:schemeClr>
                </a:solidFill>
              </a:defRPr>
            </a:lvl1pPr>
            <a:lvl2pPr>
              <a:defRPr sz="1350">
                <a:solidFill>
                  <a:schemeClr val="tx1">
                    <a:lumMod val="65000"/>
                    <a:lumOff val="35000"/>
                  </a:schemeClr>
                </a:solidFill>
              </a:defRPr>
            </a:lvl2pPr>
            <a:lvl3pPr>
              <a:defRPr sz="1200">
                <a:solidFill>
                  <a:schemeClr val="tx1">
                    <a:lumMod val="65000"/>
                    <a:lumOff val="35000"/>
                  </a:schemeClr>
                </a:solidFill>
              </a:defRPr>
            </a:lvl3pPr>
            <a:lvl4pPr>
              <a:defRPr sz="1200">
                <a:solidFill>
                  <a:schemeClr val="tx1">
                    <a:lumMod val="65000"/>
                    <a:lumOff val="35000"/>
                  </a:schemeClr>
                </a:solidFill>
              </a:defRPr>
            </a:lvl4pPr>
            <a:lvl5pPr>
              <a:defRPr sz="1200">
                <a:solidFill>
                  <a:schemeClr val="tx1">
                    <a:lumMod val="65000"/>
                    <a:lumOff val="3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9337040" y="6440172"/>
            <a:ext cx="2743200" cy="365125"/>
          </a:xfrm>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文本框 6"/>
          <p:cNvSpPr txBox="1"/>
          <p:nvPr userDrawn="1"/>
        </p:nvSpPr>
        <p:spPr>
          <a:xfrm>
            <a:off x="427989" y="126365"/>
            <a:ext cx="3493771" cy="369332"/>
          </a:xfrm>
          <a:prstGeom prst="rect">
            <a:avLst/>
          </a:prstGeom>
          <a:noFill/>
        </p:spPr>
        <p:txBody>
          <a:bodyPr wrap="square" rtlCol="0">
            <a:spAutoFit/>
          </a:bodyPr>
          <a:lstStyle/>
          <a:p>
            <a:pPr algn="l"/>
            <a:r>
              <a:rPr lang="zh-CN" altLang="zh-CN" sz="1800" b="1" dirty="0">
                <a:solidFill>
                  <a:schemeClr val="tx1">
                    <a:lumMod val="65000"/>
                    <a:lumOff val="35000"/>
                  </a:schemeClr>
                </a:solidFill>
                <a:effectLst/>
                <a:latin typeface="微软雅黑" panose="020B0503020204020204" charset="-122"/>
                <a:ea typeface="微软雅黑" panose="020B0503020204020204" charset="-122"/>
                <a:sym typeface="+mn-ea"/>
              </a:rPr>
              <a:t>一、信息技术基础</a:t>
            </a:r>
            <a:endParaRPr lang="zh-CN" altLang="zh-CN" sz="1800" b="1" dirty="0">
              <a:solidFill>
                <a:schemeClr val="tx1">
                  <a:lumMod val="65000"/>
                  <a:lumOff val="35000"/>
                </a:schemeClr>
              </a:solidFill>
              <a:effectLst/>
              <a:latin typeface="微软雅黑" panose="020B0503020204020204" charset="-122"/>
              <a:ea typeface="微软雅黑" panose="020B0503020204020204" charset="-122"/>
              <a:sym typeface="+mn-ea"/>
            </a:endParaRPr>
          </a:p>
        </p:txBody>
      </p:sp>
      <p:cxnSp>
        <p:nvCxnSpPr>
          <p:cNvPr id="26" name="直接连接符 25"/>
          <p:cNvCxnSpPr/>
          <p:nvPr userDrawn="1"/>
        </p:nvCxnSpPr>
        <p:spPr>
          <a:xfrm flipH="1">
            <a:off x="3947161" y="369570"/>
            <a:ext cx="6132195" cy="0"/>
          </a:xfrm>
          <a:prstGeom prst="line">
            <a:avLst/>
          </a:prstGeom>
          <a:ln>
            <a:solidFill>
              <a:srgbClr val="0070C0"/>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5079" y="126365"/>
            <a:ext cx="241300" cy="4064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8" name="图片 7" descr="信息学院"/>
          <p:cNvPicPr>
            <a:picLocks noChangeAspect="1"/>
          </p:cNvPicPr>
          <p:nvPr userDrawn="1"/>
        </p:nvPicPr>
        <p:blipFill>
          <a:blip r:embed="rId2"/>
          <a:stretch>
            <a:fillRect/>
          </a:stretch>
        </p:blipFill>
        <p:spPr>
          <a:xfrm>
            <a:off x="10227945" y="224157"/>
            <a:ext cx="1798955" cy="291465"/>
          </a:xfrm>
          <a:prstGeom prst="rect">
            <a:avLst/>
          </a:prstGeom>
        </p:spPr>
      </p:pic>
    </p:spTree>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18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1500">
                <a:solidFill>
                  <a:schemeClr val="tx1">
                    <a:lumMod val="75000"/>
                    <a:lumOff val="25000"/>
                  </a:schemeClr>
                </a:solidFill>
              </a:defRPr>
            </a:lvl1pPr>
            <a:lvl2pPr>
              <a:lnSpc>
                <a:spcPct val="150000"/>
              </a:lnSpc>
              <a:defRPr sz="1350">
                <a:solidFill>
                  <a:schemeClr val="tx1">
                    <a:lumMod val="75000"/>
                    <a:lumOff val="25000"/>
                  </a:schemeClr>
                </a:solidFill>
              </a:defRPr>
            </a:lvl2pPr>
            <a:lvl3pPr>
              <a:lnSpc>
                <a:spcPct val="150000"/>
              </a:lnSpc>
              <a:defRPr sz="1200">
                <a:solidFill>
                  <a:schemeClr val="tx1">
                    <a:lumMod val="75000"/>
                    <a:lumOff val="25000"/>
                  </a:schemeClr>
                </a:solidFill>
              </a:defRPr>
            </a:lvl3pPr>
            <a:lvl4pPr>
              <a:lnSpc>
                <a:spcPct val="150000"/>
              </a:lnSpc>
              <a:defRPr sz="1200">
                <a:solidFill>
                  <a:schemeClr val="tx1">
                    <a:lumMod val="75000"/>
                    <a:lumOff val="25000"/>
                  </a:schemeClr>
                </a:solidFill>
              </a:defRPr>
            </a:lvl4pPr>
            <a:lvl5pPr>
              <a:lnSpc>
                <a:spcPct val="150000"/>
              </a:lnSpc>
              <a:defRPr sz="12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1500">
                <a:solidFill>
                  <a:schemeClr val="tx1">
                    <a:lumMod val="75000"/>
                    <a:lumOff val="25000"/>
                  </a:schemeClr>
                </a:solidFill>
              </a:defRPr>
            </a:lvl1pPr>
            <a:lvl2pPr>
              <a:lnSpc>
                <a:spcPct val="150000"/>
              </a:lnSpc>
              <a:defRPr sz="1350">
                <a:solidFill>
                  <a:schemeClr val="tx1">
                    <a:lumMod val="75000"/>
                    <a:lumOff val="25000"/>
                  </a:schemeClr>
                </a:solidFill>
              </a:defRPr>
            </a:lvl2pPr>
            <a:lvl3pPr>
              <a:lnSpc>
                <a:spcPct val="150000"/>
              </a:lnSpc>
              <a:defRPr sz="1200">
                <a:solidFill>
                  <a:schemeClr val="tx1">
                    <a:lumMod val="75000"/>
                    <a:lumOff val="25000"/>
                  </a:schemeClr>
                </a:solidFill>
              </a:defRPr>
            </a:lvl3pPr>
            <a:lvl4pPr>
              <a:lnSpc>
                <a:spcPct val="150000"/>
              </a:lnSpc>
              <a:defRPr sz="1200">
                <a:solidFill>
                  <a:schemeClr val="tx1">
                    <a:lumMod val="75000"/>
                    <a:lumOff val="25000"/>
                  </a:schemeClr>
                </a:solidFill>
              </a:defRPr>
            </a:lvl4pPr>
            <a:lvl5pPr>
              <a:lnSpc>
                <a:spcPct val="150000"/>
              </a:lnSpc>
              <a:defRPr sz="12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lvl1pPr>
              <a:defRPr sz="3300">
                <a:solidFill>
                  <a:schemeClr val="tx1">
                    <a:lumMod val="65000"/>
                    <a:lumOff val="35000"/>
                  </a:schemeClr>
                </a:solidFill>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9789" y="1744961"/>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9"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1" y="1744961"/>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1"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4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4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4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59822" y="1"/>
            <a:ext cx="6887015" cy="5740855"/>
            <a:chOff x="-59822" y="1"/>
            <a:chExt cx="6887015" cy="5740855"/>
          </a:xfrm>
        </p:grpSpPr>
        <p:sp>
          <p:nvSpPr>
            <p:cNvPr id="12" name="任意多边形 106"/>
            <p:cNvSpPr/>
            <p:nvPr>
              <p:custDataLst>
                <p:tags r:id="rId3"/>
              </p:custDataLst>
            </p:nvPr>
          </p:nvSpPr>
          <p:spPr>
            <a:xfrm rot="5400000">
              <a:off x="266132" y="-293933"/>
              <a:ext cx="2835135" cy="3432192"/>
            </a:xfrm>
            <a:custGeom>
              <a:avLst/>
              <a:gdLst>
                <a:gd name="connsiteX0" fmla="*/ 0 w 2922419"/>
                <a:gd name="connsiteY0" fmla="*/ 1086556 h 3537857"/>
                <a:gd name="connsiteX1" fmla="*/ 0 w 2922419"/>
                <a:gd name="connsiteY1" fmla="*/ 0 h 3537857"/>
                <a:gd name="connsiteX2" fmla="*/ 2922419 w 2922419"/>
                <a:gd name="connsiteY2" fmla="*/ 3537857 h 3537857"/>
                <a:gd name="connsiteX3" fmla="*/ 2034657 w 2922419"/>
                <a:gd name="connsiteY3" fmla="*/ 3537857 h 3537857"/>
                <a:gd name="connsiteX4" fmla="*/ 0 w 2922419"/>
                <a:gd name="connsiteY4" fmla="*/ 1086556 h 3537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2419" h="3537857">
                  <a:moveTo>
                    <a:pt x="0" y="1086556"/>
                  </a:moveTo>
                  <a:lnTo>
                    <a:pt x="0" y="0"/>
                  </a:lnTo>
                  <a:lnTo>
                    <a:pt x="2922419" y="3537857"/>
                  </a:lnTo>
                  <a:lnTo>
                    <a:pt x="2034657" y="3537857"/>
                  </a:lnTo>
                  <a:lnTo>
                    <a:pt x="0" y="1086556"/>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13"/>
            <p:cNvSpPr/>
            <p:nvPr>
              <p:custDataLst>
                <p:tags r:id="rId4"/>
              </p:custDataLst>
            </p:nvPr>
          </p:nvSpPr>
          <p:spPr>
            <a:xfrm rot="16200000" flipH="1">
              <a:off x="-316637" y="261409"/>
              <a:ext cx="3243671" cy="2730042"/>
            </a:xfrm>
            <a:custGeom>
              <a:avLst/>
              <a:gdLst>
                <a:gd name="connsiteX0" fmla="*/ 0 w 2945074"/>
                <a:gd name="connsiteY0" fmla="*/ 1837104 h 2478727"/>
                <a:gd name="connsiteX1" fmla="*/ 0 w 2945074"/>
                <a:gd name="connsiteY1" fmla="*/ 2478727 h 2478727"/>
                <a:gd name="connsiteX2" fmla="*/ 2034657 w 2945074"/>
                <a:gd name="connsiteY2" fmla="*/ 27426 h 2478727"/>
                <a:gd name="connsiteX3" fmla="*/ 2922419 w 2945074"/>
                <a:gd name="connsiteY3" fmla="*/ 27426 h 2478727"/>
                <a:gd name="connsiteX4" fmla="*/ 2945074 w 2945074"/>
                <a:gd name="connsiteY4" fmla="*/ 0 h 2478727"/>
                <a:gd name="connsiteX5" fmla="*/ 2057421 w 2945074"/>
                <a:gd name="connsiteY5" fmla="*/ 0 h 2478727"/>
                <a:gd name="connsiteX6" fmla="*/ 2034657 w 2945074"/>
                <a:gd name="connsiteY6" fmla="*/ 27425 h 2478727"/>
                <a:gd name="connsiteX7" fmla="*/ 1494870 w 2945074"/>
                <a:gd name="connsiteY7" fmla="*/ 27425 h 2478727"/>
                <a:gd name="connsiteX8" fmla="*/ 0 w 2945074"/>
                <a:gd name="connsiteY8" fmla="*/ 1837104 h 2478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45074" h="2478727">
                  <a:moveTo>
                    <a:pt x="0" y="1837104"/>
                  </a:moveTo>
                  <a:lnTo>
                    <a:pt x="0" y="2478727"/>
                  </a:lnTo>
                  <a:lnTo>
                    <a:pt x="2034657" y="27426"/>
                  </a:lnTo>
                  <a:lnTo>
                    <a:pt x="2922419" y="27426"/>
                  </a:lnTo>
                  <a:lnTo>
                    <a:pt x="2945074" y="0"/>
                  </a:lnTo>
                  <a:lnTo>
                    <a:pt x="2057421" y="0"/>
                  </a:lnTo>
                  <a:lnTo>
                    <a:pt x="2034657" y="27425"/>
                  </a:lnTo>
                  <a:lnTo>
                    <a:pt x="1494870" y="27425"/>
                  </a:lnTo>
                  <a:lnTo>
                    <a:pt x="0" y="1837104"/>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10"/>
            <p:cNvSpPr/>
            <p:nvPr>
              <p:custDataLst>
                <p:tags r:id="rId5"/>
              </p:custDataLst>
            </p:nvPr>
          </p:nvSpPr>
          <p:spPr>
            <a:xfrm rot="5400000">
              <a:off x="220606" y="1758728"/>
              <a:ext cx="2568589" cy="3043831"/>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04"/>
            <p:cNvSpPr/>
            <p:nvPr>
              <p:custDataLst>
                <p:tags r:id="rId6"/>
              </p:custDataLst>
            </p:nvPr>
          </p:nvSpPr>
          <p:spPr>
            <a:xfrm rot="5400000">
              <a:off x="468282" y="-500676"/>
              <a:ext cx="4890069" cy="5891425"/>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96"/>
            <p:cNvSpPr/>
            <p:nvPr>
              <p:custDataLst>
                <p:tags r:id="rId7"/>
              </p:custDataLst>
            </p:nvPr>
          </p:nvSpPr>
          <p:spPr>
            <a:xfrm rot="5400000">
              <a:off x="101907" y="3030559"/>
              <a:ext cx="2575993" cy="2844602"/>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86"/>
            <p:cNvSpPr/>
            <p:nvPr>
              <p:custDataLst>
                <p:tags r:id="rId8"/>
              </p:custDataLst>
            </p:nvPr>
          </p:nvSpPr>
          <p:spPr>
            <a:xfrm rot="5400000">
              <a:off x="115394" y="-147791"/>
              <a:ext cx="1443470" cy="1739055"/>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75"/>
            <p:cNvSpPr/>
            <p:nvPr>
              <p:custDataLst>
                <p:tags r:id="rId9"/>
              </p:custDataLst>
            </p:nvPr>
          </p:nvSpPr>
          <p:spPr>
            <a:xfrm rot="10800000">
              <a:off x="2670218" y="4593"/>
              <a:ext cx="2131180" cy="125895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菱形 21"/>
            <p:cNvSpPr/>
            <p:nvPr>
              <p:custDataLst>
                <p:tags r:id="rId10"/>
              </p:custDataLst>
            </p:nvPr>
          </p:nvSpPr>
          <p:spPr>
            <a:xfrm rot="254873">
              <a:off x="4444898" y="551681"/>
              <a:ext cx="691341" cy="691341"/>
            </a:xfrm>
            <a:prstGeom prst="diamond">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68"/>
            <p:cNvSpPr/>
            <p:nvPr>
              <p:custDataLst>
                <p:tags r:id="rId11"/>
              </p:custDataLst>
            </p:nvPr>
          </p:nvSpPr>
          <p:spPr>
            <a:xfrm>
              <a:off x="5826315" y="1"/>
              <a:ext cx="1000878" cy="798311"/>
            </a:xfrm>
            <a:custGeom>
              <a:avLst/>
              <a:gdLst>
                <a:gd name="connsiteX0" fmla="*/ 302587 w 1000878"/>
                <a:gd name="connsiteY0" fmla="*/ 0 h 798311"/>
                <a:gd name="connsiteX1" fmla="*/ 712450 w 1000878"/>
                <a:gd name="connsiteY1" fmla="*/ 0 h 798311"/>
                <a:gd name="connsiteX2" fmla="*/ 1000878 w 1000878"/>
                <a:gd name="connsiteY2" fmla="*/ 335992 h 798311"/>
                <a:gd name="connsiteX3" fmla="*/ 462319 w 1000878"/>
                <a:gd name="connsiteY3" fmla="*/ 798311 h 798311"/>
                <a:gd name="connsiteX4" fmla="*/ 0 w 1000878"/>
                <a:gd name="connsiteY4" fmla="*/ 259752 h 798311"/>
                <a:gd name="connsiteX5" fmla="*/ 302587 w 1000878"/>
                <a:gd name="connsiteY5" fmla="*/ 0 h 798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878" h="798311">
                  <a:moveTo>
                    <a:pt x="302587" y="0"/>
                  </a:moveTo>
                  <a:lnTo>
                    <a:pt x="712450" y="0"/>
                  </a:lnTo>
                  <a:lnTo>
                    <a:pt x="1000878" y="335992"/>
                  </a:lnTo>
                  <a:lnTo>
                    <a:pt x="462319" y="798311"/>
                  </a:lnTo>
                  <a:lnTo>
                    <a:pt x="0" y="259752"/>
                  </a:lnTo>
                  <a:lnTo>
                    <a:pt x="302587"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p:nvPr userDrawn="1">
            <p:custDataLst>
              <p:tags r:id="rId12"/>
            </p:custDataLst>
          </p:nvPr>
        </p:nvCxnSpPr>
        <p:spPr>
          <a:xfrm>
            <a:off x="4162786" y="3747723"/>
            <a:ext cx="7410453"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custDataLst>
              <p:tags r:id="rId13"/>
            </p:custDataLst>
          </p:nvPr>
        </p:nvSpPr>
        <p:spPr>
          <a:xfrm>
            <a:off x="4136568" y="2723313"/>
            <a:ext cx="7574233" cy="952823"/>
          </a:xfrm>
        </p:spPr>
        <p:txBody>
          <a:bodyPr lIns="91440" tIns="45720" rIns="91440" bIns="45720" anchor="b" anchorCtr="0">
            <a:normAutofit/>
          </a:bodyPr>
          <a:lstStyle>
            <a:lvl1pPr algn="ctr">
              <a:defRPr sz="5400" spc="600">
                <a:solidFill>
                  <a:schemeClr val="bg1"/>
                </a:solidFill>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14"/>
            </p:custDataLst>
          </p:nvPr>
        </p:nvSpPr>
        <p:spPr>
          <a:xfrm>
            <a:off x="4136568" y="3783876"/>
            <a:ext cx="7574233" cy="950984"/>
          </a:xfrm>
        </p:spPr>
        <p:txBody>
          <a:bodyPr lIns="91440" tIns="45720" rIns="91440" bIns="45720">
            <a:normAutofit/>
          </a:bodyPr>
          <a:lstStyle>
            <a:lvl1pPr marL="0" indent="0" algn="ctr" eaLnBrk="1" fontAlgn="auto" latinLnBrk="0" hangingPunct="1">
              <a:lnSpc>
                <a:spcPct val="100000"/>
              </a:lnSpc>
              <a:buNone/>
              <a:defRPr sz="2200" u="none" strike="noStrike" kern="1200" cap="none" spc="200" normalizeH="0" baseline="0">
                <a:solidFill>
                  <a:schemeClr val="bg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15"/>
            </p:custDataLst>
          </p:nvPr>
        </p:nvSpPr>
        <p:spPr/>
        <p:txBody>
          <a:bodyPr>
            <a:normAutofit/>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6"/>
            </p:custDataLst>
          </p:nvPr>
        </p:nvSpPr>
        <p:spPr/>
        <p:txBody>
          <a:bodyPr>
            <a:normAutofit/>
          </a:bodyPr>
          <a:lstStyle>
            <a:lvl1pPr>
              <a:defRPr>
                <a:solidFill>
                  <a:schemeClr val="tx1">
                    <a:lumMod val="85000"/>
                    <a:lumOff val="15000"/>
                  </a:schemeClr>
                </a:solidFill>
              </a:defRPr>
            </a:lvl1pPr>
          </a:lstStyle>
          <a:p>
            <a:endParaRPr lang="zh-CN" altLang="en-US" dirty="0"/>
          </a:p>
        </p:txBody>
      </p:sp>
      <p:sp>
        <p:nvSpPr>
          <p:cNvPr id="18" name="灯片编号占位符 17"/>
          <p:cNvSpPr>
            <a:spLocks noGrp="1"/>
          </p:cNvSpPr>
          <p:nvPr>
            <p:ph type="sldNum" sz="quarter" idx="12"/>
            <p:custDataLst>
              <p:tags r:id="rId17"/>
            </p:custDataLst>
          </p:nvPr>
        </p:nvSpPr>
        <p:spPr/>
        <p:txBody>
          <a:bodyPr>
            <a:normAutofit/>
          </a:bodyPr>
          <a:lstStyle>
            <a:lvl1pPr>
              <a:defRPr>
                <a:solidFill>
                  <a:schemeClr val="tx1">
                    <a:lumMod val="85000"/>
                    <a:lumOff val="15000"/>
                  </a:schemeClr>
                </a:solidFill>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21"/>
            <a:ext cx="10515600" cy="1325563"/>
          </a:xfrm>
        </p:spPr>
        <p:txBody>
          <a:bodyPr>
            <a:normAutofit/>
          </a:bodyPr>
          <a:lstStyle>
            <a:lvl1pPr algn="ctr">
              <a:defRPr sz="4050" b="1">
                <a:solidFill>
                  <a:srgbClr val="0070C0"/>
                </a:solidFill>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5138058" y="3090635"/>
            <a:ext cx="6923314" cy="1004575"/>
          </a:xfrm>
        </p:spPr>
        <p:txBody>
          <a:bodyPr lIns="91440" tIns="45720" rIns="91440" bIns="45720" anchor="b" anchorCtr="0">
            <a:normAutofit/>
          </a:bodyPr>
          <a:lstStyle>
            <a:lvl1pPr>
              <a:defRPr sz="5400" u="none" strike="noStrike" kern="1200" cap="none" spc="30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3"/>
            </p:custDataLst>
          </p:nvPr>
        </p:nvSpPr>
        <p:spPr>
          <a:xfrm>
            <a:off x="5138053" y="4231366"/>
            <a:ext cx="6923314" cy="1294041"/>
          </a:xfrm>
        </p:spPr>
        <p:txBody>
          <a:bodyPr lIns="91440" tIns="45720" rIns="91440" bIns="45720">
            <a:normAutofit/>
          </a:bodyPr>
          <a:lstStyle>
            <a:lvl1pPr marL="0" indent="0" eaLnBrk="1" fontAlgn="auto" latinLnBrk="0" hangingPunct="1">
              <a:lnSpc>
                <a:spcPct val="100000"/>
              </a:lnSpc>
              <a:spcAft>
                <a:spcPts val="0"/>
              </a:spcAft>
              <a:buNone/>
              <a:defRPr kumimoji="0" lang="zh-CN" altLang="en-US" sz="2200" b="0" i="0" u="none" strike="noStrike" kern="1200" cap="none" spc="150" normalizeH="0" baseline="0" noProof="1">
                <a:solidFill>
                  <a:schemeClr val="bg1"/>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rmAutofit/>
          </a:bodyPr>
          <a:lstStyle>
            <a:lvl1pPr>
              <a:defRPr sz="1600" baseline="0">
                <a:latin typeface="Arial" panose="020B0604020202020204" pitchFamily="34" charset="0"/>
                <a:ea typeface="微软雅黑" panose="020B0503020204020204" charset="-122"/>
              </a:defRPr>
            </a:lvl1pPr>
            <a:lvl2pPr>
              <a:defRPr sz="1600" baseline="0">
                <a:latin typeface="Arial" panose="020B0604020202020204" pitchFamily="34" charset="0"/>
                <a:ea typeface="微软雅黑" panose="020B0503020204020204" charset="-122"/>
              </a:defRPr>
            </a:lvl2pPr>
            <a:lvl3pPr>
              <a:defRPr sz="1600" baseline="0">
                <a:latin typeface="Arial" panose="020B0604020202020204" pitchFamily="34" charset="0"/>
                <a:ea typeface="微软雅黑" panose="020B0503020204020204" charset="-122"/>
              </a:defRPr>
            </a:lvl3pPr>
            <a:lvl4pPr>
              <a:defRPr sz="1600" baseline="0">
                <a:latin typeface="Arial" panose="020B0604020202020204" pitchFamily="34" charset="0"/>
                <a:ea typeface="微软雅黑" panose="020B0503020204020204" charset="-122"/>
              </a:defRPr>
            </a:lvl4pPr>
            <a:lvl5pPr>
              <a:defRPr sz="1600"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normAutofit/>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normAutofit/>
          </a:bodyPr>
          <a:lstStyle>
            <a:lvl1pPr>
              <a:defRPr baseline="0">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7"/>
            </p:custDataLst>
          </p:nvPr>
        </p:nvSpPr>
        <p:spPr/>
        <p:txBody>
          <a:bodyPr>
            <a:normAutofit/>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9" name="灯片编号占位符 8"/>
          <p:cNvSpPr>
            <a:spLocks noGrp="1"/>
          </p:cNvSpPr>
          <p:nvPr>
            <p:ph type="sldNum" sz="quarter" idx="12"/>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17015" y="1"/>
            <a:ext cx="1660214" cy="1617784"/>
            <a:chOff x="-17015" y="1"/>
            <a:chExt cx="1660214" cy="1617784"/>
          </a:xfrm>
        </p:grpSpPr>
        <p:sp>
          <p:nvSpPr>
            <p:cNvPr id="7"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8"/>
            </p:custDataLst>
          </p:nvPr>
        </p:nvSpPr>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1"/>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lumMod val="85000"/>
                    <a:lumOff val="15000"/>
                  </a:schemeClr>
                </a:solidFill>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7" name="灯片编号占位符 6"/>
          <p:cNvSpPr>
            <a:spLocks noGrp="1"/>
          </p:cNvSpPr>
          <p:nvPr>
            <p:ph type="sldNum" sz="quarter" idx="12"/>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FABC47A4-756D-490B-A52F-7D9E2C9FC05F}" type="slidenum">
              <a:rPr lang="zh-CN" altLang="en-US" smtClean="0"/>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59822" y="1"/>
            <a:ext cx="6887015" cy="5740855"/>
            <a:chOff x="-59822" y="1"/>
            <a:chExt cx="6887015" cy="5740855"/>
          </a:xfrm>
        </p:grpSpPr>
        <p:sp>
          <p:nvSpPr>
            <p:cNvPr id="8" name="任意多边形 106"/>
            <p:cNvSpPr/>
            <p:nvPr>
              <p:custDataLst>
                <p:tags r:id="rId3"/>
              </p:custDataLst>
            </p:nvPr>
          </p:nvSpPr>
          <p:spPr>
            <a:xfrm rot="5400000">
              <a:off x="266132" y="-293933"/>
              <a:ext cx="2835135" cy="3432192"/>
            </a:xfrm>
            <a:custGeom>
              <a:avLst/>
              <a:gdLst>
                <a:gd name="connsiteX0" fmla="*/ 0 w 2922419"/>
                <a:gd name="connsiteY0" fmla="*/ 1086556 h 3537857"/>
                <a:gd name="connsiteX1" fmla="*/ 0 w 2922419"/>
                <a:gd name="connsiteY1" fmla="*/ 0 h 3537857"/>
                <a:gd name="connsiteX2" fmla="*/ 2922419 w 2922419"/>
                <a:gd name="connsiteY2" fmla="*/ 3537857 h 3537857"/>
                <a:gd name="connsiteX3" fmla="*/ 2034657 w 2922419"/>
                <a:gd name="connsiteY3" fmla="*/ 3537857 h 3537857"/>
                <a:gd name="connsiteX4" fmla="*/ 0 w 2922419"/>
                <a:gd name="connsiteY4" fmla="*/ 1086556 h 3537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2419" h="3537857">
                  <a:moveTo>
                    <a:pt x="0" y="1086556"/>
                  </a:moveTo>
                  <a:lnTo>
                    <a:pt x="0" y="0"/>
                  </a:lnTo>
                  <a:lnTo>
                    <a:pt x="2922419" y="3537857"/>
                  </a:lnTo>
                  <a:lnTo>
                    <a:pt x="2034657" y="3537857"/>
                  </a:lnTo>
                  <a:lnTo>
                    <a:pt x="0" y="1086556"/>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113"/>
            <p:cNvSpPr/>
            <p:nvPr>
              <p:custDataLst>
                <p:tags r:id="rId4"/>
              </p:custDataLst>
            </p:nvPr>
          </p:nvSpPr>
          <p:spPr>
            <a:xfrm rot="16200000" flipH="1">
              <a:off x="-316637" y="261409"/>
              <a:ext cx="3243671" cy="2730042"/>
            </a:xfrm>
            <a:custGeom>
              <a:avLst/>
              <a:gdLst>
                <a:gd name="connsiteX0" fmla="*/ 0 w 2945074"/>
                <a:gd name="connsiteY0" fmla="*/ 1837104 h 2478727"/>
                <a:gd name="connsiteX1" fmla="*/ 0 w 2945074"/>
                <a:gd name="connsiteY1" fmla="*/ 2478727 h 2478727"/>
                <a:gd name="connsiteX2" fmla="*/ 2034657 w 2945074"/>
                <a:gd name="connsiteY2" fmla="*/ 27426 h 2478727"/>
                <a:gd name="connsiteX3" fmla="*/ 2922419 w 2945074"/>
                <a:gd name="connsiteY3" fmla="*/ 27426 h 2478727"/>
                <a:gd name="connsiteX4" fmla="*/ 2945074 w 2945074"/>
                <a:gd name="connsiteY4" fmla="*/ 0 h 2478727"/>
                <a:gd name="connsiteX5" fmla="*/ 2057421 w 2945074"/>
                <a:gd name="connsiteY5" fmla="*/ 0 h 2478727"/>
                <a:gd name="connsiteX6" fmla="*/ 2034657 w 2945074"/>
                <a:gd name="connsiteY6" fmla="*/ 27425 h 2478727"/>
                <a:gd name="connsiteX7" fmla="*/ 1494870 w 2945074"/>
                <a:gd name="connsiteY7" fmla="*/ 27425 h 2478727"/>
                <a:gd name="connsiteX8" fmla="*/ 0 w 2945074"/>
                <a:gd name="connsiteY8" fmla="*/ 1837104 h 2478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45074" h="2478727">
                  <a:moveTo>
                    <a:pt x="0" y="1837104"/>
                  </a:moveTo>
                  <a:lnTo>
                    <a:pt x="0" y="2478727"/>
                  </a:lnTo>
                  <a:lnTo>
                    <a:pt x="2034657" y="27426"/>
                  </a:lnTo>
                  <a:lnTo>
                    <a:pt x="2922419" y="27426"/>
                  </a:lnTo>
                  <a:lnTo>
                    <a:pt x="2945074" y="0"/>
                  </a:lnTo>
                  <a:lnTo>
                    <a:pt x="2057421" y="0"/>
                  </a:lnTo>
                  <a:lnTo>
                    <a:pt x="2034657" y="27425"/>
                  </a:lnTo>
                  <a:lnTo>
                    <a:pt x="1494870" y="27425"/>
                  </a:lnTo>
                  <a:lnTo>
                    <a:pt x="0" y="1837104"/>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110"/>
            <p:cNvSpPr/>
            <p:nvPr>
              <p:custDataLst>
                <p:tags r:id="rId5"/>
              </p:custDataLst>
            </p:nvPr>
          </p:nvSpPr>
          <p:spPr>
            <a:xfrm rot="5400000">
              <a:off x="220606" y="1758728"/>
              <a:ext cx="2568589" cy="3043831"/>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4"/>
            <p:cNvSpPr/>
            <p:nvPr>
              <p:custDataLst>
                <p:tags r:id="rId6"/>
              </p:custDataLst>
            </p:nvPr>
          </p:nvSpPr>
          <p:spPr>
            <a:xfrm rot="5400000">
              <a:off x="468282" y="-500676"/>
              <a:ext cx="4890069" cy="5891425"/>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96"/>
            <p:cNvSpPr/>
            <p:nvPr>
              <p:custDataLst>
                <p:tags r:id="rId7"/>
              </p:custDataLst>
            </p:nvPr>
          </p:nvSpPr>
          <p:spPr>
            <a:xfrm rot="5400000">
              <a:off x="101907" y="3030559"/>
              <a:ext cx="2575993" cy="2844602"/>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86"/>
            <p:cNvSpPr/>
            <p:nvPr>
              <p:custDataLst>
                <p:tags r:id="rId8"/>
              </p:custDataLst>
            </p:nvPr>
          </p:nvSpPr>
          <p:spPr>
            <a:xfrm rot="5400000">
              <a:off x="115394" y="-147791"/>
              <a:ext cx="1443470" cy="1739055"/>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75"/>
            <p:cNvSpPr/>
            <p:nvPr>
              <p:custDataLst>
                <p:tags r:id="rId9"/>
              </p:custDataLst>
            </p:nvPr>
          </p:nvSpPr>
          <p:spPr>
            <a:xfrm rot="10800000">
              <a:off x="2670218" y="4593"/>
              <a:ext cx="2131180" cy="125895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p:custDataLst>
                <p:tags r:id="rId10"/>
              </p:custDataLst>
            </p:nvPr>
          </p:nvSpPr>
          <p:spPr>
            <a:xfrm rot="254873">
              <a:off x="4444898" y="551681"/>
              <a:ext cx="691341" cy="691341"/>
            </a:xfrm>
            <a:prstGeom prst="diamond">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68"/>
            <p:cNvSpPr/>
            <p:nvPr>
              <p:custDataLst>
                <p:tags r:id="rId11"/>
              </p:custDataLst>
            </p:nvPr>
          </p:nvSpPr>
          <p:spPr>
            <a:xfrm>
              <a:off x="5826315" y="1"/>
              <a:ext cx="1000878" cy="798311"/>
            </a:xfrm>
            <a:custGeom>
              <a:avLst/>
              <a:gdLst>
                <a:gd name="connsiteX0" fmla="*/ 302587 w 1000878"/>
                <a:gd name="connsiteY0" fmla="*/ 0 h 798311"/>
                <a:gd name="connsiteX1" fmla="*/ 712450 w 1000878"/>
                <a:gd name="connsiteY1" fmla="*/ 0 h 798311"/>
                <a:gd name="connsiteX2" fmla="*/ 1000878 w 1000878"/>
                <a:gd name="connsiteY2" fmla="*/ 335992 h 798311"/>
                <a:gd name="connsiteX3" fmla="*/ 462319 w 1000878"/>
                <a:gd name="connsiteY3" fmla="*/ 798311 h 798311"/>
                <a:gd name="connsiteX4" fmla="*/ 0 w 1000878"/>
                <a:gd name="connsiteY4" fmla="*/ 259752 h 798311"/>
                <a:gd name="connsiteX5" fmla="*/ 302587 w 1000878"/>
                <a:gd name="connsiteY5" fmla="*/ 0 h 798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878" h="798311">
                  <a:moveTo>
                    <a:pt x="302587" y="0"/>
                  </a:moveTo>
                  <a:lnTo>
                    <a:pt x="712450" y="0"/>
                  </a:lnTo>
                  <a:lnTo>
                    <a:pt x="1000878" y="335992"/>
                  </a:lnTo>
                  <a:lnTo>
                    <a:pt x="462319" y="798311"/>
                  </a:lnTo>
                  <a:lnTo>
                    <a:pt x="0" y="259752"/>
                  </a:lnTo>
                  <a:lnTo>
                    <a:pt x="302587"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 name="直接连接符 5"/>
          <p:cNvCxnSpPr/>
          <p:nvPr userDrawn="1">
            <p:custDataLst>
              <p:tags r:id="rId12"/>
            </p:custDataLst>
          </p:nvPr>
        </p:nvCxnSpPr>
        <p:spPr>
          <a:xfrm>
            <a:off x="4010386" y="3595323"/>
            <a:ext cx="7410453"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custDataLst>
              <p:tags r:id="rId13"/>
            </p:custDataLst>
          </p:nvPr>
        </p:nvSpPr>
        <p:spPr>
          <a:xfrm>
            <a:off x="3889828" y="2481959"/>
            <a:ext cx="7646805" cy="1005490"/>
          </a:xfrm>
        </p:spPr>
        <p:txBody>
          <a:bodyPr vert="horz" lIns="91440" tIns="45720" rIns="91440" bIns="45720" rtlCol="0" anchor="b" anchorCtr="0">
            <a:normAutofit/>
          </a:bodyPr>
          <a:lstStyle>
            <a:lvl1pPr marL="0" marR="0" algn="ctr" defTabSz="914400" rtl="0" eaLnBrk="1" fontAlgn="auto" latinLnBrk="0" hangingPunct="1">
              <a:lnSpc>
                <a:spcPct val="100000"/>
              </a:lnSpc>
              <a:buNone/>
              <a:defRPr kumimoji="0" lang="zh-CN" altLang="en-US" sz="5400" b="1" i="0" u="none" strike="noStrike" kern="1200" cap="none" spc="600" normalizeH="0" baseline="0" noProof="1" dirty="0">
                <a:solidFill>
                  <a:schemeClr val="bg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单击此处编辑标题</a:t>
            </a:r>
            <a:endParaRPr dirty="0">
              <a:sym typeface="+mn-ea"/>
            </a:endParaRPr>
          </a:p>
        </p:txBody>
      </p:sp>
      <p:sp>
        <p:nvSpPr>
          <p:cNvPr id="3" name="日期占位符 2"/>
          <p:cNvSpPr>
            <a:spLocks noGrp="1"/>
          </p:cNvSpPr>
          <p:nvPr>
            <p:ph type="dt" sz="half" idx="10"/>
            <p:custDataLst>
              <p:tags r:id="rId1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
        <p:nvSpPr>
          <p:cNvPr id="18" name="文本占位符 17"/>
          <p:cNvSpPr>
            <a:spLocks noGrp="1"/>
          </p:cNvSpPr>
          <p:nvPr>
            <p:ph type="body" sz="quarter" idx="13" hasCustomPrompt="1"/>
            <p:custDataLst>
              <p:tags r:id="rId17"/>
            </p:custDataLst>
          </p:nvPr>
        </p:nvSpPr>
        <p:spPr>
          <a:xfrm>
            <a:off x="3889375" y="3672718"/>
            <a:ext cx="7646988" cy="1382366"/>
          </a:xfrm>
        </p:spPr>
        <p:txBody>
          <a:bodyPr lIns="91440" tIns="45720" rIns="91440" bIns="45720">
            <a:normAutofit/>
          </a:bodyPr>
          <a:lstStyle>
            <a:lvl1pPr marL="0" indent="0" algn="ctr">
              <a:buNone/>
              <a:defRPr sz="2200">
                <a:solidFill>
                  <a:schemeClr val="bg1"/>
                </a:solidFill>
              </a:defRPr>
            </a:lvl1pPr>
          </a:lstStyle>
          <a:p>
            <a:pPr lvl="0"/>
            <a:r>
              <a:rPr lang="zh-CN" altLang="en-US" dirty="0"/>
              <a:t>单击此处编辑文本</a:t>
            </a:r>
            <a:endParaRPr lang="en-US" altLang="zh-CN"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7015" y="-1269"/>
            <a:ext cx="1660214" cy="1617784"/>
            <a:chOff x="-17015" y="1"/>
            <a:chExt cx="1660214" cy="1617784"/>
          </a:xfrm>
        </p:grpSpPr>
        <p:sp>
          <p:nvSpPr>
            <p:cNvPr id="8"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8"/>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userDrawn="1">
            <p:custDataLst>
              <p:tags r:id="rId3"/>
            </p:custDataLst>
          </p:nvPr>
        </p:nvGrpSpPr>
        <p:grpSpPr>
          <a:xfrm rot="10800000">
            <a:off x="10989945" y="5589270"/>
            <a:ext cx="1188085" cy="1250315"/>
            <a:chOff x="-17015" y="1"/>
            <a:chExt cx="1660214" cy="1617784"/>
          </a:xfrm>
        </p:grpSpPr>
        <p:sp>
          <p:nvSpPr>
            <p:cNvPr id="10" name="任意多边形 4"/>
            <p:cNvSpPr/>
            <p:nvPr>
              <p:custDataLst>
                <p:tags r:id="rId4"/>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5"/>
            <p:cNvSpPr/>
            <p:nvPr>
              <p:custDataLst>
                <p:tags r:id="rId5"/>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6"/>
            <p:cNvSpPr/>
            <p:nvPr>
              <p:custDataLst>
                <p:tags r:id="rId6"/>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7"/>
            <p:cNvSpPr/>
            <p:nvPr>
              <p:custDataLst>
                <p:tags r:id="rId7"/>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8"/>
            <p:cNvSpPr/>
            <p:nvPr>
              <p:custDataLst>
                <p:tags r:id="rId8"/>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userDrawn="1">
            <p:custDataLst>
              <p:tags r:id="rId9"/>
            </p:custDataLst>
          </p:nvPr>
        </p:nvGrpSpPr>
        <p:grpSpPr>
          <a:xfrm>
            <a:off x="-17015" y="-1269"/>
            <a:ext cx="1660214" cy="1617784"/>
            <a:chOff x="-17015" y="1"/>
            <a:chExt cx="1660214" cy="1617784"/>
          </a:xfrm>
        </p:grpSpPr>
        <p:sp>
          <p:nvSpPr>
            <p:cNvPr id="16" name="任意多边形 4"/>
            <p:cNvSpPr/>
            <p:nvPr>
              <p:custDataLst>
                <p:tags r:id="rId10"/>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5"/>
            <p:cNvSpPr/>
            <p:nvPr>
              <p:custDataLst>
                <p:tags r:id="rId11"/>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6"/>
            <p:cNvSpPr/>
            <p:nvPr>
              <p:custDataLst>
                <p:tags r:id="rId12"/>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7"/>
            <p:cNvSpPr/>
            <p:nvPr>
              <p:custDataLst>
                <p:tags r:id="rId13"/>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8"/>
            <p:cNvSpPr/>
            <p:nvPr>
              <p:custDataLst>
                <p:tags r:id="rId14"/>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hasCustomPrompt="1"/>
            <p:custDataLst>
              <p:tags r:id="rId15"/>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6"/>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8"/>
            </p:custDataLst>
          </p:nvPr>
        </p:nvSpPr>
        <p:spPr/>
        <p:txBody>
          <a:bodyPr/>
          <a:lstStyle/>
          <a:p>
            <a:endParaRPr lang="zh-CN" altLang="en-US" dirty="0"/>
          </a:p>
        </p:txBody>
      </p:sp>
      <p:sp>
        <p:nvSpPr>
          <p:cNvPr id="5" name="灯片编号占位符 4"/>
          <p:cNvSpPr>
            <a:spLocks noGrp="1"/>
          </p:cNvSpPr>
          <p:nvPr>
            <p:ph type="sldNum" sz="quarter" idx="12"/>
            <p:custDataLst>
              <p:tags r:id="rId1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rot="10800000">
            <a:off x="10989945" y="5589270"/>
            <a:ext cx="1188085" cy="1250315"/>
            <a:chOff x="-17015" y="1"/>
            <a:chExt cx="1660214" cy="1617784"/>
          </a:xfrm>
        </p:grpSpPr>
        <p:sp>
          <p:nvSpPr>
            <p:cNvPr id="16"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userDrawn="1">
            <p:custDataLst>
              <p:tags r:id="rId8"/>
            </p:custDataLst>
          </p:nvPr>
        </p:nvSpPr>
        <p:spPr>
          <a:xfrm>
            <a:off x="6985" y="-2032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9"/>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17015" y="-1269"/>
            <a:ext cx="1660214" cy="1617784"/>
            <a:chOff x="-17015" y="1"/>
            <a:chExt cx="1660214" cy="1617784"/>
          </a:xfrm>
        </p:grpSpPr>
        <p:sp>
          <p:nvSpPr>
            <p:cNvPr id="11"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userDrawn="1">
            <p:custDataLst>
              <p:tags r:id="rId8"/>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22" name="组合 21"/>
          <p:cNvGrpSpPr/>
          <p:nvPr userDrawn="1">
            <p:custDataLst>
              <p:tags r:id="rId9"/>
            </p:custDataLst>
          </p:nvPr>
        </p:nvGrpSpPr>
        <p:grpSpPr>
          <a:xfrm>
            <a:off x="1515" y="5360"/>
            <a:ext cx="1660214" cy="1617784"/>
            <a:chOff x="-17015" y="1"/>
            <a:chExt cx="1660214" cy="1617784"/>
          </a:xfrm>
        </p:grpSpPr>
        <p:sp>
          <p:nvSpPr>
            <p:cNvPr id="23" name="任意多边形 4"/>
            <p:cNvSpPr/>
            <p:nvPr>
              <p:custDataLst>
                <p:tags r:id="rId10"/>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5"/>
            <p:cNvSpPr/>
            <p:nvPr>
              <p:custDataLst>
                <p:tags r:id="rId11"/>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6"/>
            <p:cNvSpPr/>
            <p:nvPr>
              <p:custDataLst>
                <p:tags r:id="rId12"/>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7"/>
            <p:cNvSpPr/>
            <p:nvPr>
              <p:custDataLst>
                <p:tags r:id="rId13"/>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8"/>
            <p:cNvSpPr/>
            <p:nvPr>
              <p:custDataLst>
                <p:tags r:id="rId14"/>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15"/>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7"/>
            </p:custDataLst>
          </p:nvPr>
        </p:nvSpPr>
        <p:spPr/>
        <p:txBody>
          <a:bodyPr/>
          <a:lstStyle/>
          <a:p>
            <a:endParaRPr lang="zh-CN" altLang="en-US" dirty="0"/>
          </a:p>
        </p:txBody>
      </p:sp>
      <p:sp>
        <p:nvSpPr>
          <p:cNvPr id="5" name="灯片编号占位符 4"/>
          <p:cNvSpPr>
            <a:spLocks noGrp="1"/>
          </p:cNvSpPr>
          <p:nvPr>
            <p:ph type="sldNum" sz="quarter" idx="12"/>
            <p:custDataLst>
              <p:tags r:id="rId1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9"/>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20"/>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7015" y="-1269"/>
            <a:ext cx="1660214" cy="1617784"/>
            <a:chOff x="-17015" y="1"/>
            <a:chExt cx="1660214" cy="1617784"/>
          </a:xfrm>
        </p:grpSpPr>
        <p:sp>
          <p:nvSpPr>
            <p:cNvPr id="11"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userDrawn="1">
            <p:custDataLst>
              <p:tags r:id="rId8"/>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9"/>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rot="10800000">
            <a:off x="10989945" y="5589270"/>
            <a:ext cx="1188085" cy="1250315"/>
            <a:chOff x="-17015" y="1"/>
            <a:chExt cx="1660214" cy="1617784"/>
          </a:xfrm>
        </p:grpSpPr>
        <p:sp>
          <p:nvSpPr>
            <p:cNvPr id="12"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userDrawn="1">
            <p:custDataLst>
              <p:tags r:id="rId8"/>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3940" y="-1269"/>
            <a:ext cx="1660214" cy="1617784"/>
            <a:chOff x="-17015" y="1"/>
            <a:chExt cx="1660214" cy="1617784"/>
          </a:xfrm>
        </p:grpSpPr>
        <p:sp>
          <p:nvSpPr>
            <p:cNvPr id="9"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userDrawn="1">
            <p:custDataLst>
              <p:tags r:id="rId8"/>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1" name="组合 10"/>
          <p:cNvGrpSpPr/>
          <p:nvPr userDrawn="1">
            <p:custDataLst>
              <p:tags r:id="rId3"/>
            </p:custDataLst>
          </p:nvPr>
        </p:nvGrpSpPr>
        <p:grpSpPr>
          <a:xfrm>
            <a:off x="-59822" y="1"/>
            <a:ext cx="6887015" cy="5740855"/>
            <a:chOff x="-59822" y="1"/>
            <a:chExt cx="6887015" cy="5740855"/>
          </a:xfrm>
        </p:grpSpPr>
        <p:sp>
          <p:nvSpPr>
            <p:cNvPr id="12" name="任意多边形 106"/>
            <p:cNvSpPr/>
            <p:nvPr>
              <p:custDataLst>
                <p:tags r:id="rId4"/>
              </p:custDataLst>
            </p:nvPr>
          </p:nvSpPr>
          <p:spPr>
            <a:xfrm rot="5400000">
              <a:off x="266132" y="-293933"/>
              <a:ext cx="2835135" cy="3432192"/>
            </a:xfrm>
            <a:custGeom>
              <a:avLst/>
              <a:gdLst>
                <a:gd name="connsiteX0" fmla="*/ 0 w 2922419"/>
                <a:gd name="connsiteY0" fmla="*/ 1086556 h 3537857"/>
                <a:gd name="connsiteX1" fmla="*/ 0 w 2922419"/>
                <a:gd name="connsiteY1" fmla="*/ 0 h 3537857"/>
                <a:gd name="connsiteX2" fmla="*/ 2922419 w 2922419"/>
                <a:gd name="connsiteY2" fmla="*/ 3537857 h 3537857"/>
                <a:gd name="connsiteX3" fmla="*/ 2034657 w 2922419"/>
                <a:gd name="connsiteY3" fmla="*/ 3537857 h 3537857"/>
                <a:gd name="connsiteX4" fmla="*/ 0 w 2922419"/>
                <a:gd name="connsiteY4" fmla="*/ 1086556 h 3537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2419" h="3537857">
                  <a:moveTo>
                    <a:pt x="0" y="1086556"/>
                  </a:moveTo>
                  <a:lnTo>
                    <a:pt x="0" y="0"/>
                  </a:lnTo>
                  <a:lnTo>
                    <a:pt x="2922419" y="3537857"/>
                  </a:lnTo>
                  <a:lnTo>
                    <a:pt x="2034657" y="3537857"/>
                  </a:lnTo>
                  <a:lnTo>
                    <a:pt x="0" y="1086556"/>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13"/>
            <p:cNvSpPr/>
            <p:nvPr>
              <p:custDataLst>
                <p:tags r:id="rId5"/>
              </p:custDataLst>
            </p:nvPr>
          </p:nvSpPr>
          <p:spPr>
            <a:xfrm rot="16200000" flipH="1">
              <a:off x="-316637" y="261409"/>
              <a:ext cx="3243671" cy="2730042"/>
            </a:xfrm>
            <a:custGeom>
              <a:avLst/>
              <a:gdLst>
                <a:gd name="connsiteX0" fmla="*/ 0 w 2945074"/>
                <a:gd name="connsiteY0" fmla="*/ 1837104 h 2478727"/>
                <a:gd name="connsiteX1" fmla="*/ 0 w 2945074"/>
                <a:gd name="connsiteY1" fmla="*/ 2478727 h 2478727"/>
                <a:gd name="connsiteX2" fmla="*/ 2034657 w 2945074"/>
                <a:gd name="connsiteY2" fmla="*/ 27426 h 2478727"/>
                <a:gd name="connsiteX3" fmla="*/ 2922419 w 2945074"/>
                <a:gd name="connsiteY3" fmla="*/ 27426 h 2478727"/>
                <a:gd name="connsiteX4" fmla="*/ 2945074 w 2945074"/>
                <a:gd name="connsiteY4" fmla="*/ 0 h 2478727"/>
                <a:gd name="connsiteX5" fmla="*/ 2057421 w 2945074"/>
                <a:gd name="connsiteY5" fmla="*/ 0 h 2478727"/>
                <a:gd name="connsiteX6" fmla="*/ 2034657 w 2945074"/>
                <a:gd name="connsiteY6" fmla="*/ 27425 h 2478727"/>
                <a:gd name="connsiteX7" fmla="*/ 1494870 w 2945074"/>
                <a:gd name="connsiteY7" fmla="*/ 27425 h 2478727"/>
                <a:gd name="connsiteX8" fmla="*/ 0 w 2945074"/>
                <a:gd name="connsiteY8" fmla="*/ 1837104 h 2478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45074" h="2478727">
                  <a:moveTo>
                    <a:pt x="0" y="1837104"/>
                  </a:moveTo>
                  <a:lnTo>
                    <a:pt x="0" y="2478727"/>
                  </a:lnTo>
                  <a:lnTo>
                    <a:pt x="2034657" y="27426"/>
                  </a:lnTo>
                  <a:lnTo>
                    <a:pt x="2922419" y="27426"/>
                  </a:lnTo>
                  <a:lnTo>
                    <a:pt x="2945074" y="0"/>
                  </a:lnTo>
                  <a:lnTo>
                    <a:pt x="2057421" y="0"/>
                  </a:lnTo>
                  <a:lnTo>
                    <a:pt x="2034657" y="27425"/>
                  </a:lnTo>
                  <a:lnTo>
                    <a:pt x="1494870" y="27425"/>
                  </a:lnTo>
                  <a:lnTo>
                    <a:pt x="0" y="1837104"/>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10"/>
            <p:cNvSpPr/>
            <p:nvPr>
              <p:custDataLst>
                <p:tags r:id="rId6"/>
              </p:custDataLst>
            </p:nvPr>
          </p:nvSpPr>
          <p:spPr>
            <a:xfrm rot="5400000">
              <a:off x="220606" y="1758728"/>
              <a:ext cx="2568589" cy="3043831"/>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04"/>
            <p:cNvSpPr/>
            <p:nvPr>
              <p:custDataLst>
                <p:tags r:id="rId7"/>
              </p:custDataLst>
            </p:nvPr>
          </p:nvSpPr>
          <p:spPr>
            <a:xfrm rot="5400000">
              <a:off x="468282" y="-500676"/>
              <a:ext cx="4890069" cy="5891425"/>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96"/>
            <p:cNvSpPr/>
            <p:nvPr>
              <p:custDataLst>
                <p:tags r:id="rId8"/>
              </p:custDataLst>
            </p:nvPr>
          </p:nvSpPr>
          <p:spPr>
            <a:xfrm rot="5400000">
              <a:off x="101907" y="3030559"/>
              <a:ext cx="2575993" cy="2844602"/>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86"/>
            <p:cNvSpPr/>
            <p:nvPr>
              <p:custDataLst>
                <p:tags r:id="rId9"/>
              </p:custDataLst>
            </p:nvPr>
          </p:nvSpPr>
          <p:spPr>
            <a:xfrm rot="5400000">
              <a:off x="115394" y="-147791"/>
              <a:ext cx="1443470" cy="1739055"/>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75"/>
            <p:cNvSpPr/>
            <p:nvPr>
              <p:custDataLst>
                <p:tags r:id="rId10"/>
              </p:custDataLst>
            </p:nvPr>
          </p:nvSpPr>
          <p:spPr>
            <a:xfrm rot="10800000">
              <a:off x="2670218" y="4593"/>
              <a:ext cx="2131180" cy="125895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菱形 21"/>
            <p:cNvSpPr/>
            <p:nvPr>
              <p:custDataLst>
                <p:tags r:id="rId11"/>
              </p:custDataLst>
            </p:nvPr>
          </p:nvSpPr>
          <p:spPr>
            <a:xfrm rot="254873">
              <a:off x="4444898" y="551681"/>
              <a:ext cx="691341" cy="691341"/>
            </a:xfrm>
            <a:prstGeom prst="diamond">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68"/>
            <p:cNvSpPr/>
            <p:nvPr>
              <p:custDataLst>
                <p:tags r:id="rId12"/>
              </p:custDataLst>
            </p:nvPr>
          </p:nvSpPr>
          <p:spPr>
            <a:xfrm>
              <a:off x="5826315" y="1"/>
              <a:ext cx="1000878" cy="798311"/>
            </a:xfrm>
            <a:custGeom>
              <a:avLst/>
              <a:gdLst>
                <a:gd name="connsiteX0" fmla="*/ 302587 w 1000878"/>
                <a:gd name="connsiteY0" fmla="*/ 0 h 798311"/>
                <a:gd name="connsiteX1" fmla="*/ 712450 w 1000878"/>
                <a:gd name="connsiteY1" fmla="*/ 0 h 798311"/>
                <a:gd name="connsiteX2" fmla="*/ 1000878 w 1000878"/>
                <a:gd name="connsiteY2" fmla="*/ 335992 h 798311"/>
                <a:gd name="connsiteX3" fmla="*/ 462319 w 1000878"/>
                <a:gd name="connsiteY3" fmla="*/ 798311 h 798311"/>
                <a:gd name="connsiteX4" fmla="*/ 0 w 1000878"/>
                <a:gd name="connsiteY4" fmla="*/ 259752 h 798311"/>
                <a:gd name="connsiteX5" fmla="*/ 302587 w 1000878"/>
                <a:gd name="connsiteY5" fmla="*/ 0 h 798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878" h="798311">
                  <a:moveTo>
                    <a:pt x="302587" y="0"/>
                  </a:moveTo>
                  <a:lnTo>
                    <a:pt x="712450" y="0"/>
                  </a:lnTo>
                  <a:lnTo>
                    <a:pt x="1000878" y="335992"/>
                  </a:lnTo>
                  <a:lnTo>
                    <a:pt x="462319" y="798311"/>
                  </a:lnTo>
                  <a:lnTo>
                    <a:pt x="0" y="259752"/>
                  </a:lnTo>
                  <a:lnTo>
                    <a:pt x="302587"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p:nvPr userDrawn="1">
            <p:custDataLst>
              <p:tags r:id="rId13"/>
            </p:custDataLst>
          </p:nvPr>
        </p:nvCxnSpPr>
        <p:spPr>
          <a:xfrm>
            <a:off x="4162786" y="3747723"/>
            <a:ext cx="7410453"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custDataLst>
              <p:tags r:id="rId14"/>
            </p:custDataLst>
          </p:nvPr>
        </p:nvSpPr>
        <p:spPr>
          <a:xfrm>
            <a:off x="4136568" y="2723313"/>
            <a:ext cx="7574233" cy="952823"/>
          </a:xfrm>
        </p:spPr>
        <p:txBody>
          <a:bodyPr lIns="91440" tIns="45720" rIns="91440" bIns="45720" anchor="b" anchorCtr="0">
            <a:normAutofit/>
          </a:bodyPr>
          <a:lstStyle>
            <a:lvl1pPr algn="ctr">
              <a:defRPr sz="5400" spc="600">
                <a:solidFill>
                  <a:schemeClr val="bg1"/>
                </a:solidFill>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15"/>
            </p:custDataLst>
          </p:nvPr>
        </p:nvSpPr>
        <p:spPr>
          <a:xfrm>
            <a:off x="4136568" y="3783876"/>
            <a:ext cx="7574233" cy="950984"/>
          </a:xfrm>
        </p:spPr>
        <p:txBody>
          <a:bodyPr lIns="91440" tIns="45720" rIns="91440" bIns="45720">
            <a:normAutofit/>
          </a:bodyPr>
          <a:lstStyle>
            <a:lvl1pPr marL="0" indent="0" algn="ctr" eaLnBrk="1" fontAlgn="auto" latinLnBrk="0" hangingPunct="1">
              <a:lnSpc>
                <a:spcPct val="100000"/>
              </a:lnSpc>
              <a:buNone/>
              <a:defRPr sz="2200" u="none" strike="noStrike" kern="1200" cap="none" spc="200" normalizeH="0" baseline="0">
                <a:solidFill>
                  <a:schemeClr val="bg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16"/>
            </p:custDataLst>
          </p:nvPr>
        </p:nvSpPr>
        <p:spPr/>
        <p:txBody>
          <a:bodyPr>
            <a:normAutofit/>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7"/>
            </p:custDataLst>
          </p:nvPr>
        </p:nvSpPr>
        <p:spPr/>
        <p:txBody>
          <a:bodyPr>
            <a:normAutofit/>
          </a:bodyPr>
          <a:lstStyle>
            <a:lvl1pPr>
              <a:defRPr>
                <a:solidFill>
                  <a:schemeClr val="tx1">
                    <a:lumMod val="85000"/>
                    <a:lumOff val="15000"/>
                  </a:schemeClr>
                </a:solidFill>
              </a:defRPr>
            </a:lvl1pPr>
          </a:lstStyle>
          <a:p>
            <a:endParaRPr lang="zh-CN" altLang="en-US" dirty="0"/>
          </a:p>
        </p:txBody>
      </p:sp>
      <p:sp>
        <p:nvSpPr>
          <p:cNvPr id="18" name="灯片编号占位符 17"/>
          <p:cNvSpPr>
            <a:spLocks noGrp="1"/>
          </p:cNvSpPr>
          <p:nvPr>
            <p:ph type="sldNum" sz="quarter" idx="12"/>
            <p:custDataLst>
              <p:tags r:id="rId18"/>
            </p:custDataLst>
          </p:nvPr>
        </p:nvSpPr>
        <p:spPr/>
        <p:txBody>
          <a:bodyPr>
            <a:normAutofit/>
          </a:bodyPr>
          <a:lstStyle>
            <a:lvl1pPr>
              <a:defRPr>
                <a:solidFill>
                  <a:schemeClr val="tx1">
                    <a:lumMod val="85000"/>
                    <a:lumOff val="15000"/>
                  </a:schemeClr>
                </a:solidFill>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accent1"/>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5138058" y="3090635"/>
            <a:ext cx="6923314" cy="1004575"/>
          </a:xfrm>
        </p:spPr>
        <p:txBody>
          <a:bodyPr lIns="91440" tIns="45720" rIns="91440" bIns="45720" anchor="b" anchorCtr="0">
            <a:normAutofit/>
          </a:bodyPr>
          <a:lstStyle>
            <a:lvl1pPr>
              <a:defRPr sz="5400" u="none" strike="noStrike" kern="1200" cap="none" spc="30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3"/>
            </p:custDataLst>
          </p:nvPr>
        </p:nvSpPr>
        <p:spPr>
          <a:xfrm>
            <a:off x="5138053" y="4231366"/>
            <a:ext cx="6923314" cy="1294041"/>
          </a:xfrm>
        </p:spPr>
        <p:txBody>
          <a:bodyPr lIns="91440" tIns="45720" rIns="91440" bIns="45720">
            <a:normAutofit/>
          </a:bodyPr>
          <a:lstStyle>
            <a:lvl1pPr marL="0" indent="0" eaLnBrk="1" fontAlgn="auto" latinLnBrk="0" hangingPunct="1">
              <a:lnSpc>
                <a:spcPct val="100000"/>
              </a:lnSpc>
              <a:spcAft>
                <a:spcPts val="0"/>
              </a:spcAft>
              <a:buNone/>
              <a:defRPr kumimoji="0" lang="zh-CN" altLang="en-US" sz="2200" b="0" i="0" u="none" strike="noStrike" kern="1200" cap="none" spc="150" normalizeH="0" baseline="0" noProof="1">
                <a:solidFill>
                  <a:schemeClr val="bg1"/>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1800" b="1">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2" y="766354"/>
            <a:ext cx="5817375" cy="5094446"/>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cxnSp>
        <p:nvCxnSpPr>
          <p:cNvPr id="8" name="直接连接符 7" hidden="1"/>
          <p:cNvCxnSpPr/>
          <p:nvPr userDrawn="1"/>
        </p:nvCxnSpPr>
        <p:spPr>
          <a:xfrm>
            <a:off x="742951" y="434342"/>
            <a:ext cx="0" cy="139128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hf hdr="0" ftr="0" dt="0"/>
</p:sldLayout>
</file>

<file path=ppt/slideLayouts/slideLayout8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rmAutofit/>
          </a:bodyPr>
          <a:lstStyle>
            <a:lvl1pPr>
              <a:defRPr sz="1600" baseline="0">
                <a:latin typeface="Arial" panose="020B0604020202020204" pitchFamily="34" charset="0"/>
                <a:ea typeface="微软雅黑" panose="020B0503020204020204" charset="-122"/>
              </a:defRPr>
            </a:lvl1pPr>
            <a:lvl2pPr>
              <a:defRPr sz="1600" baseline="0">
                <a:latin typeface="Arial" panose="020B0604020202020204" pitchFamily="34" charset="0"/>
                <a:ea typeface="微软雅黑" panose="020B0503020204020204" charset="-122"/>
              </a:defRPr>
            </a:lvl2pPr>
            <a:lvl3pPr>
              <a:defRPr sz="1600" baseline="0">
                <a:latin typeface="Arial" panose="020B0604020202020204" pitchFamily="34" charset="0"/>
                <a:ea typeface="微软雅黑" panose="020B0503020204020204" charset="-122"/>
              </a:defRPr>
            </a:lvl3pPr>
            <a:lvl4pPr>
              <a:defRPr sz="1600" baseline="0">
                <a:latin typeface="Arial" panose="020B0604020202020204" pitchFamily="34" charset="0"/>
                <a:ea typeface="微软雅黑" panose="020B0503020204020204" charset="-122"/>
              </a:defRPr>
            </a:lvl4pPr>
            <a:lvl5pPr>
              <a:defRPr sz="1600"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normAutofit/>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normAutofit/>
          </a:bodyPr>
          <a:lstStyle>
            <a:lvl1pPr>
              <a:defRPr baseline="0">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7"/>
            </p:custDataLst>
          </p:nvPr>
        </p:nvSpPr>
        <p:spPr/>
        <p:txBody>
          <a:bodyPr>
            <a:normAutofit/>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9" name="灯片编号占位符 8"/>
          <p:cNvSpPr>
            <a:spLocks noGrp="1"/>
          </p:cNvSpPr>
          <p:nvPr>
            <p:ph type="sldNum" sz="quarter" idx="12"/>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17015" y="1"/>
            <a:ext cx="1660214" cy="1617784"/>
            <a:chOff x="-17015" y="1"/>
            <a:chExt cx="1660214" cy="1617784"/>
          </a:xfrm>
        </p:grpSpPr>
        <p:sp>
          <p:nvSpPr>
            <p:cNvPr id="7"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8"/>
            </p:custDataLst>
          </p:nvPr>
        </p:nvSpPr>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1"/>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lumMod val="85000"/>
                    <a:lumOff val="15000"/>
                  </a:schemeClr>
                </a:solidFill>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7" name="灯片编号占位符 6"/>
          <p:cNvSpPr>
            <a:spLocks noGrp="1"/>
          </p:cNvSpPr>
          <p:nvPr>
            <p:ph type="sldNum" sz="quarter" idx="12"/>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FABC47A4-756D-490B-A52F-7D9E2C9FC05F}" type="slidenum">
              <a:rPr lang="zh-CN" altLang="en-US" smtClean="0"/>
            </a:fld>
            <a:endParaRPr lang="zh-CN" alt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末尾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7" name="组合 6"/>
          <p:cNvGrpSpPr/>
          <p:nvPr userDrawn="1">
            <p:custDataLst>
              <p:tags r:id="rId3"/>
            </p:custDataLst>
          </p:nvPr>
        </p:nvGrpSpPr>
        <p:grpSpPr>
          <a:xfrm>
            <a:off x="-59822" y="1"/>
            <a:ext cx="6887015" cy="5740855"/>
            <a:chOff x="-59822" y="1"/>
            <a:chExt cx="6887015" cy="5740855"/>
          </a:xfrm>
        </p:grpSpPr>
        <p:sp>
          <p:nvSpPr>
            <p:cNvPr id="8" name="任意多边形 106"/>
            <p:cNvSpPr/>
            <p:nvPr>
              <p:custDataLst>
                <p:tags r:id="rId4"/>
              </p:custDataLst>
            </p:nvPr>
          </p:nvSpPr>
          <p:spPr>
            <a:xfrm rot="5400000">
              <a:off x="266132" y="-293933"/>
              <a:ext cx="2835135" cy="3432192"/>
            </a:xfrm>
            <a:custGeom>
              <a:avLst/>
              <a:gdLst>
                <a:gd name="connsiteX0" fmla="*/ 0 w 2922419"/>
                <a:gd name="connsiteY0" fmla="*/ 1086556 h 3537857"/>
                <a:gd name="connsiteX1" fmla="*/ 0 w 2922419"/>
                <a:gd name="connsiteY1" fmla="*/ 0 h 3537857"/>
                <a:gd name="connsiteX2" fmla="*/ 2922419 w 2922419"/>
                <a:gd name="connsiteY2" fmla="*/ 3537857 h 3537857"/>
                <a:gd name="connsiteX3" fmla="*/ 2034657 w 2922419"/>
                <a:gd name="connsiteY3" fmla="*/ 3537857 h 3537857"/>
                <a:gd name="connsiteX4" fmla="*/ 0 w 2922419"/>
                <a:gd name="connsiteY4" fmla="*/ 1086556 h 3537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2419" h="3537857">
                  <a:moveTo>
                    <a:pt x="0" y="1086556"/>
                  </a:moveTo>
                  <a:lnTo>
                    <a:pt x="0" y="0"/>
                  </a:lnTo>
                  <a:lnTo>
                    <a:pt x="2922419" y="3537857"/>
                  </a:lnTo>
                  <a:lnTo>
                    <a:pt x="2034657" y="3537857"/>
                  </a:lnTo>
                  <a:lnTo>
                    <a:pt x="0" y="1086556"/>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113"/>
            <p:cNvSpPr/>
            <p:nvPr>
              <p:custDataLst>
                <p:tags r:id="rId5"/>
              </p:custDataLst>
            </p:nvPr>
          </p:nvSpPr>
          <p:spPr>
            <a:xfrm rot="16200000" flipH="1">
              <a:off x="-316637" y="261409"/>
              <a:ext cx="3243671" cy="2730042"/>
            </a:xfrm>
            <a:custGeom>
              <a:avLst/>
              <a:gdLst>
                <a:gd name="connsiteX0" fmla="*/ 0 w 2945074"/>
                <a:gd name="connsiteY0" fmla="*/ 1837104 h 2478727"/>
                <a:gd name="connsiteX1" fmla="*/ 0 w 2945074"/>
                <a:gd name="connsiteY1" fmla="*/ 2478727 h 2478727"/>
                <a:gd name="connsiteX2" fmla="*/ 2034657 w 2945074"/>
                <a:gd name="connsiteY2" fmla="*/ 27426 h 2478727"/>
                <a:gd name="connsiteX3" fmla="*/ 2922419 w 2945074"/>
                <a:gd name="connsiteY3" fmla="*/ 27426 h 2478727"/>
                <a:gd name="connsiteX4" fmla="*/ 2945074 w 2945074"/>
                <a:gd name="connsiteY4" fmla="*/ 0 h 2478727"/>
                <a:gd name="connsiteX5" fmla="*/ 2057421 w 2945074"/>
                <a:gd name="connsiteY5" fmla="*/ 0 h 2478727"/>
                <a:gd name="connsiteX6" fmla="*/ 2034657 w 2945074"/>
                <a:gd name="connsiteY6" fmla="*/ 27425 h 2478727"/>
                <a:gd name="connsiteX7" fmla="*/ 1494870 w 2945074"/>
                <a:gd name="connsiteY7" fmla="*/ 27425 h 2478727"/>
                <a:gd name="connsiteX8" fmla="*/ 0 w 2945074"/>
                <a:gd name="connsiteY8" fmla="*/ 1837104 h 2478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45074" h="2478727">
                  <a:moveTo>
                    <a:pt x="0" y="1837104"/>
                  </a:moveTo>
                  <a:lnTo>
                    <a:pt x="0" y="2478727"/>
                  </a:lnTo>
                  <a:lnTo>
                    <a:pt x="2034657" y="27426"/>
                  </a:lnTo>
                  <a:lnTo>
                    <a:pt x="2922419" y="27426"/>
                  </a:lnTo>
                  <a:lnTo>
                    <a:pt x="2945074" y="0"/>
                  </a:lnTo>
                  <a:lnTo>
                    <a:pt x="2057421" y="0"/>
                  </a:lnTo>
                  <a:lnTo>
                    <a:pt x="2034657" y="27425"/>
                  </a:lnTo>
                  <a:lnTo>
                    <a:pt x="1494870" y="27425"/>
                  </a:lnTo>
                  <a:lnTo>
                    <a:pt x="0" y="1837104"/>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110"/>
            <p:cNvSpPr/>
            <p:nvPr>
              <p:custDataLst>
                <p:tags r:id="rId6"/>
              </p:custDataLst>
            </p:nvPr>
          </p:nvSpPr>
          <p:spPr>
            <a:xfrm rot="5400000">
              <a:off x="220606" y="1758728"/>
              <a:ext cx="2568589" cy="3043831"/>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4"/>
            <p:cNvSpPr/>
            <p:nvPr>
              <p:custDataLst>
                <p:tags r:id="rId7"/>
              </p:custDataLst>
            </p:nvPr>
          </p:nvSpPr>
          <p:spPr>
            <a:xfrm rot="5400000">
              <a:off x="468282" y="-500676"/>
              <a:ext cx="4890069" cy="5891425"/>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96"/>
            <p:cNvSpPr/>
            <p:nvPr>
              <p:custDataLst>
                <p:tags r:id="rId8"/>
              </p:custDataLst>
            </p:nvPr>
          </p:nvSpPr>
          <p:spPr>
            <a:xfrm rot="5400000">
              <a:off x="101907" y="3030559"/>
              <a:ext cx="2575993" cy="2844602"/>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86"/>
            <p:cNvSpPr/>
            <p:nvPr>
              <p:custDataLst>
                <p:tags r:id="rId9"/>
              </p:custDataLst>
            </p:nvPr>
          </p:nvSpPr>
          <p:spPr>
            <a:xfrm rot="5400000">
              <a:off x="115394" y="-147791"/>
              <a:ext cx="1443470" cy="1739055"/>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75"/>
            <p:cNvSpPr/>
            <p:nvPr>
              <p:custDataLst>
                <p:tags r:id="rId10"/>
              </p:custDataLst>
            </p:nvPr>
          </p:nvSpPr>
          <p:spPr>
            <a:xfrm rot="10800000">
              <a:off x="2670218" y="4593"/>
              <a:ext cx="2131180" cy="125895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p:custDataLst>
                <p:tags r:id="rId11"/>
              </p:custDataLst>
            </p:nvPr>
          </p:nvSpPr>
          <p:spPr>
            <a:xfrm rot="254873">
              <a:off x="4444898" y="551681"/>
              <a:ext cx="691341" cy="691341"/>
            </a:xfrm>
            <a:prstGeom prst="diamond">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68"/>
            <p:cNvSpPr/>
            <p:nvPr>
              <p:custDataLst>
                <p:tags r:id="rId12"/>
              </p:custDataLst>
            </p:nvPr>
          </p:nvSpPr>
          <p:spPr>
            <a:xfrm>
              <a:off x="5826315" y="1"/>
              <a:ext cx="1000878" cy="798311"/>
            </a:xfrm>
            <a:custGeom>
              <a:avLst/>
              <a:gdLst>
                <a:gd name="connsiteX0" fmla="*/ 302587 w 1000878"/>
                <a:gd name="connsiteY0" fmla="*/ 0 h 798311"/>
                <a:gd name="connsiteX1" fmla="*/ 712450 w 1000878"/>
                <a:gd name="connsiteY1" fmla="*/ 0 h 798311"/>
                <a:gd name="connsiteX2" fmla="*/ 1000878 w 1000878"/>
                <a:gd name="connsiteY2" fmla="*/ 335992 h 798311"/>
                <a:gd name="connsiteX3" fmla="*/ 462319 w 1000878"/>
                <a:gd name="connsiteY3" fmla="*/ 798311 h 798311"/>
                <a:gd name="connsiteX4" fmla="*/ 0 w 1000878"/>
                <a:gd name="connsiteY4" fmla="*/ 259752 h 798311"/>
                <a:gd name="connsiteX5" fmla="*/ 302587 w 1000878"/>
                <a:gd name="connsiteY5" fmla="*/ 0 h 798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878" h="798311">
                  <a:moveTo>
                    <a:pt x="302587" y="0"/>
                  </a:moveTo>
                  <a:lnTo>
                    <a:pt x="712450" y="0"/>
                  </a:lnTo>
                  <a:lnTo>
                    <a:pt x="1000878" y="335992"/>
                  </a:lnTo>
                  <a:lnTo>
                    <a:pt x="462319" y="798311"/>
                  </a:lnTo>
                  <a:lnTo>
                    <a:pt x="0" y="259752"/>
                  </a:lnTo>
                  <a:lnTo>
                    <a:pt x="302587"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 name="直接连接符 5"/>
          <p:cNvCxnSpPr/>
          <p:nvPr userDrawn="1">
            <p:custDataLst>
              <p:tags r:id="rId13"/>
            </p:custDataLst>
          </p:nvPr>
        </p:nvCxnSpPr>
        <p:spPr>
          <a:xfrm>
            <a:off x="4010386" y="3595323"/>
            <a:ext cx="7410453"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custDataLst>
              <p:tags r:id="rId14"/>
            </p:custDataLst>
          </p:nvPr>
        </p:nvSpPr>
        <p:spPr>
          <a:xfrm>
            <a:off x="3889828" y="2481959"/>
            <a:ext cx="7646805" cy="1005490"/>
          </a:xfrm>
        </p:spPr>
        <p:txBody>
          <a:bodyPr vert="horz" lIns="91440" tIns="45720" rIns="91440" bIns="45720" rtlCol="0" anchor="b" anchorCtr="0">
            <a:normAutofit/>
          </a:bodyPr>
          <a:lstStyle>
            <a:lvl1pPr marL="0" marR="0" algn="ctr" defTabSz="914400" rtl="0" eaLnBrk="1" fontAlgn="auto" latinLnBrk="0" hangingPunct="1">
              <a:lnSpc>
                <a:spcPct val="100000"/>
              </a:lnSpc>
              <a:buNone/>
              <a:defRPr kumimoji="0" lang="zh-CN" altLang="en-US" sz="5400" b="1" i="0" u="none" strike="noStrike" kern="1200" cap="none" spc="600" normalizeH="0" baseline="0" noProof="1" dirty="0">
                <a:solidFill>
                  <a:schemeClr val="bg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单击此处编辑标题</a:t>
            </a:r>
            <a:endParaRPr dirty="0">
              <a:sym typeface="+mn-ea"/>
            </a:endParaRPr>
          </a:p>
        </p:txBody>
      </p:sp>
      <p:sp>
        <p:nvSpPr>
          <p:cNvPr id="3" name="日期占位符 2"/>
          <p:cNvSpPr>
            <a:spLocks noGrp="1"/>
          </p:cNvSpPr>
          <p:nvPr>
            <p:ph type="dt" sz="half" idx="10"/>
            <p:custDataLst>
              <p:tags r:id="rId1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
        <p:nvSpPr>
          <p:cNvPr id="18" name="文本占位符 17"/>
          <p:cNvSpPr>
            <a:spLocks noGrp="1"/>
          </p:cNvSpPr>
          <p:nvPr>
            <p:ph type="body" sz="quarter" idx="13" hasCustomPrompt="1"/>
            <p:custDataLst>
              <p:tags r:id="rId18"/>
            </p:custDataLst>
          </p:nvPr>
        </p:nvSpPr>
        <p:spPr>
          <a:xfrm>
            <a:off x="3889375" y="3672718"/>
            <a:ext cx="7646988" cy="1382366"/>
          </a:xfrm>
        </p:spPr>
        <p:txBody>
          <a:bodyPr lIns="91440" tIns="45720" rIns="91440" bIns="45720">
            <a:normAutofit/>
          </a:bodyPr>
          <a:lstStyle>
            <a:lvl1pPr marL="0" indent="0" algn="ctr">
              <a:buNone/>
              <a:defRPr sz="2200">
                <a:solidFill>
                  <a:schemeClr val="bg1"/>
                </a:solidFill>
              </a:defRPr>
            </a:lvl1pPr>
          </a:lstStyle>
          <a:p>
            <a:pPr lvl="0"/>
            <a:r>
              <a:rPr lang="zh-CN" altLang="en-US" dirty="0"/>
              <a:t>单击此处编辑文本</a:t>
            </a:r>
            <a:endParaRPr lang="en-US" altLang="zh-CN" dirty="0"/>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7015" y="-1269"/>
            <a:ext cx="1660214" cy="1617784"/>
            <a:chOff x="-17015" y="1"/>
            <a:chExt cx="1660214" cy="1617784"/>
          </a:xfrm>
        </p:grpSpPr>
        <p:sp>
          <p:nvSpPr>
            <p:cNvPr id="8"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8"/>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userDrawn="1">
            <p:custDataLst>
              <p:tags r:id="rId3"/>
            </p:custDataLst>
          </p:nvPr>
        </p:nvGrpSpPr>
        <p:grpSpPr>
          <a:xfrm rot="10800000">
            <a:off x="10989945" y="5589270"/>
            <a:ext cx="1188085" cy="1250315"/>
            <a:chOff x="-17015" y="1"/>
            <a:chExt cx="1660214" cy="1617784"/>
          </a:xfrm>
        </p:grpSpPr>
        <p:sp>
          <p:nvSpPr>
            <p:cNvPr id="10" name="任意多边形 4"/>
            <p:cNvSpPr/>
            <p:nvPr>
              <p:custDataLst>
                <p:tags r:id="rId4"/>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5"/>
            <p:cNvSpPr/>
            <p:nvPr>
              <p:custDataLst>
                <p:tags r:id="rId5"/>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6"/>
            <p:cNvSpPr/>
            <p:nvPr>
              <p:custDataLst>
                <p:tags r:id="rId6"/>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7"/>
            <p:cNvSpPr/>
            <p:nvPr>
              <p:custDataLst>
                <p:tags r:id="rId7"/>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8"/>
            <p:cNvSpPr/>
            <p:nvPr>
              <p:custDataLst>
                <p:tags r:id="rId8"/>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userDrawn="1">
            <p:custDataLst>
              <p:tags r:id="rId9"/>
            </p:custDataLst>
          </p:nvPr>
        </p:nvGrpSpPr>
        <p:grpSpPr>
          <a:xfrm>
            <a:off x="-17015" y="-1269"/>
            <a:ext cx="1660214" cy="1617784"/>
            <a:chOff x="-17015" y="1"/>
            <a:chExt cx="1660214" cy="1617784"/>
          </a:xfrm>
        </p:grpSpPr>
        <p:sp>
          <p:nvSpPr>
            <p:cNvPr id="16" name="任意多边形 4"/>
            <p:cNvSpPr/>
            <p:nvPr>
              <p:custDataLst>
                <p:tags r:id="rId10"/>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5"/>
            <p:cNvSpPr/>
            <p:nvPr>
              <p:custDataLst>
                <p:tags r:id="rId11"/>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6"/>
            <p:cNvSpPr/>
            <p:nvPr>
              <p:custDataLst>
                <p:tags r:id="rId12"/>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7"/>
            <p:cNvSpPr/>
            <p:nvPr>
              <p:custDataLst>
                <p:tags r:id="rId13"/>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8"/>
            <p:cNvSpPr/>
            <p:nvPr>
              <p:custDataLst>
                <p:tags r:id="rId14"/>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hasCustomPrompt="1"/>
            <p:custDataLst>
              <p:tags r:id="rId15"/>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6"/>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8"/>
            </p:custDataLst>
          </p:nvPr>
        </p:nvSpPr>
        <p:spPr/>
        <p:txBody>
          <a:bodyPr/>
          <a:lstStyle/>
          <a:p>
            <a:endParaRPr lang="zh-CN" altLang="en-US" dirty="0"/>
          </a:p>
        </p:txBody>
      </p:sp>
      <p:sp>
        <p:nvSpPr>
          <p:cNvPr id="5" name="灯片编号占位符 4"/>
          <p:cNvSpPr>
            <a:spLocks noGrp="1"/>
          </p:cNvSpPr>
          <p:nvPr>
            <p:ph type="sldNum" sz="quarter" idx="12"/>
            <p:custDataLst>
              <p:tags r:id="rId1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5" y="365125"/>
            <a:ext cx="1529316" cy="5811838"/>
          </a:xfrm>
        </p:spPr>
        <p:txBody>
          <a:bodyPr vert="eaVert">
            <a:normAutofit/>
          </a:bodyPr>
          <a:lstStyle>
            <a:lvl1pPr>
              <a:defRPr sz="27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1" y="365125"/>
            <a:ext cx="8879959"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rot="10800000">
            <a:off x="10989945" y="5589270"/>
            <a:ext cx="1188085" cy="1250315"/>
            <a:chOff x="-17015" y="1"/>
            <a:chExt cx="1660214" cy="1617784"/>
          </a:xfrm>
        </p:grpSpPr>
        <p:sp>
          <p:nvSpPr>
            <p:cNvPr id="16"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userDrawn="1">
            <p:custDataLst>
              <p:tags r:id="rId8"/>
            </p:custDataLst>
          </p:nvPr>
        </p:nvSpPr>
        <p:spPr>
          <a:xfrm>
            <a:off x="6985" y="-2032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9"/>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17015" y="-1269"/>
            <a:ext cx="1660214" cy="1617784"/>
            <a:chOff x="-17015" y="1"/>
            <a:chExt cx="1660214" cy="1617784"/>
          </a:xfrm>
        </p:grpSpPr>
        <p:sp>
          <p:nvSpPr>
            <p:cNvPr id="11"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userDrawn="1">
            <p:custDataLst>
              <p:tags r:id="rId8"/>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22" name="组合 21"/>
          <p:cNvGrpSpPr/>
          <p:nvPr userDrawn="1">
            <p:custDataLst>
              <p:tags r:id="rId9"/>
            </p:custDataLst>
          </p:nvPr>
        </p:nvGrpSpPr>
        <p:grpSpPr>
          <a:xfrm>
            <a:off x="1515" y="5360"/>
            <a:ext cx="1660214" cy="1617784"/>
            <a:chOff x="-17015" y="1"/>
            <a:chExt cx="1660214" cy="1617784"/>
          </a:xfrm>
        </p:grpSpPr>
        <p:sp>
          <p:nvSpPr>
            <p:cNvPr id="23" name="任意多边形 4"/>
            <p:cNvSpPr/>
            <p:nvPr>
              <p:custDataLst>
                <p:tags r:id="rId10"/>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5"/>
            <p:cNvSpPr/>
            <p:nvPr>
              <p:custDataLst>
                <p:tags r:id="rId11"/>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6"/>
            <p:cNvSpPr/>
            <p:nvPr>
              <p:custDataLst>
                <p:tags r:id="rId12"/>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7"/>
            <p:cNvSpPr/>
            <p:nvPr>
              <p:custDataLst>
                <p:tags r:id="rId13"/>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8"/>
            <p:cNvSpPr/>
            <p:nvPr>
              <p:custDataLst>
                <p:tags r:id="rId14"/>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15"/>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7"/>
            </p:custDataLst>
          </p:nvPr>
        </p:nvSpPr>
        <p:spPr/>
        <p:txBody>
          <a:bodyPr/>
          <a:lstStyle/>
          <a:p>
            <a:endParaRPr lang="zh-CN" altLang="en-US" dirty="0"/>
          </a:p>
        </p:txBody>
      </p:sp>
      <p:sp>
        <p:nvSpPr>
          <p:cNvPr id="5" name="灯片编号占位符 4"/>
          <p:cNvSpPr>
            <a:spLocks noGrp="1"/>
          </p:cNvSpPr>
          <p:nvPr>
            <p:ph type="sldNum" sz="quarter" idx="12"/>
            <p:custDataLst>
              <p:tags r:id="rId1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9"/>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20"/>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7015" y="-1269"/>
            <a:ext cx="1660214" cy="1617784"/>
            <a:chOff x="-17015" y="1"/>
            <a:chExt cx="1660214" cy="1617784"/>
          </a:xfrm>
        </p:grpSpPr>
        <p:sp>
          <p:nvSpPr>
            <p:cNvPr id="11"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userDrawn="1">
            <p:custDataLst>
              <p:tags r:id="rId8"/>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9"/>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rot="10800000">
            <a:off x="10989945" y="5589270"/>
            <a:ext cx="1188085" cy="1250315"/>
            <a:chOff x="-17015" y="1"/>
            <a:chExt cx="1660214" cy="1617784"/>
          </a:xfrm>
        </p:grpSpPr>
        <p:sp>
          <p:nvSpPr>
            <p:cNvPr id="12"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userDrawn="1">
            <p:custDataLst>
              <p:tags r:id="rId8"/>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3940" y="-1269"/>
            <a:ext cx="1660214" cy="1617784"/>
            <a:chOff x="-17015" y="1"/>
            <a:chExt cx="1660214" cy="1617784"/>
          </a:xfrm>
        </p:grpSpPr>
        <p:sp>
          <p:nvSpPr>
            <p:cNvPr id="9"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userDrawn="1">
            <p:custDataLst>
              <p:tags r:id="rId8"/>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2" Type="http://schemas.openxmlformats.org/officeDocument/2006/relationships/theme" Target="../theme/theme1.xml"/><Relationship Id="rId61" Type="http://schemas.openxmlformats.org/officeDocument/2006/relationships/tags" Target="../tags/tag3.xml"/><Relationship Id="rId60" Type="http://schemas.openxmlformats.org/officeDocument/2006/relationships/tags" Target="../tags/tag2.xml"/><Relationship Id="rId6" Type="http://schemas.openxmlformats.org/officeDocument/2006/relationships/slideLayout" Target="../slideLayouts/slideLayout6.xml"/><Relationship Id="rId59" Type="http://schemas.openxmlformats.org/officeDocument/2006/relationships/tags" Target="../tags/tag1.xml"/><Relationship Id="rId58" Type="http://schemas.openxmlformats.org/officeDocument/2006/relationships/slideLayout" Target="../slideLayouts/slideLayout58.xml"/><Relationship Id="rId57" Type="http://schemas.openxmlformats.org/officeDocument/2006/relationships/slideLayout" Target="../slideLayouts/slideLayout57.xml"/><Relationship Id="rId56" Type="http://schemas.openxmlformats.org/officeDocument/2006/relationships/slideLayout" Target="../slideLayouts/slideLayout56.xml"/><Relationship Id="rId55" Type="http://schemas.openxmlformats.org/officeDocument/2006/relationships/slideLayout" Target="../slideLayouts/slideLayout55.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67.xml"/><Relationship Id="rId8" Type="http://schemas.openxmlformats.org/officeDocument/2006/relationships/slideLayout" Target="../slideLayouts/slideLayout66.xml"/><Relationship Id="rId7" Type="http://schemas.openxmlformats.org/officeDocument/2006/relationships/slideLayout" Target="../slideLayouts/slideLayout65.xml"/><Relationship Id="rId6" Type="http://schemas.openxmlformats.org/officeDocument/2006/relationships/slideLayout" Target="../slideLayouts/slideLayout64.xml"/><Relationship Id="rId5" Type="http://schemas.openxmlformats.org/officeDocument/2006/relationships/slideLayout" Target="../slideLayouts/slideLayout63.xml"/><Relationship Id="rId4" Type="http://schemas.openxmlformats.org/officeDocument/2006/relationships/slideLayout" Target="../slideLayouts/slideLayout62.xml"/><Relationship Id="rId3" Type="http://schemas.openxmlformats.org/officeDocument/2006/relationships/slideLayout" Target="../slideLayouts/slideLayout61.xml"/><Relationship Id="rId25" Type="http://schemas.openxmlformats.org/officeDocument/2006/relationships/theme" Target="../theme/theme2.xml"/><Relationship Id="rId24" Type="http://schemas.openxmlformats.org/officeDocument/2006/relationships/tags" Target="../tags/tag193.xml"/><Relationship Id="rId23" Type="http://schemas.openxmlformats.org/officeDocument/2006/relationships/tags" Target="../tags/tag192.xml"/><Relationship Id="rId22" Type="http://schemas.openxmlformats.org/officeDocument/2006/relationships/tags" Target="../tags/tag191.xml"/><Relationship Id="rId21" Type="http://schemas.openxmlformats.org/officeDocument/2006/relationships/tags" Target="../tags/tag190.xml"/><Relationship Id="rId20" Type="http://schemas.openxmlformats.org/officeDocument/2006/relationships/tags" Target="../tags/tag189.xml"/><Relationship Id="rId2" Type="http://schemas.openxmlformats.org/officeDocument/2006/relationships/slideLayout" Target="../slideLayouts/slideLayout60.xml"/><Relationship Id="rId19" Type="http://schemas.openxmlformats.org/officeDocument/2006/relationships/tags" Target="../tags/tag188.xml"/><Relationship Id="rId18" Type="http://schemas.openxmlformats.org/officeDocument/2006/relationships/slideLayout" Target="../slideLayouts/slideLayout76.xml"/><Relationship Id="rId17" Type="http://schemas.openxmlformats.org/officeDocument/2006/relationships/slideLayout" Target="../slideLayouts/slideLayout75.xml"/><Relationship Id="rId16" Type="http://schemas.openxmlformats.org/officeDocument/2006/relationships/slideLayout" Target="../slideLayouts/slideLayout74.xml"/><Relationship Id="rId15" Type="http://schemas.openxmlformats.org/officeDocument/2006/relationships/slideLayout" Target="../slideLayouts/slideLayout73.xml"/><Relationship Id="rId14" Type="http://schemas.openxmlformats.org/officeDocument/2006/relationships/slideLayout" Target="../slideLayouts/slideLayout72.xml"/><Relationship Id="rId13" Type="http://schemas.openxmlformats.org/officeDocument/2006/relationships/slideLayout" Target="../slideLayouts/slideLayout71.xml"/><Relationship Id="rId12" Type="http://schemas.openxmlformats.org/officeDocument/2006/relationships/slideLayout" Target="../slideLayouts/slideLayout70.xml"/><Relationship Id="rId11" Type="http://schemas.openxmlformats.org/officeDocument/2006/relationships/slideLayout" Target="../slideLayouts/slideLayout69.xml"/><Relationship Id="rId10" Type="http://schemas.openxmlformats.org/officeDocument/2006/relationships/slideLayout" Target="../slideLayouts/slideLayout68.xml"/><Relationship Id="rId1" Type="http://schemas.openxmlformats.org/officeDocument/2006/relationships/slideLayout" Target="../slideLayouts/slideLayout59.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85.xml"/><Relationship Id="rId8" Type="http://schemas.openxmlformats.org/officeDocument/2006/relationships/slideLayout" Target="../slideLayouts/slideLayout84.xml"/><Relationship Id="rId7" Type="http://schemas.openxmlformats.org/officeDocument/2006/relationships/slideLayout" Target="../slideLayouts/slideLayout83.xml"/><Relationship Id="rId6" Type="http://schemas.openxmlformats.org/officeDocument/2006/relationships/slideLayout" Target="../slideLayouts/slideLayout82.xml"/><Relationship Id="rId5" Type="http://schemas.openxmlformats.org/officeDocument/2006/relationships/slideLayout" Target="../slideLayouts/slideLayout81.xml"/><Relationship Id="rId4" Type="http://schemas.openxmlformats.org/officeDocument/2006/relationships/slideLayout" Target="../slideLayouts/slideLayout80.xml"/><Relationship Id="rId3" Type="http://schemas.openxmlformats.org/officeDocument/2006/relationships/slideLayout" Target="../slideLayouts/slideLayout79.xml"/><Relationship Id="rId25" Type="http://schemas.openxmlformats.org/officeDocument/2006/relationships/theme" Target="../theme/theme3.xml"/><Relationship Id="rId24" Type="http://schemas.openxmlformats.org/officeDocument/2006/relationships/tags" Target="../tags/tag383.xml"/><Relationship Id="rId23" Type="http://schemas.openxmlformats.org/officeDocument/2006/relationships/tags" Target="../tags/tag382.xml"/><Relationship Id="rId22" Type="http://schemas.openxmlformats.org/officeDocument/2006/relationships/tags" Target="../tags/tag381.xml"/><Relationship Id="rId21" Type="http://schemas.openxmlformats.org/officeDocument/2006/relationships/tags" Target="../tags/tag380.xml"/><Relationship Id="rId20" Type="http://schemas.openxmlformats.org/officeDocument/2006/relationships/tags" Target="../tags/tag379.xml"/><Relationship Id="rId2" Type="http://schemas.openxmlformats.org/officeDocument/2006/relationships/slideLayout" Target="../slideLayouts/slideLayout78.xml"/><Relationship Id="rId19" Type="http://schemas.openxmlformats.org/officeDocument/2006/relationships/tags" Target="../tags/tag378.xml"/><Relationship Id="rId18" Type="http://schemas.openxmlformats.org/officeDocument/2006/relationships/slideLayout" Target="../slideLayouts/slideLayout94.xml"/><Relationship Id="rId17" Type="http://schemas.openxmlformats.org/officeDocument/2006/relationships/slideLayout" Target="../slideLayouts/slideLayout93.xml"/><Relationship Id="rId16" Type="http://schemas.openxmlformats.org/officeDocument/2006/relationships/slideLayout" Target="../slideLayouts/slideLayout92.xml"/><Relationship Id="rId15" Type="http://schemas.openxmlformats.org/officeDocument/2006/relationships/slideLayout" Target="../slideLayouts/slideLayout91.xml"/><Relationship Id="rId14" Type="http://schemas.openxmlformats.org/officeDocument/2006/relationships/slideLayout" Target="../slideLayouts/slideLayout90.xml"/><Relationship Id="rId13" Type="http://schemas.openxmlformats.org/officeDocument/2006/relationships/slideLayout" Target="../slideLayouts/slideLayout89.xml"/><Relationship Id="rId12" Type="http://schemas.openxmlformats.org/officeDocument/2006/relationships/slideLayout" Target="../slideLayouts/slideLayout88.xml"/><Relationship Id="rId11" Type="http://schemas.openxmlformats.org/officeDocument/2006/relationships/slideLayout" Target="../slideLayouts/slideLayout87.xml"/><Relationship Id="rId10" Type="http://schemas.openxmlformats.org/officeDocument/2006/relationships/slideLayout" Target="../slideLayouts/slideLayout86.xml"/><Relationship Id="rId1" Type="http://schemas.openxmlformats.org/officeDocument/2006/relationships/slideLayout" Target="../slideLayouts/slideLayout7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59"/>
            </p:custDataLst>
          </p:nvPr>
        </p:nvSpPr>
        <p:spPr>
          <a:xfrm>
            <a:off x="838200" y="365127"/>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60"/>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normAutofit/>
          </a:bodyPr>
          <a:lstStyle>
            <a:lvl1pPr algn="l">
              <a:defRPr sz="9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250045" y="6384292"/>
            <a:ext cx="2743200" cy="365125"/>
          </a:xfrm>
          <a:prstGeom prst="rect">
            <a:avLst/>
          </a:prstGeom>
        </p:spPr>
        <p:txBody>
          <a:bodyPr vert="horz" lIns="91440" tIns="45720" rIns="91440" bIns="45720" rtlCol="0" anchor="ctr">
            <a:normAutofit/>
          </a:bodyPr>
          <a:lstStyle>
            <a:lvl1pPr algn="r">
              <a:defRPr sz="900">
                <a:solidFill>
                  <a:schemeClr val="tx1">
                    <a:tint val="75000"/>
                  </a:schemeClr>
                </a:solidFill>
              </a:defRPr>
            </a:lvl1pPr>
          </a:lstStyle>
          <a:p>
            <a:fld id="{49AE70B2-8BF9-45C0-BB95-33D1B9D3A854}" type="slidenum">
              <a:rPr lang="zh-CN" altLang="en-US" smtClean="0"/>
            </a:fld>
            <a:r>
              <a:rPr lang="zh-CN" altLang="en-US"/>
              <a:t>  </a:t>
            </a:r>
            <a:r>
              <a:rPr lang="en-US" altLang="zh-CN"/>
              <a:t>/4</a:t>
            </a:r>
            <a:endParaRPr lang="en-US" altLang="zh-CN"/>
          </a:p>
        </p:txBody>
      </p:sp>
      <p:sp>
        <p:nvSpPr>
          <p:cNvPr id="7" name="KSO_TEMPLATE" hidden="1"/>
          <p:cNvSpPr/>
          <p:nvPr userDrawn="1">
            <p:custDataLst>
              <p:tags r:id="rId6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Lst>
  <p:hf hdr="0" ftr="0" dt="0"/>
  <p:txStyles>
    <p:titleStyle>
      <a:lvl1pPr algn="l" defTabSz="685800" rtl="0" eaLnBrk="1" latinLnBrk="0" hangingPunct="1">
        <a:lnSpc>
          <a:spcPct val="90000"/>
        </a:lnSpc>
        <a:spcBef>
          <a:spcPct val="0"/>
        </a:spcBef>
        <a:buNone/>
        <a:defRPr sz="4050" b="1" kern="1200">
          <a:solidFill>
            <a:schemeClr val="tx1">
              <a:lumMod val="65000"/>
              <a:lumOff val="35000"/>
            </a:schemeClr>
          </a:solidFill>
          <a:effectLst/>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100" kern="1200">
          <a:solidFill>
            <a:schemeClr val="tx1">
              <a:lumMod val="65000"/>
              <a:lumOff val="3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500" kern="1200">
          <a:solidFill>
            <a:schemeClr val="tx1">
              <a:lumMod val="65000"/>
              <a:lumOff val="3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65000"/>
              <a:lumOff val="3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0" r:id="rId13"/>
    <p:sldLayoutId id="2147483721" r:id="rId14"/>
    <p:sldLayoutId id="2147483722" r:id="rId15"/>
    <p:sldLayoutId id="2147483723" r:id="rId16"/>
    <p:sldLayoutId id="2147483724" r:id="rId17"/>
    <p:sldLayoutId id="2147483725"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 id="2147483743" r:id="rId17"/>
    <p:sldLayoutId id="2147483744"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59.xml"/><Relationship Id="rId2" Type="http://schemas.openxmlformats.org/officeDocument/2006/relationships/tags" Target="../tags/tag385.xml"/><Relationship Id="rId1" Type="http://schemas.openxmlformats.org/officeDocument/2006/relationships/tags" Target="../tags/tag384.xml"/></Relationships>
</file>

<file path=ppt/slides/_rels/slide10.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467.xml"/><Relationship Id="rId7" Type="http://schemas.openxmlformats.org/officeDocument/2006/relationships/tags" Target="../tags/tag466.xml"/><Relationship Id="rId6" Type="http://schemas.openxmlformats.org/officeDocument/2006/relationships/tags" Target="../tags/tag465.xml"/><Relationship Id="rId5" Type="http://schemas.openxmlformats.org/officeDocument/2006/relationships/tags" Target="../tags/tag464.xml"/><Relationship Id="rId4" Type="http://schemas.openxmlformats.org/officeDocument/2006/relationships/tags" Target="../tags/tag463.xml"/><Relationship Id="rId3" Type="http://schemas.openxmlformats.org/officeDocument/2006/relationships/tags" Target="../tags/tag462.xml"/><Relationship Id="rId2" Type="http://schemas.openxmlformats.org/officeDocument/2006/relationships/tags" Target="../tags/tag461.xml"/><Relationship Id="rId12" Type="http://schemas.openxmlformats.org/officeDocument/2006/relationships/notesSlide" Target="../notesSlides/notesSlide9.xml"/><Relationship Id="rId11" Type="http://schemas.openxmlformats.org/officeDocument/2006/relationships/slideLayout" Target="../slideLayouts/slideLayout65.xml"/><Relationship Id="rId10" Type="http://schemas.openxmlformats.org/officeDocument/2006/relationships/tags" Target="../tags/tag468.xml"/><Relationship Id="rId1" Type="http://schemas.openxmlformats.org/officeDocument/2006/relationships/tags" Target="../tags/tag460.xml"/></Relationships>
</file>

<file path=ppt/slides/_rels/slide11.xml.rels><?xml version="1.0" encoding="UTF-8" standalone="yes"?>
<Relationships xmlns="http://schemas.openxmlformats.org/package/2006/relationships"><Relationship Id="rId9" Type="http://schemas.openxmlformats.org/officeDocument/2006/relationships/tags" Target="../tags/tag477.xml"/><Relationship Id="rId8" Type="http://schemas.openxmlformats.org/officeDocument/2006/relationships/tags" Target="../tags/tag476.xml"/><Relationship Id="rId7" Type="http://schemas.openxmlformats.org/officeDocument/2006/relationships/tags" Target="../tags/tag475.xml"/><Relationship Id="rId6" Type="http://schemas.openxmlformats.org/officeDocument/2006/relationships/tags" Target="../tags/tag474.xml"/><Relationship Id="rId5" Type="http://schemas.openxmlformats.org/officeDocument/2006/relationships/tags" Target="../tags/tag473.xml"/><Relationship Id="rId4" Type="http://schemas.openxmlformats.org/officeDocument/2006/relationships/tags" Target="../tags/tag472.xml"/><Relationship Id="rId3" Type="http://schemas.openxmlformats.org/officeDocument/2006/relationships/tags" Target="../tags/tag471.xml"/><Relationship Id="rId2" Type="http://schemas.openxmlformats.org/officeDocument/2006/relationships/tags" Target="../tags/tag470.xml"/><Relationship Id="rId11" Type="http://schemas.openxmlformats.org/officeDocument/2006/relationships/notesSlide" Target="../notesSlides/notesSlide10.xml"/><Relationship Id="rId10" Type="http://schemas.openxmlformats.org/officeDocument/2006/relationships/slideLayout" Target="../slideLayouts/slideLayout65.xml"/><Relationship Id="rId1" Type="http://schemas.openxmlformats.org/officeDocument/2006/relationships/tags" Target="../tags/tag469.xml"/></Relationships>
</file>

<file path=ppt/slides/_rels/slide12.xml.rels><?xml version="1.0" encoding="UTF-8" standalone="yes"?>
<Relationships xmlns="http://schemas.openxmlformats.org/package/2006/relationships"><Relationship Id="rId9" Type="http://schemas.openxmlformats.org/officeDocument/2006/relationships/tags" Target="../tags/tag486.xml"/><Relationship Id="rId8" Type="http://schemas.openxmlformats.org/officeDocument/2006/relationships/tags" Target="../tags/tag485.xml"/><Relationship Id="rId7" Type="http://schemas.openxmlformats.org/officeDocument/2006/relationships/tags" Target="../tags/tag484.xml"/><Relationship Id="rId6" Type="http://schemas.openxmlformats.org/officeDocument/2006/relationships/tags" Target="../tags/tag483.xml"/><Relationship Id="rId5" Type="http://schemas.openxmlformats.org/officeDocument/2006/relationships/tags" Target="../tags/tag482.xml"/><Relationship Id="rId4" Type="http://schemas.openxmlformats.org/officeDocument/2006/relationships/tags" Target="../tags/tag481.xml"/><Relationship Id="rId3" Type="http://schemas.openxmlformats.org/officeDocument/2006/relationships/tags" Target="../tags/tag480.xml"/><Relationship Id="rId2" Type="http://schemas.openxmlformats.org/officeDocument/2006/relationships/tags" Target="../tags/tag479.xml"/><Relationship Id="rId11" Type="http://schemas.openxmlformats.org/officeDocument/2006/relationships/notesSlide" Target="../notesSlides/notesSlide11.xml"/><Relationship Id="rId10" Type="http://schemas.openxmlformats.org/officeDocument/2006/relationships/slideLayout" Target="../slideLayouts/slideLayout65.xml"/><Relationship Id="rId1" Type="http://schemas.openxmlformats.org/officeDocument/2006/relationships/tags" Target="../tags/tag478.xml"/></Relationships>
</file>

<file path=ppt/slides/_rels/slide13.xml.rels><?xml version="1.0" encoding="UTF-8" standalone="yes"?>
<Relationships xmlns="http://schemas.openxmlformats.org/package/2006/relationships"><Relationship Id="rId9" Type="http://schemas.openxmlformats.org/officeDocument/2006/relationships/tags" Target="../tags/tag495.xml"/><Relationship Id="rId8" Type="http://schemas.openxmlformats.org/officeDocument/2006/relationships/tags" Target="../tags/tag494.xml"/><Relationship Id="rId7" Type="http://schemas.openxmlformats.org/officeDocument/2006/relationships/tags" Target="../tags/tag493.xml"/><Relationship Id="rId6" Type="http://schemas.openxmlformats.org/officeDocument/2006/relationships/tags" Target="../tags/tag492.xml"/><Relationship Id="rId5" Type="http://schemas.openxmlformats.org/officeDocument/2006/relationships/tags" Target="../tags/tag491.xml"/><Relationship Id="rId4" Type="http://schemas.openxmlformats.org/officeDocument/2006/relationships/tags" Target="../tags/tag490.xml"/><Relationship Id="rId3" Type="http://schemas.openxmlformats.org/officeDocument/2006/relationships/tags" Target="../tags/tag489.xml"/><Relationship Id="rId2" Type="http://schemas.openxmlformats.org/officeDocument/2006/relationships/tags" Target="../tags/tag488.xml"/><Relationship Id="rId15" Type="http://schemas.openxmlformats.org/officeDocument/2006/relationships/notesSlide" Target="../notesSlides/notesSlide12.xml"/><Relationship Id="rId14" Type="http://schemas.openxmlformats.org/officeDocument/2006/relationships/slideLayout" Target="../slideLayouts/slideLayout83.xml"/><Relationship Id="rId13" Type="http://schemas.openxmlformats.org/officeDocument/2006/relationships/tags" Target="../tags/tag498.xml"/><Relationship Id="rId12" Type="http://schemas.openxmlformats.org/officeDocument/2006/relationships/tags" Target="../tags/tag497.xml"/><Relationship Id="rId11" Type="http://schemas.openxmlformats.org/officeDocument/2006/relationships/tags" Target="../tags/tag496.xml"/><Relationship Id="rId10" Type="http://schemas.openxmlformats.org/officeDocument/2006/relationships/image" Target="../media/image6.jpeg"/><Relationship Id="rId1" Type="http://schemas.openxmlformats.org/officeDocument/2006/relationships/tags" Target="../tags/tag487.xml"/></Relationships>
</file>

<file path=ppt/slides/_rels/slide14.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tags" Target="../tags/tag506.xml"/><Relationship Id="rId7" Type="http://schemas.openxmlformats.org/officeDocument/2006/relationships/tags" Target="../tags/tag505.xml"/><Relationship Id="rId6" Type="http://schemas.openxmlformats.org/officeDocument/2006/relationships/tags" Target="../tags/tag504.xml"/><Relationship Id="rId5" Type="http://schemas.openxmlformats.org/officeDocument/2006/relationships/tags" Target="../tags/tag503.xml"/><Relationship Id="rId4" Type="http://schemas.openxmlformats.org/officeDocument/2006/relationships/tags" Target="../tags/tag502.xml"/><Relationship Id="rId3" Type="http://schemas.openxmlformats.org/officeDocument/2006/relationships/tags" Target="../tags/tag501.xml"/><Relationship Id="rId2" Type="http://schemas.openxmlformats.org/officeDocument/2006/relationships/tags" Target="../tags/tag500.xml"/><Relationship Id="rId12" Type="http://schemas.openxmlformats.org/officeDocument/2006/relationships/notesSlide" Target="../notesSlides/notesSlide13.xml"/><Relationship Id="rId11" Type="http://schemas.openxmlformats.org/officeDocument/2006/relationships/slideLayout" Target="../slideLayouts/slideLayout65.xml"/><Relationship Id="rId10" Type="http://schemas.openxmlformats.org/officeDocument/2006/relationships/tags" Target="../tags/tag507.xml"/><Relationship Id="rId1" Type="http://schemas.openxmlformats.org/officeDocument/2006/relationships/tags" Target="../tags/tag499.xml"/></Relationships>
</file>

<file path=ppt/slides/_rels/slide15.xml.rels><?xml version="1.0" encoding="UTF-8" standalone="yes"?>
<Relationships xmlns="http://schemas.openxmlformats.org/package/2006/relationships"><Relationship Id="rId9" Type="http://schemas.openxmlformats.org/officeDocument/2006/relationships/tags" Target="../tags/tag516.xml"/><Relationship Id="rId8" Type="http://schemas.openxmlformats.org/officeDocument/2006/relationships/tags" Target="../tags/tag515.xml"/><Relationship Id="rId7" Type="http://schemas.openxmlformats.org/officeDocument/2006/relationships/tags" Target="../tags/tag514.xml"/><Relationship Id="rId6" Type="http://schemas.openxmlformats.org/officeDocument/2006/relationships/tags" Target="../tags/tag513.xml"/><Relationship Id="rId5" Type="http://schemas.openxmlformats.org/officeDocument/2006/relationships/tags" Target="../tags/tag512.xml"/><Relationship Id="rId4" Type="http://schemas.openxmlformats.org/officeDocument/2006/relationships/tags" Target="../tags/tag511.xml"/><Relationship Id="rId3" Type="http://schemas.openxmlformats.org/officeDocument/2006/relationships/tags" Target="../tags/tag510.xml"/><Relationship Id="rId2" Type="http://schemas.openxmlformats.org/officeDocument/2006/relationships/tags" Target="../tags/tag509.xml"/><Relationship Id="rId11" Type="http://schemas.openxmlformats.org/officeDocument/2006/relationships/notesSlide" Target="../notesSlides/notesSlide14.xml"/><Relationship Id="rId10" Type="http://schemas.openxmlformats.org/officeDocument/2006/relationships/slideLayout" Target="../slideLayouts/slideLayout65.xml"/><Relationship Id="rId1" Type="http://schemas.openxmlformats.org/officeDocument/2006/relationships/tags" Target="../tags/tag508.xml"/></Relationships>
</file>

<file path=ppt/slides/_rels/slide16.xml.rels><?xml version="1.0" encoding="UTF-8" standalone="yes"?>
<Relationships xmlns="http://schemas.openxmlformats.org/package/2006/relationships"><Relationship Id="rId9" Type="http://schemas.openxmlformats.org/officeDocument/2006/relationships/tags" Target="../tags/tag525.xml"/><Relationship Id="rId8" Type="http://schemas.openxmlformats.org/officeDocument/2006/relationships/tags" Target="../tags/tag524.xml"/><Relationship Id="rId7" Type="http://schemas.openxmlformats.org/officeDocument/2006/relationships/tags" Target="../tags/tag523.xml"/><Relationship Id="rId6" Type="http://schemas.openxmlformats.org/officeDocument/2006/relationships/tags" Target="../tags/tag522.xml"/><Relationship Id="rId5" Type="http://schemas.openxmlformats.org/officeDocument/2006/relationships/tags" Target="../tags/tag521.xml"/><Relationship Id="rId4" Type="http://schemas.openxmlformats.org/officeDocument/2006/relationships/tags" Target="../tags/tag520.xml"/><Relationship Id="rId3" Type="http://schemas.openxmlformats.org/officeDocument/2006/relationships/tags" Target="../tags/tag519.xml"/><Relationship Id="rId2" Type="http://schemas.openxmlformats.org/officeDocument/2006/relationships/tags" Target="../tags/tag518.xml"/><Relationship Id="rId14" Type="http://schemas.openxmlformats.org/officeDocument/2006/relationships/slideLayout" Target="../slideLayouts/slideLayout83.xml"/><Relationship Id="rId13" Type="http://schemas.openxmlformats.org/officeDocument/2006/relationships/tags" Target="../tags/tag528.xml"/><Relationship Id="rId12" Type="http://schemas.openxmlformats.org/officeDocument/2006/relationships/tags" Target="../tags/tag527.xml"/><Relationship Id="rId11" Type="http://schemas.openxmlformats.org/officeDocument/2006/relationships/tags" Target="../tags/tag526.xml"/><Relationship Id="rId10" Type="http://schemas.openxmlformats.org/officeDocument/2006/relationships/image" Target="../media/image6.jpeg"/><Relationship Id="rId1" Type="http://schemas.openxmlformats.org/officeDocument/2006/relationships/tags" Target="../tags/tag517.xml"/></Relationships>
</file>

<file path=ppt/slides/_rels/slide17.xml.rels><?xml version="1.0" encoding="UTF-8" standalone="yes"?>
<Relationships xmlns="http://schemas.openxmlformats.org/package/2006/relationships"><Relationship Id="rId9" Type="http://schemas.openxmlformats.org/officeDocument/2006/relationships/tags" Target="../tags/tag537.xml"/><Relationship Id="rId8" Type="http://schemas.openxmlformats.org/officeDocument/2006/relationships/tags" Target="../tags/tag536.xml"/><Relationship Id="rId7" Type="http://schemas.openxmlformats.org/officeDocument/2006/relationships/tags" Target="../tags/tag535.xml"/><Relationship Id="rId6" Type="http://schemas.openxmlformats.org/officeDocument/2006/relationships/tags" Target="../tags/tag534.xml"/><Relationship Id="rId5" Type="http://schemas.openxmlformats.org/officeDocument/2006/relationships/tags" Target="../tags/tag533.xml"/><Relationship Id="rId4" Type="http://schemas.openxmlformats.org/officeDocument/2006/relationships/tags" Target="../tags/tag532.xml"/><Relationship Id="rId3" Type="http://schemas.openxmlformats.org/officeDocument/2006/relationships/tags" Target="../tags/tag531.xml"/><Relationship Id="rId2" Type="http://schemas.openxmlformats.org/officeDocument/2006/relationships/tags" Target="../tags/tag530.xml"/><Relationship Id="rId11" Type="http://schemas.openxmlformats.org/officeDocument/2006/relationships/notesSlide" Target="../notesSlides/notesSlide15.xml"/><Relationship Id="rId10" Type="http://schemas.openxmlformats.org/officeDocument/2006/relationships/slideLayout" Target="../slideLayouts/slideLayout65.xml"/><Relationship Id="rId1" Type="http://schemas.openxmlformats.org/officeDocument/2006/relationships/tags" Target="../tags/tag529.xml"/></Relationships>
</file>

<file path=ppt/slides/_rels/slide18.xml.rels><?xml version="1.0" encoding="UTF-8" standalone="yes"?>
<Relationships xmlns="http://schemas.openxmlformats.org/package/2006/relationships"><Relationship Id="rId9" Type="http://schemas.openxmlformats.org/officeDocument/2006/relationships/tags" Target="../tags/tag546.xml"/><Relationship Id="rId8" Type="http://schemas.openxmlformats.org/officeDocument/2006/relationships/tags" Target="../tags/tag545.xml"/><Relationship Id="rId7" Type="http://schemas.openxmlformats.org/officeDocument/2006/relationships/tags" Target="../tags/tag544.xml"/><Relationship Id="rId6" Type="http://schemas.openxmlformats.org/officeDocument/2006/relationships/tags" Target="../tags/tag543.xml"/><Relationship Id="rId5" Type="http://schemas.openxmlformats.org/officeDocument/2006/relationships/tags" Target="../tags/tag542.xml"/><Relationship Id="rId4" Type="http://schemas.openxmlformats.org/officeDocument/2006/relationships/tags" Target="../tags/tag541.xml"/><Relationship Id="rId3" Type="http://schemas.openxmlformats.org/officeDocument/2006/relationships/tags" Target="../tags/tag540.xml"/><Relationship Id="rId2" Type="http://schemas.openxmlformats.org/officeDocument/2006/relationships/tags" Target="../tags/tag539.xml"/><Relationship Id="rId11" Type="http://schemas.openxmlformats.org/officeDocument/2006/relationships/notesSlide" Target="../notesSlides/notesSlide16.xml"/><Relationship Id="rId10" Type="http://schemas.openxmlformats.org/officeDocument/2006/relationships/slideLayout" Target="../slideLayouts/slideLayout65.xml"/><Relationship Id="rId1" Type="http://schemas.openxmlformats.org/officeDocument/2006/relationships/tags" Target="../tags/tag538.xml"/></Relationships>
</file>

<file path=ppt/slides/_rels/slide19.xml.rels><?xml version="1.0" encoding="UTF-8" standalone="yes"?>
<Relationships xmlns="http://schemas.openxmlformats.org/package/2006/relationships"><Relationship Id="rId9" Type="http://schemas.openxmlformats.org/officeDocument/2006/relationships/tags" Target="../tags/tag555.xml"/><Relationship Id="rId8" Type="http://schemas.openxmlformats.org/officeDocument/2006/relationships/tags" Target="../tags/tag554.xml"/><Relationship Id="rId7" Type="http://schemas.openxmlformats.org/officeDocument/2006/relationships/tags" Target="../tags/tag553.xml"/><Relationship Id="rId6" Type="http://schemas.openxmlformats.org/officeDocument/2006/relationships/tags" Target="../tags/tag552.xml"/><Relationship Id="rId5" Type="http://schemas.openxmlformats.org/officeDocument/2006/relationships/tags" Target="../tags/tag551.xml"/><Relationship Id="rId4" Type="http://schemas.openxmlformats.org/officeDocument/2006/relationships/tags" Target="../tags/tag550.xml"/><Relationship Id="rId3" Type="http://schemas.openxmlformats.org/officeDocument/2006/relationships/tags" Target="../tags/tag549.xml"/><Relationship Id="rId2" Type="http://schemas.openxmlformats.org/officeDocument/2006/relationships/tags" Target="../tags/tag548.xml"/><Relationship Id="rId12" Type="http://schemas.openxmlformats.org/officeDocument/2006/relationships/notesSlide" Target="../notesSlides/notesSlide17.xml"/><Relationship Id="rId11" Type="http://schemas.openxmlformats.org/officeDocument/2006/relationships/slideLayout" Target="../slideLayouts/slideLayout65.xml"/><Relationship Id="rId10" Type="http://schemas.openxmlformats.org/officeDocument/2006/relationships/tags" Target="../tags/tag556.xml"/><Relationship Id="rId1" Type="http://schemas.openxmlformats.org/officeDocument/2006/relationships/tags" Target="../tags/tag547.xml"/></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61.xml"/><Relationship Id="rId5" Type="http://schemas.openxmlformats.org/officeDocument/2006/relationships/tags" Target="../tags/tag389.xml"/><Relationship Id="rId4" Type="http://schemas.openxmlformats.org/officeDocument/2006/relationships/image" Target="../media/image4.png"/><Relationship Id="rId3" Type="http://schemas.openxmlformats.org/officeDocument/2006/relationships/tags" Target="../tags/tag388.xml"/><Relationship Id="rId2" Type="http://schemas.openxmlformats.org/officeDocument/2006/relationships/tags" Target="../tags/tag387.xml"/><Relationship Id="rId1" Type="http://schemas.openxmlformats.org/officeDocument/2006/relationships/tags" Target="../tags/tag386.xml"/></Relationships>
</file>

<file path=ppt/slides/_rels/slide20.xml.rels><?xml version="1.0" encoding="UTF-8" standalone="yes"?>
<Relationships xmlns="http://schemas.openxmlformats.org/package/2006/relationships"><Relationship Id="rId9" Type="http://schemas.openxmlformats.org/officeDocument/2006/relationships/tags" Target="../tags/tag565.xml"/><Relationship Id="rId8" Type="http://schemas.openxmlformats.org/officeDocument/2006/relationships/tags" Target="../tags/tag564.xml"/><Relationship Id="rId7" Type="http://schemas.openxmlformats.org/officeDocument/2006/relationships/tags" Target="../tags/tag563.xml"/><Relationship Id="rId6" Type="http://schemas.openxmlformats.org/officeDocument/2006/relationships/tags" Target="../tags/tag562.xml"/><Relationship Id="rId5" Type="http://schemas.openxmlformats.org/officeDocument/2006/relationships/tags" Target="../tags/tag561.xml"/><Relationship Id="rId4" Type="http://schemas.openxmlformats.org/officeDocument/2006/relationships/tags" Target="../tags/tag560.xml"/><Relationship Id="rId3" Type="http://schemas.openxmlformats.org/officeDocument/2006/relationships/tags" Target="../tags/tag559.xml"/><Relationship Id="rId2" Type="http://schemas.openxmlformats.org/officeDocument/2006/relationships/tags" Target="../tags/tag558.xml"/><Relationship Id="rId12" Type="http://schemas.openxmlformats.org/officeDocument/2006/relationships/notesSlide" Target="../notesSlides/notesSlide18.xml"/><Relationship Id="rId11" Type="http://schemas.openxmlformats.org/officeDocument/2006/relationships/slideLayout" Target="../slideLayouts/slideLayout65.xml"/><Relationship Id="rId10" Type="http://schemas.openxmlformats.org/officeDocument/2006/relationships/tags" Target="../tags/tag566.xml"/><Relationship Id="rId1" Type="http://schemas.openxmlformats.org/officeDocument/2006/relationships/tags" Target="../tags/tag557.xml"/></Relationships>
</file>

<file path=ppt/slides/_rels/slide21.xml.rels><?xml version="1.0" encoding="UTF-8" standalone="yes"?>
<Relationships xmlns="http://schemas.openxmlformats.org/package/2006/relationships"><Relationship Id="rId9" Type="http://schemas.openxmlformats.org/officeDocument/2006/relationships/tags" Target="../tags/tag575.xml"/><Relationship Id="rId8" Type="http://schemas.openxmlformats.org/officeDocument/2006/relationships/tags" Target="../tags/tag574.xml"/><Relationship Id="rId7" Type="http://schemas.openxmlformats.org/officeDocument/2006/relationships/tags" Target="../tags/tag573.xml"/><Relationship Id="rId6" Type="http://schemas.openxmlformats.org/officeDocument/2006/relationships/tags" Target="../tags/tag572.xml"/><Relationship Id="rId5" Type="http://schemas.openxmlformats.org/officeDocument/2006/relationships/tags" Target="../tags/tag571.xml"/><Relationship Id="rId4" Type="http://schemas.openxmlformats.org/officeDocument/2006/relationships/tags" Target="../tags/tag570.xml"/><Relationship Id="rId3" Type="http://schemas.openxmlformats.org/officeDocument/2006/relationships/tags" Target="../tags/tag569.xml"/><Relationship Id="rId2" Type="http://schemas.openxmlformats.org/officeDocument/2006/relationships/tags" Target="../tags/tag568.xml"/><Relationship Id="rId14" Type="http://schemas.openxmlformats.org/officeDocument/2006/relationships/slideLayout" Target="../slideLayouts/slideLayout83.xml"/><Relationship Id="rId13" Type="http://schemas.openxmlformats.org/officeDocument/2006/relationships/tags" Target="../tags/tag578.xml"/><Relationship Id="rId12" Type="http://schemas.openxmlformats.org/officeDocument/2006/relationships/tags" Target="../tags/tag577.xml"/><Relationship Id="rId11" Type="http://schemas.openxmlformats.org/officeDocument/2006/relationships/tags" Target="../tags/tag576.xml"/><Relationship Id="rId10" Type="http://schemas.openxmlformats.org/officeDocument/2006/relationships/image" Target="../media/image6.jpeg"/><Relationship Id="rId1" Type="http://schemas.openxmlformats.org/officeDocument/2006/relationships/tags" Target="../tags/tag567.xml"/></Relationships>
</file>

<file path=ppt/slides/_rels/slide22.xml.rels><?xml version="1.0" encoding="UTF-8" standalone="yes"?>
<Relationships xmlns="http://schemas.openxmlformats.org/package/2006/relationships"><Relationship Id="rId9" Type="http://schemas.openxmlformats.org/officeDocument/2006/relationships/tags" Target="../tags/tag587.xml"/><Relationship Id="rId8" Type="http://schemas.openxmlformats.org/officeDocument/2006/relationships/tags" Target="../tags/tag586.xml"/><Relationship Id="rId7" Type="http://schemas.openxmlformats.org/officeDocument/2006/relationships/tags" Target="../tags/tag585.xml"/><Relationship Id="rId6" Type="http://schemas.openxmlformats.org/officeDocument/2006/relationships/tags" Target="../tags/tag584.xml"/><Relationship Id="rId5" Type="http://schemas.openxmlformats.org/officeDocument/2006/relationships/tags" Target="../tags/tag583.xml"/><Relationship Id="rId4" Type="http://schemas.openxmlformats.org/officeDocument/2006/relationships/tags" Target="../tags/tag582.xml"/><Relationship Id="rId3" Type="http://schemas.openxmlformats.org/officeDocument/2006/relationships/tags" Target="../tags/tag581.xml"/><Relationship Id="rId2" Type="http://schemas.openxmlformats.org/officeDocument/2006/relationships/tags" Target="../tags/tag580.xml"/><Relationship Id="rId11" Type="http://schemas.openxmlformats.org/officeDocument/2006/relationships/notesSlide" Target="../notesSlides/notesSlide19.xml"/><Relationship Id="rId10" Type="http://schemas.openxmlformats.org/officeDocument/2006/relationships/slideLayout" Target="../slideLayouts/slideLayout65.xml"/><Relationship Id="rId1" Type="http://schemas.openxmlformats.org/officeDocument/2006/relationships/tags" Target="../tags/tag579.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69.xml"/><Relationship Id="rId3" Type="http://schemas.openxmlformats.org/officeDocument/2006/relationships/tags" Target="../tags/tag590.xml"/><Relationship Id="rId2" Type="http://schemas.openxmlformats.org/officeDocument/2006/relationships/tags" Target="../tags/tag589.xml"/><Relationship Id="rId1" Type="http://schemas.openxmlformats.org/officeDocument/2006/relationships/tags" Target="../tags/tag588.xml"/></Relationships>
</file>

<file path=ppt/slides/_rels/slide3.xml.rels><?xml version="1.0" encoding="UTF-8" standalone="yes"?>
<Relationships xmlns="http://schemas.openxmlformats.org/package/2006/relationships"><Relationship Id="rId9" Type="http://schemas.openxmlformats.org/officeDocument/2006/relationships/tags" Target="../tags/tag398.xml"/><Relationship Id="rId8" Type="http://schemas.openxmlformats.org/officeDocument/2006/relationships/tags" Target="../tags/tag397.xml"/><Relationship Id="rId7" Type="http://schemas.openxmlformats.org/officeDocument/2006/relationships/tags" Target="../tags/tag396.xml"/><Relationship Id="rId6" Type="http://schemas.openxmlformats.org/officeDocument/2006/relationships/tags" Target="../tags/tag395.xml"/><Relationship Id="rId5" Type="http://schemas.openxmlformats.org/officeDocument/2006/relationships/tags" Target="../tags/tag394.xml"/><Relationship Id="rId4" Type="http://schemas.openxmlformats.org/officeDocument/2006/relationships/tags" Target="../tags/tag393.xml"/><Relationship Id="rId3" Type="http://schemas.openxmlformats.org/officeDocument/2006/relationships/tags" Target="../tags/tag392.xml"/><Relationship Id="rId2" Type="http://schemas.openxmlformats.org/officeDocument/2006/relationships/tags" Target="../tags/tag391.xml"/><Relationship Id="rId11" Type="http://schemas.openxmlformats.org/officeDocument/2006/relationships/notesSlide" Target="../notesSlides/notesSlide2.xml"/><Relationship Id="rId10" Type="http://schemas.openxmlformats.org/officeDocument/2006/relationships/slideLayout" Target="../slideLayouts/slideLayout65.xml"/><Relationship Id="rId1" Type="http://schemas.openxmlformats.org/officeDocument/2006/relationships/tags" Target="../tags/tag390.xml"/></Relationships>
</file>

<file path=ppt/slides/_rels/slide4.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406.xml"/><Relationship Id="rId7" Type="http://schemas.openxmlformats.org/officeDocument/2006/relationships/tags" Target="../tags/tag405.xml"/><Relationship Id="rId6" Type="http://schemas.openxmlformats.org/officeDocument/2006/relationships/tags" Target="../tags/tag404.xml"/><Relationship Id="rId5" Type="http://schemas.openxmlformats.org/officeDocument/2006/relationships/tags" Target="../tags/tag403.xml"/><Relationship Id="rId4" Type="http://schemas.openxmlformats.org/officeDocument/2006/relationships/tags" Target="../tags/tag402.xml"/><Relationship Id="rId3" Type="http://schemas.openxmlformats.org/officeDocument/2006/relationships/tags" Target="../tags/tag401.xml"/><Relationship Id="rId2" Type="http://schemas.openxmlformats.org/officeDocument/2006/relationships/tags" Target="../tags/tag400.xml"/><Relationship Id="rId12" Type="http://schemas.openxmlformats.org/officeDocument/2006/relationships/notesSlide" Target="../notesSlides/notesSlide3.xml"/><Relationship Id="rId11" Type="http://schemas.openxmlformats.org/officeDocument/2006/relationships/slideLayout" Target="../slideLayouts/slideLayout65.xml"/><Relationship Id="rId10" Type="http://schemas.openxmlformats.org/officeDocument/2006/relationships/tags" Target="../tags/tag407.xml"/><Relationship Id="rId1" Type="http://schemas.openxmlformats.org/officeDocument/2006/relationships/tags" Target="../tags/tag399.xml"/></Relationships>
</file>

<file path=ppt/slides/_rels/slide5.xml.rels><?xml version="1.0" encoding="UTF-8" standalone="yes"?>
<Relationships xmlns="http://schemas.openxmlformats.org/package/2006/relationships"><Relationship Id="rId9" Type="http://schemas.openxmlformats.org/officeDocument/2006/relationships/tags" Target="../tags/tag416.xml"/><Relationship Id="rId8" Type="http://schemas.openxmlformats.org/officeDocument/2006/relationships/tags" Target="../tags/tag415.xml"/><Relationship Id="rId7" Type="http://schemas.openxmlformats.org/officeDocument/2006/relationships/tags" Target="../tags/tag414.xml"/><Relationship Id="rId6" Type="http://schemas.openxmlformats.org/officeDocument/2006/relationships/tags" Target="../tags/tag413.xml"/><Relationship Id="rId5" Type="http://schemas.openxmlformats.org/officeDocument/2006/relationships/tags" Target="../tags/tag412.xml"/><Relationship Id="rId4" Type="http://schemas.openxmlformats.org/officeDocument/2006/relationships/tags" Target="../tags/tag411.xml"/><Relationship Id="rId3" Type="http://schemas.openxmlformats.org/officeDocument/2006/relationships/tags" Target="../tags/tag410.xml"/><Relationship Id="rId2" Type="http://schemas.openxmlformats.org/officeDocument/2006/relationships/tags" Target="../tags/tag409.xml"/><Relationship Id="rId15" Type="http://schemas.openxmlformats.org/officeDocument/2006/relationships/notesSlide" Target="../notesSlides/notesSlide4.xml"/><Relationship Id="rId14" Type="http://schemas.openxmlformats.org/officeDocument/2006/relationships/slideLayout" Target="../slideLayouts/slideLayout83.xml"/><Relationship Id="rId13" Type="http://schemas.openxmlformats.org/officeDocument/2006/relationships/tags" Target="../tags/tag419.xml"/><Relationship Id="rId12" Type="http://schemas.openxmlformats.org/officeDocument/2006/relationships/tags" Target="../tags/tag418.xml"/><Relationship Id="rId11" Type="http://schemas.openxmlformats.org/officeDocument/2006/relationships/tags" Target="../tags/tag417.xml"/><Relationship Id="rId10" Type="http://schemas.openxmlformats.org/officeDocument/2006/relationships/image" Target="../media/image6.jpeg"/><Relationship Id="rId1" Type="http://schemas.openxmlformats.org/officeDocument/2006/relationships/tags" Target="../tags/tag408.xml"/></Relationships>
</file>

<file path=ppt/slides/_rels/slide6.xml.rels><?xml version="1.0" encoding="UTF-8" standalone="yes"?>
<Relationships xmlns="http://schemas.openxmlformats.org/package/2006/relationships"><Relationship Id="rId9" Type="http://schemas.openxmlformats.org/officeDocument/2006/relationships/tags" Target="../tags/tag428.xml"/><Relationship Id="rId8" Type="http://schemas.openxmlformats.org/officeDocument/2006/relationships/tags" Target="../tags/tag427.xml"/><Relationship Id="rId7" Type="http://schemas.openxmlformats.org/officeDocument/2006/relationships/tags" Target="../tags/tag426.xml"/><Relationship Id="rId6" Type="http://schemas.openxmlformats.org/officeDocument/2006/relationships/tags" Target="../tags/tag425.xml"/><Relationship Id="rId5" Type="http://schemas.openxmlformats.org/officeDocument/2006/relationships/tags" Target="../tags/tag424.xml"/><Relationship Id="rId4" Type="http://schemas.openxmlformats.org/officeDocument/2006/relationships/tags" Target="../tags/tag423.xml"/><Relationship Id="rId3" Type="http://schemas.openxmlformats.org/officeDocument/2006/relationships/tags" Target="../tags/tag422.xml"/><Relationship Id="rId2" Type="http://schemas.openxmlformats.org/officeDocument/2006/relationships/tags" Target="../tags/tag421.xml"/><Relationship Id="rId12" Type="http://schemas.openxmlformats.org/officeDocument/2006/relationships/notesSlide" Target="../notesSlides/notesSlide5.xml"/><Relationship Id="rId11" Type="http://schemas.openxmlformats.org/officeDocument/2006/relationships/slideLayout" Target="../slideLayouts/slideLayout65.xml"/><Relationship Id="rId10" Type="http://schemas.openxmlformats.org/officeDocument/2006/relationships/tags" Target="../tags/tag429.xml"/><Relationship Id="rId1" Type="http://schemas.openxmlformats.org/officeDocument/2006/relationships/tags" Target="../tags/tag420.xml"/></Relationships>
</file>

<file path=ppt/slides/_rels/slide7.xml.rels><?xml version="1.0" encoding="UTF-8" standalone="yes"?>
<Relationships xmlns="http://schemas.openxmlformats.org/package/2006/relationships"><Relationship Id="rId9" Type="http://schemas.openxmlformats.org/officeDocument/2006/relationships/tags" Target="../tags/tag438.xml"/><Relationship Id="rId8" Type="http://schemas.openxmlformats.org/officeDocument/2006/relationships/tags" Target="../tags/tag437.xml"/><Relationship Id="rId7" Type="http://schemas.openxmlformats.org/officeDocument/2006/relationships/tags" Target="../tags/tag436.xml"/><Relationship Id="rId6" Type="http://schemas.openxmlformats.org/officeDocument/2006/relationships/tags" Target="../tags/tag435.xml"/><Relationship Id="rId5" Type="http://schemas.openxmlformats.org/officeDocument/2006/relationships/tags" Target="../tags/tag434.xml"/><Relationship Id="rId4" Type="http://schemas.openxmlformats.org/officeDocument/2006/relationships/tags" Target="../tags/tag433.xml"/><Relationship Id="rId3" Type="http://schemas.openxmlformats.org/officeDocument/2006/relationships/tags" Target="../tags/tag432.xml"/><Relationship Id="rId2" Type="http://schemas.openxmlformats.org/officeDocument/2006/relationships/tags" Target="../tags/tag431.xml"/><Relationship Id="rId12" Type="http://schemas.openxmlformats.org/officeDocument/2006/relationships/notesSlide" Target="../notesSlides/notesSlide6.xml"/><Relationship Id="rId11" Type="http://schemas.openxmlformats.org/officeDocument/2006/relationships/slideLayout" Target="../slideLayouts/slideLayout65.xml"/><Relationship Id="rId10" Type="http://schemas.openxmlformats.org/officeDocument/2006/relationships/tags" Target="../tags/tag439.xml"/><Relationship Id="rId1" Type="http://schemas.openxmlformats.org/officeDocument/2006/relationships/tags" Target="../tags/tag430.xml"/></Relationships>
</file>

<file path=ppt/slides/_rels/slide8.xml.rels><?xml version="1.0" encoding="UTF-8" standalone="yes"?>
<Relationships xmlns="http://schemas.openxmlformats.org/package/2006/relationships"><Relationship Id="rId9" Type="http://schemas.openxmlformats.org/officeDocument/2006/relationships/tags" Target="../tags/tag448.xml"/><Relationship Id="rId8" Type="http://schemas.openxmlformats.org/officeDocument/2006/relationships/tags" Target="../tags/tag447.xml"/><Relationship Id="rId7" Type="http://schemas.openxmlformats.org/officeDocument/2006/relationships/tags" Target="../tags/tag446.xml"/><Relationship Id="rId6" Type="http://schemas.openxmlformats.org/officeDocument/2006/relationships/tags" Target="../tags/tag445.xml"/><Relationship Id="rId5" Type="http://schemas.openxmlformats.org/officeDocument/2006/relationships/tags" Target="../tags/tag444.xml"/><Relationship Id="rId4" Type="http://schemas.openxmlformats.org/officeDocument/2006/relationships/tags" Target="../tags/tag443.xml"/><Relationship Id="rId3" Type="http://schemas.openxmlformats.org/officeDocument/2006/relationships/tags" Target="../tags/tag442.xml"/><Relationship Id="rId2" Type="http://schemas.openxmlformats.org/officeDocument/2006/relationships/tags" Target="../tags/tag441.xml"/><Relationship Id="rId12" Type="http://schemas.openxmlformats.org/officeDocument/2006/relationships/notesSlide" Target="../notesSlides/notesSlide7.xml"/><Relationship Id="rId11" Type="http://schemas.openxmlformats.org/officeDocument/2006/relationships/slideLayout" Target="../slideLayouts/slideLayout65.xml"/><Relationship Id="rId10" Type="http://schemas.openxmlformats.org/officeDocument/2006/relationships/tags" Target="../tags/tag449.xml"/><Relationship Id="rId1" Type="http://schemas.openxmlformats.org/officeDocument/2006/relationships/tags" Target="../tags/tag440.xml"/></Relationships>
</file>

<file path=ppt/slides/_rels/slide9.xml.rels><?xml version="1.0" encoding="UTF-8" standalone="yes"?>
<Relationships xmlns="http://schemas.openxmlformats.org/package/2006/relationships"><Relationship Id="rId9" Type="http://schemas.openxmlformats.org/officeDocument/2006/relationships/tags" Target="../tags/tag458.xml"/><Relationship Id="rId8" Type="http://schemas.openxmlformats.org/officeDocument/2006/relationships/tags" Target="../tags/tag457.xml"/><Relationship Id="rId7" Type="http://schemas.openxmlformats.org/officeDocument/2006/relationships/tags" Target="../tags/tag456.xml"/><Relationship Id="rId6" Type="http://schemas.openxmlformats.org/officeDocument/2006/relationships/tags" Target="../tags/tag455.xml"/><Relationship Id="rId5" Type="http://schemas.openxmlformats.org/officeDocument/2006/relationships/tags" Target="../tags/tag454.xml"/><Relationship Id="rId4" Type="http://schemas.openxmlformats.org/officeDocument/2006/relationships/tags" Target="../tags/tag453.xml"/><Relationship Id="rId3" Type="http://schemas.openxmlformats.org/officeDocument/2006/relationships/tags" Target="../tags/tag452.xml"/><Relationship Id="rId2" Type="http://schemas.openxmlformats.org/officeDocument/2006/relationships/tags" Target="../tags/tag451.xml"/><Relationship Id="rId12" Type="http://schemas.openxmlformats.org/officeDocument/2006/relationships/notesSlide" Target="../notesSlides/notesSlide8.xml"/><Relationship Id="rId11" Type="http://schemas.openxmlformats.org/officeDocument/2006/relationships/slideLayout" Target="../slideLayouts/slideLayout65.xml"/><Relationship Id="rId10" Type="http://schemas.openxmlformats.org/officeDocument/2006/relationships/tags" Target="../tags/tag459.xml"/><Relationship Id="rId1" Type="http://schemas.openxmlformats.org/officeDocument/2006/relationships/tags" Target="../tags/tag45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custDataLst>
              <p:tags r:id="rId1"/>
            </p:custDataLst>
          </p:nvPr>
        </p:nvSpPr>
        <p:spPr/>
        <p:txBody>
          <a:bodyPr>
            <a:normAutofit fontScale="90000"/>
          </a:bodyPr>
          <a:p>
            <a:pPr marL="0" indent="0" algn="ctr">
              <a:lnSpc>
                <a:spcPct val="100000"/>
              </a:lnSpc>
              <a:spcBef>
                <a:spcPts val="0"/>
              </a:spcBef>
              <a:spcAft>
                <a:spcPts val="0"/>
              </a:spcAft>
              <a:buSzPct val="100000"/>
              <a:buNone/>
            </a:pPr>
            <a:r>
              <a:rPr lang="zh-CN" dirty="0">
                <a:solidFill>
                  <a:schemeClr val="lt1"/>
                </a:solidFill>
                <a:sym typeface="+mn-ea"/>
              </a:rPr>
              <a:t>《数据清洗与治理》</a:t>
            </a:r>
            <a:br>
              <a:rPr lang="zh-CN" dirty="0">
                <a:solidFill>
                  <a:schemeClr val="lt1"/>
                </a:solidFill>
                <a:sym typeface="+mn-ea"/>
              </a:rPr>
            </a:br>
            <a:r>
              <a:rPr lang="zh-CN" dirty="0">
                <a:solidFill>
                  <a:schemeClr val="lt1"/>
                </a:solidFill>
                <a:sym typeface="+mn-ea"/>
              </a:rPr>
              <a:t>教学课件</a:t>
            </a:r>
            <a:endParaRPr lang="zh-CN" altLang="en-US" sz="5400" strike="noStrike" baseline="0" dirty="0">
              <a:solidFill>
                <a:schemeClr val="lt1"/>
              </a:solidFill>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6.1.3 数据转换错误及其处理</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6</a:t>
            </a:r>
            <a:r>
              <a:rPr lang="zh-CN" altLang="en-US" b="1" dirty="0">
                <a:solidFill>
                  <a:schemeClr val="lt1"/>
                </a:solidFill>
                <a:sym typeface="+mn-ea"/>
              </a:rPr>
              <a:t>章 数据转换与加载</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87325" y="872490"/>
            <a:ext cx="11779885" cy="1322070"/>
          </a:xfrm>
          <a:prstGeom prst="rect">
            <a:avLst/>
          </a:prstGeom>
          <a:noFill/>
        </p:spPr>
        <p:txBody>
          <a:bodyPr wrap="square" rtlCol="0">
            <a:spAutoFit/>
          </a:bodyPr>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rPr>
              <a:t>数据转换错误是指数据在转换过程中出现数据丢失、数据失效和数据的完整性被破坏等问题。数据出现错误的原因五花八门，有存储设备的损坏、电磁干扰、错误的操作、硬件的故障等。错误的后果是增加大量无用数据，甚至造成系统瘫痪。因此，人们采取各种方式对数据转换进行优化，尽可能避免错误产生。</a:t>
            </a:r>
            <a:endParaRPr lang="zh-CN" altLang="en-US" sz="2000">
              <a:solidFill>
                <a:schemeClr val="bg1"/>
              </a:solidFill>
              <a:latin typeface="黑体" panose="02010609060101010101" charset="-122"/>
              <a:ea typeface="黑体" panose="02010609060101010101" charset="-122"/>
            </a:endParaRPr>
          </a:p>
        </p:txBody>
      </p:sp>
      <p:sp>
        <p:nvSpPr>
          <p:cNvPr id="3" name="文本框 2"/>
          <p:cNvSpPr txBox="1"/>
          <p:nvPr/>
        </p:nvSpPr>
        <p:spPr>
          <a:xfrm>
            <a:off x="677545" y="2223135"/>
            <a:ext cx="4064000" cy="398780"/>
          </a:xfrm>
          <a:prstGeom prst="rect">
            <a:avLst/>
          </a:prstGeom>
          <a:noFill/>
        </p:spPr>
        <p:txBody>
          <a:bodyPr wrap="square" rtlCol="0">
            <a:spAutoFit/>
          </a:bodyPr>
          <a:p>
            <a:r>
              <a:rPr lang="zh-CN" altLang="en-US" sz="2000">
                <a:solidFill>
                  <a:schemeClr val="bg1"/>
                </a:solidFill>
                <a:latin typeface="黑体" panose="02010609060101010101" charset="-122"/>
                <a:ea typeface="黑体" panose="02010609060101010101" charset="-122"/>
                <a:cs typeface="黑体" panose="02010609060101010101" charset="-122"/>
              </a:rPr>
              <a:t>1.转换过程错误</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pic>
        <p:nvPicPr>
          <p:cNvPr id="5" name="图片 4"/>
          <p:cNvPicPr>
            <a:picLocks noChangeAspect="1"/>
          </p:cNvPicPr>
          <p:nvPr/>
        </p:nvPicPr>
        <p:blipFill>
          <a:blip r:embed="rId9"/>
          <a:stretch>
            <a:fillRect/>
          </a:stretch>
        </p:blipFill>
        <p:spPr>
          <a:xfrm>
            <a:off x="677545" y="2700655"/>
            <a:ext cx="9801860" cy="2765425"/>
          </a:xfrm>
          <a:prstGeom prst="rect">
            <a:avLst/>
          </a:prstGeom>
        </p:spPr>
      </p:pic>
      <p:sp>
        <p:nvSpPr>
          <p:cNvPr id="8" name="文本框 7"/>
          <p:cNvSpPr txBox="1"/>
          <p:nvPr/>
        </p:nvSpPr>
        <p:spPr>
          <a:xfrm>
            <a:off x="187325" y="5685790"/>
            <a:ext cx="6452235" cy="368300"/>
          </a:xfrm>
          <a:prstGeom prst="rect">
            <a:avLst/>
          </a:prstGeom>
          <a:noFill/>
        </p:spPr>
        <p:txBody>
          <a:bodyPr wrap="square" rtlCol="0">
            <a:spAutoFit/>
          </a:bodyPr>
          <a:p>
            <a:r>
              <a:rPr lang="zh-CN" altLang="en-US">
                <a:solidFill>
                  <a:schemeClr val="bg1"/>
                </a:solidFill>
                <a:latin typeface="黑体" panose="02010609060101010101" charset="-122"/>
                <a:ea typeface="黑体" panose="02010609060101010101" charset="-122"/>
                <a:cs typeface="黑体" panose="02010609060101010101" charset="-122"/>
                <a:sym typeface="+mn-ea"/>
              </a:rPr>
              <a:t>【例 6-3】设置“定义错误处理”作为错误处理方式。</a:t>
            </a:r>
            <a:endParaRPr lang="zh-CN" altLang="en-US"/>
          </a:p>
        </p:txBody>
      </p:sp>
    </p:spTree>
    <p:custDataLst>
      <p:tags r:id="rId10"/>
    </p:custDataLst>
  </p:cSld>
  <p:clrMapOvr>
    <a:masterClrMapping/>
  </p:clrMapOvr>
  <p:transition>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6.1.3 数据转换错误及其处理</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6</a:t>
            </a:r>
            <a:r>
              <a:rPr lang="zh-CN" altLang="en-US" b="1" dirty="0">
                <a:solidFill>
                  <a:schemeClr val="lt1"/>
                </a:solidFill>
                <a:sym typeface="+mn-ea"/>
              </a:rPr>
              <a:t>章 数据转换与加载</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77545" y="822325"/>
            <a:ext cx="4064000" cy="398780"/>
          </a:xfrm>
          <a:prstGeom prst="rect">
            <a:avLst/>
          </a:prstGeom>
          <a:noFill/>
        </p:spPr>
        <p:txBody>
          <a:bodyPr wrap="square" rtlCol="0">
            <a:spAutoFit/>
          </a:bodyPr>
          <a:p>
            <a:r>
              <a:rPr lang="zh-CN" altLang="en-US" sz="2000">
                <a:solidFill>
                  <a:schemeClr val="bg1"/>
                </a:solidFill>
                <a:latin typeface="黑体" panose="02010609060101010101" charset="-122"/>
                <a:ea typeface="黑体" panose="02010609060101010101" charset="-122"/>
                <a:cs typeface="黑体" panose="02010609060101010101" charset="-122"/>
              </a:rPr>
              <a:t>2. 转换数据错误</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sp>
        <p:nvSpPr>
          <p:cNvPr id="11" name="文本框 10"/>
          <p:cNvSpPr txBox="1"/>
          <p:nvPr/>
        </p:nvSpPr>
        <p:spPr>
          <a:xfrm>
            <a:off x="677545" y="1177290"/>
            <a:ext cx="11087100" cy="1014730"/>
          </a:xfrm>
          <a:prstGeom prst="rect">
            <a:avLst/>
          </a:prstGeom>
          <a:noFill/>
        </p:spPr>
        <p:txBody>
          <a:bodyPr wrap="square" rtlCol="0">
            <a:spAutoFit/>
          </a:bodyPr>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所谓数据转换，从计算机审计的需求来讲，主要包括两个方面内容：一是将被审计单位的数据有效地装载到审计软件所操纵的数据库中；二是明确标识出每张表、每个字段的具体含义及其相互之间的关系。两种模型在数据转换的过程中会出现各种语法和语义上的错误。</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sp>
        <p:nvSpPr>
          <p:cNvPr id="12" name="文本框 11"/>
          <p:cNvSpPr txBox="1"/>
          <p:nvPr/>
        </p:nvSpPr>
        <p:spPr>
          <a:xfrm>
            <a:off x="503555" y="2164715"/>
            <a:ext cx="11086465" cy="3784600"/>
          </a:xfrm>
          <a:prstGeom prst="rect">
            <a:avLst/>
          </a:prstGeom>
          <a:noFill/>
        </p:spPr>
        <p:txBody>
          <a:bodyPr wrap="square" rtlCol="0">
            <a:spAutoFit/>
          </a:bodyPr>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（1）命名错误</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（2）格式错误</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（3）结构错误</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（4）类型错误</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对以上数据转换中的错误，可进行相应的处理。</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1）对于命名错误，可以先检查数据源中的保留字，建立保留字集合，对于保留字中的命名冲突，根据需要重新命名。</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2）对于格式错误，可以从数据源的驱动程序中取出相应的数据源的数据类型后，对一些特定的类型进行特殊的处理。</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3）对于不同数据库的同一数据类型的精度冲突，类型转换中将类型和精度结合起来决定源端数据类型和目标数据类型的映射关系。找出目的数据源中与源端数据源类型的精度最匹配的数据类型作为默认的映射关系。</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spTree>
    <p:custDataLst>
      <p:tags r:id="rId9"/>
    </p:custDataLst>
  </p:cSld>
  <p:clrMapOvr>
    <a:masterClrMapping/>
  </p:clrMapOvr>
  <p:transition>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6.1.3 数据转换错误及其处理</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6</a:t>
            </a:r>
            <a:r>
              <a:rPr lang="zh-CN" altLang="en-US" b="1" dirty="0">
                <a:solidFill>
                  <a:schemeClr val="lt1"/>
                </a:solidFill>
                <a:sym typeface="+mn-ea"/>
              </a:rPr>
              <a:t>章 数据转换与加载</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387350" y="1203325"/>
            <a:ext cx="11650980" cy="4092575"/>
          </a:xfrm>
          <a:prstGeom prst="rect">
            <a:avLst/>
          </a:prstGeom>
          <a:noFill/>
        </p:spPr>
        <p:txBody>
          <a:bodyPr wrap="square" rtlCol="0">
            <a:spAutoFit/>
          </a:bodyPr>
          <a:p>
            <a:r>
              <a:rPr lang="zh-CN" altLang="en-US" sz="2000">
                <a:solidFill>
                  <a:schemeClr val="bg1"/>
                </a:solidFill>
                <a:latin typeface="黑体" panose="02010609060101010101" charset="-122"/>
                <a:ea typeface="黑体" panose="02010609060101010101" charset="-122"/>
                <a:cs typeface="黑体" panose="02010609060101010101" charset="-122"/>
              </a:rPr>
              <a:t>3. 数据错误</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数据错误是数据工作者需要注意的指标之一，因为数据错误能导致完全错误的分析结果。处理数据错误的方法取决于错误出现的原因。</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（1）数据输入错误</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（2）测量误差</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（3）数据处理错误</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fontAlgn="auto">
              <a:extLst>
                <a:ext uri="{35155182-B16C-46BC-9424-99874614C6A1}">
                  <wpsdc:indentchars xmlns:wpsdc="http://www.wps.cn/officeDocument/2017/drawingmlCustomData" val="200" checksum="282533468"/>
                </a:ext>
              </a:extLst>
            </a:pP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0" fontAlgn="auto"/>
            <a:r>
              <a:rPr lang="zh-CN" altLang="en-US" sz="2000">
                <a:solidFill>
                  <a:schemeClr val="bg1"/>
                </a:solidFill>
                <a:latin typeface="黑体" panose="02010609060101010101" charset="-122"/>
                <a:ea typeface="黑体" panose="02010609060101010101" charset="-122"/>
                <a:cs typeface="黑体" panose="02010609060101010101" charset="-122"/>
              </a:rPr>
              <a:t>4. 错误处理</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针对数据错误的处理方法是在转换环节增加数据检验，在执行数据检验过程中，当检验错误发生时，可以采取如下方法进行错误处理。</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（1）删除错误数据</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（2）替换错误数据</a:t>
            </a:r>
            <a:endParaRPr lang="zh-CN" altLang="en-US" sz="2000">
              <a:solidFill>
                <a:schemeClr val="bg1"/>
              </a:solidFill>
              <a:latin typeface="黑体" panose="02010609060101010101" charset="-122"/>
              <a:ea typeface="黑体" panose="02010609060101010101" charset="-122"/>
              <a:cs typeface="黑体" panose="02010609060101010101" charset="-122"/>
            </a:endParaRPr>
          </a:p>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（3）分离对待</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spTree>
    <p:custDataLst>
      <p:tags r:id="rId9"/>
    </p:custDataLst>
  </p:cSld>
  <p:clrMapOvr>
    <a:masterClrMapping/>
  </p:clrMapOvr>
  <p:transition>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7" name="组合 6"/>
          <p:cNvGrpSpPr/>
          <p:nvPr userDrawn="1">
            <p:custDataLst>
              <p:tags r:id="rId1"/>
            </p:custDataLst>
          </p:nvPr>
        </p:nvGrpSpPr>
        <p:grpSpPr>
          <a:xfrm>
            <a:off x="-17015" y="-1269"/>
            <a:ext cx="1660214" cy="1617784"/>
            <a:chOff x="-17015" y="1"/>
            <a:chExt cx="1660214" cy="1617784"/>
          </a:xfrm>
        </p:grpSpPr>
        <p:sp>
          <p:nvSpPr>
            <p:cNvPr id="8"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2"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3"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8"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9" name="矩形 8"/>
          <p:cNvSpPr/>
          <p:nvPr>
            <p:custDataLst>
              <p:tags r:id="rId7"/>
            </p:custDataLst>
          </p:nvPr>
        </p:nvSpPr>
        <p:spPr>
          <a:xfrm>
            <a:off x="3505130" y="1670685"/>
            <a:ext cx="8686870" cy="36576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矩形 1"/>
          <p:cNvSpPr/>
          <p:nvPr>
            <p:custDataLst>
              <p:tags r:id="rId8"/>
            </p:custDataLst>
          </p:nvPr>
        </p:nvSpPr>
        <p:spPr>
          <a:xfrm>
            <a:off x="4419600" y="3629660"/>
            <a:ext cx="1397000" cy="2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pic>
        <p:nvPicPr>
          <p:cNvPr id="3" name="图片 2"/>
          <p:cNvPicPr>
            <a:picLocks noChangeAspect="1"/>
          </p:cNvPicPr>
          <p:nvPr>
            <p:custDataLst>
              <p:tags r:id="rId9"/>
            </p:custDataLst>
          </p:nvPr>
        </p:nvPicPr>
        <p:blipFill rotWithShape="1">
          <a:blip r:embed="rId10"/>
          <a:srcRect l="35529" r="35529"/>
          <a:stretch>
            <a:fillRect/>
          </a:stretch>
        </p:blipFill>
        <p:spPr>
          <a:xfrm>
            <a:off x="-19076" y="0"/>
            <a:ext cx="3530372" cy="6858000"/>
          </a:xfrm>
          <a:custGeom>
            <a:avLst/>
            <a:gdLst/>
            <a:ahLst/>
            <a:cxnLst>
              <a:cxn ang="3">
                <a:pos x="hc" y="t"/>
              </a:cxn>
              <a:cxn ang="cd2">
                <a:pos x="l" y="vc"/>
              </a:cxn>
              <a:cxn ang="cd4">
                <a:pos x="hc" y="b"/>
              </a:cxn>
              <a:cxn ang="0">
                <a:pos x="r" y="vc"/>
              </a:cxn>
            </a:cxnLst>
            <a:rect l="l" t="t" r="r" b="b"/>
            <a:pathLst>
              <a:path w="4560" h="6480">
                <a:moveTo>
                  <a:pt x="0" y="0"/>
                </a:moveTo>
                <a:lnTo>
                  <a:pt x="4560" y="3240"/>
                </a:lnTo>
                <a:lnTo>
                  <a:pt x="4560" y="3240"/>
                </a:lnTo>
                <a:lnTo>
                  <a:pt x="0" y="6480"/>
                </a:lnTo>
                <a:lnTo>
                  <a:pt x="0" y="6480"/>
                </a:lnTo>
                <a:lnTo>
                  <a:pt x="0" y="0"/>
                </a:lnTo>
                <a:lnTo>
                  <a:pt x="0" y="0"/>
                </a:lnTo>
                <a:close/>
              </a:path>
            </a:pathLst>
          </a:custGeom>
        </p:spPr>
      </p:pic>
      <p:sp>
        <p:nvSpPr>
          <p:cNvPr id="4" name="文本框 3"/>
          <p:cNvSpPr txBox="1"/>
          <p:nvPr>
            <p:custDataLst>
              <p:tags r:id="rId11"/>
            </p:custDataLst>
          </p:nvPr>
        </p:nvSpPr>
        <p:spPr>
          <a:xfrm>
            <a:off x="4419600" y="2133600"/>
            <a:ext cx="6553251" cy="1127760"/>
          </a:xfrm>
          <a:prstGeom prst="rect">
            <a:avLst/>
          </a:prstGeom>
          <a:noFill/>
        </p:spPr>
        <p:txBody>
          <a:bodyPr wrap="square" lIns="63500" tIns="25400" rIns="63500" bIns="25400" rtlCol="0" anchor="b" anchorCtr="0">
            <a:normAutofit/>
          </a:bodyPr>
          <a:p>
            <a:pPr marL="0" lvl="0" indent="0" algn="l" fontAlgn="auto">
              <a:lnSpc>
                <a:spcPct val="100000"/>
              </a:lnSpc>
              <a:spcBef>
                <a:spcPts val="0"/>
              </a:spcBef>
              <a:spcAft>
                <a:spcPts val="800"/>
              </a:spcAft>
              <a:buSzPct val="100000"/>
              <a:buNone/>
            </a:pPr>
            <a:r>
              <a:rPr altLang="zh-CN" sz="3600">
                <a:sym typeface="+mn-ea"/>
              </a:rPr>
              <a:t>6.2 </a:t>
            </a:r>
            <a:r>
              <a:rPr lang="zh-CN" altLang="en-US" sz="3600">
                <a:sym typeface="+mn-ea"/>
              </a:rPr>
              <a:t>数据质量评估</a:t>
            </a:r>
            <a:endParaRPr lang="zh-CN" altLang="en-US" sz="3600" b="1" spc="200" dirty="0">
              <a:solidFill>
                <a:schemeClr val="tx1"/>
              </a:solidFill>
              <a:uFillTx/>
              <a:latin typeface="微软雅黑" panose="020B0503020204020204" charset="-122"/>
              <a:ea typeface="微软雅黑" panose="020B0503020204020204" charset="-122"/>
              <a:sym typeface="+mn-ea"/>
            </a:endParaRPr>
          </a:p>
        </p:txBody>
      </p:sp>
      <p:sp>
        <p:nvSpPr>
          <p:cNvPr id="11" name="Title 6"/>
          <p:cNvSpPr txBox="1"/>
          <p:nvPr>
            <p:custDataLst>
              <p:tags r:id="rId12"/>
            </p:custDataLst>
          </p:nvPr>
        </p:nvSpPr>
        <p:spPr>
          <a:xfrm>
            <a:off x="4419600" y="4023360"/>
            <a:ext cx="6553251" cy="853440"/>
          </a:xfrm>
          <a:prstGeom prst="rect">
            <a:avLst/>
          </a:prstGeom>
          <a:noFill/>
          <a:ln w="3175">
            <a:noFill/>
            <a:prstDash val="dash"/>
          </a:ln>
        </p:spPr>
        <p:txBody>
          <a:bodyPr wrap="square" lIns="63500" tIns="25400" rIns="63500" bIns="25400" anchor="t" anchorCtr="0">
            <a:normAutofit fontScale="7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0"/>
              </a:spcBef>
              <a:spcAft>
                <a:spcPts val="800"/>
              </a:spcAft>
              <a:buSzPct val="100000"/>
              <a:buNone/>
            </a:pPr>
            <a:r>
              <a:rPr lang="zh-CN" altLang="en-US" sz="3000">
                <a:solidFill>
                  <a:schemeClr val="tx1"/>
                </a:solidFill>
                <a:sym typeface="+mn-ea"/>
              </a:rPr>
              <a:t>重点：掌握数据质量评估。</a:t>
            </a:r>
            <a:endParaRPr lang="zh-CN" altLang="en-US" sz="3000">
              <a:solidFill>
                <a:schemeClr val="tx1"/>
              </a:solidFill>
              <a:sym typeface="+mn-ea"/>
            </a:endParaRPr>
          </a:p>
          <a:p>
            <a:pPr marL="0" lvl="0" indent="0" algn="l" fontAlgn="auto">
              <a:lnSpc>
                <a:spcPct val="100000"/>
              </a:lnSpc>
              <a:spcBef>
                <a:spcPts val="0"/>
              </a:spcBef>
              <a:spcAft>
                <a:spcPts val="800"/>
              </a:spcAft>
              <a:buSzPct val="100000"/>
              <a:buNone/>
            </a:pPr>
            <a:r>
              <a:rPr lang="zh-CN" altLang="en-US" sz="3000">
                <a:solidFill>
                  <a:schemeClr val="tx1"/>
                </a:solidFill>
                <a:sym typeface="+mn-ea"/>
              </a:rPr>
              <a:t>难点：了解数据评估指标。</a:t>
            </a:r>
            <a:endParaRPr lang="zh-CN" altLang="en-US" sz="3000">
              <a:solidFill>
                <a:schemeClr val="tx1"/>
              </a:solidFill>
              <a:sym typeface="+mn-ea"/>
            </a:endParaRPr>
          </a:p>
        </p:txBody>
      </p:sp>
    </p:spTree>
    <p:custDataLst>
      <p:tags r:id="rId1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6.2.1 数据评估指标 </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6</a:t>
            </a:r>
            <a:r>
              <a:rPr lang="zh-CN" altLang="en-US" b="1" dirty="0">
                <a:solidFill>
                  <a:schemeClr val="lt1"/>
                </a:solidFill>
                <a:sym typeface="+mn-ea"/>
              </a:rPr>
              <a:t>章 数据转换与加载</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pic>
        <p:nvPicPr>
          <p:cNvPr id="5" name="图片 4" descr="工作报告怎么写(1)"/>
          <p:cNvPicPr>
            <a:picLocks noChangeAspect="1"/>
          </p:cNvPicPr>
          <p:nvPr/>
        </p:nvPicPr>
        <p:blipFill>
          <a:blip r:embed="rId9"/>
          <a:stretch>
            <a:fillRect/>
          </a:stretch>
        </p:blipFill>
        <p:spPr>
          <a:xfrm>
            <a:off x="910590" y="385445"/>
            <a:ext cx="7931785" cy="6386830"/>
          </a:xfrm>
          <a:prstGeom prst="rect">
            <a:avLst/>
          </a:prstGeom>
        </p:spPr>
      </p:pic>
    </p:spTree>
    <p:custDataLst>
      <p:tags r:id="rId10"/>
    </p:custDataLst>
  </p:cSld>
  <p:clrMapOvr>
    <a:masterClrMapping/>
  </p:clrMapOvr>
  <p:transition>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6.2.2 审计数据</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6</a:t>
            </a:r>
            <a:r>
              <a:rPr lang="zh-CN" altLang="en-US" b="1" dirty="0">
                <a:solidFill>
                  <a:schemeClr val="lt1"/>
                </a:solidFill>
                <a:sym typeface="+mn-ea"/>
              </a:rPr>
              <a:t>章 数据转换与加载</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46050" y="1351915"/>
            <a:ext cx="11909425" cy="4154170"/>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审计数据就是“对被审计单位的数据进行采集、预处理以及分析，从而发现审计线索，获得审计证据的过程”。审计数据有多种不同的处理方法，主要有以下几种。</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1. 数据查询</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2. 审计抽样</a:t>
            </a:r>
            <a:endParaRPr lang="zh-CN" altLang="en-US" sz="2400">
              <a:solidFill>
                <a:schemeClr val="bg1"/>
              </a:solidFill>
              <a:latin typeface="黑体" panose="02010609060101010101" charset="-122"/>
              <a:ea typeface="黑体" panose="02010609060101010101" charset="-122"/>
              <a:cs typeface="黑体" panose="02010609060101010101" charset="-122"/>
              <a:sym typeface="+mn-ea"/>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3. 统计分析</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4. 数值分析</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审计数据直接影响审计结果的准确性和效率性，国内外都在不断加深对审计数据的重视，研究与开发电子数据审计软件，为审计数据的采集、处理与分析提供保障。</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在 Kettle 中，可通过日志和审计功能存储日志、转换、步骤级别的日志信息。这些日志和错误事件数据一样，最关键的字段是批次号，Kettle 能对日志进行事件细节的审计，提供完整的质量指标和信息统计。</a:t>
            </a:r>
            <a:endParaRPr lang="zh-CN" altLang="en-US" sz="2400">
              <a:solidFill>
                <a:schemeClr val="bg1"/>
              </a:solidFill>
              <a:latin typeface="黑体" panose="02010609060101010101" charset="-122"/>
              <a:ea typeface="黑体" panose="02010609060101010101" charset="-122"/>
              <a:cs typeface="黑体" panose="02010609060101010101" charset="-122"/>
              <a:sym typeface="+mn-ea"/>
            </a:endParaRPr>
          </a:p>
        </p:txBody>
      </p:sp>
    </p:spTree>
    <p:custDataLst>
      <p:tags r:id="rId9"/>
    </p:custDataLst>
  </p:cSld>
  <p:clrMapOvr>
    <a:masterClrMapping/>
  </p:clrMapOvr>
  <p:transition>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7" name="组合 6"/>
          <p:cNvGrpSpPr/>
          <p:nvPr userDrawn="1">
            <p:custDataLst>
              <p:tags r:id="rId1"/>
            </p:custDataLst>
          </p:nvPr>
        </p:nvGrpSpPr>
        <p:grpSpPr>
          <a:xfrm>
            <a:off x="-17015" y="-1269"/>
            <a:ext cx="1660214" cy="1617784"/>
            <a:chOff x="-17015" y="1"/>
            <a:chExt cx="1660214" cy="1617784"/>
          </a:xfrm>
        </p:grpSpPr>
        <p:sp>
          <p:nvSpPr>
            <p:cNvPr id="8"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2"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3"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8"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9" name="矩形 8"/>
          <p:cNvSpPr/>
          <p:nvPr>
            <p:custDataLst>
              <p:tags r:id="rId7"/>
            </p:custDataLst>
          </p:nvPr>
        </p:nvSpPr>
        <p:spPr>
          <a:xfrm>
            <a:off x="3505130" y="1670685"/>
            <a:ext cx="8686870" cy="36576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矩形 1"/>
          <p:cNvSpPr/>
          <p:nvPr>
            <p:custDataLst>
              <p:tags r:id="rId8"/>
            </p:custDataLst>
          </p:nvPr>
        </p:nvSpPr>
        <p:spPr>
          <a:xfrm>
            <a:off x="4419600" y="3629660"/>
            <a:ext cx="1397000" cy="2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pic>
        <p:nvPicPr>
          <p:cNvPr id="3" name="图片 2"/>
          <p:cNvPicPr>
            <a:picLocks noChangeAspect="1"/>
          </p:cNvPicPr>
          <p:nvPr>
            <p:custDataLst>
              <p:tags r:id="rId9"/>
            </p:custDataLst>
          </p:nvPr>
        </p:nvPicPr>
        <p:blipFill rotWithShape="1">
          <a:blip r:embed="rId10"/>
          <a:srcRect l="35529" r="35529"/>
          <a:stretch>
            <a:fillRect/>
          </a:stretch>
        </p:blipFill>
        <p:spPr>
          <a:xfrm>
            <a:off x="-19076" y="0"/>
            <a:ext cx="3530372" cy="6858000"/>
          </a:xfrm>
          <a:custGeom>
            <a:avLst/>
            <a:gdLst/>
            <a:ahLst/>
            <a:cxnLst>
              <a:cxn ang="3">
                <a:pos x="hc" y="t"/>
              </a:cxn>
              <a:cxn ang="cd2">
                <a:pos x="l" y="vc"/>
              </a:cxn>
              <a:cxn ang="cd4">
                <a:pos x="hc" y="b"/>
              </a:cxn>
              <a:cxn ang="0">
                <a:pos x="r" y="vc"/>
              </a:cxn>
            </a:cxnLst>
            <a:rect l="l" t="t" r="r" b="b"/>
            <a:pathLst>
              <a:path w="4560" h="6480">
                <a:moveTo>
                  <a:pt x="0" y="0"/>
                </a:moveTo>
                <a:lnTo>
                  <a:pt x="4560" y="3240"/>
                </a:lnTo>
                <a:lnTo>
                  <a:pt x="4560" y="3240"/>
                </a:lnTo>
                <a:lnTo>
                  <a:pt x="0" y="6480"/>
                </a:lnTo>
                <a:lnTo>
                  <a:pt x="0" y="6480"/>
                </a:lnTo>
                <a:lnTo>
                  <a:pt x="0" y="0"/>
                </a:lnTo>
                <a:lnTo>
                  <a:pt x="0" y="0"/>
                </a:lnTo>
                <a:close/>
              </a:path>
            </a:pathLst>
          </a:custGeom>
        </p:spPr>
      </p:pic>
      <p:sp>
        <p:nvSpPr>
          <p:cNvPr id="4" name="文本框 3"/>
          <p:cNvSpPr txBox="1"/>
          <p:nvPr>
            <p:custDataLst>
              <p:tags r:id="rId11"/>
            </p:custDataLst>
          </p:nvPr>
        </p:nvSpPr>
        <p:spPr>
          <a:xfrm>
            <a:off x="4419600" y="2133600"/>
            <a:ext cx="6553251" cy="1127760"/>
          </a:xfrm>
          <a:prstGeom prst="rect">
            <a:avLst/>
          </a:prstGeom>
          <a:noFill/>
        </p:spPr>
        <p:txBody>
          <a:bodyPr wrap="square" lIns="63500" tIns="25400" rIns="63500" bIns="25400" rtlCol="0" anchor="b" anchorCtr="0">
            <a:normAutofit/>
          </a:bodyPr>
          <a:p>
            <a:pPr marL="0" lvl="0" indent="0" algn="l" fontAlgn="auto">
              <a:lnSpc>
                <a:spcPct val="100000"/>
              </a:lnSpc>
              <a:spcBef>
                <a:spcPts val="0"/>
              </a:spcBef>
              <a:spcAft>
                <a:spcPts val="800"/>
              </a:spcAft>
              <a:buSzPct val="100000"/>
              <a:buNone/>
            </a:pPr>
            <a:r>
              <a:rPr altLang="zh-CN" sz="3600">
                <a:sym typeface="+mn-ea"/>
              </a:rPr>
              <a:t>6.3 </a:t>
            </a:r>
            <a:r>
              <a:rPr lang="zh-CN" altLang="en-US" sz="3600">
                <a:sym typeface="+mn-ea"/>
              </a:rPr>
              <a:t>数据加载</a:t>
            </a:r>
            <a:endParaRPr lang="zh-CN" altLang="en-US" sz="3600" b="1" spc="200" dirty="0">
              <a:solidFill>
                <a:schemeClr val="tx1"/>
              </a:solidFill>
              <a:uFillTx/>
              <a:latin typeface="微软雅黑" panose="020B0503020204020204" charset="-122"/>
              <a:ea typeface="微软雅黑" panose="020B0503020204020204" charset="-122"/>
              <a:sym typeface="+mn-ea"/>
            </a:endParaRPr>
          </a:p>
        </p:txBody>
      </p:sp>
      <p:sp>
        <p:nvSpPr>
          <p:cNvPr id="11" name="Title 6"/>
          <p:cNvSpPr txBox="1"/>
          <p:nvPr>
            <p:custDataLst>
              <p:tags r:id="rId12"/>
            </p:custDataLst>
          </p:nvPr>
        </p:nvSpPr>
        <p:spPr>
          <a:xfrm>
            <a:off x="4419600" y="4023360"/>
            <a:ext cx="6553251" cy="853440"/>
          </a:xfrm>
          <a:prstGeom prst="rect">
            <a:avLst/>
          </a:prstGeom>
          <a:noFill/>
          <a:ln w="3175">
            <a:noFill/>
            <a:prstDash val="dash"/>
          </a:ln>
        </p:spPr>
        <p:txBody>
          <a:bodyPr wrap="square" lIns="63500" tIns="25400" rIns="63500" bIns="25400" anchor="t" anchorCtr="0">
            <a:normAutofit fontScale="7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0"/>
              </a:spcBef>
              <a:spcAft>
                <a:spcPts val="800"/>
              </a:spcAft>
              <a:buSzPct val="100000"/>
              <a:buNone/>
            </a:pPr>
            <a:r>
              <a:rPr lang="zh-CN" altLang="en-US" sz="3000">
                <a:solidFill>
                  <a:schemeClr val="tx1"/>
                </a:solidFill>
                <a:sym typeface="+mn-ea"/>
              </a:rPr>
              <a:t>重点：掌握数据加载方式。</a:t>
            </a:r>
            <a:endParaRPr lang="zh-CN" altLang="en-US" sz="3000">
              <a:solidFill>
                <a:schemeClr val="tx1"/>
              </a:solidFill>
              <a:sym typeface="+mn-ea"/>
            </a:endParaRPr>
          </a:p>
          <a:p>
            <a:pPr marL="0" lvl="0" indent="0" algn="l" fontAlgn="auto">
              <a:lnSpc>
                <a:spcPct val="100000"/>
              </a:lnSpc>
              <a:spcBef>
                <a:spcPts val="0"/>
              </a:spcBef>
              <a:spcAft>
                <a:spcPts val="800"/>
              </a:spcAft>
              <a:buSzPct val="100000"/>
              <a:buNone/>
            </a:pPr>
            <a:r>
              <a:rPr lang="zh-CN" altLang="en-US" sz="3000">
                <a:solidFill>
                  <a:schemeClr val="tx1"/>
                </a:solidFill>
                <a:sym typeface="+mn-ea"/>
              </a:rPr>
              <a:t>难点：掌握数据加载异常的处理方式。</a:t>
            </a:r>
            <a:endParaRPr lang="zh-CN" altLang="en-US" sz="3000">
              <a:solidFill>
                <a:schemeClr val="tx1"/>
              </a:solidFill>
              <a:sym typeface="+mn-ea"/>
            </a:endParaRPr>
          </a:p>
        </p:txBody>
      </p:sp>
    </p:spTree>
    <p:custDataLst>
      <p:tags r:id="rId1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6.3.1 数据加载的概念</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6</a:t>
            </a:r>
            <a:r>
              <a:rPr lang="zh-CN" altLang="en-US" b="1" dirty="0">
                <a:solidFill>
                  <a:schemeClr val="lt1"/>
                </a:solidFill>
                <a:sym typeface="+mn-ea"/>
              </a:rPr>
              <a:t>章 数据转换与加载</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20320" y="1689100"/>
            <a:ext cx="12050395" cy="3784600"/>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数据加载是继数据抽取、转换、清洗后的一个阶段，它负责将从数据源中抽取加工所需的数据，经过数据清洗和转换后，最终按照预定义好的数据仓库模型将数据加载到目标数据集市或数据仓库中，可实现 SQL 或批量加载。</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大多数情况下，异构数据源均可通过 SQL 语句进行 inset、update、delete 操作。而有些数据库管理系统集成了相应的批量加载方法，如 SQL Server 的 bcp、bulk 等，Oracle的 sqlldr，或使用 Oracle 的 plsql 工具中的 import 完成批量加载。大多数情况下会使用SQL 语句，因为这样导入有日志记录，是可回滚的。但是，批量加载操作易于使用，并且在加载大量数据时效率较高。</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当异构数据源的种类繁多，且数据仓库模型复杂时，使用专业的 ETL 工具必将事半功倍。</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spTree>
    <p:custDataLst>
      <p:tags r:id="rId9"/>
    </p:custDataLst>
  </p:cSld>
  <p:clrMapOvr>
    <a:masterClrMapping/>
  </p:clrMapOvr>
  <p:transition>
    <p:cove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6.3.2 数据加载的方式</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6</a:t>
            </a:r>
            <a:r>
              <a:rPr lang="zh-CN" altLang="en-US" b="1" dirty="0">
                <a:solidFill>
                  <a:schemeClr val="lt1"/>
                </a:solidFill>
                <a:sym typeface="+mn-ea"/>
              </a:rPr>
              <a:t>章 数据转换与加载</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255905" y="1370965"/>
            <a:ext cx="11696700" cy="3415030"/>
          </a:xfrm>
          <a:prstGeom prst="rect">
            <a:avLst/>
          </a:prstGeom>
          <a:noFill/>
        </p:spPr>
        <p:txBody>
          <a:bodyPr wrap="square" rtlCol="0" anchor="t">
            <a:spAutoFit/>
          </a:bodyPr>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与数据抽取方式类似，将数据加载到目标数据集市或数据仓库过程中，分为全量加载和增量加载。全量加载是指全表删除后再进行全部（全量）数据加载的方式；而增量加载是指目标表仅更新源表变化（增量）的数据。</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增量抽取机制适用于具有以下特点的数据表：</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（1）数据量巨大的目标表。</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（2）源表变化数据比较规律，例如按时间序列增长或减少。</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（3）源表变化数据相对数据总量较小。</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（4）目标表需要记录过期信息或者冗余信息。</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（5）业务系统能直接提供增量数据。</a:t>
            </a:r>
            <a:endParaRPr lang="zh-CN" altLang="en-US" sz="2400">
              <a:solidFill>
                <a:schemeClr val="bg1"/>
              </a:solidFill>
              <a:latin typeface="黑体" panose="02010609060101010101" charset="-122"/>
              <a:ea typeface="黑体" panose="02010609060101010101" charset="-122"/>
              <a:cs typeface="黑体" panose="02010609060101010101" charset="-122"/>
              <a:sym typeface="+mn-ea"/>
            </a:endParaRPr>
          </a:p>
        </p:txBody>
      </p:sp>
    </p:spTree>
    <p:custDataLst>
      <p:tags r:id="rId9"/>
    </p:custDataLst>
  </p:cSld>
  <p:clrMapOvr>
    <a:masterClrMapping/>
  </p:clrMapOvr>
  <p:transition>
    <p:cove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6.3.3 批量数据加载 </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6</a:t>
            </a:r>
            <a:r>
              <a:rPr lang="zh-CN" altLang="en-US" b="1" dirty="0">
                <a:solidFill>
                  <a:schemeClr val="lt1"/>
                </a:solidFill>
                <a:sym typeface="+mn-ea"/>
              </a:rPr>
              <a:t>章 数据转换与加载</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9"/>
            </p:custDataLst>
          </p:nvPr>
        </p:nvSpPr>
        <p:spPr>
          <a:xfrm>
            <a:off x="255905" y="1370965"/>
            <a:ext cx="11696700" cy="4154170"/>
          </a:xfrm>
          <a:prstGeom prst="rect">
            <a:avLst/>
          </a:prstGeom>
          <a:noFill/>
        </p:spPr>
        <p:txBody>
          <a:bodyPr wrap="square" rtlCol="0" anchor="t">
            <a:spAutoFit/>
          </a:bodyPr>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每种数据库都有自己的批量加载方法，Kettle 为大多数 DBMS（如 Oracle、MySQL、MS SQL Server 等）提供了批量加载方法。</a:t>
            </a:r>
            <a:endParaRPr lang="zh-CN" altLang="en-US" sz="2400">
              <a:solidFill>
                <a:schemeClr val="bg1"/>
              </a:solidFill>
              <a:latin typeface="黑体" panose="02010609060101010101" charset="-122"/>
              <a:ea typeface="黑体" panose="02010609060101010101" charset="-122"/>
              <a:cs typeface="黑体" panose="02010609060101010101" charset="-122"/>
              <a:sym typeface="+mn-ea"/>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1. MySQL 的批量加载</a:t>
            </a:r>
            <a:endParaRPr lang="zh-CN" altLang="en-US" sz="2400">
              <a:solidFill>
                <a:schemeClr val="bg1"/>
              </a:solidFill>
              <a:latin typeface="黑体" panose="02010609060101010101" charset="-122"/>
              <a:ea typeface="黑体" panose="02010609060101010101" charset="-122"/>
              <a:cs typeface="黑体" panose="02010609060101010101" charset="-122"/>
              <a:sym typeface="+mn-ea"/>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MySQL 是 Kettle 支持的从数据库批量加载到文件的 DBMS。Kettle 提供了两个组件实现批量加载功能：一个是通过作业项把文本文件批量加载到数据库；另一个是转换里的批量加载步骤。</a:t>
            </a:r>
            <a:endParaRPr lang="zh-CN" altLang="en-US" sz="2400">
              <a:solidFill>
                <a:schemeClr val="bg1"/>
              </a:solidFill>
              <a:latin typeface="黑体" panose="02010609060101010101" charset="-122"/>
              <a:ea typeface="黑体" panose="02010609060101010101" charset="-122"/>
              <a:cs typeface="黑体" panose="02010609060101010101" charset="-122"/>
              <a:sym typeface="+mn-ea"/>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2. Oracle 的批量加载</a:t>
            </a:r>
            <a:endParaRPr lang="zh-CN" altLang="en-US" sz="2400">
              <a:solidFill>
                <a:schemeClr val="bg1"/>
              </a:solidFill>
              <a:latin typeface="黑体" panose="02010609060101010101" charset="-122"/>
              <a:ea typeface="黑体" panose="02010609060101010101" charset="-122"/>
              <a:cs typeface="黑体" panose="02010609060101010101" charset="-122"/>
              <a:sym typeface="+mn-ea"/>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Kettle 的 Oracle 批量加载工具采用 SQL *Loader，该组件的功能复杂，需要配置较多的参数，同时也需要设置不同种类的文件，故使用 Oracle 批量加载需要做复杂的准备工作和配置工作，然而该工具健壮、可靠，能够精准控制处理数据和错误数据。</a:t>
            </a:r>
            <a:endParaRPr lang="zh-CN" altLang="en-US" sz="2400">
              <a:solidFill>
                <a:schemeClr val="bg1"/>
              </a:solidFill>
              <a:latin typeface="黑体" panose="02010609060101010101" charset="-122"/>
              <a:ea typeface="黑体" panose="02010609060101010101" charset="-122"/>
              <a:cs typeface="黑体" panose="02010609060101010101" charset="-122"/>
              <a:sym typeface="+mn-ea"/>
            </a:endParaRPr>
          </a:p>
        </p:txBody>
      </p:sp>
    </p:spTree>
    <p:custDataLst>
      <p:tags r:id="rId10"/>
    </p:custDataLst>
  </p:cSld>
  <p:clrMapOvr>
    <a:masterClrMapping/>
  </p:clrMapOvr>
  <p:transition>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p:cNvSpPr>
            <a:spLocks noGrp="1"/>
          </p:cNvSpPr>
          <p:nvPr>
            <p:ph type="title"/>
            <p:custDataLst>
              <p:tags r:id="rId1"/>
            </p:custDataLst>
          </p:nvPr>
        </p:nvSpPr>
        <p:spPr>
          <a:xfrm>
            <a:off x="5138058" y="2926805"/>
            <a:ext cx="6923314" cy="1004575"/>
          </a:xfrm>
        </p:spPr>
        <p:txBody>
          <a:bodyPr>
            <a:noAutofit/>
          </a:bodyPr>
          <a:p>
            <a:pPr marL="0" indent="0" algn="l">
              <a:lnSpc>
                <a:spcPct val="100000"/>
              </a:lnSpc>
              <a:spcBef>
                <a:spcPts val="0"/>
              </a:spcBef>
              <a:spcAft>
                <a:spcPts val="0"/>
              </a:spcAft>
              <a:buSzPct val="100000"/>
              <a:buNone/>
            </a:pPr>
            <a:r>
              <a:rPr lang="zh-CN" altLang="en-US" sz="4000" dirty="0">
                <a:solidFill>
                  <a:schemeClr val="lt1"/>
                </a:solidFill>
                <a:sym typeface="+mn-ea"/>
              </a:rPr>
              <a:t>第</a:t>
            </a:r>
            <a:r>
              <a:rPr lang="en-US" altLang="zh-CN" sz="4000" dirty="0">
                <a:solidFill>
                  <a:schemeClr val="lt1"/>
                </a:solidFill>
                <a:sym typeface="+mn-ea"/>
              </a:rPr>
              <a:t>6</a:t>
            </a:r>
            <a:r>
              <a:rPr lang="zh-CN" altLang="en-US" sz="4000" dirty="0">
                <a:solidFill>
                  <a:schemeClr val="lt1"/>
                </a:solidFill>
                <a:sym typeface="+mn-ea"/>
              </a:rPr>
              <a:t>章 数据转换与加载</a:t>
            </a:r>
            <a:endParaRPr lang="zh-CN" altLang="en-US" sz="4000" dirty="0">
              <a:solidFill>
                <a:schemeClr val="lt1"/>
              </a:solidFill>
              <a:sym typeface="+mn-ea"/>
            </a:endParaRPr>
          </a:p>
        </p:txBody>
      </p:sp>
      <p:sp>
        <p:nvSpPr>
          <p:cNvPr id="14" name="文本占位符 13"/>
          <p:cNvSpPr>
            <a:spLocks noGrp="1"/>
          </p:cNvSpPr>
          <p:nvPr>
            <p:ph type="body" idx="1"/>
            <p:custDataLst>
              <p:tags r:id="rId2"/>
            </p:custDataLst>
          </p:nvPr>
        </p:nvSpPr>
        <p:spPr>
          <a:xfrm>
            <a:off x="5137785" y="4231640"/>
            <a:ext cx="6923405" cy="2025650"/>
          </a:xfrm>
        </p:spPr>
        <p:txBody>
          <a:bodyPr>
            <a:noAutofit/>
          </a:bodyPr>
          <a:p>
            <a:pPr marL="0" lvl="0" indent="0" algn="l">
              <a:lnSpc>
                <a:spcPct val="100000"/>
              </a:lnSpc>
              <a:spcBef>
                <a:spcPts val="0"/>
              </a:spcBef>
              <a:spcAft>
                <a:spcPts val="0"/>
              </a:spcAft>
              <a:buSzPct val="100000"/>
              <a:buNone/>
            </a:pPr>
            <a:r>
              <a:rPr lang="zh-CN" altLang="en-US" sz="2000" dirty="0">
                <a:solidFill>
                  <a:schemeClr val="lt1"/>
                </a:solidFill>
                <a:sym typeface="+mn-ea"/>
              </a:rPr>
              <a:t>6.1数据清洗转换</a:t>
            </a:r>
            <a:endParaRPr lang="zh-CN" altLang="en-US" sz="2000" dirty="0">
              <a:solidFill>
                <a:schemeClr val="lt1"/>
              </a:solidFill>
              <a:sym typeface="+mn-ea"/>
            </a:endParaRPr>
          </a:p>
          <a:p>
            <a:pPr marL="0" lvl="0" indent="0" algn="l">
              <a:lnSpc>
                <a:spcPct val="100000"/>
              </a:lnSpc>
              <a:spcBef>
                <a:spcPts val="0"/>
              </a:spcBef>
              <a:spcAft>
                <a:spcPts val="0"/>
              </a:spcAft>
              <a:buSzPct val="100000"/>
              <a:buNone/>
            </a:pPr>
            <a:r>
              <a:rPr lang="zh-CN" altLang="en-US" sz="2000" dirty="0">
                <a:solidFill>
                  <a:schemeClr val="lt1"/>
                </a:solidFill>
                <a:sym typeface="+mn-ea"/>
              </a:rPr>
              <a:t>6.2数据质量评估</a:t>
            </a:r>
            <a:endParaRPr lang="zh-CN" altLang="en-US" sz="2000" dirty="0">
              <a:solidFill>
                <a:schemeClr val="lt1"/>
              </a:solidFill>
              <a:sym typeface="+mn-ea"/>
            </a:endParaRPr>
          </a:p>
          <a:p>
            <a:pPr marL="0" lvl="0" indent="0" algn="l">
              <a:lnSpc>
                <a:spcPct val="100000"/>
              </a:lnSpc>
              <a:spcBef>
                <a:spcPts val="0"/>
              </a:spcBef>
              <a:spcAft>
                <a:spcPts val="0"/>
              </a:spcAft>
              <a:buSzPct val="100000"/>
              <a:buNone/>
            </a:pPr>
            <a:r>
              <a:rPr lang="zh-CN" altLang="en-US" sz="2000" dirty="0">
                <a:solidFill>
                  <a:schemeClr val="lt1"/>
                </a:solidFill>
                <a:sym typeface="+mn-ea"/>
              </a:rPr>
              <a:t>6.3数据加载</a:t>
            </a:r>
            <a:endParaRPr lang="zh-CN" altLang="en-US" sz="2000" dirty="0">
              <a:solidFill>
                <a:schemeClr val="lt1"/>
              </a:solidFill>
              <a:sym typeface="+mn-ea"/>
            </a:endParaRPr>
          </a:p>
          <a:p>
            <a:pPr marL="0" lvl="0" indent="0" algn="l">
              <a:lnSpc>
                <a:spcPct val="100000"/>
              </a:lnSpc>
              <a:spcBef>
                <a:spcPts val="0"/>
              </a:spcBef>
              <a:spcAft>
                <a:spcPts val="0"/>
              </a:spcAft>
              <a:buSzPct val="100000"/>
              <a:buNone/>
            </a:pPr>
            <a:r>
              <a:rPr lang="zh-CN" altLang="en-US" sz="2000" dirty="0">
                <a:solidFill>
                  <a:schemeClr val="lt1"/>
                </a:solidFill>
                <a:sym typeface="+mn-ea"/>
              </a:rPr>
              <a:t>6.4租借记录的清洗转换实训</a:t>
            </a:r>
            <a:endParaRPr lang="zh-CN" altLang="en-US" sz="2000" dirty="0">
              <a:solidFill>
                <a:schemeClr val="lt1"/>
              </a:solidFill>
              <a:sym typeface="+mn-ea"/>
            </a:endParaRPr>
          </a:p>
        </p:txBody>
      </p:sp>
      <p:pic>
        <p:nvPicPr>
          <p:cNvPr id="2" name="图片 1" descr="图片1"/>
          <p:cNvPicPr>
            <a:picLocks noChangeAspect="1"/>
          </p:cNvPicPr>
          <p:nvPr>
            <p:custDataLst>
              <p:tags r:id="rId3"/>
            </p:custDataLst>
          </p:nvPr>
        </p:nvPicPr>
        <p:blipFill>
          <a:blip r:embed="rId4"/>
          <a:stretch>
            <a:fillRect/>
          </a:stretch>
        </p:blipFill>
        <p:spPr>
          <a:xfrm>
            <a:off x="6985" y="-3175"/>
            <a:ext cx="5669280" cy="6864350"/>
          </a:xfrm>
          <a:prstGeom prst="rect">
            <a:avLst/>
          </a:prstGeom>
        </p:spPr>
      </p:pic>
    </p:spTree>
    <p:custDataLst>
      <p:tags r:id="rId5"/>
    </p:custDataLst>
  </p:cSld>
  <p:clrMapOvr>
    <a:masterClrMapping/>
  </p:clrMapOvr>
  <p:transition>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6.3.4 数据加载异常处理 </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6</a:t>
            </a:r>
            <a:r>
              <a:rPr lang="zh-CN" altLang="en-US" b="1" dirty="0">
                <a:solidFill>
                  <a:schemeClr val="lt1"/>
                </a:solidFill>
                <a:sym typeface="+mn-ea"/>
              </a:rPr>
              <a:t>章 数据转换与加载</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9"/>
            </p:custDataLst>
          </p:nvPr>
        </p:nvSpPr>
        <p:spPr>
          <a:xfrm>
            <a:off x="255905" y="1721485"/>
            <a:ext cx="11696700" cy="3415030"/>
          </a:xfrm>
          <a:prstGeom prst="rect">
            <a:avLst/>
          </a:prstGeom>
          <a:noFill/>
        </p:spPr>
        <p:txBody>
          <a:bodyPr wrap="square" rtlCol="0" anchor="t">
            <a:spAutoFit/>
          </a:bodyPr>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（1）如果条件允许，可利用数据中转区对运营数据进行预处理，保证集成与加载的效性。</a:t>
            </a:r>
            <a:endParaRPr lang="zh-CN" altLang="en-US" sz="2400">
              <a:solidFill>
                <a:schemeClr val="bg1"/>
              </a:solidFill>
              <a:latin typeface="黑体" panose="02010609060101010101" charset="-122"/>
              <a:ea typeface="黑体" panose="02010609060101010101" charset="-122"/>
              <a:cs typeface="黑体" panose="02010609060101010101" charset="-122"/>
              <a:sym typeface="+mn-ea"/>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（2）如果 ETL 的过程是主动“拉取”，而不是从内部“推送”，其可控性将大大增强。</a:t>
            </a:r>
            <a:endParaRPr lang="zh-CN" altLang="en-US" sz="2400">
              <a:solidFill>
                <a:schemeClr val="bg1"/>
              </a:solidFill>
              <a:latin typeface="黑体" panose="02010609060101010101" charset="-122"/>
              <a:ea typeface="黑体" panose="02010609060101010101" charset="-122"/>
              <a:cs typeface="黑体" panose="02010609060101010101" charset="-122"/>
              <a:sym typeface="+mn-ea"/>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（3）在 ETL 之前应制定流程化的配置管理和标准协议。</a:t>
            </a:r>
            <a:endParaRPr lang="zh-CN" altLang="en-US" sz="2400">
              <a:solidFill>
                <a:schemeClr val="bg1"/>
              </a:solidFill>
              <a:latin typeface="黑体" panose="02010609060101010101" charset="-122"/>
              <a:ea typeface="黑体" panose="02010609060101010101" charset="-122"/>
              <a:cs typeface="黑体" panose="02010609060101010101" charset="-122"/>
              <a:sym typeface="+mn-ea"/>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（4）关键数据标准至关重要。ETL 面临的最大挑战是接收数据时其各源端数据的异构性和低质量。</a:t>
            </a:r>
            <a:endParaRPr lang="zh-CN" altLang="en-US" sz="2400">
              <a:solidFill>
                <a:schemeClr val="bg1"/>
              </a:solidFill>
              <a:latin typeface="黑体" panose="02010609060101010101" charset="-122"/>
              <a:ea typeface="黑体" panose="02010609060101010101" charset="-122"/>
              <a:cs typeface="黑体" panose="02010609060101010101" charset="-122"/>
              <a:sym typeface="+mn-ea"/>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（5）将数据加载到个体数据集时，在没有一个集中化的数据库的情况下，拥有数据模板是非常重要的。</a:t>
            </a:r>
            <a:endParaRPr lang="zh-CN" altLang="en-US" sz="2400">
              <a:solidFill>
                <a:schemeClr val="bg1"/>
              </a:solidFill>
              <a:latin typeface="黑体" panose="02010609060101010101" charset="-122"/>
              <a:ea typeface="黑体" panose="02010609060101010101" charset="-122"/>
              <a:cs typeface="黑体" panose="02010609060101010101" charset="-122"/>
              <a:sym typeface="+mn-ea"/>
            </a:endParaRPr>
          </a:p>
        </p:txBody>
      </p:sp>
    </p:spTree>
    <p:custDataLst>
      <p:tags r:id="rId10"/>
    </p:custDataLst>
  </p:cSld>
  <p:clrMapOvr>
    <a:masterClrMapping/>
  </p:clrMapOvr>
  <p:transition>
    <p:cove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7" name="组合 6"/>
          <p:cNvGrpSpPr/>
          <p:nvPr userDrawn="1">
            <p:custDataLst>
              <p:tags r:id="rId1"/>
            </p:custDataLst>
          </p:nvPr>
        </p:nvGrpSpPr>
        <p:grpSpPr>
          <a:xfrm>
            <a:off x="-17015" y="-1269"/>
            <a:ext cx="1660214" cy="1617784"/>
            <a:chOff x="-17015" y="1"/>
            <a:chExt cx="1660214" cy="1617784"/>
          </a:xfrm>
        </p:grpSpPr>
        <p:sp>
          <p:nvSpPr>
            <p:cNvPr id="8"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2"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3"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8"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9" name="矩形 8"/>
          <p:cNvSpPr/>
          <p:nvPr>
            <p:custDataLst>
              <p:tags r:id="rId7"/>
            </p:custDataLst>
          </p:nvPr>
        </p:nvSpPr>
        <p:spPr>
          <a:xfrm>
            <a:off x="3505130" y="1670685"/>
            <a:ext cx="8686870" cy="36576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矩形 1"/>
          <p:cNvSpPr/>
          <p:nvPr>
            <p:custDataLst>
              <p:tags r:id="rId8"/>
            </p:custDataLst>
          </p:nvPr>
        </p:nvSpPr>
        <p:spPr>
          <a:xfrm>
            <a:off x="4419600" y="3629660"/>
            <a:ext cx="1397000" cy="2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pic>
        <p:nvPicPr>
          <p:cNvPr id="3" name="图片 2"/>
          <p:cNvPicPr>
            <a:picLocks noChangeAspect="1"/>
          </p:cNvPicPr>
          <p:nvPr>
            <p:custDataLst>
              <p:tags r:id="rId9"/>
            </p:custDataLst>
          </p:nvPr>
        </p:nvPicPr>
        <p:blipFill rotWithShape="1">
          <a:blip r:embed="rId10"/>
          <a:srcRect l="35529" r="35529"/>
          <a:stretch>
            <a:fillRect/>
          </a:stretch>
        </p:blipFill>
        <p:spPr>
          <a:xfrm>
            <a:off x="-19076" y="0"/>
            <a:ext cx="3530372" cy="6858000"/>
          </a:xfrm>
          <a:custGeom>
            <a:avLst/>
            <a:gdLst/>
            <a:ahLst/>
            <a:cxnLst>
              <a:cxn ang="3">
                <a:pos x="hc" y="t"/>
              </a:cxn>
              <a:cxn ang="cd2">
                <a:pos x="l" y="vc"/>
              </a:cxn>
              <a:cxn ang="cd4">
                <a:pos x="hc" y="b"/>
              </a:cxn>
              <a:cxn ang="0">
                <a:pos x="r" y="vc"/>
              </a:cxn>
            </a:cxnLst>
            <a:rect l="l" t="t" r="r" b="b"/>
            <a:pathLst>
              <a:path w="4560" h="6480">
                <a:moveTo>
                  <a:pt x="0" y="0"/>
                </a:moveTo>
                <a:lnTo>
                  <a:pt x="4560" y="3240"/>
                </a:lnTo>
                <a:lnTo>
                  <a:pt x="4560" y="3240"/>
                </a:lnTo>
                <a:lnTo>
                  <a:pt x="0" y="6480"/>
                </a:lnTo>
                <a:lnTo>
                  <a:pt x="0" y="6480"/>
                </a:lnTo>
                <a:lnTo>
                  <a:pt x="0" y="0"/>
                </a:lnTo>
                <a:lnTo>
                  <a:pt x="0" y="0"/>
                </a:lnTo>
                <a:close/>
              </a:path>
            </a:pathLst>
          </a:custGeom>
        </p:spPr>
      </p:pic>
      <p:sp>
        <p:nvSpPr>
          <p:cNvPr id="4" name="文本框 3"/>
          <p:cNvSpPr txBox="1"/>
          <p:nvPr>
            <p:custDataLst>
              <p:tags r:id="rId11"/>
            </p:custDataLst>
          </p:nvPr>
        </p:nvSpPr>
        <p:spPr>
          <a:xfrm>
            <a:off x="4419600" y="2133600"/>
            <a:ext cx="6553251" cy="1127760"/>
          </a:xfrm>
          <a:prstGeom prst="rect">
            <a:avLst/>
          </a:prstGeom>
          <a:noFill/>
        </p:spPr>
        <p:txBody>
          <a:bodyPr wrap="square" lIns="63500" tIns="25400" rIns="63500" bIns="25400" rtlCol="0" anchor="b" anchorCtr="0">
            <a:normAutofit/>
          </a:bodyPr>
          <a:p>
            <a:pPr>
              <a:lnSpc>
                <a:spcPct val="100000"/>
              </a:lnSpc>
              <a:spcBef>
                <a:spcPts val="0"/>
              </a:spcBef>
              <a:spcAft>
                <a:spcPts val="0"/>
              </a:spcAft>
            </a:pPr>
            <a:r>
              <a:rPr altLang="zh-CN" sz="3600">
                <a:sym typeface="+mn-ea"/>
              </a:rPr>
              <a:t>6.4 </a:t>
            </a:r>
            <a:r>
              <a:rPr lang="zh-CN" altLang="en-US" sz="3600">
                <a:sym typeface="+mn-ea"/>
              </a:rPr>
              <a:t>租借记录的清洗转换实训</a:t>
            </a:r>
            <a:endParaRPr lang="zh-CN" altLang="en-US" sz="3600" b="1" spc="200" dirty="0">
              <a:solidFill>
                <a:schemeClr val="tx1"/>
              </a:solidFill>
              <a:uFillTx/>
              <a:latin typeface="微软雅黑" panose="020B0503020204020204" charset="-122"/>
              <a:ea typeface="微软雅黑" panose="020B0503020204020204" charset="-122"/>
              <a:sym typeface="+mn-ea"/>
            </a:endParaRPr>
          </a:p>
        </p:txBody>
      </p:sp>
      <p:sp>
        <p:nvSpPr>
          <p:cNvPr id="11" name="Title 6"/>
          <p:cNvSpPr txBox="1"/>
          <p:nvPr>
            <p:custDataLst>
              <p:tags r:id="rId12"/>
            </p:custDataLst>
          </p:nvPr>
        </p:nvSpPr>
        <p:spPr>
          <a:xfrm>
            <a:off x="4419600" y="4023360"/>
            <a:ext cx="6553251" cy="853440"/>
          </a:xfrm>
          <a:prstGeom prst="rect">
            <a:avLst/>
          </a:prstGeom>
          <a:noFill/>
          <a:ln w="3175">
            <a:noFill/>
            <a:prstDash val="dash"/>
          </a:ln>
        </p:spPr>
        <p:txBody>
          <a:bodyPr wrap="square" lIns="63500" tIns="25400" rIns="63500" bIns="25400" anchor="t" anchorCtr="0">
            <a:normAutofit fontScale="6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0"/>
              </a:spcBef>
              <a:spcAft>
                <a:spcPts val="800"/>
              </a:spcAft>
              <a:buSzPct val="100000"/>
              <a:buNone/>
            </a:pPr>
            <a:r>
              <a:rPr lang="zh-CN" altLang="en-US" sz="3000">
                <a:sym typeface="+mn-ea"/>
              </a:rPr>
              <a:t>重点：跟随实训指导完成租借记录的清洗转换实训。</a:t>
            </a:r>
            <a:endParaRPr lang="zh-CN" altLang="en-US" sz="3000">
              <a:sym typeface="+mn-ea"/>
            </a:endParaRPr>
          </a:p>
          <a:p>
            <a:pPr marL="0" lvl="0" indent="0" algn="l" fontAlgn="auto">
              <a:lnSpc>
                <a:spcPct val="100000"/>
              </a:lnSpc>
              <a:spcBef>
                <a:spcPts val="0"/>
              </a:spcBef>
              <a:spcAft>
                <a:spcPts val="800"/>
              </a:spcAft>
              <a:buSzPct val="100000"/>
              <a:buNone/>
            </a:pPr>
            <a:r>
              <a:rPr lang="zh-CN" altLang="en-US" sz="3000">
                <a:sym typeface="+mn-ea"/>
              </a:rPr>
              <a:t>难点：注意解决操作过程中遇到的难题。</a:t>
            </a:r>
            <a:endParaRPr lang="zh-CN" altLang="en-US" sz="3000">
              <a:solidFill>
                <a:schemeClr val="tx1"/>
              </a:solidFill>
              <a:sym typeface="+mn-ea"/>
            </a:endParaRPr>
          </a:p>
          <a:p>
            <a:pPr marL="0" lvl="0" indent="0" algn="l" fontAlgn="auto">
              <a:lnSpc>
                <a:spcPct val="100000"/>
              </a:lnSpc>
              <a:spcBef>
                <a:spcPts val="0"/>
              </a:spcBef>
              <a:spcAft>
                <a:spcPts val="800"/>
              </a:spcAft>
              <a:buSzPct val="100000"/>
              <a:buNone/>
            </a:pPr>
            <a:endParaRPr lang="zh-CN" altLang="en-US" sz="3000">
              <a:solidFill>
                <a:schemeClr val="tx1"/>
              </a:solidFill>
              <a:sym typeface="+mn-ea"/>
            </a:endParaRPr>
          </a:p>
        </p:txBody>
      </p:sp>
    </p:spTree>
    <p:custDataLst>
      <p:tags r:id="rId13"/>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6.4</a:t>
              </a:r>
              <a:r>
                <a:rPr lang="en-US" altLang="zh-CN" sz="4400" b="1" dirty="0">
                  <a:solidFill>
                    <a:schemeClr val="lt1"/>
                  </a:solidFill>
                  <a:latin typeface="微软雅黑" panose="020B0503020204020204" charset="-122"/>
                  <a:ea typeface="微软雅黑" panose="020B0503020204020204" charset="-122"/>
                  <a:sym typeface="+mn-ea"/>
                </a:rPr>
                <a:t> </a:t>
              </a:r>
              <a:r>
                <a:rPr lang="zh-CN" altLang="en-US" sz="4400" b="1" dirty="0">
                  <a:solidFill>
                    <a:schemeClr val="lt1"/>
                  </a:solidFill>
                  <a:latin typeface="微软雅黑" panose="020B0503020204020204" charset="-122"/>
                  <a:ea typeface="微软雅黑" panose="020B0503020204020204" charset="-122"/>
                  <a:sym typeface="+mn-ea"/>
                </a:rPr>
                <a:t>租借记录的清洗转换实训</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6</a:t>
            </a:r>
            <a:r>
              <a:rPr lang="zh-CN" altLang="en-US" b="1" dirty="0">
                <a:solidFill>
                  <a:schemeClr val="lt1"/>
                </a:solidFill>
                <a:sym typeface="+mn-ea"/>
              </a:rPr>
              <a:t>章 数据转换与加载</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59093" y="1229043"/>
            <a:ext cx="11473815" cy="4399915"/>
          </a:xfrm>
          <a:prstGeom prst="rect">
            <a:avLst/>
          </a:prstGeom>
          <a:noFill/>
        </p:spPr>
        <p:txBody>
          <a:bodyPr wrap="square" rtlCol="0">
            <a:spAutoFit/>
          </a:bodyPr>
          <a:p>
            <a:pPr indent="711200" fontAlgn="auto">
              <a:extLst>
                <a:ext uri="{35155182-B16C-46BC-9424-99874614C6A1}">
                  <wpsdc:indentchars xmlns:wpsdc="http://www.wps.cn/officeDocument/2017/drawingmlCustomData" val="200" checksum="3773799597"/>
                </a:ext>
              </a:extLst>
            </a:pPr>
            <a:r>
              <a:rPr lang="zh-CN" altLang="en-US" sz="2800">
                <a:solidFill>
                  <a:schemeClr val="bg1"/>
                </a:solidFill>
                <a:latin typeface="黑体" panose="02010609060101010101" charset="-122"/>
                <a:ea typeface="黑体" panose="02010609060101010101" charset="-122"/>
                <a:cs typeface="黑体" panose="02010609060101010101" charset="-122"/>
                <a:sym typeface="+mn-ea"/>
              </a:rPr>
              <a:t>1. 实训原理</a:t>
            </a:r>
            <a:endParaRPr lang="zh-CN" altLang="en-US" sz="2800">
              <a:solidFill>
                <a:schemeClr val="bg1"/>
              </a:solidFill>
              <a:latin typeface="黑体" panose="02010609060101010101" charset="-122"/>
              <a:ea typeface="黑体" panose="02010609060101010101" charset="-122"/>
              <a:cs typeface="黑体" panose="02010609060101010101" charset="-122"/>
              <a:sym typeface="+mn-ea"/>
            </a:endParaRPr>
          </a:p>
          <a:p>
            <a:pPr indent="711200" fontAlgn="auto">
              <a:extLst>
                <a:ext uri="{35155182-B16C-46BC-9424-99874614C6A1}">
                  <wpsdc:indentchars xmlns:wpsdc="http://www.wps.cn/officeDocument/2017/drawingmlCustomData" val="200" checksum="3773799597"/>
                </a:ext>
              </a:extLst>
            </a:pPr>
            <a:r>
              <a:rPr lang="zh-CN" altLang="en-US" sz="2800">
                <a:solidFill>
                  <a:schemeClr val="bg1"/>
                </a:solidFill>
                <a:latin typeface="黑体" panose="02010609060101010101" charset="-122"/>
                <a:ea typeface="黑体" panose="02010609060101010101" charset="-122"/>
                <a:cs typeface="黑体" panose="02010609060101010101" charset="-122"/>
                <a:sym typeface="+mn-ea"/>
              </a:rPr>
              <a:t>在 ETL 中，数据清洗是非常重要的步骤之一，其结果质量直接关系到模型效果和最终结论。步骤包括缺失值清洗、格式内容清洗、逻辑错误清洗、非需求数据清洗和关联性验证等。在实际应用中，通过 Kettle 的“转换”“流程”“脚本”“检验”等对象集合实现数</a:t>
            </a:r>
            <a:endParaRPr lang="zh-CN" altLang="en-US" sz="2800">
              <a:solidFill>
                <a:schemeClr val="bg1"/>
              </a:solidFill>
              <a:latin typeface="黑体" panose="02010609060101010101" charset="-122"/>
              <a:ea typeface="黑体" panose="02010609060101010101" charset="-122"/>
              <a:cs typeface="黑体" panose="02010609060101010101" charset="-122"/>
              <a:sym typeface="+mn-ea"/>
            </a:endParaRPr>
          </a:p>
          <a:p>
            <a:pPr indent="711200" fontAlgn="auto">
              <a:extLst>
                <a:ext uri="{35155182-B16C-46BC-9424-99874614C6A1}">
                  <wpsdc:indentchars xmlns:wpsdc="http://www.wps.cn/officeDocument/2017/drawingmlCustomData" val="200" checksum="3773799597"/>
                </a:ext>
              </a:extLst>
            </a:pPr>
            <a:r>
              <a:rPr lang="zh-CN" altLang="en-US" sz="2800">
                <a:solidFill>
                  <a:schemeClr val="bg1"/>
                </a:solidFill>
                <a:latin typeface="黑体" panose="02010609060101010101" charset="-122"/>
                <a:ea typeface="黑体" panose="02010609060101010101" charset="-122"/>
                <a:cs typeface="黑体" panose="02010609060101010101" charset="-122"/>
                <a:sym typeface="+mn-ea"/>
              </a:rPr>
              <a:t>据的清洗转换。</a:t>
            </a:r>
            <a:endParaRPr lang="zh-CN" altLang="en-US" sz="2800">
              <a:solidFill>
                <a:schemeClr val="bg1"/>
              </a:solidFill>
              <a:latin typeface="黑体" panose="02010609060101010101" charset="-122"/>
              <a:ea typeface="黑体" panose="02010609060101010101" charset="-122"/>
              <a:cs typeface="黑体" panose="02010609060101010101" charset="-122"/>
              <a:sym typeface="+mn-ea"/>
            </a:endParaRPr>
          </a:p>
          <a:p>
            <a:pPr indent="711200" fontAlgn="auto">
              <a:extLst>
                <a:ext uri="{35155182-B16C-46BC-9424-99874614C6A1}">
                  <wpsdc:indentchars xmlns:wpsdc="http://www.wps.cn/officeDocument/2017/drawingmlCustomData" val="200" checksum="3773799597"/>
                </a:ext>
              </a:extLst>
            </a:pPr>
            <a:r>
              <a:rPr lang="zh-CN" altLang="en-US" sz="2800">
                <a:solidFill>
                  <a:schemeClr val="bg1"/>
                </a:solidFill>
                <a:latin typeface="黑体" panose="02010609060101010101" charset="-122"/>
                <a:ea typeface="黑体" panose="02010609060101010101" charset="-122"/>
                <a:cs typeface="黑体" panose="02010609060101010101" charset="-122"/>
                <a:sym typeface="+mn-ea"/>
              </a:rPr>
              <a:t>2. 实训内容</a:t>
            </a:r>
            <a:endParaRPr lang="zh-CN" altLang="en-US" sz="2800">
              <a:solidFill>
                <a:schemeClr val="bg1"/>
              </a:solidFill>
              <a:latin typeface="黑体" panose="02010609060101010101" charset="-122"/>
              <a:ea typeface="黑体" panose="02010609060101010101" charset="-122"/>
              <a:cs typeface="黑体" panose="02010609060101010101" charset="-122"/>
              <a:sym typeface="+mn-ea"/>
            </a:endParaRPr>
          </a:p>
          <a:p>
            <a:pPr indent="711200" fontAlgn="auto">
              <a:extLst>
                <a:ext uri="{35155182-B16C-46BC-9424-99874614C6A1}">
                  <wpsdc:indentchars xmlns:wpsdc="http://www.wps.cn/officeDocument/2017/drawingmlCustomData" val="200" checksum="3773799597"/>
                </a:ext>
              </a:extLst>
            </a:pPr>
            <a:r>
              <a:rPr lang="zh-CN" altLang="en-US" sz="2800">
                <a:solidFill>
                  <a:schemeClr val="bg1"/>
                </a:solidFill>
                <a:latin typeface="黑体" panose="02010609060101010101" charset="-122"/>
                <a:ea typeface="黑体" panose="02010609060101010101" charset="-122"/>
                <a:cs typeface="黑体" panose="02010609060101010101" charset="-122"/>
                <a:sym typeface="+mn-ea"/>
              </a:rPr>
              <a:t>对租借记录中的数据信息进行清洗转换，分别获取合格数据和不合格数据。</a:t>
            </a:r>
            <a:endParaRPr lang="zh-CN" altLang="en-US" sz="2800">
              <a:solidFill>
                <a:schemeClr val="bg1"/>
              </a:solidFill>
              <a:latin typeface="黑体" panose="02010609060101010101" charset="-122"/>
              <a:ea typeface="黑体" panose="02010609060101010101" charset="-122"/>
              <a:cs typeface="黑体" panose="02010609060101010101" charset="-122"/>
              <a:sym typeface="+mn-ea"/>
            </a:endParaRPr>
          </a:p>
          <a:p>
            <a:endParaRPr lang="zh-CN" altLang="en-US" sz="2800">
              <a:solidFill>
                <a:schemeClr val="bg1"/>
              </a:solidFill>
              <a:latin typeface="黑体" panose="02010609060101010101" charset="-122"/>
              <a:ea typeface="黑体" panose="02010609060101010101" charset="-122"/>
              <a:cs typeface="黑体" panose="02010609060101010101" charset="-122"/>
              <a:sym typeface="+mn-ea"/>
            </a:endParaRPr>
          </a:p>
        </p:txBody>
      </p:sp>
    </p:spTree>
    <p:custDataLst>
      <p:tags r:id="rId9"/>
    </p:custDataLst>
  </p:cSld>
  <p:clrMapOvr>
    <a:masterClrMapping/>
  </p:clrMapOvr>
  <p:transition>
    <p:cove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p>
            <a:pPr marL="0" lvl="0" indent="0" algn="ctr">
              <a:lnSpc>
                <a:spcPct val="100000"/>
              </a:lnSpc>
              <a:spcBef>
                <a:spcPts val="0"/>
              </a:spcBef>
              <a:spcAft>
                <a:spcPts val="0"/>
              </a:spcAft>
              <a:buSzPct val="100000"/>
              <a:buNone/>
            </a:pPr>
            <a:r>
              <a:rPr lang="zh-CN" altLang="en-US" sz="5400" strike="noStrike" baseline="0" dirty="0">
                <a:solidFill>
                  <a:schemeClr val="lt1"/>
                </a:solidFill>
              </a:rPr>
              <a:t>谢 谢 聆 听</a:t>
            </a:r>
            <a:endParaRPr lang="zh-CN" altLang="en-US" sz="5400" strike="noStrike" baseline="0" dirty="0">
              <a:solidFill>
                <a:schemeClr val="lt1"/>
              </a:solidFill>
            </a:endParaRPr>
          </a:p>
        </p:txBody>
      </p:sp>
      <p:sp>
        <p:nvSpPr>
          <p:cNvPr id="5" name="文本占位符 4"/>
          <p:cNvSpPr>
            <a:spLocks noGrp="1"/>
          </p:cNvSpPr>
          <p:nvPr>
            <p:ph type="body" sz="quarter" idx="13"/>
            <p:custDataLst>
              <p:tags r:id="rId2"/>
            </p:custDataLst>
          </p:nvPr>
        </p:nvSpPr>
        <p:spPr/>
        <p:txBody>
          <a:bodyPr/>
          <a:p>
            <a:pPr marL="0" lvl="0" indent="0" algn="ctr">
              <a:lnSpc>
                <a:spcPct val="130000"/>
              </a:lnSpc>
              <a:spcBef>
                <a:spcPts val="0"/>
              </a:spcBef>
              <a:spcAft>
                <a:spcPts val="1000"/>
              </a:spcAft>
              <a:buSzPct val="100000"/>
              <a:buNone/>
            </a:pPr>
            <a:r>
              <a:rPr lang="zh-CN" dirty="0">
                <a:solidFill>
                  <a:schemeClr val="lt1"/>
                </a:solidFill>
                <a:sym typeface="+mn-ea"/>
              </a:rPr>
              <a:t>《数据清洗与治理》教学课件</a:t>
            </a:r>
            <a:endParaRPr lang="zh-CN" altLang="en-US" sz="2200" dirty="0">
              <a:solidFill>
                <a:schemeClr val="lt1"/>
              </a:solidFill>
            </a:endParaRPr>
          </a:p>
        </p:txBody>
      </p:sp>
    </p:spTree>
    <p:custDataLst>
      <p:tags r:id="rId3"/>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2" name="文本框 1"/>
          <p:cNvSpPr txBox="1"/>
          <p:nvPr/>
        </p:nvSpPr>
        <p:spPr>
          <a:xfrm>
            <a:off x="408940" y="906145"/>
            <a:ext cx="10968990" cy="5390515"/>
          </a:xfrm>
          <a:prstGeom prst="rect">
            <a:avLst/>
          </a:prstGeom>
          <a:noFill/>
        </p:spPr>
        <p:txBody>
          <a:bodyPr wrap="square" rtlCol="0">
            <a:normAutofit lnSpcReduction="20000"/>
          </a:bodyPr>
          <a:lstStyle/>
          <a:p>
            <a:pPr indent="504190" defTabSz="514350" fontAlgn="auto">
              <a:lnSpc>
                <a:spcPct val="150000"/>
              </a:lnSpc>
            </a:pPr>
            <a:r>
              <a:rPr lang="zh-CN" altLang="en-US" sz="2800" b="1" dirty="0">
                <a:solidFill>
                  <a:srgbClr val="FFFFFF"/>
                </a:solidFill>
                <a:latin typeface="微软雅黑" panose="020B0503020204020204" charset="-122"/>
                <a:ea typeface="微软雅黑" panose="020B0503020204020204" charset="-122"/>
                <a:cs typeface="微软雅黑" panose="020B0503020204020204" charset="-122"/>
              </a:rPr>
              <a:t>随着数据量的不断增加，信息化系统的不断完善，在大数据时代的趋势下，为了更好地满足数据集成、数据共享、数据分析等多方面的需要，通常人们会把多个数据集成到一起，此时就需要 ETL。ETL 中的 T 代表转换（transform），但实际上这个阶段还需要数据清洗和数据质量评估，只有针对满足数据标准的干净数据进行加载、存储、分析和应用，才最有意义。通过本章数据清洗转换、数据质量评估以及数据载入等知识的学习，能够加深对数据转化和数据载入等知识的认识，掌握数据清洗、数据检验、数据转换、数据审计、数据加载等环节的基本概念和应用方法。</a:t>
            </a:r>
            <a:endParaRPr lang="zh-CN" altLang="en-US" sz="2800" b="1" dirty="0">
              <a:solidFill>
                <a:srgbClr val="FFFFFF"/>
              </a:solidFill>
              <a:latin typeface="微软雅黑" panose="020B0503020204020204" charset="-122"/>
              <a:ea typeface="微软雅黑" panose="020B0503020204020204" charset="-122"/>
              <a:cs typeface="微软雅黑" panose="020B0503020204020204" charset="-122"/>
            </a:endParaRPr>
          </a:p>
        </p:txBody>
      </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rPr>
                <a:t>前言</a:t>
              </a:r>
              <a:endParaRPr lang="zh-CN" altLang="en-US"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6</a:t>
            </a:r>
            <a:r>
              <a:rPr lang="zh-CN" altLang="en-US" b="1" dirty="0">
                <a:solidFill>
                  <a:schemeClr val="lt1"/>
                </a:solidFill>
                <a:sym typeface="+mn-ea"/>
              </a:rPr>
              <a:t>章 数据转换与加载</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rPr>
                <a:t>知识导图</a:t>
              </a:r>
              <a:endParaRPr lang="zh-CN" altLang="en-US"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6</a:t>
            </a:r>
            <a:r>
              <a:rPr lang="zh-CN" altLang="en-US" b="1" dirty="0">
                <a:solidFill>
                  <a:schemeClr val="lt1"/>
                </a:solidFill>
                <a:sym typeface="+mn-ea"/>
              </a:rPr>
              <a:t>章 数据转换与加载</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9"/>
          <a:stretch>
            <a:fillRect/>
          </a:stretch>
        </p:blipFill>
        <p:spPr>
          <a:xfrm>
            <a:off x="262573" y="1202373"/>
            <a:ext cx="11666855" cy="4453255"/>
          </a:xfrm>
          <a:prstGeom prst="rect">
            <a:avLst/>
          </a:prstGeom>
        </p:spPr>
      </p:pic>
    </p:spTree>
    <p:custDataLst>
      <p:tags r:id="rId10"/>
    </p:custDataLst>
  </p:cSld>
  <p:clrMapOvr>
    <a:masterClrMapping/>
  </p:clrMapOvr>
  <p:transition>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7" name="组合 6"/>
          <p:cNvGrpSpPr/>
          <p:nvPr userDrawn="1">
            <p:custDataLst>
              <p:tags r:id="rId1"/>
            </p:custDataLst>
          </p:nvPr>
        </p:nvGrpSpPr>
        <p:grpSpPr>
          <a:xfrm>
            <a:off x="-17015" y="-1269"/>
            <a:ext cx="1660214" cy="1617784"/>
            <a:chOff x="-17015" y="1"/>
            <a:chExt cx="1660214" cy="1617784"/>
          </a:xfrm>
        </p:grpSpPr>
        <p:sp>
          <p:nvSpPr>
            <p:cNvPr id="8"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2"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3"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8"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9" name="矩形 8"/>
          <p:cNvSpPr/>
          <p:nvPr>
            <p:custDataLst>
              <p:tags r:id="rId7"/>
            </p:custDataLst>
          </p:nvPr>
        </p:nvSpPr>
        <p:spPr>
          <a:xfrm>
            <a:off x="3505130" y="1670685"/>
            <a:ext cx="8686870" cy="36576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矩形 1"/>
          <p:cNvSpPr/>
          <p:nvPr>
            <p:custDataLst>
              <p:tags r:id="rId8"/>
            </p:custDataLst>
          </p:nvPr>
        </p:nvSpPr>
        <p:spPr>
          <a:xfrm>
            <a:off x="4419600" y="3629660"/>
            <a:ext cx="1397000" cy="2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pic>
        <p:nvPicPr>
          <p:cNvPr id="3" name="图片 2"/>
          <p:cNvPicPr>
            <a:picLocks noChangeAspect="1"/>
          </p:cNvPicPr>
          <p:nvPr>
            <p:custDataLst>
              <p:tags r:id="rId9"/>
            </p:custDataLst>
          </p:nvPr>
        </p:nvPicPr>
        <p:blipFill rotWithShape="1">
          <a:blip r:embed="rId10"/>
          <a:srcRect l="35529" r="35529"/>
          <a:stretch>
            <a:fillRect/>
          </a:stretch>
        </p:blipFill>
        <p:spPr>
          <a:xfrm>
            <a:off x="-19076" y="0"/>
            <a:ext cx="3530372" cy="6858000"/>
          </a:xfrm>
          <a:custGeom>
            <a:avLst/>
            <a:gdLst/>
            <a:ahLst/>
            <a:cxnLst>
              <a:cxn ang="3">
                <a:pos x="hc" y="t"/>
              </a:cxn>
              <a:cxn ang="cd2">
                <a:pos x="l" y="vc"/>
              </a:cxn>
              <a:cxn ang="cd4">
                <a:pos x="hc" y="b"/>
              </a:cxn>
              <a:cxn ang="0">
                <a:pos x="r" y="vc"/>
              </a:cxn>
            </a:cxnLst>
            <a:rect l="l" t="t" r="r" b="b"/>
            <a:pathLst>
              <a:path w="4560" h="6480">
                <a:moveTo>
                  <a:pt x="0" y="0"/>
                </a:moveTo>
                <a:lnTo>
                  <a:pt x="4560" y="3240"/>
                </a:lnTo>
                <a:lnTo>
                  <a:pt x="4560" y="3240"/>
                </a:lnTo>
                <a:lnTo>
                  <a:pt x="0" y="6480"/>
                </a:lnTo>
                <a:lnTo>
                  <a:pt x="0" y="6480"/>
                </a:lnTo>
                <a:lnTo>
                  <a:pt x="0" y="0"/>
                </a:lnTo>
                <a:lnTo>
                  <a:pt x="0" y="0"/>
                </a:lnTo>
                <a:close/>
              </a:path>
            </a:pathLst>
          </a:custGeom>
        </p:spPr>
      </p:pic>
      <p:sp>
        <p:nvSpPr>
          <p:cNvPr id="4" name="文本框 3"/>
          <p:cNvSpPr txBox="1"/>
          <p:nvPr>
            <p:custDataLst>
              <p:tags r:id="rId11"/>
            </p:custDataLst>
          </p:nvPr>
        </p:nvSpPr>
        <p:spPr>
          <a:xfrm>
            <a:off x="4419600" y="2133600"/>
            <a:ext cx="6553251" cy="1127760"/>
          </a:xfrm>
          <a:prstGeom prst="rect">
            <a:avLst/>
          </a:prstGeom>
          <a:noFill/>
        </p:spPr>
        <p:txBody>
          <a:bodyPr wrap="square" lIns="63500" tIns="25400" rIns="63500" bIns="25400" rtlCol="0" anchor="b" anchorCtr="0">
            <a:normAutofit/>
          </a:bodyPr>
          <a:p>
            <a:pPr marL="0" lvl="0" indent="0" algn="l" fontAlgn="auto">
              <a:lnSpc>
                <a:spcPct val="100000"/>
              </a:lnSpc>
              <a:spcBef>
                <a:spcPts val="0"/>
              </a:spcBef>
              <a:spcAft>
                <a:spcPts val="800"/>
              </a:spcAft>
              <a:buSzPct val="100000"/>
              <a:buNone/>
            </a:pPr>
            <a:r>
              <a:rPr altLang="zh-CN" sz="3600">
                <a:sym typeface="+mn-ea"/>
              </a:rPr>
              <a:t>6.1 </a:t>
            </a:r>
            <a:r>
              <a:rPr lang="zh-CN" altLang="en-US" sz="3600">
                <a:sym typeface="+mn-ea"/>
              </a:rPr>
              <a:t>数据清洗转换</a:t>
            </a:r>
            <a:endParaRPr lang="zh-CN" altLang="en-US" sz="3600" b="1" spc="200" dirty="0">
              <a:solidFill>
                <a:schemeClr val="tx1"/>
              </a:solidFill>
              <a:uFillTx/>
              <a:latin typeface="微软雅黑" panose="020B0503020204020204" charset="-122"/>
              <a:ea typeface="微软雅黑" panose="020B0503020204020204" charset="-122"/>
              <a:sym typeface="+mn-ea"/>
            </a:endParaRPr>
          </a:p>
        </p:txBody>
      </p:sp>
      <p:sp>
        <p:nvSpPr>
          <p:cNvPr id="11" name="Title 6"/>
          <p:cNvSpPr txBox="1"/>
          <p:nvPr>
            <p:custDataLst>
              <p:tags r:id="rId12"/>
            </p:custDataLst>
          </p:nvPr>
        </p:nvSpPr>
        <p:spPr>
          <a:xfrm>
            <a:off x="4419600" y="4023360"/>
            <a:ext cx="6553251" cy="853440"/>
          </a:xfrm>
          <a:prstGeom prst="rect">
            <a:avLst/>
          </a:prstGeom>
          <a:noFill/>
          <a:ln w="3175">
            <a:noFill/>
            <a:prstDash val="dash"/>
          </a:ln>
        </p:spPr>
        <p:txBody>
          <a:bodyPr wrap="square" lIns="63500" tIns="25400" rIns="63500" bIns="25400" anchor="t" anchorCtr="0">
            <a:normAutofit fontScale="7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0"/>
              </a:spcBef>
              <a:spcAft>
                <a:spcPts val="800"/>
              </a:spcAft>
              <a:buSzPct val="100000"/>
              <a:buNone/>
            </a:pPr>
            <a:r>
              <a:rPr lang="zh-CN" altLang="en-US" sz="3000">
                <a:solidFill>
                  <a:schemeClr val="tx1"/>
                </a:solidFill>
                <a:sym typeface="+mn-ea"/>
              </a:rPr>
              <a:t>重点：掌握数据清洗转换</a:t>
            </a:r>
            <a:endParaRPr lang="zh-CN" altLang="en-US" sz="3000">
              <a:solidFill>
                <a:schemeClr val="tx1"/>
              </a:solidFill>
              <a:sym typeface="+mn-ea"/>
            </a:endParaRPr>
          </a:p>
          <a:p>
            <a:pPr marL="0" lvl="0" indent="0" algn="l" fontAlgn="auto">
              <a:lnSpc>
                <a:spcPct val="100000"/>
              </a:lnSpc>
              <a:spcBef>
                <a:spcPts val="0"/>
              </a:spcBef>
              <a:spcAft>
                <a:spcPts val="800"/>
              </a:spcAft>
              <a:buSzPct val="100000"/>
              <a:buNone/>
            </a:pPr>
            <a:r>
              <a:rPr lang="zh-CN" altLang="en-US" sz="3000">
                <a:solidFill>
                  <a:schemeClr val="tx1"/>
                </a:solidFill>
                <a:sym typeface="+mn-ea"/>
              </a:rPr>
              <a:t>难点：数据转换错误及其处理方式。</a:t>
            </a:r>
            <a:endParaRPr lang="zh-CN" altLang="en-US" sz="3000">
              <a:solidFill>
                <a:schemeClr val="tx1"/>
              </a:solidFill>
              <a:sym typeface="+mn-ea"/>
            </a:endParaRPr>
          </a:p>
        </p:txBody>
      </p:sp>
    </p:spTree>
    <p:custDataLst>
      <p:tags r:id="rId1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6.1.1 数据清洗</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6</a:t>
            </a:r>
            <a:r>
              <a:rPr lang="zh-CN" altLang="en-US" b="1" dirty="0">
                <a:solidFill>
                  <a:schemeClr val="lt1"/>
                </a:solidFill>
                <a:sym typeface="+mn-ea"/>
              </a:rPr>
              <a:t>章 数据转换与加载</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252730" y="856615"/>
            <a:ext cx="11764645" cy="1568450"/>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在进行数据清洗前，需要确定清洗数据的规模，一般情况下使用 RDBMS 承载数据，例如采取 MySQL 作为数据清洗的环境。对于大数据分析，数据清洗可以采取文本存储。另外，需要目标端数据的元数据和数据标准，以便更加容易地了解数据。在具备以上前提后，即可进行“脏”数据的清洗。</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sp>
        <p:nvSpPr>
          <p:cNvPr id="3" name="文本框 2"/>
          <p:cNvSpPr txBox="1"/>
          <p:nvPr>
            <p:custDataLst>
              <p:tags r:id="rId9"/>
            </p:custDataLst>
          </p:nvPr>
        </p:nvSpPr>
        <p:spPr>
          <a:xfrm>
            <a:off x="252730" y="2425065"/>
            <a:ext cx="11764645" cy="3784600"/>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1. 缺失值清洗</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在各类数据系统中，缺失值的问题时常发生。具体原因较多，主要分为系统原因和人为原因。系统原因又分设备机械原因和软件系统原因。</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设备机械原因是由于机械原因导致的数据收集或保存的失败造成的数据缺失。</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软件系统原因为软件系统的完备性或扩展性缺陷。</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人为原因是由于人的主观失误、历史局限或有意隐瞒造成的数据缺失缺失值是最常见的数据问题，处理缺失值的方法有很多，建议按以下步骤操作。</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（1）确定范围。</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（2）去除不需要的字段。</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（3）填充缺失内容。常见的补齐方法有四种：</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6510020" y="5087620"/>
            <a:ext cx="4064000" cy="1322070"/>
          </a:xfrm>
          <a:prstGeom prst="rect">
            <a:avLst/>
          </a:prstGeom>
          <a:noFill/>
        </p:spPr>
        <p:txBody>
          <a:bodyPr wrap="square" rtlCol="0">
            <a:spAutoFit/>
          </a:bodyPr>
          <a:p>
            <a:pPr indent="609600" fontAlgn="auto"/>
            <a:r>
              <a:rPr lang="zh-CN" altLang="en-US" sz="2000">
                <a:solidFill>
                  <a:schemeClr val="bg1"/>
                </a:solidFill>
                <a:latin typeface="黑体" panose="02010609060101010101" charset="-122"/>
                <a:ea typeface="黑体" panose="02010609060101010101" charset="-122"/>
                <a:cs typeface="黑体" panose="02010609060101010101" charset="-122"/>
                <a:sym typeface="+mn-ea"/>
              </a:rPr>
              <a:t>①人工填写。</a:t>
            </a:r>
            <a:endParaRPr lang="zh-CN" altLang="en-US" sz="2000">
              <a:solidFill>
                <a:schemeClr val="bg1"/>
              </a:solidFill>
              <a:latin typeface="黑体" panose="02010609060101010101" charset="-122"/>
              <a:ea typeface="黑体" panose="02010609060101010101" charset="-122"/>
              <a:cs typeface="黑体" panose="02010609060101010101" charset="-122"/>
              <a:sym typeface="+mn-ea"/>
            </a:endParaRPr>
          </a:p>
          <a:p>
            <a:pPr indent="609600" fontAlgn="auto"/>
            <a:r>
              <a:rPr lang="zh-CN" altLang="en-US" sz="2000">
                <a:solidFill>
                  <a:schemeClr val="bg1"/>
                </a:solidFill>
                <a:latin typeface="黑体" panose="02010609060101010101" charset="-122"/>
                <a:ea typeface="黑体" panose="02010609060101010101" charset="-122"/>
                <a:cs typeface="黑体" panose="02010609060101010101" charset="-122"/>
                <a:sym typeface="+mn-ea"/>
              </a:rPr>
              <a:t>②不同指标的计算结果填充。</a:t>
            </a:r>
            <a:endParaRPr lang="zh-CN" altLang="en-US" sz="2000">
              <a:solidFill>
                <a:schemeClr val="bg1"/>
              </a:solidFill>
              <a:latin typeface="黑体" panose="02010609060101010101" charset="-122"/>
              <a:ea typeface="黑体" panose="02010609060101010101" charset="-122"/>
              <a:cs typeface="黑体" panose="02010609060101010101" charset="-122"/>
              <a:sym typeface="+mn-ea"/>
            </a:endParaRPr>
          </a:p>
          <a:p>
            <a:pPr indent="609600" fontAlgn="auto"/>
            <a:r>
              <a:rPr lang="zh-CN" altLang="en-US" sz="2000">
                <a:solidFill>
                  <a:schemeClr val="bg1"/>
                </a:solidFill>
                <a:latin typeface="黑体" panose="02010609060101010101" charset="-122"/>
                <a:ea typeface="黑体" panose="02010609060101010101" charset="-122"/>
                <a:cs typeface="黑体" panose="02010609060101010101" charset="-122"/>
                <a:sym typeface="+mn-ea"/>
              </a:rPr>
              <a:t>③同一指标的计算结果填充。</a:t>
            </a:r>
            <a:endParaRPr lang="zh-CN" altLang="en-US" sz="2000">
              <a:solidFill>
                <a:schemeClr val="bg1"/>
              </a:solidFill>
              <a:latin typeface="黑体" panose="02010609060101010101" charset="-122"/>
              <a:ea typeface="黑体" panose="02010609060101010101" charset="-122"/>
              <a:cs typeface="黑体" panose="02010609060101010101" charset="-122"/>
              <a:sym typeface="+mn-ea"/>
            </a:endParaRPr>
          </a:p>
          <a:p>
            <a:pPr indent="609600" fontAlgn="auto"/>
            <a:r>
              <a:rPr lang="zh-CN" altLang="en-US" sz="2000">
                <a:solidFill>
                  <a:schemeClr val="bg1"/>
                </a:solidFill>
                <a:latin typeface="黑体" panose="02010609060101010101" charset="-122"/>
                <a:ea typeface="黑体" panose="02010609060101010101" charset="-122"/>
                <a:cs typeface="黑体" panose="02010609060101010101" charset="-122"/>
                <a:sym typeface="+mn-ea"/>
              </a:rPr>
              <a:t>④重新取数。</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spTree>
    <p:custDataLst>
      <p:tags r:id="rId10"/>
    </p:custDataLst>
  </p:cSld>
  <p:clrMapOvr>
    <a:masterClrMapping/>
  </p:clrMapOvr>
  <p:transition>
    <p:cov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6.1.1 数据清洗</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6</a:t>
            </a:r>
            <a:r>
              <a:rPr lang="zh-CN" altLang="en-US" b="1" dirty="0">
                <a:solidFill>
                  <a:schemeClr val="lt1"/>
                </a:solidFill>
                <a:sym typeface="+mn-ea"/>
              </a:rPr>
              <a:t>章 数据转换与加载</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9"/>
            </p:custDataLst>
          </p:nvPr>
        </p:nvSpPr>
        <p:spPr>
          <a:xfrm>
            <a:off x="252730" y="1442085"/>
            <a:ext cx="11764645" cy="3881755"/>
          </a:xfrm>
          <a:prstGeom prst="rect">
            <a:avLst/>
          </a:prstGeom>
          <a:noFill/>
        </p:spPr>
        <p:txBody>
          <a:bodyPr wrap="square" rtlCol="0">
            <a:spAutoFit/>
          </a:bodyPr>
          <a:p>
            <a:pPr indent="711200" fontAlgn="auto">
              <a:lnSpc>
                <a:spcPct val="110000"/>
              </a:lnSpc>
              <a:extLst>
                <a:ext uri="{35155182-B16C-46BC-9424-99874614C6A1}">
                  <wpsdc:indentchars xmlns:wpsdc="http://www.wps.cn/officeDocument/2017/drawingmlCustomData" val="200" checksum="3773799597"/>
                </a:ext>
              </a:extLst>
            </a:pPr>
            <a:r>
              <a:rPr lang="zh-CN" altLang="en-US" sz="2800">
                <a:solidFill>
                  <a:schemeClr val="bg1"/>
                </a:solidFill>
                <a:latin typeface="黑体" panose="02010609060101010101" charset="-122"/>
                <a:ea typeface="黑体" panose="02010609060101010101" charset="-122"/>
                <a:cs typeface="黑体" panose="02010609060101010101" charset="-122"/>
              </a:rPr>
              <a:t>2. 格式内容清洗</a:t>
            </a:r>
            <a:endParaRPr lang="zh-CN" altLang="en-US" sz="2800">
              <a:solidFill>
                <a:schemeClr val="bg1"/>
              </a:solidFill>
              <a:latin typeface="黑体" panose="02010609060101010101" charset="-122"/>
              <a:ea typeface="黑体" panose="02010609060101010101" charset="-122"/>
              <a:cs typeface="黑体" panose="02010609060101010101" charset="-122"/>
            </a:endParaRPr>
          </a:p>
          <a:p>
            <a:pPr indent="711200" fontAlgn="auto">
              <a:lnSpc>
                <a:spcPct val="110000"/>
              </a:lnSpc>
              <a:extLst>
                <a:ext uri="{35155182-B16C-46BC-9424-99874614C6A1}">
                  <wpsdc:indentchars xmlns:wpsdc="http://www.wps.cn/officeDocument/2017/drawingmlCustomData" val="200" checksum="3773799597"/>
                </a:ext>
              </a:extLst>
            </a:pPr>
            <a:r>
              <a:rPr lang="zh-CN" altLang="en-US" sz="2800">
                <a:solidFill>
                  <a:schemeClr val="bg1"/>
                </a:solidFill>
                <a:latin typeface="黑体" panose="02010609060101010101" charset="-122"/>
                <a:ea typeface="黑体" panose="02010609060101010101" charset="-122"/>
                <a:cs typeface="黑体" panose="02010609060101010101" charset="-122"/>
              </a:rPr>
              <a:t>如果数据是由系统日志而来，那么在格式和内容方面通常会与元数据的描述一致。如果数据是由人工收集或用户填写而来，则有很大可能性在格式和内容上存在一些问题。简单来说，格式内容问题有以下几类：</a:t>
            </a:r>
            <a:endParaRPr lang="zh-CN" altLang="en-US" sz="2800">
              <a:solidFill>
                <a:schemeClr val="bg1"/>
              </a:solidFill>
              <a:latin typeface="黑体" panose="02010609060101010101" charset="-122"/>
              <a:ea typeface="黑体" panose="02010609060101010101" charset="-122"/>
              <a:cs typeface="黑体" panose="02010609060101010101" charset="-122"/>
            </a:endParaRPr>
          </a:p>
          <a:p>
            <a:pPr indent="711200" fontAlgn="auto">
              <a:lnSpc>
                <a:spcPct val="110000"/>
              </a:lnSpc>
              <a:extLst>
                <a:ext uri="{35155182-B16C-46BC-9424-99874614C6A1}">
                  <wpsdc:indentchars xmlns:wpsdc="http://www.wps.cn/officeDocument/2017/drawingmlCustomData" val="200" checksum="3773799597"/>
                </a:ext>
              </a:extLst>
            </a:pPr>
            <a:r>
              <a:rPr lang="zh-CN" altLang="en-US" sz="2800">
                <a:solidFill>
                  <a:schemeClr val="bg1"/>
                </a:solidFill>
                <a:latin typeface="黑体" panose="02010609060101010101" charset="-122"/>
                <a:ea typeface="黑体" panose="02010609060101010101" charset="-122"/>
                <a:cs typeface="黑体" panose="02010609060101010101" charset="-122"/>
              </a:rPr>
              <a:t>（1）时间日期数字格式清洗。</a:t>
            </a:r>
            <a:endParaRPr lang="zh-CN" altLang="en-US" sz="2800">
              <a:solidFill>
                <a:schemeClr val="bg1"/>
              </a:solidFill>
              <a:latin typeface="黑体" panose="02010609060101010101" charset="-122"/>
              <a:ea typeface="黑体" panose="02010609060101010101" charset="-122"/>
              <a:cs typeface="黑体" panose="02010609060101010101" charset="-122"/>
            </a:endParaRPr>
          </a:p>
          <a:p>
            <a:pPr indent="711200" fontAlgn="auto">
              <a:lnSpc>
                <a:spcPct val="110000"/>
              </a:lnSpc>
              <a:extLst>
                <a:ext uri="{35155182-B16C-46BC-9424-99874614C6A1}">
                  <wpsdc:indentchars xmlns:wpsdc="http://www.wps.cn/officeDocument/2017/drawingmlCustomData" val="200" checksum="3773799597"/>
                </a:ext>
              </a:extLst>
            </a:pPr>
            <a:r>
              <a:rPr lang="zh-CN" altLang="en-US" sz="2800">
                <a:solidFill>
                  <a:schemeClr val="bg1"/>
                </a:solidFill>
                <a:latin typeface="黑体" panose="02010609060101010101" charset="-122"/>
                <a:ea typeface="黑体" panose="02010609060101010101" charset="-122"/>
                <a:cs typeface="黑体" panose="02010609060101010101" charset="-122"/>
              </a:rPr>
              <a:t>（2）全角和半角等显示格式不一致。</a:t>
            </a:r>
            <a:endParaRPr lang="zh-CN" altLang="en-US" sz="2800">
              <a:solidFill>
                <a:schemeClr val="bg1"/>
              </a:solidFill>
              <a:latin typeface="黑体" panose="02010609060101010101" charset="-122"/>
              <a:ea typeface="黑体" panose="02010609060101010101" charset="-122"/>
              <a:cs typeface="黑体" panose="02010609060101010101" charset="-122"/>
            </a:endParaRPr>
          </a:p>
          <a:p>
            <a:pPr indent="711200" fontAlgn="auto">
              <a:lnSpc>
                <a:spcPct val="110000"/>
              </a:lnSpc>
              <a:extLst>
                <a:ext uri="{35155182-B16C-46BC-9424-99874614C6A1}">
                  <wpsdc:indentchars xmlns:wpsdc="http://www.wps.cn/officeDocument/2017/drawingmlCustomData" val="200" checksum="3773799597"/>
                </a:ext>
              </a:extLst>
            </a:pPr>
            <a:r>
              <a:rPr lang="zh-CN" altLang="en-US" sz="2800">
                <a:solidFill>
                  <a:schemeClr val="bg1"/>
                </a:solidFill>
                <a:latin typeface="黑体" panose="02010609060101010101" charset="-122"/>
                <a:ea typeface="黑体" panose="02010609060101010101" charset="-122"/>
                <a:cs typeface="黑体" panose="02010609060101010101" charset="-122"/>
              </a:rPr>
              <a:t>（3）内容中有不该存在的字符。</a:t>
            </a:r>
            <a:endParaRPr lang="zh-CN" altLang="en-US" sz="2800">
              <a:solidFill>
                <a:schemeClr val="bg1"/>
              </a:solidFill>
              <a:latin typeface="黑体" panose="02010609060101010101" charset="-122"/>
              <a:ea typeface="黑体" panose="02010609060101010101" charset="-122"/>
              <a:cs typeface="黑体" panose="02010609060101010101" charset="-122"/>
            </a:endParaRPr>
          </a:p>
          <a:p>
            <a:pPr indent="711200" fontAlgn="auto">
              <a:lnSpc>
                <a:spcPct val="110000"/>
              </a:lnSpc>
              <a:extLst>
                <a:ext uri="{35155182-B16C-46BC-9424-99874614C6A1}">
                  <wpsdc:indentchars xmlns:wpsdc="http://www.wps.cn/officeDocument/2017/drawingmlCustomData" val="200" checksum="3773799597"/>
                </a:ext>
              </a:extLst>
            </a:pPr>
            <a:r>
              <a:rPr lang="zh-CN" altLang="en-US" sz="2800">
                <a:solidFill>
                  <a:schemeClr val="bg1"/>
                </a:solidFill>
                <a:latin typeface="黑体" panose="02010609060101010101" charset="-122"/>
                <a:ea typeface="黑体" panose="02010609060101010101" charset="-122"/>
                <a:cs typeface="黑体" panose="02010609060101010101" charset="-122"/>
              </a:rPr>
              <a:t>（4）内容与该字段应有内容不符。</a:t>
            </a:r>
            <a:endParaRPr lang="zh-CN" altLang="en-US" sz="2800">
              <a:solidFill>
                <a:schemeClr val="bg1"/>
              </a:solidFill>
              <a:latin typeface="黑体" panose="02010609060101010101" charset="-122"/>
              <a:ea typeface="黑体" panose="02010609060101010101" charset="-122"/>
              <a:cs typeface="黑体" panose="02010609060101010101" charset="-122"/>
            </a:endParaRPr>
          </a:p>
        </p:txBody>
      </p:sp>
    </p:spTree>
    <p:custDataLst>
      <p:tags r:id="rId10"/>
    </p:custDataLst>
  </p:cSld>
  <p:clrMapOvr>
    <a:masterClrMapping/>
  </p:clrMapOvr>
  <p:transition>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6.1.1 数据清洗</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6</a:t>
            </a:r>
            <a:r>
              <a:rPr lang="zh-CN" altLang="en-US" b="1" dirty="0">
                <a:solidFill>
                  <a:schemeClr val="lt1"/>
                </a:solidFill>
                <a:sym typeface="+mn-ea"/>
              </a:rPr>
              <a:t>章 数据转换与加载</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9"/>
            </p:custDataLst>
          </p:nvPr>
        </p:nvSpPr>
        <p:spPr>
          <a:xfrm>
            <a:off x="252730" y="918210"/>
            <a:ext cx="11764645" cy="3881755"/>
          </a:xfrm>
          <a:prstGeom prst="rect">
            <a:avLst/>
          </a:prstGeom>
          <a:noFill/>
        </p:spPr>
        <p:txBody>
          <a:bodyPr wrap="square" rtlCol="0">
            <a:spAutoFit/>
          </a:bodyPr>
          <a:p>
            <a:pPr indent="711200" fontAlgn="auto">
              <a:lnSpc>
                <a:spcPct val="110000"/>
              </a:lnSpc>
              <a:extLst>
                <a:ext uri="{35155182-B16C-46BC-9424-99874614C6A1}">
                  <wpsdc:indentchars xmlns:wpsdc="http://www.wps.cn/officeDocument/2017/drawingmlCustomData" val="200" checksum="3773799597"/>
                </a:ext>
              </a:extLst>
            </a:pPr>
            <a:r>
              <a:rPr lang="zh-CN" altLang="en-US" sz="2800">
                <a:solidFill>
                  <a:schemeClr val="bg1"/>
                </a:solidFill>
                <a:latin typeface="黑体" panose="02010609060101010101" charset="-122"/>
                <a:ea typeface="黑体" panose="02010609060101010101" charset="-122"/>
                <a:cs typeface="黑体" panose="02010609060101010101" charset="-122"/>
              </a:rPr>
              <a:t>3. 逻辑错误清洗</a:t>
            </a:r>
            <a:endParaRPr lang="zh-CN" altLang="en-US" sz="2800">
              <a:solidFill>
                <a:schemeClr val="bg1"/>
              </a:solidFill>
              <a:latin typeface="黑体" panose="02010609060101010101" charset="-122"/>
              <a:ea typeface="黑体" panose="02010609060101010101" charset="-122"/>
              <a:cs typeface="黑体" panose="02010609060101010101" charset="-122"/>
            </a:endParaRPr>
          </a:p>
          <a:p>
            <a:pPr indent="711200" fontAlgn="auto">
              <a:lnSpc>
                <a:spcPct val="110000"/>
              </a:lnSpc>
              <a:extLst>
                <a:ext uri="{35155182-B16C-46BC-9424-99874614C6A1}">
                  <wpsdc:indentchars xmlns:wpsdc="http://www.wps.cn/officeDocument/2017/drawingmlCustomData" val="200" checksum="3773799597"/>
                </a:ext>
              </a:extLst>
            </a:pPr>
            <a:r>
              <a:rPr lang="zh-CN" altLang="en-US" sz="2800">
                <a:solidFill>
                  <a:schemeClr val="bg1"/>
                </a:solidFill>
                <a:latin typeface="黑体" panose="02010609060101010101" charset="-122"/>
                <a:ea typeface="黑体" panose="02010609060101010101" charset="-122"/>
                <a:cs typeface="黑体" panose="02010609060101010101" charset="-122"/>
              </a:rPr>
              <a:t>逻辑错误清洗是去除利用逻辑推理就可以发现问题的数据，防止分析结果走偏，主要</a:t>
            </a:r>
            <a:endParaRPr lang="zh-CN" altLang="en-US" sz="2800">
              <a:solidFill>
                <a:schemeClr val="bg1"/>
              </a:solidFill>
              <a:latin typeface="黑体" panose="02010609060101010101" charset="-122"/>
              <a:ea typeface="黑体" panose="02010609060101010101" charset="-122"/>
              <a:cs typeface="黑体" panose="02010609060101010101" charset="-122"/>
            </a:endParaRPr>
          </a:p>
          <a:p>
            <a:pPr indent="711200" fontAlgn="auto">
              <a:lnSpc>
                <a:spcPct val="110000"/>
              </a:lnSpc>
              <a:extLst>
                <a:ext uri="{35155182-B16C-46BC-9424-99874614C6A1}">
                  <wpsdc:indentchars xmlns:wpsdc="http://www.wps.cn/officeDocument/2017/drawingmlCustomData" val="200" checksum="3773799597"/>
                </a:ext>
              </a:extLst>
            </a:pPr>
            <a:r>
              <a:rPr lang="zh-CN" altLang="en-US" sz="2800">
                <a:solidFill>
                  <a:schemeClr val="bg1"/>
                </a:solidFill>
                <a:latin typeface="黑体" panose="02010609060101010101" charset="-122"/>
                <a:ea typeface="黑体" panose="02010609060101010101" charset="-122"/>
                <a:cs typeface="黑体" panose="02010609060101010101" charset="-122"/>
              </a:rPr>
              <a:t>包含以下几个步骤：</a:t>
            </a:r>
            <a:endParaRPr lang="zh-CN" altLang="en-US" sz="2800">
              <a:solidFill>
                <a:schemeClr val="bg1"/>
              </a:solidFill>
              <a:latin typeface="黑体" panose="02010609060101010101" charset="-122"/>
              <a:ea typeface="黑体" panose="02010609060101010101" charset="-122"/>
              <a:cs typeface="黑体" panose="02010609060101010101" charset="-122"/>
            </a:endParaRPr>
          </a:p>
          <a:p>
            <a:pPr indent="711200" fontAlgn="auto">
              <a:lnSpc>
                <a:spcPct val="110000"/>
              </a:lnSpc>
              <a:extLst>
                <a:ext uri="{35155182-B16C-46BC-9424-99874614C6A1}">
                  <wpsdc:indentchars xmlns:wpsdc="http://www.wps.cn/officeDocument/2017/drawingmlCustomData" val="200" checksum="3773799597"/>
                </a:ext>
              </a:extLst>
            </a:pPr>
            <a:r>
              <a:rPr lang="zh-CN" altLang="en-US" sz="2800">
                <a:solidFill>
                  <a:schemeClr val="bg1"/>
                </a:solidFill>
                <a:latin typeface="黑体" panose="02010609060101010101" charset="-122"/>
                <a:ea typeface="黑体" panose="02010609060101010101" charset="-122"/>
                <a:cs typeface="黑体" panose="02010609060101010101" charset="-122"/>
              </a:rPr>
              <a:t>（1）去除重复数据。</a:t>
            </a:r>
            <a:endParaRPr lang="zh-CN" altLang="en-US" sz="2800">
              <a:solidFill>
                <a:schemeClr val="bg1"/>
              </a:solidFill>
              <a:latin typeface="黑体" panose="02010609060101010101" charset="-122"/>
              <a:ea typeface="黑体" panose="02010609060101010101" charset="-122"/>
              <a:cs typeface="黑体" panose="02010609060101010101" charset="-122"/>
            </a:endParaRPr>
          </a:p>
          <a:p>
            <a:pPr indent="711200" fontAlgn="auto">
              <a:lnSpc>
                <a:spcPct val="110000"/>
              </a:lnSpc>
              <a:extLst>
                <a:ext uri="{35155182-B16C-46BC-9424-99874614C6A1}">
                  <wpsdc:indentchars xmlns:wpsdc="http://www.wps.cn/officeDocument/2017/drawingmlCustomData" val="200" checksum="3773799597"/>
                </a:ext>
              </a:extLst>
            </a:pPr>
            <a:r>
              <a:rPr lang="zh-CN" altLang="en-US" sz="2800">
                <a:solidFill>
                  <a:schemeClr val="bg1"/>
                </a:solidFill>
                <a:latin typeface="黑体" panose="02010609060101010101" charset="-122"/>
                <a:ea typeface="黑体" panose="02010609060101010101" charset="-122"/>
                <a:cs typeface="黑体" panose="02010609060101010101" charset="-122"/>
              </a:rPr>
              <a:t>（2）去除不合理数据。</a:t>
            </a:r>
            <a:endParaRPr lang="zh-CN" altLang="en-US" sz="2800">
              <a:solidFill>
                <a:schemeClr val="bg1"/>
              </a:solidFill>
              <a:latin typeface="黑体" panose="02010609060101010101" charset="-122"/>
              <a:ea typeface="黑体" panose="02010609060101010101" charset="-122"/>
              <a:cs typeface="黑体" panose="02010609060101010101" charset="-122"/>
            </a:endParaRPr>
          </a:p>
          <a:p>
            <a:pPr indent="711200" fontAlgn="auto">
              <a:lnSpc>
                <a:spcPct val="110000"/>
              </a:lnSpc>
              <a:extLst>
                <a:ext uri="{35155182-B16C-46BC-9424-99874614C6A1}">
                  <wpsdc:indentchars xmlns:wpsdc="http://www.wps.cn/officeDocument/2017/drawingmlCustomData" val="200" checksum="3773799597"/>
                </a:ext>
              </a:extLst>
            </a:pPr>
            <a:r>
              <a:rPr lang="zh-CN" altLang="en-US" sz="2800">
                <a:solidFill>
                  <a:schemeClr val="bg1"/>
                </a:solidFill>
                <a:latin typeface="黑体" panose="02010609060101010101" charset="-122"/>
                <a:ea typeface="黑体" panose="02010609060101010101" charset="-122"/>
                <a:cs typeface="黑体" panose="02010609060101010101" charset="-122"/>
              </a:rPr>
              <a:t>（3）修正矛盾内容。</a:t>
            </a:r>
            <a:endParaRPr lang="zh-CN" altLang="en-US" sz="2800">
              <a:solidFill>
                <a:schemeClr val="bg1"/>
              </a:solidFill>
              <a:latin typeface="黑体" panose="02010609060101010101" charset="-122"/>
              <a:ea typeface="黑体" panose="02010609060101010101" charset="-122"/>
              <a:cs typeface="黑体" panose="02010609060101010101" charset="-122"/>
            </a:endParaRPr>
          </a:p>
          <a:p>
            <a:pPr indent="711200" fontAlgn="auto">
              <a:lnSpc>
                <a:spcPct val="110000"/>
              </a:lnSpc>
              <a:extLst>
                <a:ext uri="{35155182-B16C-46BC-9424-99874614C6A1}">
                  <wpsdc:indentchars xmlns:wpsdc="http://www.wps.cn/officeDocument/2017/drawingmlCustomData" val="200" checksum="3773799597"/>
                </a:ext>
              </a:extLst>
            </a:pPr>
            <a:endParaRPr lang="zh-CN" altLang="en-US" sz="2800">
              <a:solidFill>
                <a:schemeClr val="bg1"/>
              </a:solidFill>
              <a:latin typeface="黑体" panose="02010609060101010101" charset="-122"/>
              <a:ea typeface="黑体" panose="02010609060101010101" charset="-122"/>
              <a:cs typeface="黑体" panose="02010609060101010101" charset="-122"/>
            </a:endParaRPr>
          </a:p>
        </p:txBody>
      </p:sp>
    </p:spTree>
    <p:custDataLst>
      <p:tags r:id="rId10"/>
    </p:custDataLst>
  </p:cSld>
  <p:clrMapOvr>
    <a:masterClrMapping/>
  </p:clrMapOvr>
  <p:transition>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6.1.2 数据检验</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6</a:t>
            </a:r>
            <a:r>
              <a:rPr lang="zh-CN" altLang="en-US" b="1" dirty="0">
                <a:solidFill>
                  <a:schemeClr val="lt1"/>
                </a:solidFill>
                <a:sym typeface="+mn-ea"/>
              </a:rPr>
              <a:t>章 数据转换与加载</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9"/>
            </p:custDataLst>
          </p:nvPr>
        </p:nvSpPr>
        <p:spPr>
          <a:xfrm>
            <a:off x="252730" y="1442085"/>
            <a:ext cx="11764645" cy="3408045"/>
          </a:xfrm>
          <a:prstGeom prst="rect">
            <a:avLst/>
          </a:prstGeom>
          <a:noFill/>
        </p:spPr>
        <p:txBody>
          <a:bodyPr wrap="square" rtlCol="0">
            <a:spAutoFit/>
          </a:bodyPr>
          <a:p>
            <a:pPr indent="711200" fontAlgn="auto">
              <a:lnSpc>
                <a:spcPct val="110000"/>
              </a:lnSpc>
              <a:extLst>
                <a:ext uri="{35155182-B16C-46BC-9424-99874614C6A1}">
                  <wpsdc:indentchars xmlns:wpsdc="http://www.wps.cn/officeDocument/2017/drawingmlCustomData" val="200" checksum="3773799597"/>
                </a:ext>
              </a:extLst>
            </a:pPr>
            <a:r>
              <a:rPr lang="zh-CN" altLang="en-US" sz="2800">
                <a:solidFill>
                  <a:schemeClr val="bg1"/>
                </a:solidFill>
                <a:latin typeface="黑体" panose="02010609060101010101" charset="-122"/>
                <a:ea typeface="黑体" panose="02010609060101010101" charset="-122"/>
                <a:cs typeface="黑体" panose="02010609060101010101" charset="-122"/>
              </a:rPr>
              <a:t>数据检验是在数据清洗转换过程中，通过对转换的数据项增加验证约束，实现对数据转换过程的有效性验证。可能存在的数据验证方法有数据项规则设置、数据类型检验、正则表达式约束检验、查询表检验等。对数据执行检验后，ETL 工具提供验证结果的输出。</a:t>
            </a:r>
            <a:endParaRPr lang="zh-CN" altLang="en-US" sz="2800">
              <a:solidFill>
                <a:schemeClr val="bg1"/>
              </a:solidFill>
              <a:latin typeface="黑体" panose="02010609060101010101" charset="-122"/>
              <a:ea typeface="黑体" panose="02010609060101010101" charset="-122"/>
              <a:cs typeface="黑体" panose="02010609060101010101" charset="-122"/>
            </a:endParaRPr>
          </a:p>
          <a:p>
            <a:pPr indent="711200" fontAlgn="auto">
              <a:lnSpc>
                <a:spcPct val="110000"/>
              </a:lnSpc>
              <a:extLst>
                <a:ext uri="{35155182-B16C-46BC-9424-99874614C6A1}">
                  <wpsdc:indentchars xmlns:wpsdc="http://www.wps.cn/officeDocument/2017/drawingmlCustomData" val="200" checksum="3773799597"/>
                </a:ext>
              </a:extLst>
            </a:pPr>
            <a:endParaRPr lang="zh-CN" altLang="en-US" sz="2800">
              <a:solidFill>
                <a:schemeClr val="bg1"/>
              </a:solidFill>
              <a:latin typeface="黑体" panose="02010609060101010101" charset="-122"/>
              <a:ea typeface="黑体" panose="02010609060101010101" charset="-122"/>
              <a:cs typeface="黑体" panose="02010609060101010101" charset="-122"/>
            </a:endParaRPr>
          </a:p>
          <a:p>
            <a:pPr indent="711200" fontAlgn="auto">
              <a:lnSpc>
                <a:spcPct val="110000"/>
              </a:lnSpc>
              <a:extLst>
                <a:ext uri="{35155182-B16C-46BC-9424-99874614C6A1}">
                  <wpsdc:indentchars xmlns:wpsdc="http://www.wps.cn/officeDocument/2017/drawingmlCustomData" val="200" checksum="3773799597"/>
                </a:ext>
              </a:extLst>
            </a:pPr>
            <a:r>
              <a:rPr lang="zh-CN" altLang="en-US" sz="2800">
                <a:solidFill>
                  <a:schemeClr val="bg1"/>
                </a:solidFill>
                <a:latin typeface="黑体" panose="02010609060101010101" charset="-122"/>
                <a:ea typeface="黑体" panose="02010609060101010101" charset="-122"/>
                <a:cs typeface="黑体" panose="02010609060101010101" charset="-122"/>
              </a:rPr>
              <a:t>在 Kettle 中，可以在数据转换过程中增加“数据检验”（data validator）步骤完成数据的有效性校验</a:t>
            </a:r>
            <a:endParaRPr lang="zh-CN" altLang="en-US" sz="2800">
              <a:solidFill>
                <a:schemeClr val="bg1"/>
              </a:solidFill>
              <a:latin typeface="黑体" panose="02010609060101010101" charset="-122"/>
              <a:ea typeface="黑体" panose="02010609060101010101" charset="-122"/>
              <a:cs typeface="黑体" panose="02010609060101010101" charset="-122"/>
            </a:endParaRPr>
          </a:p>
        </p:txBody>
      </p:sp>
    </p:spTree>
    <p:custDataLst>
      <p:tags r:id="rId10"/>
    </p:custDataLst>
  </p:cSld>
  <p:clrMapOvr>
    <a:masterClrMapping/>
  </p:clrMapOvr>
  <p:transition>
    <p:cover/>
  </p:transition>
  <p:timing>
    <p:tnLst>
      <p:par>
        <p:cTn id="1" dur="indefinite" restart="never" nodeType="tmRoot"/>
      </p:par>
    </p:tnLst>
  </p:timing>
</p:sld>
</file>

<file path=ppt/tags/tag1.xml><?xml version="1.0" encoding="utf-8"?>
<p:tagLst xmlns:p="http://schemas.openxmlformats.org/presentationml/2006/main">
  <p:tag name="KSO_WM_TAG_VERSION" val="1.0"/>
  <p:tag name="KSO_WM_TEMPLATE_CATEGORY" val="custom"/>
  <p:tag name="KSO_WM_TEMPLATE_INDEX" val="20187308"/>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11.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3.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122.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23.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4.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5.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6.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7.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8.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5.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SLIDE_BACKGROUND_MASK_FLAG" val="1"/>
  <p:tag name="KSO_WM_UNIT_TYPE" val="y"/>
  <p:tag name="KSO_WM_UNIT_INDEX"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42.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3.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4.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5.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6.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7.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154.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55.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6.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7.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8.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9.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60.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167.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68.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69.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70.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1.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2.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3.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4.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5.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182.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83.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4.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5.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6.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7.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60923"/>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60923"/>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3.xml><?xml version="1.0" encoding="utf-8"?>
<p:tagLst xmlns:p="http://schemas.openxmlformats.org/presentationml/2006/main">
  <p:tag name="KSO_WM_TEMPLATE_CATEGORY" val="custom"/>
  <p:tag name="KSO_WM_TEMPLATE_INDEX" val="20160923"/>
  <p:tag name="KSO_WM_TAG_VERSION" val="1.0"/>
  <p:tag name="KSO_WM_BEAUTIFY_FLAG" val="#wm#"/>
  <p:tag name="KSO_WM_TEMPLATE_SUBCATEGORY" val="0"/>
  <p:tag name="KSO_WM_TEMPLATE_MASTER_TYPE" val="1"/>
  <p:tag name="KSO_WM_TEMPLATE_COLOR_TYPE" val="1"/>
  <p:tag name="KSO_WM_TEMPLATE_THUMBS_INDEX" val="1、4、7、10、11、12、16、22、25、29、35、41、45、48、50、54、57、61、66"/>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xml><?xml version="1.0" encoding="utf-8"?>
<p:tagLst xmlns:p="http://schemas.openxmlformats.org/presentationml/2006/main">
  <p:tag name="KSO_WM_TAG_VERSION" val="1.0"/>
  <p:tag name="KSO_WM_TEMPLATE_CATEGORY" val="custom"/>
  <p:tag name="KSO_WM_TEMPLATE_INDEX" val="20187308"/>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SLIDE_BACKGROUND_MASK_FLAG" val="1"/>
  <p:tag name="KSO_WM_UNIT_TYPE" val="y"/>
  <p:tag name="KSO_WM_UNIT_INDEX"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4.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UNIT_BK_DARK_LIGHT" val="2"/>
  <p:tag name="KSO_WM_UNIT_SUBTYPE" val="h"/>
  <p:tag name="KSO_WM_UNIT_TYPE" val="i"/>
  <p:tag name="KSO_WM_UNIT_INDEX"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xml><?xml version="1.0" encoding="utf-8"?>
<p:tagLst xmlns:p="http://schemas.openxmlformats.org/presentationml/2006/main">
  <p:tag name="KSO_WM_TAG_VERSION" val="1.0"/>
  <p:tag name="KSO_WM_BEAUTIFY_FLAG" val="#wm#"/>
  <p:tag name="KSO_WM_TEMPLATE_CATEGORY" val="custom"/>
  <p:tag name="KSO_WM_TEMPLATE_INDEX" val="20187308"/>
  <p:tag name="KSO_WM_TEMPLATE_THUMBS_INDEX" val="1、2、3、6、8、10、11、12、15"/>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01.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0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03.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0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0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312.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SUBTYPE" val="h"/>
  <p:tag name="KSO_WM_UNIT_TYPE" val="i"/>
  <p:tag name="KSO_WM_UNIT_INDEX" val="1"/>
  <p:tag name="KSO_WM_UNIT_BK_DARK_LIGHT" val="2"/>
</p:tagLst>
</file>

<file path=ppt/tags/tag313.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4.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5.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6.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7.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8.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5.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SUBTYPE" val="h"/>
  <p:tag name="KSO_WM_UNIT_TYPE" val="i"/>
  <p:tag name="KSO_WM_UNIT_INDEX" val="1"/>
  <p:tag name="KSO_WM_UNIT_BK_DARK_LIGHT" val="2"/>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32.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3.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4.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5.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6.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7.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344.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SUBTYPE" val="h"/>
  <p:tag name="KSO_WM_UNIT_TYPE" val="i"/>
  <p:tag name="KSO_WM_UNIT_INDEX" val="1"/>
  <p:tag name="KSO_WM_UNIT_BK_DARK_LIGHT" val="2"/>
</p:tagLst>
</file>

<file path=ppt/tags/tag345.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46.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47.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48.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49.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0.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357.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SUBTYPE" val="h"/>
  <p:tag name="KSO_WM_UNIT_TYPE" val="i"/>
  <p:tag name="KSO_WM_UNIT_INDEX" val="1"/>
  <p:tag name="KSO_WM_UNIT_BK_DARK_LIGHT" val="2"/>
</p:tagLst>
</file>

<file path=ppt/tags/tag358.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59.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1.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2.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3.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4.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5.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372.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SUBTYPE" val="h"/>
  <p:tag name="KSO_WM_UNIT_TYPE" val="i"/>
  <p:tag name="KSO_WM_UNIT_INDEX" val="1"/>
  <p:tag name="KSO_WM_UNIT_BK_DARK_LIGHT" val="2"/>
</p:tagLst>
</file>

<file path=ppt/tags/tag373.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74.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75.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76.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77.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60923"/>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60923"/>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3.xml><?xml version="1.0" encoding="utf-8"?>
<p:tagLst xmlns:p="http://schemas.openxmlformats.org/presentationml/2006/main">
  <p:tag name="KSO_WM_TEMPLATE_CATEGORY" val="custom"/>
  <p:tag name="KSO_WM_TEMPLATE_INDEX" val="20160923"/>
  <p:tag name="KSO_WM_TAG_VERSION" val="1.0"/>
  <p:tag name="KSO_WM_BEAUTIFY_FLAG" val="#wm#"/>
  <p:tag name="KSO_WM_TEMPLATE_SUBCATEGORY" val="0"/>
  <p:tag name="KSO_WM_TEMPLATE_MASTER_TYPE" val="1"/>
  <p:tag name="KSO_WM_TEMPLATE_COLOR_TYPE" val="1"/>
  <p:tag name="KSO_WM_TEMPLATE_THUMBS_INDEX" val="1、4、7、10、11、12、16、22、25、29、35、41、45、48、50、54、57、61、66"/>
</p:tagLst>
</file>

<file path=ppt/tags/tag384.xml><?xml version="1.0" encoding="utf-8"?>
<p:tagLst xmlns:p="http://schemas.openxmlformats.org/presentationml/2006/main">
  <p:tag name="KSO_WM_TAG_VERSION" val="1.0"/>
  <p:tag name="KSO_WM_BEAUTIFY_FLAG" val="#wm#"/>
  <p:tag name="KSO_WM_TEMPLATE_CATEGORY" val="custom"/>
  <p:tag name="KSO_WM_TEMPLATE_INDEX" val="20160923"/>
  <p:tag name="KSO_WM_UNIT_TYPE" val="a"/>
  <p:tag name="KSO_WM_UNIT_INDEX" val="1"/>
  <p:tag name="KSO_WM_UNIT_ID" val="custom20160923_1*a*1"/>
  <p:tag name="KSO_WM_UNIT_LAYERLEVEL" val="1"/>
  <p:tag name="KSO_WM_UNIT_VALUE" val="20"/>
  <p:tag name="KSO_WM_UNIT_ISCONTENTSTITLE" val="0"/>
  <p:tag name="KSO_WM_UNIT_HIGHLIGHT" val="0"/>
  <p:tag name="KSO_WM_UNIT_COMPATIBLE" val="0"/>
  <p:tag name="KSO_WM_UNIT_PRESET_TEXT" val="极简通用工作汇报"/>
  <p:tag name="KSO_WM_UNIT_ISNUMDGMTITLE" val="0"/>
  <p:tag name="KSO_WM_UNIT_NOCLEAR" val="0"/>
  <p:tag name="KSO_WM_UNIT_DIAGRAM_ISNUMVISUAL" val="0"/>
  <p:tag name="KSO_WM_UNIT_DIAGRAM_ISREFERUNIT" val="0"/>
  <p:tag name="KSO_WM_UNIT_TEXT_FILL_FORE_SCHEMECOLOR_INDEX_BRIGHTNESS" val="0"/>
  <p:tag name="KSO_WM_UNIT_TEXT_FILL_FORE_SCHEMECOLOR_INDEX" val="14"/>
  <p:tag name="KSO_WM_UNIT_TEXT_FILL_TYPE" val="1"/>
</p:tagLst>
</file>

<file path=ppt/tags/tag385.xml><?xml version="1.0" encoding="utf-8"?>
<p:tagLst xmlns:p="http://schemas.openxmlformats.org/presentationml/2006/main">
  <p:tag name="KSO_WM_TEMPLATE_CATEGORY" val="custom"/>
  <p:tag name="KSO_WM_TEMPLATE_INDEX" val="20160923"/>
  <p:tag name="KSO_WM_TAG_VERSION" val="1.0"/>
  <p:tag name="KSO_WM_SLIDE_ID" val="custom20160923_1"/>
  <p:tag name="KSO_WM_SLIDE_INDEX" val="1"/>
  <p:tag name="KSO_WM_SLIDE_ITEM_CNT" val="0"/>
  <p:tag name="KSO_WM_SLIDE_LAYOUT" val="a_b"/>
  <p:tag name="KSO_WM_SLIDE_LAYOUT_CNT" val="1_1"/>
  <p:tag name="KSO_WM_SLIDE_TYPE" val="title"/>
  <p:tag name="KSO_WM_BEAUTIFY_FLAG" val="#wm#"/>
  <p:tag name="KSO_WM_TEMPLATE_SUBCATEGORY" val="0"/>
  <p:tag name="KSO_WM_TEMPLATE_MASTER_TYPE" val="1"/>
  <p:tag name="KSO_WM_TEMPLATE_COLOR_TYPE" val="1"/>
  <p:tag name="KSO_WM_SLIDE_SUBTYPE" val="pureTxt"/>
  <p:tag name="KSO_WM_TEMPLATE_THUMBS_INDEX" val="1、4、7、10、11、12、16、22、25、29、35、41、45、48、50、54、57、61、66"/>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160923_7*a*1"/>
  <p:tag name="KSO_WM_TEMPLATE_CATEGORY" val="custom"/>
  <p:tag name="KSO_WM_TEMPLATE_INDEX" val="20160923"/>
  <p:tag name="KSO_WM_UNIT_LAYERLEVEL" val="1"/>
  <p:tag name="KSO_WM_TAG_VERSION" val="1.0"/>
  <p:tag name="KSO_WM_BEAUTIFY_FLAG" val="#wm#"/>
  <p:tag name="KSO_WM_UNIT_ISCONTENTSTITLE" val="0"/>
  <p:tag name="KSO_WM_UNIT_ISNUMDGMTITLE" val="0"/>
  <p:tag name="KSO_WM_UNIT_NOCLEAR" val="0"/>
  <p:tag name="KSO_WM_UNIT_VALUE" val="11"/>
  <p:tag name="KSO_WM_UNIT_TYPE" val="a"/>
  <p:tag name="KSO_WM_UNIT_INDEX" val="1"/>
  <p:tag name="KSO_WM_UNIT_PRESET_TEXT" val="单击此处添加标题"/>
  <p:tag name="KSO_WM_UNIT_TEXT_FILL_FORE_SCHEMECOLOR_INDEX_BRIGHTNESS" val="0"/>
  <p:tag name="KSO_WM_UNIT_TEXT_FILL_FORE_SCHEMECOLOR_INDEX" val="14"/>
  <p:tag name="KSO_WM_UNIT_TEXT_FILL_TYPE" val="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160923_7*b*1"/>
  <p:tag name="KSO_WM_TEMPLATE_CATEGORY" val="custom"/>
  <p:tag name="KSO_WM_TEMPLATE_INDEX" val="20160923"/>
  <p:tag name="KSO_WM_UNIT_LAYERLEVEL" val="1"/>
  <p:tag name="KSO_WM_TAG_VERSION" val="1.0"/>
  <p:tag name="KSO_WM_BEAUTIFY_FLAG" val="#wm#"/>
  <p:tag name="KSO_WM_UNIT_ISCONTENTSTITLE" val="0"/>
  <p:tag name="KSO_WM_UNIT_ISNUMDGMTITLE" val="0"/>
  <p:tag name="KSO_WM_UNIT_NOCLEAR" val="0"/>
  <p:tag name="KSO_WM_UNIT_VALUE" val="78"/>
  <p:tag name="KSO_WM_UNIT_TYPE" val="b"/>
  <p:tag name="KSO_WM_UNIT_INDEX" val="1"/>
  <p:tag name="KSO_WM_UNIT_PRESET_TEXT" val="点击此处添加正文，文字是您思想的提炼，为了演示发布的良好效果，请言简意赅的阐述您的观点。"/>
  <p:tag name="KSO_WM_UNIT_TEXT_FILL_FORE_SCHEMECOLOR_INDEX_BRIGHTNESS" val="0"/>
  <p:tag name="KSO_WM_UNIT_TEXT_FILL_FORE_SCHEMECOLOR_INDEX" val="14"/>
  <p:tag name="KSO_WM_UNIT_TEXT_FILL_TYPE" val="1"/>
</p:tagLst>
</file>

<file path=ppt/tags/tag388.xml><?xml version="1.0" encoding="utf-8"?>
<p:tagLst xmlns:p="http://schemas.openxmlformats.org/presentationml/2006/main">
  <p:tag name="KSO_WM_UNIT_VALUE" val="1905*1574"/>
  <p:tag name="KSO_WM_UNIT_HIGHLIGHT" val="0"/>
  <p:tag name="KSO_WM_UNIT_COMPATIBLE" val="0"/>
  <p:tag name="KSO_WM_UNIT_DIAGRAM_ISNUMVISUAL" val="0"/>
  <p:tag name="KSO_WM_UNIT_DIAGRAM_ISREFERUNIT" val="0"/>
  <p:tag name="KSO_WM_UNIT_TYPE" val="d"/>
  <p:tag name="KSO_WM_UNIT_INDEX" val="1"/>
  <p:tag name="KSO_WM_UNIT_ID" val="custom20160923_7*d*1"/>
  <p:tag name="KSO_WM_TEMPLATE_CATEGORY" val="custom"/>
  <p:tag name="KSO_WM_TEMPLATE_INDEX" val="20160923"/>
  <p:tag name="KSO_WM_UNIT_SUPPORT_UNIT_TYPE" val="[&quot;d&quot;]"/>
  <p:tag name="KSO_WM_UNIT_LAYERLEVEL" val="1"/>
  <p:tag name="KSO_WM_TAG_VERSION" val="1.0"/>
  <p:tag name="KSO_WM_BEAUTIFY_FLAG" val="#wm#"/>
</p:tagLst>
</file>

<file path=ppt/tags/tag389.xml><?xml version="1.0" encoding="utf-8"?>
<p:tagLst xmlns:p="http://schemas.openxmlformats.org/presentationml/2006/main">
  <p:tag name="KSO_WM_TEMPLATE_CATEGORY" val="custom"/>
  <p:tag name="KSO_WM_TEMPLATE_INDEX" val="20160923"/>
  <p:tag name="KSO_WM_TAG_VERSION" val="1.0"/>
  <p:tag name="KSO_WM_SLIDE_ID" val="custom20160923_7"/>
  <p:tag name="KSO_WM_SLIDE_INDEX" val="7"/>
  <p:tag name="KSO_WM_SLIDE_ITEM_CNT" val="0"/>
  <p:tag name="KSO_WM_SLIDE_LAYOUT" val="a_b_d_e"/>
  <p:tag name="KSO_WM_SLIDE_LAYOUT_CNT" val="1_1_1_1"/>
  <p:tag name="KSO_WM_SLIDE_TYPE" val="sectionTitle"/>
  <p:tag name="KSO_WM_BEAUTIFY_FLAG" val="#wm#"/>
  <p:tag name="KSO_WM_TEMPLATE_SUBCATEGORY" val="0"/>
  <p:tag name="KSO_WM_TEMPLATE_MASTER_TYPE" val="1"/>
  <p:tag name="KSO_WM_TEMPLATE_COLOR_TYPE" val="1"/>
  <p:tag name="KSO_WM_SLIDE_SUBTYPE" val="picTxt"/>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8.xml><?xml version="1.0" encoding="utf-8"?>
<p:tagLst xmlns:p="http://schemas.openxmlformats.org/presentationml/2006/main">
  <p:tag name="KSO_WM_SLIDE_BACKGROUND_TYPE" val="general"/>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7.xml><?xml version="1.0" encoding="utf-8"?>
<p:tagLst xmlns:p="http://schemas.openxmlformats.org/presentationml/2006/main">
  <p:tag name="KSO_WM_SLIDE_BACKGROUND_TYPE" val="general"/>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4.xml><?xml version="1.0" encoding="utf-8"?>
<p:tagLst xmlns:p="http://schemas.openxmlformats.org/presentationml/2006/main">
  <p:tag name="KSO_WM_UNIT_BLOCK" val="0"/>
  <p:tag name="KSO_WM_UNIT_SM_LIMIT_TYPE" val="1"/>
  <p:tag name="KSO_WM_UNIT_DEC_AREA_ID" val="ec3a99ea1187444cb007415f0c1f338f"/>
  <p:tag name="KSO_WM_UNIT_HIGHLIGHT" val="0"/>
  <p:tag name="KSO_WM_UNIT_COMPATIBLE" val="0"/>
  <p:tag name="KSO_WM_UNIT_DIAGRAM_ISNUMVISUAL" val="0"/>
  <p:tag name="KSO_WM_UNIT_DIAGRAM_ISREFERUNIT" val="0"/>
  <p:tag name="KSO_WM_UNIT_TYPE" val="i"/>
  <p:tag name="KSO_WM_UNIT_INDEX" val="1"/>
  <p:tag name="KSO_WM_UNIT_ID" val="diagram20229653_1*i*1"/>
  <p:tag name="KSO_WM_TEMPLATE_CATEGORY" val="diagram"/>
  <p:tag name="KSO_WM_TEMPLATE_INDEX" val="20229653"/>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31fc609c36e2348c3efa9f"/>
  <p:tag name="KSO_WM_CHIP_XID" val="5f31fc609c36e2348c3efaa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494"/>
  <p:tag name="KSO_WM_TEMPLATE_ASSEMBLE_XID" val="639ae3a80c9383becde5f4f2"/>
  <p:tag name="KSO_WM_TEMPLATE_ASSEMBLE_GROUPID" val="639ae3a80c9383becde5f4f2"/>
</p:tagLst>
</file>

<file path=ppt/tags/tag415.xml><?xml version="1.0" encoding="utf-8"?>
<p:tagLst xmlns:p="http://schemas.openxmlformats.org/presentationml/2006/main">
  <p:tag name="KSO_WM_UNIT_BLOCK" val="0"/>
  <p:tag name="KSO_WM_UNIT_DEC_AREA_ID" val="45e28677fcfc4f55aefa73d98e080ec1"/>
  <p:tag name="KSO_WM_UNIT_SM_LIMIT_TYPE" val="0"/>
  <p:tag name="KSO_WM_UNIT_HIGHLIGHT" val="0"/>
  <p:tag name="KSO_WM_UNIT_COMPATIBLE" val="0"/>
  <p:tag name="KSO_WM_UNIT_DIAGRAM_ISNUMVISUAL" val="0"/>
  <p:tag name="KSO_WM_UNIT_DIAGRAM_ISREFERUNIT" val="0"/>
  <p:tag name="KSO_WM_UNIT_TYPE" val="i"/>
  <p:tag name="KSO_WM_UNIT_INDEX" val="2"/>
  <p:tag name="KSO_WM_UNIT_ID" val="diagram20229653_1*i*2"/>
  <p:tag name="KSO_WM_TEMPLATE_CATEGORY" val="diagram"/>
  <p:tag name="KSO_WM_TEMPLATE_INDEX" val="2022965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89a887483b2645178c927309af18c2e2&quot;,&quot;X&quot;:{&quot;Pos&quot;:0},&quot;Y&quot;:{&quot;Pos&quot;:2}},&quot;whChangeMode&quot;:0}"/>
  <p:tag name="KSO_WM_CHIP_GROUPID" val="5f31fc609c36e2348c3efa9f"/>
  <p:tag name="KSO_WM_CHIP_XID" val="5f31fc609c36e2348c3efaa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
  <p:tag name="KSO_WM_TEMPLATE_ASSEMBLE_XID" val="639ae3a80c9383becde5f4f2"/>
  <p:tag name="KSO_WM_TEMPLATE_ASSEMBLE_GROUPID" val="639ae3a80c9383becde5f4f2"/>
</p:tagLst>
</file>

<file path=ppt/tags/tag416.xml><?xml version="1.0" encoding="utf-8"?>
<p:tagLst xmlns:p="http://schemas.openxmlformats.org/presentationml/2006/main">
  <p:tag name="KSO_WM_UNIT_VALUE" val="1142*804"/>
  <p:tag name="KSO_WM_UNIT_HIGHLIGHT" val="0"/>
  <p:tag name="KSO_WM_UNIT_COMPATIBLE" val="0"/>
  <p:tag name="KSO_WM_UNIT_DIAGRAM_ISNUMVISUAL" val="0"/>
  <p:tag name="KSO_WM_UNIT_DIAGRAM_ISREFERUNIT" val="0"/>
  <p:tag name="KSO_WM_UNIT_TYPE" val="d"/>
  <p:tag name="KSO_WM_UNIT_INDEX" val="1"/>
  <p:tag name="KSO_WM_UNIT_ID" val="diagram20229653_1*d*1"/>
  <p:tag name="KSO_WM_TEMPLATE_CATEGORY" val="diagram"/>
  <p:tag name="KSO_WM_TEMPLATE_INDEX" val="20229653"/>
  <p:tag name="KSO_WM_UNIT_LAYERLEVEL" val="1"/>
  <p:tag name="KSO_WM_TAG_VERSION" val="1.0"/>
  <p:tag name="KSO_WM_BEAUTIFY_FLAG" val="#wm#"/>
  <p:tag name="KSO_WM_CHIP_GROUPID" val="5e7310da9a230a26b9e88a19"/>
  <p:tag name="KSO_WM_CHIP_XID" val="5e7310da9a230a26b9e88a1a"/>
  <p:tag name="KSO_WM_UNIT_DEC_AREA_ID" val="f45fbcf45e444aec8f668f4def72f056"/>
  <p:tag name="KSO_WM_CHIP_FILLAREA_FILL_RULE" val="{&quot;fill_align&quot;:&quot;cm&quot;,&quot;fill_mode&quot;:&quot;full&quot;,&quot;sacle_strategy&quot;:&quot;smart&quot;}"/>
  <p:tag name="KSO_WM_ASSEMBLE_CHIP_INDEX" val="a01c8da5c47e4bf3a76067ff8db173d5"/>
  <p:tag name="KSO_WM_TEMPLATE_ASSEMBLE_XID" val="639ae3a80c9383becde5f4f2"/>
  <p:tag name="KSO_WM_TEMPLATE_ASSEMBLE_GROUPID" val="639ae3a80c9383becde5f4f2"/>
</p:tagLst>
</file>

<file path=ppt/tags/tag417.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29653_1*a*1"/>
  <p:tag name="KSO_WM_TEMPLATE_CATEGORY" val="diagram"/>
  <p:tag name="KSO_WM_TEMPLATE_INDEX" val="2022965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89a887483b2645178c927309af18c2e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62f79e5818824e468f4404dd4ba99975"/>
  <p:tag name="KSO_WM_UNIT_TEXT_FILL_FORE_SCHEMECOLOR_INDEX_BRIGHTNESS" val="0"/>
  <p:tag name="KSO_WM_UNIT_TEXT_FILL_FORE_SCHEMECOLOR_INDEX" val="13"/>
  <p:tag name="KSO_WM_UNIT_TEXT_FILL_TYPE" val="1"/>
  <p:tag name="KSO_WM_TEMPLATE_ASSEMBLE_XID" val="639ae3a80c9383becde5f4f2"/>
  <p:tag name="KSO_WM_TEMPLATE_ASSEMBLE_GROUPID" val="639ae3a80c9383becde5f4f2"/>
</p:tagLst>
</file>

<file path=ppt/tags/tag41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29653_1*f*1"/>
  <p:tag name="KSO_WM_TEMPLATE_CATEGORY" val="diagram"/>
  <p:tag name="KSO_WM_TEMPLATE_INDEX" val="20229653"/>
  <p:tag name="KSO_WM_UNIT_LAYERLEVEL" val="1"/>
  <p:tag name="KSO_WM_TAG_VERSION" val="1.0"/>
  <p:tag name="KSO_WM_BEAUTIFY_FLAG" val="#wm#"/>
  <p:tag name="KSO_WM_UNIT_DEFAULT_FONT" val="14;20;2"/>
  <p:tag name="KSO_WM_UNIT_BLOCK" val="0"/>
  <p:tag name="KSO_WM_UNIT_VALUE" val="75"/>
  <p:tag name="KSO_WM_UNIT_SHOW_EDIT_AREA_INDICATION" val="1"/>
  <p:tag name="KSO_WM_CHIP_GROUPID" val="5e6b05596848fb12bee65ac8"/>
  <p:tag name="KSO_WM_CHIP_XID" val="5e6b05596848fb12bee65aca"/>
  <p:tag name="KSO_WM_UNIT_DEC_AREA_ID" val="bf93eb7f090745a5adc90526a0556c0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cfebfeaa9b0d467d99852bd67d35f913"/>
  <p:tag name="KSO_WM_UNIT_TEXT_FILL_FORE_SCHEMECOLOR_INDEX_BRIGHTNESS" val="0.25"/>
  <p:tag name="KSO_WM_UNIT_TEXT_FILL_FORE_SCHEMECOLOR_INDEX" val="13"/>
  <p:tag name="KSO_WM_UNIT_TEXT_FILL_TYPE" val="1"/>
  <p:tag name="KSO_WM_TEMPLATE_ASSEMBLE_XID" val="639ae3a80c9383becde5f4f2"/>
  <p:tag name="KSO_WM_TEMPLATE_ASSEMBLE_GROUPID" val="639ae3a80c9383becde5f4f2"/>
</p:tagLst>
</file>

<file path=ppt/tags/tag419.xml><?xml version="1.0" encoding="utf-8"?>
<p:tagLst xmlns:p="http://schemas.openxmlformats.org/presentationml/2006/main">
  <p:tag name="KSO_WM_SLIDE_BACKGROUND_TYPE" val="general"/>
  <p:tag name="KSO_WM_BEAUTIFY_FLAG" val="#wm#"/>
  <p:tag name="KSO_WM_TEMPLATE_CATEGORY" val="diagram"/>
  <p:tag name="KSO_WM_TEMPLATE_INDEX" val="20229653"/>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29653_1"/>
  <p:tag name="KSO_WM_TEMPLATE_SUBCATEGORY" val="21"/>
  <p:tag name="KSO_WM_TEMPLATE_MASTER_TYPE" val="0"/>
  <p:tag name="KSO_WM_TEMPLATE_COLOR_TYPE" val="1"/>
  <p:tag name="KSO_WM_SLIDE_ITEM_CNT" val="0"/>
  <p:tag name="KSO_WM_SLIDE_INDEX" val="1"/>
  <p:tag name="KSO_WM_TAG_VERSION" val="1.0"/>
  <p:tag name="KSO_WM_SLIDE_BACKGROUND" val="[&quot;general&quot;]"/>
  <p:tag name="KSO_WM_SLIDE_RATIO" val="1.777778"/>
  <p:tag name="KSO_WM_CHIP_FILLPROP" val="[[{&quot;text_align&quot;:&quot;cm&quot;,&quot;text_direction&quot;:&quot;horizontal&quot;,&quot;support_big_font&quot;:false,&quot;picture_toward&quot;:0,&quot;picture_dockside&quot;:[],&quot;fill_id&quot;:&quot;7382f83756ae4e5a86c190913b1fad1a&quot;,&quot;fill_align&quot;:&quot;cm&quot;,&quot;chip_types&quot;:[&quot;picture&quot;]},{&quot;text_align&quot;:&quot;lb&quot;,&quot;text_direction&quot;:&quot;horizontal&quot;,&quot;support_big_font&quot;:false,&quot;picture_toward&quot;:0,&quot;picture_dockside&quot;:[],&quot;fill_id&quot;:&quot;4d0593709b134363835e61085568516b&quot;,&quot;fill_align&quot;:&quot;lb&quot;,&quot;chip_types&quot;:[&quot;header&quot;]},{&quot;text_align&quot;:&quot;lt&quot;,&quot;text_direction&quot;:&quot;horizontal&quot;,&quot;support_big_font&quot;:false,&quot;picture_toward&quot;:0,&quot;picture_dockside&quot;:[],&quot;fill_id&quot;:&quot;772b409b27df48b09076f820121a2cc6&quot;,&quot;fill_align&quot;:&quot;lt&quot;,&quot;chip_types&quot;:[&quot;text&quot;]}]]"/>
  <p:tag name="KSO_WM_SLIDE_TYPE" val="text"/>
  <p:tag name="KSO_WM_SLIDE_SUBTYPE" val="picTxt"/>
  <p:tag name="KSO_WM_SLIDE_SIZE" val="1008*288"/>
  <p:tag name="KSO_WM_SLIDE_POSITION" val="-49*131"/>
  <p:tag name="KSO_WM_SLIDE_LAYOUT" val="a_d_f"/>
  <p:tag name="KSO_WM_SLIDE_LAYOUT_CNT" val="1_1_1"/>
  <p:tag name="KSO_WM_CHIP_XID" val="5f31fc609c36e2348c3efaa0"/>
  <p:tag name="KSO_WM_CHIP_DECFILLPROP" val="[]"/>
  <p:tag name="KSO_WM_SLIDE_CAN_ADD_NAVIGATION" val="1"/>
  <p:tag name="KSO_WM_CHIP_GROUPID" val="5f31fc609c36e2348c3efa9f"/>
  <p:tag name="KSO_WM_SLIDE_SUPPORT_FEATURE_TYPE" val="0"/>
  <p:tag name="KSO_WM_TEMPLATE_ASSEMBLE_XID" val="639ae3a80c9383becde5f4f2"/>
  <p:tag name="KSO_WM_TEMPLATE_ASSEMBLE_GROUPID" val="639ae3a80c9383becde5f4f2"/>
  <p:tag name="KSO_WM_SLIDE_LAYOUT_INFO" val="{&quot;backgroundInfo&quot;:[{&quot;bottom&quot;:0,&quot;bottomAbs&quot;:false,&quot;left&quot;:0,&quot;leftAbs&quot;:false,&quot;right&quot;:0,&quot;rightAbs&quot;:false,&quot;top&quot;:0,&quot;topAbs&quot;:false,&quot;type&quot;:&quot;general&quot;}],&quot;direction&quot;:1,&quot;id&quot;:&quot;2022-12-15T17:06:49&quot;,&quot;maxSize&quot;:{&quot;size1&quot;:28.8},&quot;minSize&quot;:{&quot;size1&quot;:28.8},&quot;normalSize&quot;:{&quot;size1&quot;:28.8},&quot;subLayout&quot;:[{&quot;id&quot;:&quot;2022-12-15T17:06:49&quot;,&quot;type&quot;:0},{&quot;id&quot;:&quot;2022-12-15T17:06:49&quot;,&quot;maxSize&quot;:{&quot;size1&quot;:55.6},&quot;minSize&quot;:{&quot;size1&quot;:46.7},&quot;normalSize&quot;:{&quot;size1&quot;:52.03333333333333},&quot;subLayout&quot;:[{&quot;id&quot;:&quot;2022-12-15T17:06:49&quot;,&quot;margin&quot;:{&quot;bottom&quot;:0.847000002861023,&quot;left&quot;:2.5139999389648438,&quot;right&quot;:3.38700008392334,&quot;top&quot;:5.927000999450684},&quot;type&quot;:0},{&quot;id&quot;:&quot;2022-12-15T17:06:49&quot;,&quot;margin&quot;:{&quot;bottom&quot;:5.502999782562256,&quot;left&quot;:2.5139999389648438,&quot;right&quot;:3.38700008392334,&quot;top&quot;:1.2699999809265137},&quot;type&quot;:0}],&quot;type&quot;:0}],&quot;type&quot;:0}"/>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8.xml><?xml version="1.0" encoding="utf-8"?>
<p:tagLst xmlns:p="http://schemas.openxmlformats.org/presentationml/2006/main">
  <p:tag name="KSO_WM_BEAUTIFY_FLAG" val=""/>
</p:tagLst>
</file>

<file path=ppt/tags/tag429.xml><?xml version="1.0" encoding="utf-8"?>
<p:tagLst xmlns:p="http://schemas.openxmlformats.org/presentationml/2006/main">
  <p:tag name="KSO_WM_SLIDE_BACKGROUND_TYPE" val="general"/>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8.xml><?xml version="1.0" encoding="utf-8"?>
<p:tagLst xmlns:p="http://schemas.openxmlformats.org/presentationml/2006/main">
  <p:tag name="KSO_WM_BEAUTIFY_FLAG" val=""/>
</p:tagLst>
</file>

<file path=ppt/tags/tag439.xml><?xml version="1.0" encoding="utf-8"?>
<p:tagLst xmlns:p="http://schemas.openxmlformats.org/presentationml/2006/main">
  <p:tag name="KSO_WM_SLIDE_BACKGROUND_TYPE" val="general"/>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8.xml><?xml version="1.0" encoding="utf-8"?>
<p:tagLst xmlns:p="http://schemas.openxmlformats.org/presentationml/2006/main">
  <p:tag name="KSO_WM_BEAUTIFY_FLAG" val=""/>
</p:tagLst>
</file>

<file path=ppt/tags/tag449.xml><?xml version="1.0" encoding="utf-8"?>
<p:tagLst xmlns:p="http://schemas.openxmlformats.org/presentationml/2006/main">
  <p:tag name="KSO_WM_SLIDE_BACKGROUND_TYPE" val="general"/>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8.xml><?xml version="1.0" encoding="utf-8"?>
<p:tagLst xmlns:p="http://schemas.openxmlformats.org/presentationml/2006/main">
  <p:tag name="KSO_WM_BEAUTIFY_FLAG" val=""/>
</p:tagLst>
</file>

<file path=ppt/tags/tag459.xml><?xml version="1.0" encoding="utf-8"?>
<p:tagLst xmlns:p="http://schemas.openxmlformats.org/presentationml/2006/main">
  <p:tag name="KSO_WM_SLIDE_BACKGROUND_TYPE" val="general"/>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8.xml><?xml version="1.0" encoding="utf-8"?>
<p:tagLst xmlns:p="http://schemas.openxmlformats.org/presentationml/2006/main">
  <p:tag name="KSO_WM_SLIDE_BACKGROUND_TYPE" val="general"/>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7.xml><?xml version="1.0" encoding="utf-8"?>
<p:tagLst xmlns:p="http://schemas.openxmlformats.org/presentationml/2006/main">
  <p:tag name="KSO_WM_SLIDE_BACKGROUND_TYPE" val="general"/>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6.xml><?xml version="1.0" encoding="utf-8"?>
<p:tagLst xmlns:p="http://schemas.openxmlformats.org/presentationml/2006/main">
  <p:tag name="KSO_WM_SLIDE_BACKGROUND_TYPE" val="general"/>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3.xml><?xml version="1.0" encoding="utf-8"?>
<p:tagLst xmlns:p="http://schemas.openxmlformats.org/presentationml/2006/main">
  <p:tag name="KSO_WM_UNIT_BLOCK" val="0"/>
  <p:tag name="KSO_WM_UNIT_SM_LIMIT_TYPE" val="1"/>
  <p:tag name="KSO_WM_UNIT_DEC_AREA_ID" val="ec3a99ea1187444cb007415f0c1f338f"/>
  <p:tag name="KSO_WM_UNIT_HIGHLIGHT" val="0"/>
  <p:tag name="KSO_WM_UNIT_COMPATIBLE" val="0"/>
  <p:tag name="KSO_WM_UNIT_DIAGRAM_ISNUMVISUAL" val="0"/>
  <p:tag name="KSO_WM_UNIT_DIAGRAM_ISREFERUNIT" val="0"/>
  <p:tag name="KSO_WM_UNIT_TYPE" val="i"/>
  <p:tag name="KSO_WM_UNIT_INDEX" val="1"/>
  <p:tag name="KSO_WM_UNIT_ID" val="diagram20229653_1*i*1"/>
  <p:tag name="KSO_WM_TEMPLATE_CATEGORY" val="diagram"/>
  <p:tag name="KSO_WM_TEMPLATE_INDEX" val="20229653"/>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31fc609c36e2348c3efa9f"/>
  <p:tag name="KSO_WM_CHIP_XID" val="5f31fc609c36e2348c3efaa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494"/>
  <p:tag name="KSO_WM_TEMPLATE_ASSEMBLE_XID" val="639ae3a80c9383becde5f4f2"/>
  <p:tag name="KSO_WM_TEMPLATE_ASSEMBLE_GROUPID" val="639ae3a80c9383becde5f4f2"/>
</p:tagLst>
</file>

<file path=ppt/tags/tag494.xml><?xml version="1.0" encoding="utf-8"?>
<p:tagLst xmlns:p="http://schemas.openxmlformats.org/presentationml/2006/main">
  <p:tag name="KSO_WM_UNIT_BLOCK" val="0"/>
  <p:tag name="KSO_WM_UNIT_DEC_AREA_ID" val="45e28677fcfc4f55aefa73d98e080ec1"/>
  <p:tag name="KSO_WM_UNIT_SM_LIMIT_TYPE" val="0"/>
  <p:tag name="KSO_WM_UNIT_HIGHLIGHT" val="0"/>
  <p:tag name="KSO_WM_UNIT_COMPATIBLE" val="0"/>
  <p:tag name="KSO_WM_UNIT_DIAGRAM_ISNUMVISUAL" val="0"/>
  <p:tag name="KSO_WM_UNIT_DIAGRAM_ISREFERUNIT" val="0"/>
  <p:tag name="KSO_WM_UNIT_TYPE" val="i"/>
  <p:tag name="KSO_WM_UNIT_INDEX" val="2"/>
  <p:tag name="KSO_WM_UNIT_ID" val="diagram20229653_1*i*2"/>
  <p:tag name="KSO_WM_TEMPLATE_CATEGORY" val="diagram"/>
  <p:tag name="KSO_WM_TEMPLATE_INDEX" val="2022965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89a887483b2645178c927309af18c2e2&quot;,&quot;X&quot;:{&quot;Pos&quot;:0},&quot;Y&quot;:{&quot;Pos&quot;:2}},&quot;whChangeMode&quot;:0}"/>
  <p:tag name="KSO_WM_CHIP_GROUPID" val="5f31fc609c36e2348c3efa9f"/>
  <p:tag name="KSO_WM_CHIP_XID" val="5f31fc609c36e2348c3efaa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
  <p:tag name="KSO_WM_TEMPLATE_ASSEMBLE_XID" val="639ae3a80c9383becde5f4f2"/>
  <p:tag name="KSO_WM_TEMPLATE_ASSEMBLE_GROUPID" val="639ae3a80c9383becde5f4f2"/>
</p:tagLst>
</file>

<file path=ppt/tags/tag495.xml><?xml version="1.0" encoding="utf-8"?>
<p:tagLst xmlns:p="http://schemas.openxmlformats.org/presentationml/2006/main">
  <p:tag name="KSO_WM_UNIT_VALUE" val="1142*804"/>
  <p:tag name="KSO_WM_UNIT_HIGHLIGHT" val="0"/>
  <p:tag name="KSO_WM_UNIT_COMPATIBLE" val="0"/>
  <p:tag name="KSO_WM_UNIT_DIAGRAM_ISNUMVISUAL" val="0"/>
  <p:tag name="KSO_WM_UNIT_DIAGRAM_ISREFERUNIT" val="0"/>
  <p:tag name="KSO_WM_UNIT_TYPE" val="d"/>
  <p:tag name="KSO_WM_UNIT_INDEX" val="1"/>
  <p:tag name="KSO_WM_UNIT_ID" val="diagram20229653_1*d*1"/>
  <p:tag name="KSO_WM_TEMPLATE_CATEGORY" val="diagram"/>
  <p:tag name="KSO_WM_TEMPLATE_INDEX" val="20229653"/>
  <p:tag name="KSO_WM_UNIT_LAYERLEVEL" val="1"/>
  <p:tag name="KSO_WM_TAG_VERSION" val="1.0"/>
  <p:tag name="KSO_WM_BEAUTIFY_FLAG" val="#wm#"/>
  <p:tag name="KSO_WM_CHIP_GROUPID" val="5e7310da9a230a26b9e88a19"/>
  <p:tag name="KSO_WM_CHIP_XID" val="5e7310da9a230a26b9e88a1a"/>
  <p:tag name="KSO_WM_UNIT_DEC_AREA_ID" val="f45fbcf45e444aec8f668f4def72f056"/>
  <p:tag name="KSO_WM_CHIP_FILLAREA_FILL_RULE" val="{&quot;fill_align&quot;:&quot;cm&quot;,&quot;fill_mode&quot;:&quot;full&quot;,&quot;sacle_strategy&quot;:&quot;smart&quot;}"/>
  <p:tag name="KSO_WM_ASSEMBLE_CHIP_INDEX" val="a01c8da5c47e4bf3a76067ff8db173d5"/>
  <p:tag name="KSO_WM_TEMPLATE_ASSEMBLE_XID" val="639ae3a80c9383becde5f4f2"/>
  <p:tag name="KSO_WM_TEMPLATE_ASSEMBLE_GROUPID" val="639ae3a80c9383becde5f4f2"/>
</p:tagLst>
</file>

<file path=ppt/tags/tag496.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29653_1*a*1"/>
  <p:tag name="KSO_WM_TEMPLATE_CATEGORY" val="diagram"/>
  <p:tag name="KSO_WM_TEMPLATE_INDEX" val="2022965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89a887483b2645178c927309af18c2e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62f79e5818824e468f4404dd4ba99975"/>
  <p:tag name="KSO_WM_UNIT_TEXT_FILL_FORE_SCHEMECOLOR_INDEX_BRIGHTNESS" val="0"/>
  <p:tag name="KSO_WM_UNIT_TEXT_FILL_FORE_SCHEMECOLOR_INDEX" val="13"/>
  <p:tag name="KSO_WM_UNIT_TEXT_FILL_TYPE" val="1"/>
  <p:tag name="KSO_WM_TEMPLATE_ASSEMBLE_XID" val="639ae3a80c9383becde5f4f2"/>
  <p:tag name="KSO_WM_TEMPLATE_ASSEMBLE_GROUPID" val="639ae3a80c9383becde5f4f2"/>
</p:tagLst>
</file>

<file path=ppt/tags/tag49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29653_1*f*1"/>
  <p:tag name="KSO_WM_TEMPLATE_CATEGORY" val="diagram"/>
  <p:tag name="KSO_WM_TEMPLATE_INDEX" val="20229653"/>
  <p:tag name="KSO_WM_UNIT_LAYERLEVEL" val="1"/>
  <p:tag name="KSO_WM_TAG_VERSION" val="1.0"/>
  <p:tag name="KSO_WM_BEAUTIFY_FLAG" val="#wm#"/>
  <p:tag name="KSO_WM_UNIT_DEFAULT_FONT" val="14;20;2"/>
  <p:tag name="KSO_WM_UNIT_BLOCK" val="0"/>
  <p:tag name="KSO_WM_UNIT_VALUE" val="75"/>
  <p:tag name="KSO_WM_UNIT_SHOW_EDIT_AREA_INDICATION" val="1"/>
  <p:tag name="KSO_WM_CHIP_GROUPID" val="5e6b05596848fb12bee65ac8"/>
  <p:tag name="KSO_WM_CHIP_XID" val="5e6b05596848fb12bee65aca"/>
  <p:tag name="KSO_WM_UNIT_DEC_AREA_ID" val="bf93eb7f090745a5adc90526a0556c0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cfebfeaa9b0d467d99852bd67d35f913"/>
  <p:tag name="KSO_WM_UNIT_TEXT_FILL_FORE_SCHEMECOLOR_INDEX_BRIGHTNESS" val="0.25"/>
  <p:tag name="KSO_WM_UNIT_TEXT_FILL_FORE_SCHEMECOLOR_INDEX" val="13"/>
  <p:tag name="KSO_WM_UNIT_TEXT_FILL_TYPE" val="1"/>
  <p:tag name="KSO_WM_TEMPLATE_ASSEMBLE_XID" val="639ae3a80c9383becde5f4f2"/>
  <p:tag name="KSO_WM_TEMPLATE_ASSEMBLE_GROUPID" val="639ae3a80c9383becde5f4f2"/>
</p:tagLst>
</file>

<file path=ppt/tags/tag498.xml><?xml version="1.0" encoding="utf-8"?>
<p:tagLst xmlns:p="http://schemas.openxmlformats.org/presentationml/2006/main">
  <p:tag name="KSO_WM_SLIDE_BACKGROUND_TYPE" val="general"/>
  <p:tag name="KSO_WM_BEAUTIFY_FLAG" val="#wm#"/>
  <p:tag name="KSO_WM_TEMPLATE_CATEGORY" val="diagram"/>
  <p:tag name="KSO_WM_TEMPLATE_INDEX" val="20229653"/>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29653_1"/>
  <p:tag name="KSO_WM_TEMPLATE_SUBCATEGORY" val="21"/>
  <p:tag name="KSO_WM_TEMPLATE_MASTER_TYPE" val="0"/>
  <p:tag name="KSO_WM_TEMPLATE_COLOR_TYPE" val="1"/>
  <p:tag name="KSO_WM_SLIDE_ITEM_CNT" val="0"/>
  <p:tag name="KSO_WM_SLIDE_INDEX" val="1"/>
  <p:tag name="KSO_WM_TAG_VERSION" val="1.0"/>
  <p:tag name="KSO_WM_SLIDE_BACKGROUND" val="[&quot;general&quot;]"/>
  <p:tag name="KSO_WM_SLIDE_RATIO" val="1.777778"/>
  <p:tag name="KSO_WM_CHIP_FILLPROP" val="[[{&quot;text_align&quot;:&quot;cm&quot;,&quot;text_direction&quot;:&quot;horizontal&quot;,&quot;support_big_font&quot;:false,&quot;picture_toward&quot;:0,&quot;picture_dockside&quot;:[],&quot;fill_id&quot;:&quot;7382f83756ae4e5a86c190913b1fad1a&quot;,&quot;fill_align&quot;:&quot;cm&quot;,&quot;chip_types&quot;:[&quot;picture&quot;]},{&quot;text_align&quot;:&quot;lb&quot;,&quot;text_direction&quot;:&quot;horizontal&quot;,&quot;support_big_font&quot;:false,&quot;picture_toward&quot;:0,&quot;picture_dockside&quot;:[],&quot;fill_id&quot;:&quot;4d0593709b134363835e61085568516b&quot;,&quot;fill_align&quot;:&quot;lb&quot;,&quot;chip_types&quot;:[&quot;header&quot;]},{&quot;text_align&quot;:&quot;lt&quot;,&quot;text_direction&quot;:&quot;horizontal&quot;,&quot;support_big_font&quot;:false,&quot;picture_toward&quot;:0,&quot;picture_dockside&quot;:[],&quot;fill_id&quot;:&quot;772b409b27df48b09076f820121a2cc6&quot;,&quot;fill_align&quot;:&quot;lt&quot;,&quot;chip_types&quot;:[&quot;text&quot;]}]]"/>
  <p:tag name="KSO_WM_SLIDE_TYPE" val="text"/>
  <p:tag name="KSO_WM_SLIDE_SUBTYPE" val="picTxt"/>
  <p:tag name="KSO_WM_SLIDE_SIZE" val="1008*288"/>
  <p:tag name="KSO_WM_SLIDE_POSITION" val="-49*131"/>
  <p:tag name="KSO_WM_SLIDE_LAYOUT" val="a_d_f"/>
  <p:tag name="KSO_WM_SLIDE_LAYOUT_CNT" val="1_1_1"/>
  <p:tag name="KSO_WM_CHIP_XID" val="5f31fc609c36e2348c3efaa0"/>
  <p:tag name="KSO_WM_CHIP_DECFILLPROP" val="[]"/>
  <p:tag name="KSO_WM_SLIDE_CAN_ADD_NAVIGATION" val="1"/>
  <p:tag name="KSO_WM_CHIP_GROUPID" val="5f31fc609c36e2348c3efa9f"/>
  <p:tag name="KSO_WM_SLIDE_SUPPORT_FEATURE_TYPE" val="0"/>
  <p:tag name="KSO_WM_TEMPLATE_ASSEMBLE_XID" val="639ae3a80c9383becde5f4f2"/>
  <p:tag name="KSO_WM_TEMPLATE_ASSEMBLE_GROUPID" val="639ae3a80c9383becde5f4f2"/>
  <p:tag name="KSO_WM_SLIDE_LAYOUT_INFO" val="{&quot;backgroundInfo&quot;:[{&quot;bottom&quot;:0,&quot;bottomAbs&quot;:false,&quot;left&quot;:0,&quot;leftAbs&quot;:false,&quot;right&quot;:0,&quot;rightAbs&quot;:false,&quot;top&quot;:0,&quot;topAbs&quot;:false,&quot;type&quot;:&quot;general&quot;}],&quot;direction&quot;:1,&quot;id&quot;:&quot;2022-12-15T17:06:49&quot;,&quot;maxSize&quot;:{&quot;size1&quot;:28.8},&quot;minSize&quot;:{&quot;size1&quot;:28.8},&quot;normalSize&quot;:{&quot;size1&quot;:28.8},&quot;subLayout&quot;:[{&quot;id&quot;:&quot;2022-12-15T17:06:49&quot;,&quot;type&quot;:0},{&quot;id&quot;:&quot;2022-12-15T17:06:49&quot;,&quot;maxSize&quot;:{&quot;size1&quot;:55.6},&quot;minSize&quot;:{&quot;size1&quot;:46.7},&quot;normalSize&quot;:{&quot;size1&quot;:52.03333333333333},&quot;subLayout&quot;:[{&quot;id&quot;:&quot;2022-12-15T17:06:49&quot;,&quot;margin&quot;:{&quot;bottom&quot;:0.847000002861023,&quot;left&quot;:2.5139999389648438,&quot;right&quot;:3.38700008392334,&quot;top&quot;:5.927000999450684},&quot;type&quot;:0},{&quot;id&quot;:&quot;2022-12-15T17:06:49&quot;,&quot;margin&quot;:{&quot;bottom&quot;:5.502999782562256,&quot;left&quot;:2.5139999389648438,&quot;right&quot;:3.38700008392334,&quot;top&quot;:1.2699999809265137},&quot;type&quot;:0}],&quot;type&quot;:0}],&quot;type&quot;:0}"/>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7.xml><?xml version="1.0" encoding="utf-8"?>
<p:tagLst xmlns:p="http://schemas.openxmlformats.org/presentationml/2006/main">
  <p:tag name="KSO_WM_SLIDE_BACKGROUND_TYPE" val="general"/>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6.xml><?xml version="1.0" encoding="utf-8"?>
<p:tagLst xmlns:p="http://schemas.openxmlformats.org/presentationml/2006/main">
  <p:tag name="KSO_WM_SLIDE_BACKGROUND_TYPE" val="general"/>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3.xml><?xml version="1.0" encoding="utf-8"?>
<p:tagLst xmlns:p="http://schemas.openxmlformats.org/presentationml/2006/main">
  <p:tag name="KSO_WM_UNIT_BLOCK" val="0"/>
  <p:tag name="KSO_WM_UNIT_SM_LIMIT_TYPE" val="1"/>
  <p:tag name="KSO_WM_UNIT_DEC_AREA_ID" val="ec3a99ea1187444cb007415f0c1f338f"/>
  <p:tag name="KSO_WM_UNIT_HIGHLIGHT" val="0"/>
  <p:tag name="KSO_WM_UNIT_COMPATIBLE" val="0"/>
  <p:tag name="KSO_WM_UNIT_DIAGRAM_ISNUMVISUAL" val="0"/>
  <p:tag name="KSO_WM_UNIT_DIAGRAM_ISREFERUNIT" val="0"/>
  <p:tag name="KSO_WM_UNIT_TYPE" val="i"/>
  <p:tag name="KSO_WM_UNIT_INDEX" val="1"/>
  <p:tag name="KSO_WM_UNIT_ID" val="diagram20229653_1*i*1"/>
  <p:tag name="KSO_WM_TEMPLATE_CATEGORY" val="diagram"/>
  <p:tag name="KSO_WM_TEMPLATE_INDEX" val="20229653"/>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31fc609c36e2348c3efa9f"/>
  <p:tag name="KSO_WM_CHIP_XID" val="5f31fc609c36e2348c3efaa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494"/>
  <p:tag name="KSO_WM_TEMPLATE_ASSEMBLE_XID" val="639ae3a80c9383becde5f4f2"/>
  <p:tag name="KSO_WM_TEMPLATE_ASSEMBLE_GROUPID" val="639ae3a80c9383becde5f4f2"/>
</p:tagLst>
</file>

<file path=ppt/tags/tag524.xml><?xml version="1.0" encoding="utf-8"?>
<p:tagLst xmlns:p="http://schemas.openxmlformats.org/presentationml/2006/main">
  <p:tag name="KSO_WM_UNIT_BLOCK" val="0"/>
  <p:tag name="KSO_WM_UNIT_DEC_AREA_ID" val="45e28677fcfc4f55aefa73d98e080ec1"/>
  <p:tag name="KSO_WM_UNIT_SM_LIMIT_TYPE" val="0"/>
  <p:tag name="KSO_WM_UNIT_HIGHLIGHT" val="0"/>
  <p:tag name="KSO_WM_UNIT_COMPATIBLE" val="0"/>
  <p:tag name="KSO_WM_UNIT_DIAGRAM_ISNUMVISUAL" val="0"/>
  <p:tag name="KSO_WM_UNIT_DIAGRAM_ISREFERUNIT" val="0"/>
  <p:tag name="KSO_WM_UNIT_TYPE" val="i"/>
  <p:tag name="KSO_WM_UNIT_INDEX" val="2"/>
  <p:tag name="KSO_WM_UNIT_ID" val="diagram20229653_1*i*2"/>
  <p:tag name="KSO_WM_TEMPLATE_CATEGORY" val="diagram"/>
  <p:tag name="KSO_WM_TEMPLATE_INDEX" val="2022965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89a887483b2645178c927309af18c2e2&quot;,&quot;X&quot;:{&quot;Pos&quot;:0},&quot;Y&quot;:{&quot;Pos&quot;:2}},&quot;whChangeMode&quot;:0}"/>
  <p:tag name="KSO_WM_CHIP_GROUPID" val="5f31fc609c36e2348c3efa9f"/>
  <p:tag name="KSO_WM_CHIP_XID" val="5f31fc609c36e2348c3efaa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
  <p:tag name="KSO_WM_TEMPLATE_ASSEMBLE_XID" val="639ae3a80c9383becde5f4f2"/>
  <p:tag name="KSO_WM_TEMPLATE_ASSEMBLE_GROUPID" val="639ae3a80c9383becde5f4f2"/>
</p:tagLst>
</file>

<file path=ppt/tags/tag525.xml><?xml version="1.0" encoding="utf-8"?>
<p:tagLst xmlns:p="http://schemas.openxmlformats.org/presentationml/2006/main">
  <p:tag name="KSO_WM_UNIT_VALUE" val="1142*804"/>
  <p:tag name="KSO_WM_UNIT_HIGHLIGHT" val="0"/>
  <p:tag name="KSO_WM_UNIT_COMPATIBLE" val="0"/>
  <p:tag name="KSO_WM_UNIT_DIAGRAM_ISNUMVISUAL" val="0"/>
  <p:tag name="KSO_WM_UNIT_DIAGRAM_ISREFERUNIT" val="0"/>
  <p:tag name="KSO_WM_UNIT_TYPE" val="d"/>
  <p:tag name="KSO_WM_UNIT_INDEX" val="1"/>
  <p:tag name="KSO_WM_UNIT_ID" val="diagram20229653_1*d*1"/>
  <p:tag name="KSO_WM_TEMPLATE_CATEGORY" val="diagram"/>
  <p:tag name="KSO_WM_TEMPLATE_INDEX" val="20229653"/>
  <p:tag name="KSO_WM_UNIT_LAYERLEVEL" val="1"/>
  <p:tag name="KSO_WM_TAG_VERSION" val="1.0"/>
  <p:tag name="KSO_WM_BEAUTIFY_FLAG" val="#wm#"/>
  <p:tag name="KSO_WM_CHIP_GROUPID" val="5e7310da9a230a26b9e88a19"/>
  <p:tag name="KSO_WM_CHIP_XID" val="5e7310da9a230a26b9e88a1a"/>
  <p:tag name="KSO_WM_UNIT_DEC_AREA_ID" val="f45fbcf45e444aec8f668f4def72f056"/>
  <p:tag name="KSO_WM_CHIP_FILLAREA_FILL_RULE" val="{&quot;fill_align&quot;:&quot;cm&quot;,&quot;fill_mode&quot;:&quot;full&quot;,&quot;sacle_strategy&quot;:&quot;smart&quot;}"/>
  <p:tag name="KSO_WM_ASSEMBLE_CHIP_INDEX" val="a01c8da5c47e4bf3a76067ff8db173d5"/>
  <p:tag name="KSO_WM_TEMPLATE_ASSEMBLE_XID" val="639ae3a80c9383becde5f4f2"/>
  <p:tag name="KSO_WM_TEMPLATE_ASSEMBLE_GROUPID" val="639ae3a80c9383becde5f4f2"/>
</p:tagLst>
</file>

<file path=ppt/tags/tag526.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29653_1*a*1"/>
  <p:tag name="KSO_WM_TEMPLATE_CATEGORY" val="diagram"/>
  <p:tag name="KSO_WM_TEMPLATE_INDEX" val="2022965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89a887483b2645178c927309af18c2e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62f79e5818824e468f4404dd4ba99975"/>
  <p:tag name="KSO_WM_UNIT_TEXT_FILL_FORE_SCHEMECOLOR_INDEX_BRIGHTNESS" val="0"/>
  <p:tag name="KSO_WM_UNIT_TEXT_FILL_FORE_SCHEMECOLOR_INDEX" val="13"/>
  <p:tag name="KSO_WM_UNIT_TEXT_FILL_TYPE" val="1"/>
  <p:tag name="KSO_WM_TEMPLATE_ASSEMBLE_XID" val="639ae3a80c9383becde5f4f2"/>
  <p:tag name="KSO_WM_TEMPLATE_ASSEMBLE_GROUPID" val="639ae3a80c9383becde5f4f2"/>
</p:tagLst>
</file>

<file path=ppt/tags/tag52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29653_1*f*1"/>
  <p:tag name="KSO_WM_TEMPLATE_CATEGORY" val="diagram"/>
  <p:tag name="KSO_WM_TEMPLATE_INDEX" val="20229653"/>
  <p:tag name="KSO_WM_UNIT_LAYERLEVEL" val="1"/>
  <p:tag name="KSO_WM_TAG_VERSION" val="1.0"/>
  <p:tag name="KSO_WM_BEAUTIFY_FLAG" val="#wm#"/>
  <p:tag name="KSO_WM_UNIT_DEFAULT_FONT" val="14;20;2"/>
  <p:tag name="KSO_WM_UNIT_BLOCK" val="0"/>
  <p:tag name="KSO_WM_UNIT_VALUE" val="75"/>
  <p:tag name="KSO_WM_UNIT_SHOW_EDIT_AREA_INDICATION" val="1"/>
  <p:tag name="KSO_WM_CHIP_GROUPID" val="5e6b05596848fb12bee65ac8"/>
  <p:tag name="KSO_WM_CHIP_XID" val="5e6b05596848fb12bee65aca"/>
  <p:tag name="KSO_WM_UNIT_DEC_AREA_ID" val="bf93eb7f090745a5adc90526a0556c0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cfebfeaa9b0d467d99852bd67d35f913"/>
  <p:tag name="KSO_WM_UNIT_TEXT_FILL_FORE_SCHEMECOLOR_INDEX_BRIGHTNESS" val="0.25"/>
  <p:tag name="KSO_WM_UNIT_TEXT_FILL_FORE_SCHEMECOLOR_INDEX" val="13"/>
  <p:tag name="KSO_WM_UNIT_TEXT_FILL_TYPE" val="1"/>
  <p:tag name="KSO_WM_TEMPLATE_ASSEMBLE_XID" val="639ae3a80c9383becde5f4f2"/>
  <p:tag name="KSO_WM_TEMPLATE_ASSEMBLE_GROUPID" val="639ae3a80c9383becde5f4f2"/>
</p:tagLst>
</file>

<file path=ppt/tags/tag528.xml><?xml version="1.0" encoding="utf-8"?>
<p:tagLst xmlns:p="http://schemas.openxmlformats.org/presentationml/2006/main">
  <p:tag name="KSO_WM_SLIDE_BACKGROUND_TYPE" val="general"/>
  <p:tag name="KSO_WM_BEAUTIFY_FLAG" val="#wm#"/>
  <p:tag name="KSO_WM_TEMPLATE_CATEGORY" val="diagram"/>
  <p:tag name="KSO_WM_TEMPLATE_INDEX" val="20229653"/>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29653_1"/>
  <p:tag name="KSO_WM_TEMPLATE_SUBCATEGORY" val="21"/>
  <p:tag name="KSO_WM_TEMPLATE_MASTER_TYPE" val="0"/>
  <p:tag name="KSO_WM_TEMPLATE_COLOR_TYPE" val="1"/>
  <p:tag name="KSO_WM_SLIDE_ITEM_CNT" val="0"/>
  <p:tag name="KSO_WM_SLIDE_INDEX" val="1"/>
  <p:tag name="KSO_WM_TAG_VERSION" val="1.0"/>
  <p:tag name="KSO_WM_SLIDE_BACKGROUND" val="[&quot;general&quot;]"/>
  <p:tag name="KSO_WM_SLIDE_RATIO" val="1.777778"/>
  <p:tag name="KSO_WM_CHIP_FILLPROP" val="[[{&quot;text_align&quot;:&quot;cm&quot;,&quot;text_direction&quot;:&quot;horizontal&quot;,&quot;support_big_font&quot;:false,&quot;picture_toward&quot;:0,&quot;picture_dockside&quot;:[],&quot;fill_id&quot;:&quot;7382f83756ae4e5a86c190913b1fad1a&quot;,&quot;fill_align&quot;:&quot;cm&quot;,&quot;chip_types&quot;:[&quot;picture&quot;]},{&quot;text_align&quot;:&quot;lb&quot;,&quot;text_direction&quot;:&quot;horizontal&quot;,&quot;support_big_font&quot;:false,&quot;picture_toward&quot;:0,&quot;picture_dockside&quot;:[],&quot;fill_id&quot;:&quot;4d0593709b134363835e61085568516b&quot;,&quot;fill_align&quot;:&quot;lb&quot;,&quot;chip_types&quot;:[&quot;header&quot;]},{&quot;text_align&quot;:&quot;lt&quot;,&quot;text_direction&quot;:&quot;horizontal&quot;,&quot;support_big_font&quot;:false,&quot;picture_toward&quot;:0,&quot;picture_dockside&quot;:[],&quot;fill_id&quot;:&quot;772b409b27df48b09076f820121a2cc6&quot;,&quot;fill_align&quot;:&quot;lt&quot;,&quot;chip_types&quot;:[&quot;text&quot;]}]]"/>
  <p:tag name="KSO_WM_SLIDE_TYPE" val="text"/>
  <p:tag name="KSO_WM_SLIDE_SUBTYPE" val="picTxt"/>
  <p:tag name="KSO_WM_SLIDE_SIZE" val="1008*288"/>
  <p:tag name="KSO_WM_SLIDE_POSITION" val="-49*131"/>
  <p:tag name="KSO_WM_SLIDE_LAYOUT" val="a_d_f"/>
  <p:tag name="KSO_WM_SLIDE_LAYOUT_CNT" val="1_1_1"/>
  <p:tag name="KSO_WM_CHIP_XID" val="5f31fc609c36e2348c3efaa0"/>
  <p:tag name="KSO_WM_CHIP_DECFILLPROP" val="[]"/>
  <p:tag name="KSO_WM_SLIDE_CAN_ADD_NAVIGATION" val="1"/>
  <p:tag name="KSO_WM_CHIP_GROUPID" val="5f31fc609c36e2348c3efa9f"/>
  <p:tag name="KSO_WM_SLIDE_SUPPORT_FEATURE_TYPE" val="0"/>
  <p:tag name="KSO_WM_TEMPLATE_ASSEMBLE_XID" val="639ae3a80c9383becde5f4f2"/>
  <p:tag name="KSO_WM_TEMPLATE_ASSEMBLE_GROUPID" val="639ae3a80c9383becde5f4f2"/>
  <p:tag name="KSO_WM_SLIDE_LAYOUT_INFO" val="{&quot;backgroundInfo&quot;:[{&quot;bottom&quot;:0,&quot;bottomAbs&quot;:false,&quot;left&quot;:0,&quot;leftAbs&quot;:false,&quot;right&quot;:0,&quot;rightAbs&quot;:false,&quot;top&quot;:0,&quot;topAbs&quot;:false,&quot;type&quot;:&quot;general&quot;}],&quot;direction&quot;:1,&quot;id&quot;:&quot;2022-12-15T17:06:49&quot;,&quot;maxSize&quot;:{&quot;size1&quot;:28.8},&quot;minSize&quot;:{&quot;size1&quot;:28.8},&quot;normalSize&quot;:{&quot;size1&quot;:28.8},&quot;subLayout&quot;:[{&quot;id&quot;:&quot;2022-12-15T17:06:49&quot;,&quot;type&quot;:0},{&quot;id&quot;:&quot;2022-12-15T17:06:49&quot;,&quot;maxSize&quot;:{&quot;size1&quot;:55.6},&quot;minSize&quot;:{&quot;size1&quot;:46.7},&quot;normalSize&quot;:{&quot;size1&quot;:52.03333333333333},&quot;subLayout&quot;:[{&quot;id&quot;:&quot;2022-12-15T17:06:49&quot;,&quot;margin&quot;:{&quot;bottom&quot;:0.847000002861023,&quot;left&quot;:2.5139999389648438,&quot;right&quot;:3.38700008392334,&quot;top&quot;:5.927000999450684},&quot;type&quot;:0},{&quot;id&quot;:&quot;2022-12-15T17:06:49&quot;,&quot;margin&quot;:{&quot;bottom&quot;:5.502999782562256,&quot;left&quot;:2.5139999389648438,&quot;right&quot;:3.38700008392334,&quot;top&quot;:1.2699999809265137},&quot;type&quot;:0}],&quot;type&quot;:0}],&quot;type&quot;:0}"/>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7.xml><?xml version="1.0" encoding="utf-8"?>
<p:tagLst xmlns:p="http://schemas.openxmlformats.org/presentationml/2006/main">
  <p:tag name="KSO_WM_SLIDE_BACKGROUND_TYPE" val="general"/>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6.xml><?xml version="1.0" encoding="utf-8"?>
<p:tagLst xmlns:p="http://schemas.openxmlformats.org/presentationml/2006/main">
  <p:tag name="KSO_WM_SLIDE_BACKGROUND_TYPE" val="general"/>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5.xml><?xml version="1.0" encoding="utf-8"?>
<p:tagLst xmlns:p="http://schemas.openxmlformats.org/presentationml/2006/main">
  <p:tag name="KSO_WM_BEAUTIFY_FLAG" val=""/>
</p:tagLst>
</file>

<file path=ppt/tags/tag556.xml><?xml version="1.0" encoding="utf-8"?>
<p:tagLst xmlns:p="http://schemas.openxmlformats.org/presentationml/2006/main">
  <p:tag name="KSO_WM_SLIDE_BACKGROUND_TYPE" val="general"/>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5.xml><?xml version="1.0" encoding="utf-8"?>
<p:tagLst xmlns:p="http://schemas.openxmlformats.org/presentationml/2006/main">
  <p:tag name="KSO_WM_BEAUTIFY_FLAG" val=""/>
</p:tagLst>
</file>

<file path=ppt/tags/tag566.xml><?xml version="1.0" encoding="utf-8"?>
<p:tagLst xmlns:p="http://schemas.openxmlformats.org/presentationml/2006/main">
  <p:tag name="KSO_WM_SLIDE_BACKGROUND_TYPE" val="general"/>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73.xml><?xml version="1.0" encoding="utf-8"?>
<p:tagLst xmlns:p="http://schemas.openxmlformats.org/presentationml/2006/main">
  <p:tag name="KSO_WM_UNIT_BLOCK" val="0"/>
  <p:tag name="KSO_WM_UNIT_SM_LIMIT_TYPE" val="1"/>
  <p:tag name="KSO_WM_UNIT_DEC_AREA_ID" val="ec3a99ea1187444cb007415f0c1f338f"/>
  <p:tag name="KSO_WM_UNIT_HIGHLIGHT" val="0"/>
  <p:tag name="KSO_WM_UNIT_COMPATIBLE" val="0"/>
  <p:tag name="KSO_WM_UNIT_DIAGRAM_ISNUMVISUAL" val="0"/>
  <p:tag name="KSO_WM_UNIT_DIAGRAM_ISREFERUNIT" val="0"/>
  <p:tag name="KSO_WM_UNIT_TYPE" val="i"/>
  <p:tag name="KSO_WM_UNIT_INDEX" val="1"/>
  <p:tag name="KSO_WM_UNIT_ID" val="diagram20229653_1*i*1"/>
  <p:tag name="KSO_WM_TEMPLATE_CATEGORY" val="diagram"/>
  <p:tag name="KSO_WM_TEMPLATE_INDEX" val="20229653"/>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31fc609c36e2348c3efa9f"/>
  <p:tag name="KSO_WM_CHIP_XID" val="5f31fc609c36e2348c3efaa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494"/>
  <p:tag name="KSO_WM_TEMPLATE_ASSEMBLE_XID" val="639ae3a80c9383becde5f4f2"/>
  <p:tag name="KSO_WM_TEMPLATE_ASSEMBLE_GROUPID" val="639ae3a80c9383becde5f4f2"/>
</p:tagLst>
</file>

<file path=ppt/tags/tag574.xml><?xml version="1.0" encoding="utf-8"?>
<p:tagLst xmlns:p="http://schemas.openxmlformats.org/presentationml/2006/main">
  <p:tag name="KSO_WM_UNIT_BLOCK" val="0"/>
  <p:tag name="KSO_WM_UNIT_DEC_AREA_ID" val="45e28677fcfc4f55aefa73d98e080ec1"/>
  <p:tag name="KSO_WM_UNIT_SM_LIMIT_TYPE" val="0"/>
  <p:tag name="KSO_WM_UNIT_HIGHLIGHT" val="0"/>
  <p:tag name="KSO_WM_UNIT_COMPATIBLE" val="0"/>
  <p:tag name="KSO_WM_UNIT_DIAGRAM_ISNUMVISUAL" val="0"/>
  <p:tag name="KSO_WM_UNIT_DIAGRAM_ISREFERUNIT" val="0"/>
  <p:tag name="KSO_WM_UNIT_TYPE" val="i"/>
  <p:tag name="KSO_WM_UNIT_INDEX" val="2"/>
  <p:tag name="KSO_WM_UNIT_ID" val="diagram20229653_1*i*2"/>
  <p:tag name="KSO_WM_TEMPLATE_CATEGORY" val="diagram"/>
  <p:tag name="KSO_WM_TEMPLATE_INDEX" val="2022965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89a887483b2645178c927309af18c2e2&quot;,&quot;X&quot;:{&quot;Pos&quot;:0},&quot;Y&quot;:{&quot;Pos&quot;:2}},&quot;whChangeMode&quot;:0}"/>
  <p:tag name="KSO_WM_CHIP_GROUPID" val="5f31fc609c36e2348c3efa9f"/>
  <p:tag name="KSO_WM_CHIP_XID" val="5f31fc609c36e2348c3efaa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
  <p:tag name="KSO_WM_TEMPLATE_ASSEMBLE_XID" val="639ae3a80c9383becde5f4f2"/>
  <p:tag name="KSO_WM_TEMPLATE_ASSEMBLE_GROUPID" val="639ae3a80c9383becde5f4f2"/>
</p:tagLst>
</file>

<file path=ppt/tags/tag575.xml><?xml version="1.0" encoding="utf-8"?>
<p:tagLst xmlns:p="http://schemas.openxmlformats.org/presentationml/2006/main">
  <p:tag name="KSO_WM_UNIT_VALUE" val="1142*804"/>
  <p:tag name="KSO_WM_UNIT_HIGHLIGHT" val="0"/>
  <p:tag name="KSO_WM_UNIT_COMPATIBLE" val="0"/>
  <p:tag name="KSO_WM_UNIT_DIAGRAM_ISNUMVISUAL" val="0"/>
  <p:tag name="KSO_WM_UNIT_DIAGRAM_ISREFERUNIT" val="0"/>
  <p:tag name="KSO_WM_UNIT_TYPE" val="d"/>
  <p:tag name="KSO_WM_UNIT_INDEX" val="1"/>
  <p:tag name="KSO_WM_UNIT_ID" val="diagram20229653_1*d*1"/>
  <p:tag name="KSO_WM_TEMPLATE_CATEGORY" val="diagram"/>
  <p:tag name="KSO_WM_TEMPLATE_INDEX" val="20229653"/>
  <p:tag name="KSO_WM_UNIT_LAYERLEVEL" val="1"/>
  <p:tag name="KSO_WM_TAG_VERSION" val="1.0"/>
  <p:tag name="KSO_WM_BEAUTIFY_FLAG" val="#wm#"/>
  <p:tag name="KSO_WM_CHIP_GROUPID" val="5e7310da9a230a26b9e88a19"/>
  <p:tag name="KSO_WM_CHIP_XID" val="5e7310da9a230a26b9e88a1a"/>
  <p:tag name="KSO_WM_UNIT_DEC_AREA_ID" val="f45fbcf45e444aec8f668f4def72f056"/>
  <p:tag name="KSO_WM_CHIP_FILLAREA_FILL_RULE" val="{&quot;fill_align&quot;:&quot;cm&quot;,&quot;fill_mode&quot;:&quot;full&quot;,&quot;sacle_strategy&quot;:&quot;smart&quot;}"/>
  <p:tag name="KSO_WM_ASSEMBLE_CHIP_INDEX" val="a01c8da5c47e4bf3a76067ff8db173d5"/>
  <p:tag name="KSO_WM_TEMPLATE_ASSEMBLE_XID" val="639ae3a80c9383becde5f4f2"/>
  <p:tag name="KSO_WM_TEMPLATE_ASSEMBLE_GROUPID" val="639ae3a80c9383becde5f4f2"/>
</p:tagLst>
</file>

<file path=ppt/tags/tag576.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29653_1*a*1"/>
  <p:tag name="KSO_WM_TEMPLATE_CATEGORY" val="diagram"/>
  <p:tag name="KSO_WM_TEMPLATE_INDEX" val="2022965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89a887483b2645178c927309af18c2e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62f79e5818824e468f4404dd4ba99975"/>
  <p:tag name="KSO_WM_UNIT_TEXT_FILL_FORE_SCHEMECOLOR_INDEX_BRIGHTNESS" val="0"/>
  <p:tag name="KSO_WM_UNIT_TEXT_FILL_FORE_SCHEMECOLOR_INDEX" val="13"/>
  <p:tag name="KSO_WM_UNIT_TEXT_FILL_TYPE" val="1"/>
  <p:tag name="KSO_WM_TEMPLATE_ASSEMBLE_XID" val="639ae3a80c9383becde5f4f2"/>
  <p:tag name="KSO_WM_TEMPLATE_ASSEMBLE_GROUPID" val="639ae3a80c9383becde5f4f2"/>
</p:tagLst>
</file>

<file path=ppt/tags/tag57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29653_1*f*1"/>
  <p:tag name="KSO_WM_TEMPLATE_CATEGORY" val="diagram"/>
  <p:tag name="KSO_WM_TEMPLATE_INDEX" val="20229653"/>
  <p:tag name="KSO_WM_UNIT_LAYERLEVEL" val="1"/>
  <p:tag name="KSO_WM_TAG_VERSION" val="1.0"/>
  <p:tag name="KSO_WM_BEAUTIFY_FLAG" val="#wm#"/>
  <p:tag name="KSO_WM_UNIT_DEFAULT_FONT" val="14;20;2"/>
  <p:tag name="KSO_WM_UNIT_BLOCK" val="0"/>
  <p:tag name="KSO_WM_UNIT_VALUE" val="75"/>
  <p:tag name="KSO_WM_UNIT_SHOW_EDIT_AREA_INDICATION" val="1"/>
  <p:tag name="KSO_WM_CHIP_GROUPID" val="5e6b05596848fb12bee65ac8"/>
  <p:tag name="KSO_WM_CHIP_XID" val="5e6b05596848fb12bee65aca"/>
  <p:tag name="KSO_WM_UNIT_DEC_AREA_ID" val="bf93eb7f090745a5adc90526a0556c0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cfebfeaa9b0d467d99852bd67d35f913"/>
  <p:tag name="KSO_WM_UNIT_TEXT_FILL_FORE_SCHEMECOLOR_INDEX_BRIGHTNESS" val="0.25"/>
  <p:tag name="KSO_WM_UNIT_TEXT_FILL_FORE_SCHEMECOLOR_INDEX" val="13"/>
  <p:tag name="KSO_WM_UNIT_TEXT_FILL_TYPE" val="1"/>
  <p:tag name="KSO_WM_TEMPLATE_ASSEMBLE_XID" val="639ae3a80c9383becde5f4f2"/>
  <p:tag name="KSO_WM_TEMPLATE_ASSEMBLE_GROUPID" val="639ae3a80c9383becde5f4f2"/>
</p:tagLst>
</file>

<file path=ppt/tags/tag578.xml><?xml version="1.0" encoding="utf-8"?>
<p:tagLst xmlns:p="http://schemas.openxmlformats.org/presentationml/2006/main">
  <p:tag name="KSO_WM_SLIDE_BACKGROUND_TYPE" val="general"/>
  <p:tag name="KSO_WM_BEAUTIFY_FLAG" val="#wm#"/>
  <p:tag name="KSO_WM_TEMPLATE_CATEGORY" val="diagram"/>
  <p:tag name="KSO_WM_TEMPLATE_INDEX" val="20229653"/>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29653_1"/>
  <p:tag name="KSO_WM_TEMPLATE_SUBCATEGORY" val="21"/>
  <p:tag name="KSO_WM_TEMPLATE_MASTER_TYPE" val="0"/>
  <p:tag name="KSO_WM_TEMPLATE_COLOR_TYPE" val="1"/>
  <p:tag name="KSO_WM_SLIDE_ITEM_CNT" val="0"/>
  <p:tag name="KSO_WM_SLIDE_INDEX" val="1"/>
  <p:tag name="KSO_WM_TAG_VERSION" val="1.0"/>
  <p:tag name="KSO_WM_SLIDE_BACKGROUND" val="[&quot;general&quot;]"/>
  <p:tag name="KSO_WM_SLIDE_RATIO" val="1.777778"/>
  <p:tag name="KSO_WM_CHIP_FILLPROP" val="[[{&quot;text_align&quot;:&quot;cm&quot;,&quot;text_direction&quot;:&quot;horizontal&quot;,&quot;support_big_font&quot;:false,&quot;picture_toward&quot;:0,&quot;picture_dockside&quot;:[],&quot;fill_id&quot;:&quot;7382f83756ae4e5a86c190913b1fad1a&quot;,&quot;fill_align&quot;:&quot;cm&quot;,&quot;chip_types&quot;:[&quot;picture&quot;]},{&quot;text_align&quot;:&quot;lb&quot;,&quot;text_direction&quot;:&quot;horizontal&quot;,&quot;support_big_font&quot;:false,&quot;picture_toward&quot;:0,&quot;picture_dockside&quot;:[],&quot;fill_id&quot;:&quot;4d0593709b134363835e61085568516b&quot;,&quot;fill_align&quot;:&quot;lb&quot;,&quot;chip_types&quot;:[&quot;header&quot;]},{&quot;text_align&quot;:&quot;lt&quot;,&quot;text_direction&quot;:&quot;horizontal&quot;,&quot;support_big_font&quot;:false,&quot;picture_toward&quot;:0,&quot;picture_dockside&quot;:[],&quot;fill_id&quot;:&quot;772b409b27df48b09076f820121a2cc6&quot;,&quot;fill_align&quot;:&quot;lt&quot;,&quot;chip_types&quot;:[&quot;text&quot;]}]]"/>
  <p:tag name="KSO_WM_SLIDE_TYPE" val="text"/>
  <p:tag name="KSO_WM_SLIDE_SUBTYPE" val="picTxt"/>
  <p:tag name="KSO_WM_SLIDE_SIZE" val="1008*288"/>
  <p:tag name="KSO_WM_SLIDE_POSITION" val="-49*131"/>
  <p:tag name="KSO_WM_SLIDE_LAYOUT" val="a_d_f"/>
  <p:tag name="KSO_WM_SLIDE_LAYOUT_CNT" val="1_1_1"/>
  <p:tag name="KSO_WM_CHIP_XID" val="5f31fc609c36e2348c3efaa0"/>
  <p:tag name="KSO_WM_CHIP_DECFILLPROP" val="[]"/>
  <p:tag name="KSO_WM_SLIDE_CAN_ADD_NAVIGATION" val="1"/>
  <p:tag name="KSO_WM_CHIP_GROUPID" val="5f31fc609c36e2348c3efa9f"/>
  <p:tag name="KSO_WM_SLIDE_SUPPORT_FEATURE_TYPE" val="0"/>
  <p:tag name="KSO_WM_TEMPLATE_ASSEMBLE_XID" val="639ae3a80c9383becde5f4f2"/>
  <p:tag name="KSO_WM_TEMPLATE_ASSEMBLE_GROUPID" val="639ae3a80c9383becde5f4f2"/>
  <p:tag name="KSO_WM_SLIDE_LAYOUT_INFO" val="{&quot;backgroundInfo&quot;:[{&quot;bottom&quot;:0,&quot;bottomAbs&quot;:false,&quot;left&quot;:0,&quot;leftAbs&quot;:false,&quot;right&quot;:0,&quot;rightAbs&quot;:false,&quot;top&quot;:0,&quot;topAbs&quot;:false,&quot;type&quot;:&quot;general&quot;}],&quot;direction&quot;:1,&quot;id&quot;:&quot;2022-12-15T17:06:49&quot;,&quot;maxSize&quot;:{&quot;size1&quot;:28.8},&quot;minSize&quot;:{&quot;size1&quot;:28.8},&quot;normalSize&quot;:{&quot;size1&quot;:28.8},&quot;subLayout&quot;:[{&quot;id&quot;:&quot;2022-12-15T17:06:49&quot;,&quot;type&quot;:0},{&quot;id&quot;:&quot;2022-12-15T17:06:49&quot;,&quot;maxSize&quot;:{&quot;size1&quot;:55.6},&quot;minSize&quot;:{&quot;size1&quot;:46.7},&quot;normalSize&quot;:{&quot;size1&quot;:52.03333333333333},&quot;subLayout&quot;:[{&quot;id&quot;:&quot;2022-12-15T17:06:49&quot;,&quot;margin&quot;:{&quot;bottom&quot;:0.847000002861023,&quot;left&quot;:2.5139999389648438,&quot;right&quot;:3.38700008392334,&quot;top&quot;:5.927000999450684},&quot;type&quot;:0},{&quot;id&quot;:&quot;2022-12-15T17:06:49&quot;,&quot;margin&quot;:{&quot;bottom&quot;:5.502999782562256,&quot;left&quot;:2.5139999389648438,&quot;right&quot;:3.38700008392334,&quot;top&quot;:1.2699999809265137},&quot;type&quot;:0}],&quot;type&quot;:0}],&quot;type&quot;:0}"/>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7.xml><?xml version="1.0" encoding="utf-8"?>
<p:tagLst xmlns:p="http://schemas.openxmlformats.org/presentationml/2006/main">
  <p:tag name="KSO_WM_SLIDE_BACKGROUND_TYPE" val="general"/>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160923_66*a*1"/>
  <p:tag name="KSO_WM_TEMPLATE_CATEGORY" val="custom"/>
  <p:tag name="KSO_WM_TEMPLATE_INDEX" val="20160923"/>
  <p:tag name="KSO_WM_UNIT_LAYERLEVEL" val="1"/>
  <p:tag name="KSO_WM_TAG_VERSION" val="1.0"/>
  <p:tag name="KSO_WM_BEAUTIFY_FLAG" val="#wm#"/>
  <p:tag name="KSO_WM_UNIT_PRESET_TEXT" val="感谢您的耐心观看"/>
  <p:tag name="KSO_WM_UNIT_ISCONTENTSTITLE" val="0"/>
  <p:tag name="KSO_WM_UNIT_ISNUMDGMTITLE" val="0"/>
  <p:tag name="KSO_WM_UNIT_NOCLEAR" val="1"/>
  <p:tag name="KSO_WM_UNIT_TYPE" val="a"/>
  <p:tag name="KSO_WM_UNIT_INDEX" val="1"/>
  <p:tag name="KSO_WM_UNIT_TEXT_FILL_FORE_SCHEMECOLOR_INDEX_BRIGHTNESS" val="0"/>
  <p:tag name="KSO_WM_UNIT_TEXT_FILL_FORE_SCHEMECOLOR_INDEX" val="14"/>
  <p:tag name="KSO_WM_UNIT_TEXT_FILL_TYPE" val="1"/>
</p:tagLst>
</file>

<file path=ppt/tags/tag5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160923_66*b*1"/>
  <p:tag name="KSO_WM_TEMPLATE_CATEGORY" val="custom"/>
  <p:tag name="KSO_WM_TEMPLATE_INDEX" val="20160923"/>
  <p:tag name="KSO_WM_UNIT_LAYERLEVEL" val="1"/>
  <p:tag name="KSO_WM_TAG_VERSION" val="1.0"/>
  <p:tag name="KSO_WM_BEAUTIFY_FLAG" val="#wm#"/>
  <p:tag name="KSO_WM_UNIT_PRESET_TEXT" val="点击此处添加正文，文字是您思想的提炼，为了演示发布的良好效果，请言简意赅的阐述您的观点。"/>
  <p:tag name="KSO_WM_UNIT_ISCONTENTSTITLE" val="0"/>
  <p:tag name="KSO_WM_UNIT_ISNUMDGMTITLE" val="0"/>
  <p:tag name="KSO_WM_UNIT_NOCLEAR" val="0"/>
  <p:tag name="KSO_WM_UNIT_VALUE" val="87"/>
  <p:tag name="KSO_WM_UNIT_TYPE" val="b"/>
  <p:tag name="KSO_WM_UNIT_INDEX" val="1"/>
  <p:tag name="KSO_WM_UNIT_TEXT_FILL_FORE_SCHEMECOLOR_INDEX_BRIGHTNESS" val="0"/>
  <p:tag name="KSO_WM_UNIT_TEXT_FILL_FORE_SCHEMECOLOR_INDEX" val="14"/>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0.xml><?xml version="1.0" encoding="utf-8"?>
<p:tagLst xmlns:p="http://schemas.openxmlformats.org/presentationml/2006/main">
  <p:tag name="KSO_WM_TEMPLATE_CATEGORY" val="custom"/>
  <p:tag name="KSO_WM_TEMPLATE_INDEX" val="20160923"/>
  <p:tag name="KSO_WM_TAG_VERSION" val="1.0"/>
  <p:tag name="KSO_WM_SLIDE_ID" val="custom20160923_66"/>
  <p:tag name="KSO_WM_SLIDE_INDEX" val="66"/>
  <p:tag name="KSO_WM_SLIDE_ITEM_CNT" val="0"/>
  <p:tag name="KSO_WM_SLIDE_LAYOUT" val="a_b"/>
  <p:tag name="KSO_WM_SLIDE_LAYOUT_CNT" val="1_1"/>
  <p:tag name="KSO_WM_SLIDE_TYPE" val="endPage"/>
  <p:tag name="KSO_WM_BEAUTIFY_FLAG" val="#wm#"/>
  <p:tag name="KSO_WM_TEMPLATE_SUBCATEGORY" val="0"/>
  <p:tag name="KSO_WM_TEMPLATE_MASTER_TYPE" val="1"/>
  <p:tag name="KSO_WM_TEMPLATE_COLOR_TYPE" val="1"/>
  <p:tag name="KSO_WM_SLIDE_SUBTYPE" val="pureTxt"/>
</p:tagLst>
</file>

<file path=ppt/tags/tag591.xml><?xml version="1.0" encoding="utf-8"?>
<p:tagLst xmlns:p="http://schemas.openxmlformats.org/presentationml/2006/main">
  <p:tag name="commondata" val="eyJoZGlkIjoiOGM1ZTA3ZTkzNmMyYjQ5ODg3ODE3MjdlODllODc2Y2EifQ=="/>
  <p:tag name="resource_record_key" val="{&quot;13&quot;:[4563120],&quot;65&quot;:[20160923]}"/>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4.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UNIT_BK_DARK_LIGHT" val="2"/>
  <p:tag name="KSO_WM_UNIT_SUBTYPE" val="h"/>
  <p:tag name="KSO_WM_UNIT_TYPE" val="i"/>
  <p:tag name="KSO_WM_UNIT_INDEX"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heme/theme1.xml><?xml version="1.0" encoding="utf-8"?>
<a:theme xmlns:a="http://schemas.openxmlformats.org/drawingml/2006/main" name="Office 主题​​">
  <a:themeElements>
    <a:clrScheme name="2019空白演示文档">
      <a:dk1>
        <a:srgbClr val="000000"/>
      </a:dk1>
      <a:lt1>
        <a:srgbClr val="FFFFFF"/>
      </a:lt1>
      <a:dk2>
        <a:srgbClr val="E6E4E4"/>
      </a:dk2>
      <a:lt2>
        <a:srgbClr val="FFFFFF"/>
      </a:lt2>
      <a:accent1>
        <a:srgbClr val="477DEA"/>
      </a:accent1>
      <a:accent2>
        <a:srgbClr val="9B9B9B"/>
      </a:accent2>
      <a:accent3>
        <a:srgbClr val="F3B745"/>
      </a:accent3>
      <a:accent4>
        <a:srgbClr val="477EE7"/>
      </a:accent4>
      <a:accent5>
        <a:srgbClr val="4BA151"/>
      </a:accent5>
      <a:accent6>
        <a:srgbClr val="E9403C"/>
      </a:accent6>
      <a:hlink>
        <a:srgbClr val="0563C1"/>
      </a:hlink>
      <a:folHlink>
        <a:srgbClr val="954D72"/>
      </a:folHlink>
    </a:clrScheme>
    <a:fontScheme name="2019空白演示文档">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4579A4"/>
      </a:dk2>
      <a:lt2>
        <a:srgbClr val="6994B7"/>
      </a:lt2>
      <a:accent1>
        <a:srgbClr val="0061AD"/>
      </a:accent1>
      <a:accent2>
        <a:srgbClr val="13708A"/>
      </a:accent2>
      <a:accent3>
        <a:srgbClr val="277F68"/>
      </a:accent3>
      <a:accent4>
        <a:srgbClr val="3A8F45"/>
      </a:accent4>
      <a:accent5>
        <a:srgbClr val="4E9E23"/>
      </a:accent5>
      <a:accent6>
        <a:srgbClr val="5A976B"/>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
      <a:dk1>
        <a:srgbClr val="000000"/>
      </a:dk1>
      <a:lt1>
        <a:srgbClr val="FFFFFF"/>
      </a:lt1>
      <a:dk2>
        <a:srgbClr val="4579A4"/>
      </a:dk2>
      <a:lt2>
        <a:srgbClr val="6994B7"/>
      </a:lt2>
      <a:accent1>
        <a:srgbClr val="0061AD"/>
      </a:accent1>
      <a:accent2>
        <a:srgbClr val="13708A"/>
      </a:accent2>
      <a:accent3>
        <a:srgbClr val="277F68"/>
      </a:accent3>
      <a:accent4>
        <a:srgbClr val="3A8F45"/>
      </a:accent4>
      <a:accent5>
        <a:srgbClr val="4E9E23"/>
      </a:accent5>
      <a:accent6>
        <a:srgbClr val="5A976B"/>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3978</Words>
  <Application>WPS 演示</Application>
  <PresentationFormat>宽屏</PresentationFormat>
  <Paragraphs>205</Paragraphs>
  <Slides>23</Slides>
  <Notes>48</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23</vt:i4>
      </vt:variant>
    </vt:vector>
  </HeadingPairs>
  <TitlesOfParts>
    <vt:vector size="35" baseType="lpstr">
      <vt:lpstr>Arial</vt:lpstr>
      <vt:lpstr>宋体</vt:lpstr>
      <vt:lpstr>Wingdings</vt:lpstr>
      <vt:lpstr>微软雅黑</vt:lpstr>
      <vt:lpstr>等线</vt:lpstr>
      <vt:lpstr>Segoe UI</vt:lpstr>
      <vt:lpstr>黑体</vt:lpstr>
      <vt:lpstr>Arial Unicode MS</vt:lpstr>
      <vt:lpstr>Calibri</vt:lpstr>
      <vt:lpstr>Office 主题​​</vt:lpstr>
      <vt:lpstr>2_Office 主题​​</vt:lpstr>
      <vt:lpstr>1_Office 主题​​</vt:lpstr>
      <vt:lpstr>《数据清洗与治理》 教学课件</vt:lpstr>
      <vt:lpstr>第6章 数据转换与加载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 谢 聆 听</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kingsoft</dc:creator>
  <cp:lastModifiedBy>陆梓里</cp:lastModifiedBy>
  <cp:revision>789</cp:revision>
  <dcterms:created xsi:type="dcterms:W3CDTF">2017-08-03T09:01:00Z</dcterms:created>
  <dcterms:modified xsi:type="dcterms:W3CDTF">2024-02-29T07:07:55Z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2052-12.1.0.15946</vt:lpwstr>
  </property>
  <property fmtid="{D5CDD505-2E9C-101B-9397-08002B2CF9AE}" pid="3" name="KSORubyTemplateID">
    <vt:lpwstr>13</vt:lpwstr>
  </property>
  <property fmtid="{D5CDD505-2E9C-101B-9397-08002B2CF9AE}" pid="4" name="ICV">
    <vt:lpwstr>75AE38E5F39D47BD99FD512B858E8D5C_12</vt:lpwstr>
  </property>
</Properties>
</file>