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540.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1.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707" r:id="rId3"/>
    <p:sldMasterId id="2147483726" r:id="rId4"/>
  </p:sldMasterIdLst>
  <p:notesMasterIdLst>
    <p:notesMasterId r:id="rId7"/>
  </p:notesMasterIdLst>
  <p:handoutMasterIdLst>
    <p:handoutMasterId r:id="rId24"/>
  </p:handoutMasterIdLst>
  <p:sldIdLst>
    <p:sldId id="1288" r:id="rId5"/>
    <p:sldId id="1386" r:id="rId6"/>
    <p:sldId id="1397" r:id="rId8"/>
    <p:sldId id="2046" r:id="rId9"/>
    <p:sldId id="1436" r:id="rId10"/>
    <p:sldId id="1601" r:id="rId11"/>
    <p:sldId id="1602" r:id="rId12"/>
    <p:sldId id="2060" r:id="rId13"/>
    <p:sldId id="1437" r:id="rId14"/>
    <p:sldId id="1604" r:id="rId15"/>
    <p:sldId id="1605" r:id="rId16"/>
    <p:sldId id="1606" r:id="rId17"/>
    <p:sldId id="1438" r:id="rId18"/>
    <p:sldId id="1607" r:id="rId19"/>
    <p:sldId id="1608" r:id="rId20"/>
    <p:sldId id="1439" r:id="rId21"/>
    <p:sldId id="1609" r:id="rId22"/>
    <p:sldId id="1358" r:id="rId23"/>
  </p:sldIdLst>
  <p:sldSz cx="12192000" cy="6858000"/>
  <p:notesSz cx="7103745" cy="10234295"/>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40" userDrawn="1">
          <p15:clr>
            <a:srgbClr val="A4A3A4"/>
          </p15:clr>
        </p15:guide>
        <p15:guide id="2" pos="387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WPS" initial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BAB8FF"/>
    <a:srgbClr val="404040"/>
    <a:srgbClr val="4ABAAB"/>
    <a:srgbClr val="E9ECFB"/>
    <a:srgbClr val="DAE5FB"/>
    <a:srgbClr val="7F7F7F"/>
    <a:srgbClr val="F1F1F1"/>
    <a:srgbClr val="02609E"/>
    <a:srgbClr val="1799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98" autoAdjust="0"/>
    <p:restoredTop sz="94660"/>
  </p:normalViewPr>
  <p:slideViewPr>
    <p:cSldViewPr snapToGrid="0" showGuides="1">
      <p:cViewPr varScale="1">
        <p:scale>
          <a:sx n="68" d="100"/>
          <a:sy n="68" d="100"/>
        </p:scale>
        <p:origin x="660" y="68"/>
      </p:cViewPr>
      <p:guideLst>
        <p:guide orient="horz" pos="1940"/>
        <p:guide pos="3876"/>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1" Type="http://schemas.openxmlformats.org/officeDocument/2006/relationships/tags" Target="tags/tag541.xml"/><Relationship Id="rId30" Type="http://schemas.openxmlformats.org/officeDocument/2006/relationships/customXml" Target="../customXml/item1.xml"/><Relationship Id="rId3" Type="http://schemas.openxmlformats.org/officeDocument/2006/relationships/slideMaster" Target="slideMasters/slideMaster2.xml"/><Relationship Id="rId29" Type="http://schemas.openxmlformats.org/officeDocument/2006/relationships/customXmlProps" Target="../customXml/itemProps540.xml"/><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r>
              <a:rPr lang="zh-CN" altLang="en-US"/>
              <a:t>01</a:t>
            </a:r>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r>
              <a:rPr lang="zh-CN" altLang="en-US"/>
              <a:t>/4</a:t>
            </a:r>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r>
              <a:rPr lang="zh-CN" altLang="en-US"/>
              <a:t>01</a:t>
            </a:r>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pPr indent="508000" fontAlgn="auto"/>
            <a:r>
              <a:rPr lang="zh-CN" altLang="en-US">
                <a:solidFill>
                  <a:schemeClr val="bg1"/>
                </a:solidFill>
                <a:latin typeface="黑体" panose="02010609060101010101" charset="-122"/>
                <a:ea typeface="黑体" panose="02010609060101010101" charset="-122"/>
                <a:cs typeface="黑体" panose="02010609060101010101" charset="-122"/>
                <a:sym typeface="+mn-ea"/>
              </a:rPr>
              <a:t>用户行为分析，是指在获得网站或 App 等平台访问量基本数据的情况下，对有关数据进行统计、分析，从中发现用户访问网站或 App 等平台的规律，并将这些规律与网络营销策略等相结合，从而发现目前网络营销活动中可能存在的问题，并为进一步修正或重新制定网络营销策略提供依据。</a:t>
            </a:r>
            <a:endParaRPr lang="zh-CN" altLang="en-US">
              <a:solidFill>
                <a:schemeClr val="bg1"/>
              </a:solidFill>
              <a:latin typeface="黑体" panose="02010609060101010101" charset="-122"/>
              <a:ea typeface="黑体" panose="02010609060101010101" charset="-122"/>
              <a:cs typeface="黑体" panose="02010609060101010101" charset="-122"/>
            </a:endParaRPr>
          </a:p>
          <a:p>
            <a:pPr indent="304800" fontAlgn="auto">
              <a:extLst>
                <a:ext uri="{35155182-B16C-46BC-9424-99874614C6A1}">
                  <wpsdc:indentchars xmlns:wpsdc="http://www.wps.cn/officeDocument/2017/drawingmlCustomData" val="200" checksum="1077528236"/>
                </a:ext>
              </a:extLst>
            </a:pPr>
            <a:r>
              <a:rPr lang="zh-CN" altLang="en-US">
                <a:solidFill>
                  <a:schemeClr val="bg1"/>
                </a:solidFill>
                <a:latin typeface="黑体" panose="02010609060101010101" charset="-122"/>
                <a:ea typeface="黑体" panose="02010609060101010101" charset="-122"/>
                <a:cs typeface="黑体" panose="02010609060101010101" charset="-122"/>
                <a:sym typeface="+mn-ea"/>
              </a:rPr>
              <a:t>用户行为日志采集是用户行为分析的第一步。用户行为分析应该包含以下数据重点分析：</a:t>
            </a:r>
            <a:endParaRPr lang="zh-CN" altLang="en-US">
              <a:solidFill>
                <a:schemeClr val="bg1"/>
              </a:solidFill>
              <a:latin typeface="黑体" panose="02010609060101010101" charset="-122"/>
              <a:ea typeface="黑体" panose="02010609060101010101" charset="-122"/>
              <a:cs typeface="黑体" panose="02010609060101010101" charset="-122"/>
            </a:endParaRPr>
          </a:p>
          <a:p>
            <a:pPr indent="304800" fontAlgn="auto">
              <a:extLst>
                <a:ext uri="{35155182-B16C-46BC-9424-99874614C6A1}">
                  <wpsdc:indentchars xmlns:wpsdc="http://www.wps.cn/officeDocument/2017/drawingmlCustomData" val="200" checksum="1077528236"/>
                </a:ext>
              </a:extLst>
            </a:pPr>
            <a:r>
              <a:rPr lang="zh-CN" altLang="en-US">
                <a:solidFill>
                  <a:schemeClr val="bg1"/>
                </a:solidFill>
                <a:latin typeface="黑体" panose="02010609060101010101" charset="-122"/>
                <a:ea typeface="黑体" panose="02010609060101010101" charset="-122"/>
                <a:cs typeface="黑体" panose="02010609060101010101" charset="-122"/>
                <a:sym typeface="+mn-ea"/>
              </a:rPr>
              <a:t>（1）用户的来源地区、来路域名和页面。</a:t>
            </a:r>
            <a:endParaRPr lang="zh-CN" altLang="en-US">
              <a:solidFill>
                <a:schemeClr val="bg1"/>
              </a:solidFill>
              <a:latin typeface="黑体" panose="02010609060101010101" charset="-122"/>
              <a:ea typeface="黑体" panose="02010609060101010101" charset="-122"/>
              <a:cs typeface="黑体" panose="02010609060101010101" charset="-122"/>
            </a:endParaRPr>
          </a:p>
          <a:p>
            <a:pPr indent="304800" fontAlgn="auto">
              <a:extLst>
                <a:ext uri="{35155182-B16C-46BC-9424-99874614C6A1}">
                  <wpsdc:indentchars xmlns:wpsdc="http://www.wps.cn/officeDocument/2017/drawingmlCustomData" val="200" checksum="1077528236"/>
                </a:ext>
              </a:extLst>
            </a:pPr>
            <a:r>
              <a:rPr lang="zh-CN" altLang="en-US">
                <a:solidFill>
                  <a:schemeClr val="bg1"/>
                </a:solidFill>
                <a:latin typeface="黑体" panose="02010609060101010101" charset="-122"/>
                <a:ea typeface="黑体" panose="02010609060101010101" charset="-122"/>
                <a:cs typeface="黑体" panose="02010609060101010101" charset="-122"/>
                <a:sym typeface="+mn-ea"/>
              </a:rPr>
              <a:t>（2）用户在网站的停留时间、跳出率、回访者、新访问者、回访次数、回访相隔天数。</a:t>
            </a:r>
            <a:endParaRPr lang="zh-CN" altLang="en-US">
              <a:solidFill>
                <a:schemeClr val="bg1"/>
              </a:solidFill>
              <a:latin typeface="黑体" panose="02010609060101010101" charset="-122"/>
              <a:ea typeface="黑体" panose="02010609060101010101" charset="-122"/>
              <a:cs typeface="黑体" panose="02010609060101010101" charset="-122"/>
            </a:endParaRPr>
          </a:p>
          <a:p>
            <a:pPr indent="304800" fontAlgn="auto">
              <a:extLst>
                <a:ext uri="{35155182-B16C-46BC-9424-99874614C6A1}">
                  <wpsdc:indentchars xmlns:wpsdc="http://www.wps.cn/officeDocument/2017/drawingmlCustomData" val="200" checksum="1077528236"/>
                </a:ext>
              </a:extLst>
            </a:pPr>
            <a:r>
              <a:rPr lang="zh-CN" altLang="en-US">
                <a:solidFill>
                  <a:schemeClr val="bg1"/>
                </a:solidFill>
                <a:latin typeface="黑体" panose="02010609060101010101" charset="-122"/>
                <a:ea typeface="黑体" panose="02010609060101010101" charset="-122"/>
                <a:cs typeface="黑体" panose="02010609060101010101" charset="-122"/>
                <a:sym typeface="+mn-ea"/>
              </a:rPr>
              <a:t>（3）注册用户和非注册用户，分析两者之间的浏览习惯。</a:t>
            </a:r>
            <a:endParaRPr lang="zh-CN" altLang="en-US">
              <a:solidFill>
                <a:schemeClr val="bg1"/>
              </a:solidFill>
              <a:latin typeface="黑体" panose="02010609060101010101" charset="-122"/>
              <a:ea typeface="黑体" panose="02010609060101010101" charset="-122"/>
              <a:cs typeface="黑体" panose="02010609060101010101" charset="-122"/>
            </a:endParaRPr>
          </a:p>
          <a:p>
            <a:pPr indent="304800" fontAlgn="auto">
              <a:extLst>
                <a:ext uri="{35155182-B16C-46BC-9424-99874614C6A1}">
                  <wpsdc:indentchars xmlns:wpsdc="http://www.wps.cn/officeDocument/2017/drawingmlCustomData" val="200" checksum="1077528236"/>
                </a:ext>
              </a:extLst>
            </a:pPr>
            <a:r>
              <a:rPr lang="zh-CN" altLang="en-US">
                <a:solidFill>
                  <a:schemeClr val="bg1"/>
                </a:solidFill>
                <a:latin typeface="黑体" panose="02010609060101010101" charset="-122"/>
                <a:ea typeface="黑体" panose="02010609060101010101" charset="-122"/>
                <a:cs typeface="黑体" panose="02010609060101010101" charset="-122"/>
                <a:sym typeface="+mn-ea"/>
              </a:rPr>
              <a:t>（4）用户使用的搜索引擎、关键词、关联关键词和站内关键字。</a:t>
            </a:r>
            <a:endParaRPr lang="zh-CN" altLang="en-US">
              <a:solidFill>
                <a:schemeClr val="bg1"/>
              </a:solidFill>
              <a:latin typeface="黑体" panose="02010609060101010101" charset="-122"/>
              <a:ea typeface="黑体" panose="02010609060101010101" charset="-122"/>
              <a:cs typeface="黑体" panose="02010609060101010101" charset="-122"/>
            </a:endParaRPr>
          </a:p>
          <a:p>
            <a:pPr indent="304800" fontAlgn="auto">
              <a:extLst>
                <a:ext uri="{35155182-B16C-46BC-9424-99874614C6A1}">
                  <wpsdc:indentchars xmlns:wpsdc="http://www.wps.cn/officeDocument/2017/drawingmlCustomData" val="200" checksum="1077528236"/>
                </a:ext>
              </a:extLst>
            </a:pPr>
            <a:r>
              <a:rPr lang="zh-CN" altLang="en-US">
                <a:solidFill>
                  <a:schemeClr val="bg1"/>
                </a:solidFill>
                <a:latin typeface="黑体" panose="02010609060101010101" charset="-122"/>
                <a:ea typeface="黑体" panose="02010609060101010101" charset="-122"/>
                <a:cs typeface="黑体" panose="02010609060101010101" charset="-122"/>
                <a:sym typeface="+mn-ea"/>
              </a:rPr>
              <a:t>（5）用户选择什么样的入口形式（广告或者网站入口链接）更有效。</a:t>
            </a:r>
            <a:endParaRPr lang="zh-CN" altLang="en-US">
              <a:solidFill>
                <a:schemeClr val="bg1"/>
              </a:solidFill>
              <a:latin typeface="黑体" panose="02010609060101010101" charset="-122"/>
              <a:ea typeface="黑体" panose="02010609060101010101" charset="-122"/>
              <a:cs typeface="黑体" panose="02010609060101010101" charset="-122"/>
            </a:endParaRPr>
          </a:p>
          <a:p>
            <a:pPr indent="304800" fontAlgn="auto">
              <a:extLst>
                <a:ext uri="{35155182-B16C-46BC-9424-99874614C6A1}">
                  <wpsdc:indentchars xmlns:wpsdc="http://www.wps.cn/officeDocument/2017/drawingmlCustomData" val="200" checksum="1077528236"/>
                </a:ext>
              </a:extLst>
            </a:pPr>
            <a:r>
              <a:rPr lang="zh-CN" altLang="en-US">
                <a:solidFill>
                  <a:schemeClr val="bg1"/>
                </a:solidFill>
                <a:latin typeface="黑体" panose="02010609060101010101" charset="-122"/>
                <a:ea typeface="黑体" panose="02010609060101010101" charset="-122"/>
                <a:cs typeface="黑体" panose="02010609060101010101" charset="-122"/>
                <a:sym typeface="+mn-ea"/>
              </a:rPr>
              <a:t>（6）用户访问网站流程，用来分析页面结构设计是否合理。</a:t>
            </a:r>
            <a:endParaRPr lang="zh-CN" altLang="en-US">
              <a:solidFill>
                <a:schemeClr val="bg1"/>
              </a:solidFill>
              <a:latin typeface="黑体" panose="02010609060101010101" charset="-122"/>
              <a:ea typeface="黑体" panose="02010609060101010101" charset="-122"/>
              <a:cs typeface="黑体" panose="02010609060101010101" charset="-122"/>
            </a:endParaRPr>
          </a:p>
          <a:p>
            <a:pPr indent="304800" fontAlgn="auto">
              <a:extLst>
                <a:ext uri="{35155182-B16C-46BC-9424-99874614C6A1}">
                  <wpsdc:indentchars xmlns:wpsdc="http://www.wps.cn/officeDocument/2017/drawingmlCustomData" val="200" checksum="1077528236"/>
                </a:ext>
              </a:extLst>
            </a:pPr>
            <a:r>
              <a:rPr lang="zh-CN" altLang="en-US">
                <a:solidFill>
                  <a:schemeClr val="bg1"/>
                </a:solidFill>
                <a:latin typeface="黑体" panose="02010609060101010101" charset="-122"/>
                <a:ea typeface="黑体" panose="02010609060101010101" charset="-122"/>
                <a:cs typeface="黑体" panose="02010609060101010101" charset="-122"/>
                <a:sym typeface="+mn-ea"/>
              </a:rPr>
              <a:t>（7）用户在页面上的网页热点图分布数据和网页覆盖图数据。</a:t>
            </a:r>
            <a:endParaRPr lang="zh-CN" altLang="en-US">
              <a:solidFill>
                <a:schemeClr val="bg1"/>
              </a:solidFill>
              <a:latin typeface="黑体" panose="02010609060101010101" charset="-122"/>
              <a:ea typeface="黑体" panose="02010609060101010101" charset="-122"/>
              <a:cs typeface="黑体" panose="02010609060101010101" charset="-122"/>
            </a:endParaRPr>
          </a:p>
          <a:p>
            <a:pPr indent="304800" fontAlgn="auto">
              <a:extLst>
                <a:ext uri="{35155182-B16C-46BC-9424-99874614C6A1}">
                  <wpsdc:indentchars xmlns:wpsdc="http://www.wps.cn/officeDocument/2017/drawingmlCustomData" val="200" checksum="1077528236"/>
                </a:ext>
              </a:extLst>
            </a:pPr>
            <a:r>
              <a:rPr lang="zh-CN" altLang="en-US">
                <a:solidFill>
                  <a:schemeClr val="bg1"/>
                </a:solidFill>
                <a:latin typeface="黑体" panose="02010609060101010101" charset="-122"/>
                <a:ea typeface="黑体" panose="02010609060101010101" charset="-122"/>
                <a:cs typeface="黑体" panose="02010609060101010101" charset="-122"/>
                <a:sym typeface="+mn-ea"/>
              </a:rPr>
              <a:t>（8）用户在不同时段的访问量情况等。</a:t>
            </a:r>
            <a:endParaRPr lang="zh-CN" altLang="en-US">
              <a:solidFill>
                <a:schemeClr val="bg1"/>
              </a:solidFill>
              <a:latin typeface="黑体" panose="02010609060101010101" charset="-122"/>
              <a:ea typeface="黑体" panose="02010609060101010101" charset="-122"/>
              <a:cs typeface="黑体" panose="02010609060101010101" charset="-122"/>
            </a:endParaRPr>
          </a:p>
          <a:p>
            <a:endParaRPr lang="zh-CN" altLang="en-US"/>
          </a:p>
        </p:txBody>
      </p:sp>
      <p:sp>
        <p:nvSpPr>
          <p:cNvPr id="4" name="灯片编号占位符 3"/>
          <p:cNvSpPr>
            <a:spLocks noGrp="1"/>
          </p:cNvSpPr>
          <p:nvPr>
            <p:ph type="sldNum" sz="quarter" idx="5"/>
          </p:nvPr>
        </p:nvSpPr>
        <p:spPr/>
        <p:txBody>
          <a:bodyPr/>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1. 行为日志采集的相关技术</a:t>
            </a:r>
            <a:endParaRPr lang="zh-CN" altLang="en-US"/>
          </a:p>
          <a:p>
            <a:r>
              <a:rPr lang="zh-CN" altLang="en-US"/>
              <a:t>（1）Flume（日志收集系统）。Flume 最早是 Cloudera 提供的日志收集系统，目前是Apache 下的一个孵化项目。Flume 支持在日志系统中定制各类数据发送方，用于收集数据；同时，Flume 提供对数据进行的简单处理，并写到各种数据接受方。</a:t>
            </a:r>
            <a:endParaRPr lang="zh-CN" altLang="en-US"/>
          </a:p>
          <a:p>
            <a:r>
              <a:rPr lang="zh-CN" altLang="en-US"/>
              <a:t>（2）Kafka。Kafka 是一种高吞吐量的分布式发布订阅消息系统，最初由 LinkedIn 公司开发，现在为 Apache 下的顶级开源项目。Kafka 具备可扩展、可持久化、可靠性、高吞吐、低延迟的能力，支持高并发场景。简单地说，Kafka 就好比是一个邮箱，生产者是发送邮件的人，消费者是接收邮件的人，Kafka 是用来存东西的，只不过它提供了一些处理邮件的机制。</a:t>
            </a:r>
            <a:endParaRPr lang="zh-CN" altLang="en-US"/>
          </a:p>
          <a:p>
            <a:r>
              <a:rPr lang="zh-CN" altLang="en-US"/>
              <a:t>（3）Nginx。Nginx 是一款轻量级、高性能的 HTTP 服务器和反向代理服务器，同时也是一个 IMAP、POP3、SMTP 代理服务器。Nginx 因为它的稳定性、丰富的模块库、灵活的配置和低系统资源的消耗而闻名。</a:t>
            </a:r>
            <a:endParaRPr lang="zh-CN" altLang="en-US"/>
          </a:p>
          <a:p>
            <a:r>
              <a:rPr lang="zh-CN" altLang="en-US"/>
              <a:t>（4）Hadoop。Hadoop 实现了一个分布式文件系统（Hadoop distributed file system，HDFS）。HDFS 以高扩展性、高容错性、大吞吐量的优点被广泛使用在海量数据处理中。Hadoop 的缺点是延迟大、响应慢、运维成本高，所以主要用在离线处理中。</a:t>
            </a:r>
            <a:endParaRPr lang="zh-CN" altLang="en-US"/>
          </a:p>
          <a:p>
            <a:r>
              <a:rPr lang="zh-CN" altLang="en-US"/>
              <a:t>（5）Storm。Storm 是 Twitter 开源的分布式实时大数据处理框架，被业界称为实时版Hadoop。随着越来越多的场景对 Hadoop 的 MapReduce 高延迟无法容忍，比如网站统计、推荐系统、预警系统、金融系统（高频交易、股票）等，大数据实时处理解决方案（流计算）的应用日趋广泛，目前已是分布式技术领域最新的爆发点，而 Storm 更是流计算技术中的佼佼者和主流。</a:t>
            </a:r>
            <a:endParaRPr lang="zh-CN" altLang="en-US"/>
          </a:p>
          <a:p>
            <a:endParaRPr lang="zh-CN" altLang="en-US"/>
          </a:p>
          <a:p>
            <a:endParaRPr lang="zh-CN" altLang="en-US"/>
          </a:p>
          <a:p>
            <a:endParaRPr lang="zh-CN" altLang="en-US"/>
          </a:p>
          <a:p>
            <a:endParaRPr lang="zh-CN" altLang="en-US"/>
          </a:p>
          <a:p>
            <a:r>
              <a:rPr lang="zh-CN" altLang="en-US"/>
              <a:t>用户实时行为数据分析流程如下。</a:t>
            </a:r>
            <a:endParaRPr lang="zh-CN" altLang="en-US"/>
          </a:p>
          <a:p>
            <a:r>
              <a:rPr lang="zh-CN" altLang="en-US"/>
              <a:t>（1）通过网络访问日志、第三方数据平台或者客户端埋点等方式获得数据，传输到后台服务器。</a:t>
            </a:r>
            <a:endParaRPr lang="zh-CN" altLang="en-US"/>
          </a:p>
          <a:p>
            <a:r>
              <a:rPr lang="zh-CN" altLang="en-US"/>
              <a:t>（2）日志采集集群 Flume 将日志推送到消息中间件——Kafka 集群。</a:t>
            </a:r>
            <a:endParaRPr lang="zh-CN" altLang="en-US"/>
          </a:p>
          <a:p>
            <a:r>
              <a:rPr lang="zh-CN" altLang="en-US"/>
              <a:t>（3）Storm 实时监听 Kafka，流式处理日志内容，根据业务规则将数据存储到数据库。</a:t>
            </a:r>
            <a:endParaRPr lang="zh-CN" altLang="en-US"/>
          </a:p>
          <a:p>
            <a:r>
              <a:rPr lang="zh-CN" altLang="en-US"/>
              <a:t>（4）最终通过各种数据应用，以不同的表现形式展示给决策者。</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solidFill>
                  <a:schemeClr val="bg1"/>
                </a:solidFill>
                <a:latin typeface="黑体" panose="02010609060101010101" charset="-122"/>
                <a:ea typeface="黑体" panose="02010609060101010101" charset="-122"/>
                <a:cs typeface="黑体" panose="02010609060101010101" charset="-122"/>
                <a:sym typeface="+mn-ea"/>
              </a:rPr>
              <a:t>构造正则表达式的方法和创建数学表达式的方法一样，也就是用多种元字符与运算符可以将小的表达式结合在一起创建更大的表达式。正则表达式的组件可以是单个字符、字符集合、字符范围、字符间的选择或者所有这些组件的任意组合。</a:t>
            </a:r>
            <a:endParaRPr lang="zh-CN" altLang="en-US">
              <a:solidFill>
                <a:schemeClr val="bg1"/>
              </a:solidFill>
              <a:latin typeface="黑体" panose="02010609060101010101" charset="-122"/>
              <a:ea typeface="黑体" panose="02010609060101010101" charset="-122"/>
              <a:cs typeface="黑体" panose="02010609060101010101" charset="-122"/>
            </a:endParaRPr>
          </a:p>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solidFill>
                  <a:schemeClr val="bg1"/>
                </a:solidFill>
                <a:latin typeface="黑体" panose="02010609060101010101" charset="-122"/>
                <a:ea typeface="黑体" panose="02010609060101010101" charset="-122"/>
                <a:cs typeface="黑体" panose="02010609060101010101" charset="-122"/>
                <a:sym typeface="+mn-ea"/>
              </a:rPr>
              <a:t>构造正则表达式的方法和创建数学表达式的方法一样，也就是用多种元字符与运算符可以将小的表达式结合在一起创建更大的表达式。正则表达式的组件可以是单个字符、字符集合、字符范围、字符间的选择或者所有这些组件的任意组合。</a:t>
            </a:r>
            <a:endParaRPr lang="zh-CN" altLang="en-US">
              <a:solidFill>
                <a:schemeClr val="bg1"/>
              </a:solidFill>
              <a:latin typeface="黑体" panose="02010609060101010101" charset="-122"/>
              <a:ea typeface="黑体" panose="02010609060101010101" charset="-122"/>
              <a:cs typeface="黑体" panose="02010609060101010101" charset="-122"/>
            </a:endParaRPr>
          </a:p>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sym typeface="+mn-ea"/>
              </a:rPr>
              <a:t>（1）通用网络爬虫。通用网络爬虫又称全网爬虫（scalable web crawler），爬行对象从一些种子 URL 扩充到整个 Web，主要为门户站点搜索引擎和大型 Web 服务提供商采集数据。 通用网络爬虫的结构大致可以分为页面爬行模块 、页面分析模块、链接过滤模块、页面数据库、URL 队列、初始 URL 集合几个部分。</a:t>
            </a:r>
            <a:endParaRPr lang="zh-CN" altLang="en-US"/>
          </a:p>
          <a:p>
            <a:r>
              <a:rPr lang="zh-CN" altLang="en-US">
                <a:sym typeface="+mn-ea"/>
              </a:rPr>
              <a:t>（2）聚焦网络爬虫（focused crawler），又称主题网络爬虫（topical crawler），是指选择性地爬行预先定义好的与主题相关页面的网络爬虫。和通用网络爬虫相比，聚焦爬虫只需要爬行与主题相关的页面，极大地节省了硬件和网络资源，保存的页面也由于数量少而更新快，还可以很好地满足一些特定人群对特定领域信息的需求。</a:t>
            </a:r>
            <a:endParaRPr lang="zh-CN" altLang="en-US"/>
          </a:p>
          <a:p>
            <a:r>
              <a:rPr lang="zh-CN" altLang="en-US">
                <a:sym typeface="+mn-ea"/>
              </a:rPr>
              <a:t>（3）增量式网络爬虫（incremental web crawler）是指对已下载的网页采取增量式更新和只爬行新产生的或者已经发生变化网页的爬虫，它能够在一定程度上保证所爬行的页面是尽可能新的页面。和周期性爬行的网络爬虫相比，增量式爬虫只会在需要的时候爬行新产生或发生更新的页面，并不重新下载没有发生变化的页面，可有效减少数据下载量，及时更新已爬行的网页，减少时间和空间上的耗费，但是增加了爬行算法的复杂度和实现难度。</a:t>
            </a:r>
            <a:endParaRPr lang="zh-CN" altLang="en-US"/>
          </a:p>
          <a:p>
            <a:r>
              <a:rPr lang="zh-CN" altLang="en-US">
                <a:sym typeface="+mn-ea"/>
              </a:rPr>
              <a:t>（4）表层网页是指传统搜索引擎可以索引的页面，以超链接可以到达的静态网页为主构成的 Web 页面。Deep Web 是大部分内容不能通过静态链接获取的、隐藏在搜索表单后的、只有用户提交一些关键词才能获得的 Web 页面。</a:t>
            </a:r>
            <a:endParaRPr lang="zh-CN" altLang="en-US"/>
          </a:p>
          <a:p>
            <a:r>
              <a:rPr lang="zh-CN" altLang="en-US">
                <a:sym typeface="+mn-ea"/>
              </a:rPr>
              <a:t>（5）Deep Web 爬虫体系结构包含六个基本功能模块（爬行控制器、解析器、表单分析器、表单处理器、响应分析器、LVS 控制器）和两个爬虫内部数据结构（URL 列表、LVS 表）。其中 LVS（label value set）表示标签 / 数值集合，用来表示填充表单的数据源 。</a:t>
            </a:r>
            <a:endParaRPr lang="zh-CN" altLang="en-US"/>
          </a:p>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4" Type="http://schemas.openxmlformats.org/officeDocument/2006/relationships/tags" Target="../tags/tag128.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0" Type="http://schemas.openxmlformats.org/officeDocument/2006/relationships/tags" Target="../tags/tag147.xml"/><Relationship Id="rId2" Type="http://schemas.openxmlformats.org/officeDocument/2006/relationships/tags" Target="../tags/tag129.xml"/><Relationship Id="rId19" Type="http://schemas.openxmlformats.org/officeDocument/2006/relationships/tags" Target="../tags/tag146.xml"/><Relationship Id="rId18" Type="http://schemas.openxmlformats.org/officeDocument/2006/relationships/tags" Target="../tags/tag145.xml"/><Relationship Id="rId17" Type="http://schemas.openxmlformats.org/officeDocument/2006/relationships/tags" Target="../tags/tag144.xml"/><Relationship Id="rId16" Type="http://schemas.openxmlformats.org/officeDocument/2006/relationships/tags" Target="../tags/tag143.xml"/><Relationship Id="rId15" Type="http://schemas.openxmlformats.org/officeDocument/2006/relationships/tags" Target="../tags/tag142.xml"/><Relationship Id="rId14" Type="http://schemas.openxmlformats.org/officeDocument/2006/relationships/tags" Target="../tags/tag141.xml"/><Relationship Id="rId13" Type="http://schemas.openxmlformats.org/officeDocument/2006/relationships/tags" Target="../tags/tag140.xml"/><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4" Type="http://schemas.openxmlformats.org/officeDocument/2006/relationships/tags" Target="../tags/tag160.xml"/><Relationship Id="rId13" Type="http://schemas.openxmlformats.org/officeDocument/2006/relationships/tags" Target="../tags/tag159.xml"/><Relationship Id="rId12" Type="http://schemas.openxmlformats.org/officeDocument/2006/relationships/tags" Target="../tags/tag158.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6" Type="http://schemas.openxmlformats.org/officeDocument/2006/relationships/tags" Target="../tags/tag175.xml"/><Relationship Id="rId15" Type="http://schemas.openxmlformats.org/officeDocument/2006/relationships/tags" Target="../tags/tag174.xml"/><Relationship Id="rId14" Type="http://schemas.openxmlformats.org/officeDocument/2006/relationships/tags" Target="../tags/tag173.xml"/><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image" Target="../media/image2.jpeg"/><Relationship Id="rId18" Type="http://schemas.openxmlformats.org/officeDocument/2006/relationships/tags" Target="../tags/tag209.xml"/><Relationship Id="rId17" Type="http://schemas.openxmlformats.org/officeDocument/2006/relationships/tags" Target="../tags/tag208.xml"/><Relationship Id="rId16" Type="http://schemas.openxmlformats.org/officeDocument/2006/relationships/tags" Target="../tags/tag207.xml"/><Relationship Id="rId15" Type="http://schemas.openxmlformats.org/officeDocument/2006/relationships/tags" Target="../tags/tag206.xml"/><Relationship Id="rId14" Type="http://schemas.openxmlformats.org/officeDocument/2006/relationships/tags" Target="../tags/tag205.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7" Type="http://schemas.openxmlformats.org/officeDocument/2006/relationships/tags" Target="../tags/tag252.xml"/><Relationship Id="rId6" Type="http://schemas.openxmlformats.org/officeDocument/2006/relationships/tags" Target="../tags/tag251.xml"/><Relationship Id="rId5" Type="http://schemas.openxmlformats.org/officeDocument/2006/relationships/tags" Target="../tags/tag250.xml"/><Relationship Id="rId4" Type="http://schemas.openxmlformats.org/officeDocument/2006/relationships/tags" Target="../tags/tag249.xml"/><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9" Type="http://schemas.openxmlformats.org/officeDocument/2006/relationships/tags" Target="../tags/tag268.xml"/><Relationship Id="rId8" Type="http://schemas.openxmlformats.org/officeDocument/2006/relationships/tags" Target="../tags/tag267.xml"/><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image" Target="../media/image3.jpeg"/><Relationship Id="rId18" Type="http://schemas.openxmlformats.org/officeDocument/2006/relationships/tags" Target="../tags/tag277.xml"/><Relationship Id="rId17" Type="http://schemas.openxmlformats.org/officeDocument/2006/relationships/tags" Target="../tags/tag276.xml"/><Relationship Id="rId16" Type="http://schemas.openxmlformats.org/officeDocument/2006/relationships/tags" Target="../tags/tag275.xml"/><Relationship Id="rId15" Type="http://schemas.openxmlformats.org/officeDocument/2006/relationships/tags" Target="../tags/tag274.xml"/><Relationship Id="rId14" Type="http://schemas.openxmlformats.org/officeDocument/2006/relationships/tags" Target="../tags/tag273.xml"/><Relationship Id="rId13" Type="http://schemas.openxmlformats.org/officeDocument/2006/relationships/tags" Target="../tags/tag272.xml"/><Relationship Id="rId12" Type="http://schemas.openxmlformats.org/officeDocument/2006/relationships/tags" Target="../tags/tag271.xml"/><Relationship Id="rId11" Type="http://schemas.openxmlformats.org/officeDocument/2006/relationships/tags" Target="../tags/tag270.xml"/><Relationship Id="rId10" Type="http://schemas.openxmlformats.org/officeDocument/2006/relationships/tags" Target="../tags/tag269.xml"/><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285.xml"/><Relationship Id="rId8" Type="http://schemas.openxmlformats.org/officeDocument/2006/relationships/tags" Target="../tags/tag284.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1" Type="http://schemas.openxmlformats.org/officeDocument/2006/relationships/tags" Target="../tags/tag287.xml"/><Relationship Id="rId10" Type="http://schemas.openxmlformats.org/officeDocument/2006/relationships/tags" Target="../tags/tag286.xml"/><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9" Type="http://schemas.openxmlformats.org/officeDocument/2006/relationships/tags" Target="../tags/tag295.xml"/><Relationship Id="rId8" Type="http://schemas.openxmlformats.org/officeDocument/2006/relationships/tags" Target="../tags/tag294.xml"/><Relationship Id="rId7" Type="http://schemas.openxmlformats.org/officeDocument/2006/relationships/tags" Target="../tags/tag293.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9" Type="http://schemas.openxmlformats.org/officeDocument/2006/relationships/tags" Target="../tags/tag305.xml"/><Relationship Id="rId18" Type="http://schemas.openxmlformats.org/officeDocument/2006/relationships/tags" Target="../tags/tag304.xml"/><Relationship Id="rId17" Type="http://schemas.openxmlformats.org/officeDocument/2006/relationships/tags" Target="../tags/tag303.xml"/><Relationship Id="rId16" Type="http://schemas.openxmlformats.org/officeDocument/2006/relationships/tags" Target="../tags/tag302.xml"/><Relationship Id="rId15" Type="http://schemas.openxmlformats.org/officeDocument/2006/relationships/tags" Target="../tags/tag301.xml"/><Relationship Id="rId14" Type="http://schemas.openxmlformats.org/officeDocument/2006/relationships/tags" Target="../tags/tag300.xml"/><Relationship Id="rId13" Type="http://schemas.openxmlformats.org/officeDocument/2006/relationships/tags" Target="../tags/tag299.xml"/><Relationship Id="rId12" Type="http://schemas.openxmlformats.org/officeDocument/2006/relationships/tags" Target="../tags/tag298.xml"/><Relationship Id="rId11" Type="http://schemas.openxmlformats.org/officeDocument/2006/relationships/tags" Target="../tags/tag297.xml"/><Relationship Id="rId10" Type="http://schemas.openxmlformats.org/officeDocument/2006/relationships/tags" Target="../tags/tag296.xml"/><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9" Type="http://schemas.openxmlformats.org/officeDocument/2006/relationships/tags" Target="../tags/tag313.xml"/><Relationship Id="rId8" Type="http://schemas.openxmlformats.org/officeDocument/2006/relationships/tags" Target="../tags/tag312.xml"/><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4" Type="http://schemas.openxmlformats.org/officeDocument/2006/relationships/tags" Target="../tags/tag318.xml"/><Relationship Id="rId13" Type="http://schemas.openxmlformats.org/officeDocument/2006/relationships/tags" Target="../tags/tag317.xml"/><Relationship Id="rId12" Type="http://schemas.openxmlformats.org/officeDocument/2006/relationships/tags" Target="../tags/tag316.xml"/><Relationship Id="rId11" Type="http://schemas.openxmlformats.org/officeDocument/2006/relationships/tags" Target="../tags/tag315.xml"/><Relationship Id="rId10" Type="http://schemas.openxmlformats.org/officeDocument/2006/relationships/tags" Target="../tags/tag314.xml"/><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0" Type="http://schemas.openxmlformats.org/officeDocument/2006/relationships/tags" Target="../tags/tag337.xml"/><Relationship Id="rId2" Type="http://schemas.openxmlformats.org/officeDocument/2006/relationships/tags" Target="../tags/tag319.xml"/><Relationship Id="rId19" Type="http://schemas.openxmlformats.org/officeDocument/2006/relationships/tags" Target="../tags/tag336.xml"/><Relationship Id="rId18" Type="http://schemas.openxmlformats.org/officeDocument/2006/relationships/tags" Target="../tags/tag335.xml"/><Relationship Id="rId17" Type="http://schemas.openxmlformats.org/officeDocument/2006/relationships/tags" Target="../tags/tag334.xml"/><Relationship Id="rId16" Type="http://schemas.openxmlformats.org/officeDocument/2006/relationships/tags" Target="../tags/tag333.xml"/><Relationship Id="rId15" Type="http://schemas.openxmlformats.org/officeDocument/2006/relationships/tags" Target="../tags/tag332.xml"/><Relationship Id="rId14" Type="http://schemas.openxmlformats.org/officeDocument/2006/relationships/tags" Target="../tags/tag331.xml"/><Relationship Id="rId13" Type="http://schemas.openxmlformats.org/officeDocument/2006/relationships/tags" Target="../tags/tag330.xml"/><Relationship Id="rId12" Type="http://schemas.openxmlformats.org/officeDocument/2006/relationships/tags" Target="../tags/tag329.xml"/><Relationship Id="rId11" Type="http://schemas.openxmlformats.org/officeDocument/2006/relationships/tags" Target="../tags/tag328.xml"/><Relationship Id="rId10" Type="http://schemas.openxmlformats.org/officeDocument/2006/relationships/tags" Target="../tags/tag327.xml"/><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9" Type="http://schemas.openxmlformats.org/officeDocument/2006/relationships/tags" Target="../tags/tag345.xml"/><Relationship Id="rId8" Type="http://schemas.openxmlformats.org/officeDocument/2006/relationships/tags" Target="../tags/tag344.xml"/><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4" Type="http://schemas.openxmlformats.org/officeDocument/2006/relationships/tags" Target="../tags/tag350.xml"/><Relationship Id="rId13" Type="http://schemas.openxmlformats.org/officeDocument/2006/relationships/tags" Target="../tags/tag349.xml"/><Relationship Id="rId12" Type="http://schemas.openxmlformats.org/officeDocument/2006/relationships/tags" Target="../tags/tag348.xml"/><Relationship Id="rId11" Type="http://schemas.openxmlformats.org/officeDocument/2006/relationships/tags" Target="../tags/tag347.xml"/><Relationship Id="rId10" Type="http://schemas.openxmlformats.org/officeDocument/2006/relationships/tags" Target="../tags/tag346.xml"/><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9" Type="http://schemas.openxmlformats.org/officeDocument/2006/relationships/tags" Target="../tags/tag358.xml"/><Relationship Id="rId8" Type="http://schemas.openxmlformats.org/officeDocument/2006/relationships/tags" Target="../tags/tag357.xml"/><Relationship Id="rId7" Type="http://schemas.openxmlformats.org/officeDocument/2006/relationships/tags" Target="../tags/tag356.xml"/><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tags" Target="../tags/tag352.xml"/><Relationship Id="rId2" Type="http://schemas.openxmlformats.org/officeDocument/2006/relationships/tags" Target="../tags/tag351.xml"/><Relationship Id="rId16" Type="http://schemas.openxmlformats.org/officeDocument/2006/relationships/tags" Target="../tags/tag365.xml"/><Relationship Id="rId15" Type="http://schemas.openxmlformats.org/officeDocument/2006/relationships/tags" Target="../tags/tag364.xml"/><Relationship Id="rId14" Type="http://schemas.openxmlformats.org/officeDocument/2006/relationships/tags" Target="../tags/tag363.xml"/><Relationship Id="rId13" Type="http://schemas.openxmlformats.org/officeDocument/2006/relationships/tags" Target="../tags/tag362.xml"/><Relationship Id="rId12" Type="http://schemas.openxmlformats.org/officeDocument/2006/relationships/tags" Target="../tags/tag361.xml"/><Relationship Id="rId11" Type="http://schemas.openxmlformats.org/officeDocument/2006/relationships/tags" Target="../tags/tag360.xml"/><Relationship Id="rId10" Type="http://schemas.openxmlformats.org/officeDocument/2006/relationships/tags" Target="../tags/tag359.xml"/><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3" Type="http://schemas.openxmlformats.org/officeDocument/2006/relationships/tags" Target="../tags/tag377.xml"/><Relationship Id="rId12" Type="http://schemas.openxmlformats.org/officeDocument/2006/relationships/tags" Target="../tags/tag376.xml"/><Relationship Id="rId11" Type="http://schemas.openxmlformats.org/officeDocument/2006/relationships/tags" Target="../tags/tag375.xml"/><Relationship Id="rId10" Type="http://schemas.openxmlformats.org/officeDocument/2006/relationships/tags" Target="../tags/tag374.xml"/><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4"/>
            <a:ext cx="9144000" cy="2187001"/>
          </a:xfrm>
        </p:spPr>
        <p:txBody>
          <a:bodyPr anchor="b">
            <a:normAutofit/>
          </a:bodyPr>
          <a:lstStyle>
            <a:lvl1pPr algn="ctr">
              <a:defRPr sz="4050">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65000"/>
                    <a:lumOff val="35000"/>
                  </a:schemeClr>
                </a:solidFill>
                <a:effectLst/>
                <a:latin typeface="+mj-lt"/>
                <a:ea typeface="+mj-ea"/>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en-US" altLang="zh-CN"/>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5"/>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1800" b="1">
                <a:solidFill>
                  <a:schemeClr val="tx1">
                    <a:lumMod val="65000"/>
                    <a:lumOff val="35000"/>
                  </a:schemeClr>
                </a:solidFill>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1800">
                <a:solidFill>
                  <a:schemeClr val="tx1">
                    <a:lumMod val="65000"/>
                    <a:lumOff val="35000"/>
                  </a:schemeClr>
                </a:solidFill>
              </a:defRPr>
            </a:lvl1pPr>
            <a:lvl2pPr>
              <a:defRPr sz="1350">
                <a:solidFill>
                  <a:schemeClr val="tx1">
                    <a:lumMod val="65000"/>
                    <a:lumOff val="35000"/>
                  </a:schemeClr>
                </a:solidFill>
              </a:defRPr>
            </a:lvl2pPr>
            <a:lvl3pPr>
              <a:defRPr sz="1200">
                <a:solidFill>
                  <a:schemeClr val="tx1">
                    <a:lumMod val="65000"/>
                    <a:lumOff val="35000"/>
                  </a:schemeClr>
                </a:solidFill>
              </a:defRPr>
            </a:lvl3pPr>
            <a:lvl4pPr>
              <a:defRPr sz="1200">
                <a:solidFill>
                  <a:schemeClr val="tx1">
                    <a:lumMod val="65000"/>
                    <a:lumOff val="35000"/>
                  </a:schemeClr>
                </a:solidFill>
              </a:defRPr>
            </a:lvl4pPr>
            <a:lvl5pPr>
              <a:defRPr sz="120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337040" y="6440172"/>
            <a:ext cx="2743200" cy="365125"/>
          </a:xfrm>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文本框 6"/>
          <p:cNvSpPr txBox="1"/>
          <p:nvPr userDrawn="1"/>
        </p:nvSpPr>
        <p:spPr>
          <a:xfrm>
            <a:off x="427989" y="126365"/>
            <a:ext cx="3493771" cy="369332"/>
          </a:xfrm>
          <a:prstGeom prst="rect">
            <a:avLst/>
          </a:prstGeom>
          <a:noFill/>
        </p:spPr>
        <p:txBody>
          <a:bodyPr wrap="square" rtlCol="0">
            <a:spAutoFit/>
          </a:bodyPr>
          <a:lstStyle/>
          <a:p>
            <a:pPr algn="l"/>
            <a:r>
              <a:rPr lang="zh-CN" altLang="zh-CN" sz="1800" b="1" dirty="0">
                <a:solidFill>
                  <a:schemeClr val="tx1">
                    <a:lumMod val="65000"/>
                    <a:lumOff val="35000"/>
                  </a:schemeClr>
                </a:solidFill>
                <a:effectLst/>
                <a:latin typeface="微软雅黑" panose="020B0503020204020204" charset="-122"/>
                <a:ea typeface="微软雅黑" panose="020B0503020204020204" charset="-122"/>
                <a:sym typeface="+mn-ea"/>
              </a:rPr>
              <a:t>一、信息技术基础</a:t>
            </a:r>
            <a:endParaRPr lang="zh-CN" altLang="zh-CN" sz="1800" b="1" dirty="0">
              <a:solidFill>
                <a:schemeClr val="tx1">
                  <a:lumMod val="65000"/>
                  <a:lumOff val="35000"/>
                </a:schemeClr>
              </a:solidFill>
              <a:effectLst/>
              <a:latin typeface="微软雅黑" panose="020B0503020204020204" charset="-122"/>
              <a:ea typeface="微软雅黑" panose="020B0503020204020204" charset="-122"/>
              <a:sym typeface="+mn-ea"/>
            </a:endParaRPr>
          </a:p>
        </p:txBody>
      </p:sp>
      <p:cxnSp>
        <p:nvCxnSpPr>
          <p:cNvPr id="26" name="直接连接符 25"/>
          <p:cNvCxnSpPr/>
          <p:nvPr userDrawn="1"/>
        </p:nvCxnSpPr>
        <p:spPr>
          <a:xfrm flipH="1">
            <a:off x="3947161" y="369570"/>
            <a:ext cx="6132195" cy="0"/>
          </a:xfrm>
          <a:prstGeom prst="line">
            <a:avLst/>
          </a:prstGeom>
          <a:ln>
            <a:solidFill>
              <a:srgbClr val="0070C0"/>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5079" y="126365"/>
            <a:ext cx="241300" cy="4064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7" descr="信息学院"/>
          <p:cNvPicPr>
            <a:picLocks noChangeAspect="1"/>
          </p:cNvPicPr>
          <p:nvPr userDrawn="1"/>
        </p:nvPicPr>
        <p:blipFill>
          <a:blip r:embed="rId2"/>
          <a:stretch>
            <a:fillRect/>
          </a:stretch>
        </p:blipFill>
        <p:spPr>
          <a:xfrm>
            <a:off x="10227945" y="224157"/>
            <a:ext cx="1798955" cy="291465"/>
          </a:xfrm>
          <a:prstGeom prst="rect">
            <a:avLst/>
          </a:prstGeom>
        </p:spPr>
      </p:pic>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18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1500">
                <a:solidFill>
                  <a:schemeClr val="tx1">
                    <a:lumMod val="75000"/>
                    <a:lumOff val="25000"/>
                  </a:schemeClr>
                </a:solidFill>
              </a:defRPr>
            </a:lvl1pPr>
            <a:lvl2pPr>
              <a:lnSpc>
                <a:spcPct val="150000"/>
              </a:lnSpc>
              <a:defRPr sz="1350">
                <a:solidFill>
                  <a:schemeClr val="tx1">
                    <a:lumMod val="75000"/>
                    <a:lumOff val="25000"/>
                  </a:schemeClr>
                </a:solidFill>
              </a:defRPr>
            </a:lvl2pPr>
            <a:lvl3pPr>
              <a:lnSpc>
                <a:spcPct val="150000"/>
              </a:lnSpc>
              <a:defRPr sz="1200">
                <a:solidFill>
                  <a:schemeClr val="tx1">
                    <a:lumMod val="75000"/>
                    <a:lumOff val="25000"/>
                  </a:schemeClr>
                </a:solidFill>
              </a:defRPr>
            </a:lvl3pPr>
            <a:lvl4pPr>
              <a:lnSpc>
                <a:spcPct val="150000"/>
              </a:lnSpc>
              <a:defRPr sz="1200">
                <a:solidFill>
                  <a:schemeClr val="tx1">
                    <a:lumMod val="75000"/>
                    <a:lumOff val="25000"/>
                  </a:schemeClr>
                </a:solidFill>
              </a:defRPr>
            </a:lvl4pPr>
            <a:lvl5pPr>
              <a:lnSpc>
                <a:spcPct val="150000"/>
              </a:lnSpc>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1500">
                <a:solidFill>
                  <a:schemeClr val="tx1">
                    <a:lumMod val="75000"/>
                    <a:lumOff val="25000"/>
                  </a:schemeClr>
                </a:solidFill>
              </a:defRPr>
            </a:lvl1pPr>
            <a:lvl2pPr>
              <a:lnSpc>
                <a:spcPct val="150000"/>
              </a:lnSpc>
              <a:defRPr sz="1350">
                <a:solidFill>
                  <a:schemeClr val="tx1">
                    <a:lumMod val="75000"/>
                    <a:lumOff val="25000"/>
                  </a:schemeClr>
                </a:solidFill>
              </a:defRPr>
            </a:lvl2pPr>
            <a:lvl3pPr>
              <a:lnSpc>
                <a:spcPct val="150000"/>
              </a:lnSpc>
              <a:defRPr sz="1200">
                <a:solidFill>
                  <a:schemeClr val="tx1">
                    <a:lumMod val="75000"/>
                    <a:lumOff val="25000"/>
                  </a:schemeClr>
                </a:solidFill>
              </a:defRPr>
            </a:lvl3pPr>
            <a:lvl4pPr>
              <a:lnSpc>
                <a:spcPct val="150000"/>
              </a:lnSpc>
              <a:defRPr sz="1200">
                <a:solidFill>
                  <a:schemeClr val="tx1">
                    <a:lumMod val="75000"/>
                    <a:lumOff val="25000"/>
                  </a:schemeClr>
                </a:solidFill>
              </a:defRPr>
            </a:lvl4pPr>
            <a:lvl5pPr>
              <a:lnSpc>
                <a:spcPct val="150000"/>
              </a:lnSpc>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lvl1pPr>
              <a:defRPr sz="3300">
                <a:solidFill>
                  <a:schemeClr val="tx1">
                    <a:lumMod val="65000"/>
                    <a:lumOff val="35000"/>
                  </a:schemeClr>
                </a:solidFill>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744961"/>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9"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1" y="1744961"/>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1"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59822" y="1"/>
            <a:ext cx="6887015" cy="5740855"/>
            <a:chOff x="-59822" y="1"/>
            <a:chExt cx="6887015" cy="5740855"/>
          </a:xfrm>
        </p:grpSpPr>
        <p:sp>
          <p:nvSpPr>
            <p:cNvPr id="12" name="任意多边形 106"/>
            <p:cNvSpPr/>
            <p:nvPr>
              <p:custDataLst>
                <p:tags r:id="rId3"/>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13"/>
            <p:cNvSpPr/>
            <p:nvPr>
              <p:custDataLst>
                <p:tags r:id="rId4"/>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10"/>
            <p:cNvSpPr/>
            <p:nvPr>
              <p:custDataLst>
                <p:tags r:id="rId5"/>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04"/>
            <p:cNvSpPr/>
            <p:nvPr>
              <p:custDataLst>
                <p:tags r:id="rId6"/>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96"/>
            <p:cNvSpPr/>
            <p:nvPr>
              <p:custDataLst>
                <p:tags r:id="rId7"/>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6"/>
            <p:cNvSpPr/>
            <p:nvPr>
              <p:custDataLst>
                <p:tags r:id="rId8"/>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75"/>
            <p:cNvSpPr/>
            <p:nvPr>
              <p:custDataLst>
                <p:tags r:id="rId9"/>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p:custDataLst>
                <p:tags r:id="rId10"/>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68"/>
            <p:cNvSpPr/>
            <p:nvPr>
              <p:custDataLst>
                <p:tags r:id="rId11"/>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userDrawn="1">
            <p:custDataLst>
              <p:tags r:id="rId12"/>
            </p:custDataLst>
          </p:nvPr>
        </p:nvCxnSpPr>
        <p:spPr>
          <a:xfrm>
            <a:off x="4162786" y="37477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13"/>
            </p:custDataLst>
          </p:nvPr>
        </p:nvSpPr>
        <p:spPr>
          <a:xfrm>
            <a:off x="4136568" y="2723313"/>
            <a:ext cx="7574233" cy="952823"/>
          </a:xfrm>
        </p:spPr>
        <p:txBody>
          <a:bodyPr lIns="91440" tIns="45720" rIns="91440" bIns="45720" anchor="b" anchorCtr="0">
            <a:normAutofit/>
          </a:bodyPr>
          <a:lstStyle>
            <a:lvl1pPr algn="ctr">
              <a:defRPr sz="5400" spc="600">
                <a:solidFill>
                  <a:schemeClr val="bg1"/>
                </a:solidFill>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4"/>
            </p:custDataLst>
          </p:nvPr>
        </p:nvSpPr>
        <p:spPr>
          <a:xfrm>
            <a:off x="4136568" y="3783876"/>
            <a:ext cx="7574233" cy="950984"/>
          </a:xfrm>
        </p:spPr>
        <p:txBody>
          <a:bodyPr lIns="91440" tIns="45720" rIns="91440" bIns="45720">
            <a:normAutofit/>
          </a:bodyPr>
          <a:lstStyle>
            <a:lvl1pPr marL="0" indent="0" algn="ctr" eaLnBrk="1" fontAlgn="auto" latinLnBrk="0" hangingPunct="1">
              <a:lnSpc>
                <a:spcPct val="100000"/>
              </a:lnSpc>
              <a:buNone/>
              <a:defRPr sz="2200" u="none" strike="noStrike" kern="1200" cap="none" spc="200" normalizeH="0" baseline="0">
                <a:solidFill>
                  <a:schemeClr val="bg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5"/>
            </p:custDataLst>
          </p:nvPr>
        </p:nvSpPr>
        <p:spPr/>
        <p:txBody>
          <a:bodyPr>
            <a:normAutofit/>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6"/>
            </p:custDataLst>
          </p:nvPr>
        </p:nvSpPr>
        <p:spPr/>
        <p:txBody>
          <a:bodyPr>
            <a:normAutofit/>
          </a:bodyPr>
          <a:lstStyle>
            <a:lvl1pPr>
              <a:defRPr>
                <a:solidFill>
                  <a:schemeClr val="tx1">
                    <a:lumMod val="85000"/>
                    <a:lumOff val="15000"/>
                  </a:schemeClr>
                </a:solidFill>
              </a:defRPr>
            </a:lvl1pPr>
          </a:lstStyle>
          <a:p>
            <a:endParaRPr lang="zh-CN" altLang="en-US" dirty="0"/>
          </a:p>
        </p:txBody>
      </p:sp>
      <p:sp>
        <p:nvSpPr>
          <p:cNvPr id="18" name="灯片编号占位符 17"/>
          <p:cNvSpPr>
            <a:spLocks noGrp="1"/>
          </p:cNvSpPr>
          <p:nvPr>
            <p:ph type="sldNum" sz="quarter" idx="12"/>
            <p:custDataLst>
              <p:tags r:id="rId17"/>
            </p:custDataLst>
          </p:nvPr>
        </p:nvSpPr>
        <p:spPr/>
        <p:txBody>
          <a:bodyPr>
            <a:normAutofit/>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21"/>
            <a:ext cx="10515600" cy="1325563"/>
          </a:xfrm>
        </p:spPr>
        <p:txBody>
          <a:bodyPr>
            <a:normAutofit/>
          </a:bodyPr>
          <a:lstStyle>
            <a:lvl1pPr algn="ctr">
              <a:defRPr sz="4050" b="1">
                <a:solidFill>
                  <a:srgbClr val="0070C0"/>
                </a:solidFill>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5138058" y="3090635"/>
            <a:ext cx="6923314" cy="1004575"/>
          </a:xfrm>
        </p:spPr>
        <p:txBody>
          <a:bodyPr lIns="91440" tIns="45720" rIns="91440" bIns="45720" anchor="b" anchorCtr="0">
            <a:normAutofit/>
          </a:bodyPr>
          <a:lstStyle>
            <a:lvl1pPr>
              <a:defRPr sz="5400" u="none" strike="noStrike" kern="1200" cap="none" spc="30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3"/>
            </p:custDataLst>
          </p:nvPr>
        </p:nvSpPr>
        <p:spPr>
          <a:xfrm>
            <a:off x="5138053" y="4231366"/>
            <a:ext cx="6923314" cy="1294041"/>
          </a:xfrm>
        </p:spPr>
        <p:txBody>
          <a:bodyPr lIns="91440" tIns="45720" rIns="91440" bIns="45720">
            <a:normAutofit/>
          </a:bodyPr>
          <a:lstStyle>
            <a:lvl1pPr marL="0" indent="0" eaLnBrk="1" fontAlgn="auto" latinLnBrk="0" hangingPunct="1">
              <a:lnSpc>
                <a:spcPct val="100000"/>
              </a:lnSpc>
              <a:spcAft>
                <a:spcPts val="0"/>
              </a:spcAft>
              <a:buNone/>
              <a:defRPr kumimoji="0" lang="zh-CN" altLang="en-US" sz="2200" b="0" i="0" u="none" strike="noStrike" kern="1200" cap="none" spc="150" normalizeH="0" baseline="0" noProof="1">
                <a:solidFill>
                  <a:schemeClr val="bg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rm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normAutofit/>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7015" y="1"/>
            <a:ext cx="1660214" cy="1617784"/>
            <a:chOff x="-17015" y="1"/>
            <a:chExt cx="1660214" cy="1617784"/>
          </a:xfrm>
        </p:grpSpPr>
        <p:sp>
          <p:nvSpPr>
            <p:cNvPr id="7"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59822" y="1"/>
            <a:ext cx="6887015" cy="5740855"/>
            <a:chOff x="-59822" y="1"/>
            <a:chExt cx="6887015" cy="5740855"/>
          </a:xfrm>
        </p:grpSpPr>
        <p:sp>
          <p:nvSpPr>
            <p:cNvPr id="8" name="任意多边形 106"/>
            <p:cNvSpPr/>
            <p:nvPr>
              <p:custDataLst>
                <p:tags r:id="rId3"/>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113"/>
            <p:cNvSpPr/>
            <p:nvPr>
              <p:custDataLst>
                <p:tags r:id="rId4"/>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110"/>
            <p:cNvSpPr/>
            <p:nvPr>
              <p:custDataLst>
                <p:tags r:id="rId5"/>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4"/>
            <p:cNvSpPr/>
            <p:nvPr>
              <p:custDataLst>
                <p:tags r:id="rId6"/>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96"/>
            <p:cNvSpPr/>
            <p:nvPr>
              <p:custDataLst>
                <p:tags r:id="rId7"/>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86"/>
            <p:cNvSpPr/>
            <p:nvPr>
              <p:custDataLst>
                <p:tags r:id="rId8"/>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5"/>
            <p:cNvSpPr/>
            <p:nvPr>
              <p:custDataLst>
                <p:tags r:id="rId9"/>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custDataLst>
                <p:tags r:id="rId10"/>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68"/>
            <p:cNvSpPr/>
            <p:nvPr>
              <p:custDataLst>
                <p:tags r:id="rId11"/>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 name="直接连接符 5"/>
          <p:cNvCxnSpPr/>
          <p:nvPr userDrawn="1">
            <p:custDataLst>
              <p:tags r:id="rId12"/>
            </p:custDataLst>
          </p:nvPr>
        </p:nvCxnSpPr>
        <p:spPr>
          <a:xfrm>
            <a:off x="4010386" y="35953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13"/>
            </p:custDataLst>
          </p:nvPr>
        </p:nvSpPr>
        <p:spPr>
          <a:xfrm>
            <a:off x="3889828" y="2481959"/>
            <a:ext cx="7646805" cy="1005490"/>
          </a:xfrm>
        </p:spPr>
        <p:txBody>
          <a:bodyPr vert="horz" lIns="91440" tIns="45720" rIns="91440" bIns="45720" rtlCol="0" anchor="b" anchorCtr="0">
            <a:norm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bg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单击此处编辑标题</a:t>
            </a:r>
            <a:endParaRPr dirty="0">
              <a:sym typeface="+mn-ea"/>
            </a:endParaRPr>
          </a:p>
        </p:txBody>
      </p:sp>
      <p:sp>
        <p:nvSpPr>
          <p:cNvPr id="3" name="日期占位符 2"/>
          <p:cNvSpPr>
            <a:spLocks noGrp="1"/>
          </p:cNvSpPr>
          <p:nvPr>
            <p:ph type="dt" sz="half" idx="10"/>
            <p:custDataLst>
              <p:tags r:id="rId1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
        <p:nvSpPr>
          <p:cNvPr id="18" name="文本占位符 17"/>
          <p:cNvSpPr>
            <a:spLocks noGrp="1"/>
          </p:cNvSpPr>
          <p:nvPr>
            <p:ph type="body" sz="quarter" idx="13" hasCustomPrompt="1"/>
            <p:custDataLst>
              <p:tags r:id="rId17"/>
            </p:custDataLst>
          </p:nvPr>
        </p:nvSpPr>
        <p:spPr>
          <a:xfrm>
            <a:off x="3889375" y="3672718"/>
            <a:ext cx="7646988" cy="1382366"/>
          </a:xfrm>
        </p:spPr>
        <p:txBody>
          <a:bodyPr lIns="91440" tIns="45720" rIns="91440" bIns="45720">
            <a:normAutofit/>
          </a:bodyPr>
          <a:lstStyle>
            <a:lvl1pPr marL="0" indent="0" algn="ctr">
              <a:buNone/>
              <a:defRPr sz="2200">
                <a:solidFill>
                  <a:schemeClr val="bg1"/>
                </a:solidFill>
              </a:defRPr>
            </a:lvl1pPr>
          </a:lstStyle>
          <a:p>
            <a:pPr lvl="0"/>
            <a:r>
              <a:rPr lang="zh-CN" altLang="en-US" dirty="0"/>
              <a:t>单击此处编辑文本</a:t>
            </a:r>
            <a:endParaRPr lang="en-US" alt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7015" y="-1269"/>
            <a:ext cx="1660214" cy="1617784"/>
            <a:chOff x="-17015" y="1"/>
            <a:chExt cx="1660214" cy="1617784"/>
          </a:xfrm>
        </p:grpSpPr>
        <p:sp>
          <p:nvSpPr>
            <p:cNvPr id="8"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custDataLst>
              <p:tags r:id="rId3"/>
            </p:custDataLst>
          </p:nvPr>
        </p:nvGrpSpPr>
        <p:grpSpPr>
          <a:xfrm rot="10800000">
            <a:off x="10989945" y="5589270"/>
            <a:ext cx="1188085" cy="1250315"/>
            <a:chOff x="-17015" y="1"/>
            <a:chExt cx="1660214" cy="1617784"/>
          </a:xfrm>
        </p:grpSpPr>
        <p:sp>
          <p:nvSpPr>
            <p:cNvPr id="10" name="任意多边形 4"/>
            <p:cNvSpPr/>
            <p:nvPr>
              <p:custDataLst>
                <p:tags r:id="rId4"/>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5"/>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6"/>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7"/>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8"/>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userDrawn="1">
            <p:custDataLst>
              <p:tags r:id="rId9"/>
            </p:custDataLst>
          </p:nvPr>
        </p:nvGrpSpPr>
        <p:grpSpPr>
          <a:xfrm>
            <a:off x="-17015" y="-1269"/>
            <a:ext cx="1660214" cy="1617784"/>
            <a:chOff x="-17015" y="1"/>
            <a:chExt cx="1660214" cy="1617784"/>
          </a:xfrm>
        </p:grpSpPr>
        <p:sp>
          <p:nvSpPr>
            <p:cNvPr id="16"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6"/>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8"/>
            </p:custDataLst>
          </p:nvPr>
        </p:nvSpPr>
        <p:spPr/>
        <p:txBody>
          <a:bodyPr/>
          <a:lstStyle/>
          <a:p>
            <a:endParaRPr lang="zh-CN" altLang="en-US" dirty="0"/>
          </a:p>
        </p:txBody>
      </p:sp>
      <p:sp>
        <p:nvSpPr>
          <p:cNvPr id="5" name="灯片编号占位符 4"/>
          <p:cNvSpPr>
            <a:spLocks noGrp="1"/>
          </p:cNvSpPr>
          <p:nvPr>
            <p:ph type="sldNum" sz="quarter" idx="12"/>
            <p:custDataLst>
              <p:tags r:id="rId1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rot="10800000">
            <a:off x="10989945" y="5589270"/>
            <a:ext cx="1188085" cy="1250315"/>
            <a:chOff x="-17015" y="1"/>
            <a:chExt cx="1660214" cy="1617784"/>
          </a:xfrm>
        </p:grpSpPr>
        <p:sp>
          <p:nvSpPr>
            <p:cNvPr id="16"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6985" y="-2032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9"/>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22" name="组合 21"/>
          <p:cNvGrpSpPr/>
          <p:nvPr userDrawn="1">
            <p:custDataLst>
              <p:tags r:id="rId9"/>
            </p:custDataLst>
          </p:nvPr>
        </p:nvGrpSpPr>
        <p:grpSpPr>
          <a:xfrm>
            <a:off x="1515" y="5360"/>
            <a:ext cx="1660214" cy="1617784"/>
            <a:chOff x="-17015" y="1"/>
            <a:chExt cx="1660214" cy="1617784"/>
          </a:xfrm>
        </p:grpSpPr>
        <p:sp>
          <p:nvSpPr>
            <p:cNvPr id="23"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dirty="0"/>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20"/>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rot="10800000">
            <a:off x="10989945" y="5589270"/>
            <a:ext cx="1188085" cy="1250315"/>
            <a:chOff x="-17015" y="1"/>
            <a:chExt cx="1660214" cy="1617784"/>
          </a:xfrm>
        </p:grpSpPr>
        <p:sp>
          <p:nvSpPr>
            <p:cNvPr id="12"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3940" y="-1269"/>
            <a:ext cx="1660214" cy="1617784"/>
            <a:chOff x="-17015" y="1"/>
            <a:chExt cx="1660214" cy="1617784"/>
          </a:xfrm>
        </p:grpSpPr>
        <p:sp>
          <p:nvSpPr>
            <p:cNvPr id="9"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1" name="组合 10"/>
          <p:cNvGrpSpPr/>
          <p:nvPr userDrawn="1">
            <p:custDataLst>
              <p:tags r:id="rId3"/>
            </p:custDataLst>
          </p:nvPr>
        </p:nvGrpSpPr>
        <p:grpSpPr>
          <a:xfrm>
            <a:off x="-59822" y="1"/>
            <a:ext cx="6887015" cy="5740855"/>
            <a:chOff x="-59822" y="1"/>
            <a:chExt cx="6887015" cy="5740855"/>
          </a:xfrm>
        </p:grpSpPr>
        <p:sp>
          <p:nvSpPr>
            <p:cNvPr id="12" name="任意多边形 106"/>
            <p:cNvSpPr/>
            <p:nvPr>
              <p:custDataLst>
                <p:tags r:id="rId4"/>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13"/>
            <p:cNvSpPr/>
            <p:nvPr>
              <p:custDataLst>
                <p:tags r:id="rId5"/>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10"/>
            <p:cNvSpPr/>
            <p:nvPr>
              <p:custDataLst>
                <p:tags r:id="rId6"/>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04"/>
            <p:cNvSpPr/>
            <p:nvPr>
              <p:custDataLst>
                <p:tags r:id="rId7"/>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96"/>
            <p:cNvSpPr/>
            <p:nvPr>
              <p:custDataLst>
                <p:tags r:id="rId8"/>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6"/>
            <p:cNvSpPr/>
            <p:nvPr>
              <p:custDataLst>
                <p:tags r:id="rId9"/>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75"/>
            <p:cNvSpPr/>
            <p:nvPr>
              <p:custDataLst>
                <p:tags r:id="rId10"/>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p:custDataLst>
                <p:tags r:id="rId11"/>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68"/>
            <p:cNvSpPr/>
            <p:nvPr>
              <p:custDataLst>
                <p:tags r:id="rId12"/>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userDrawn="1">
            <p:custDataLst>
              <p:tags r:id="rId13"/>
            </p:custDataLst>
          </p:nvPr>
        </p:nvCxnSpPr>
        <p:spPr>
          <a:xfrm>
            <a:off x="4162786" y="37477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14"/>
            </p:custDataLst>
          </p:nvPr>
        </p:nvSpPr>
        <p:spPr>
          <a:xfrm>
            <a:off x="4136568" y="2723313"/>
            <a:ext cx="7574233" cy="952823"/>
          </a:xfrm>
        </p:spPr>
        <p:txBody>
          <a:bodyPr lIns="91440" tIns="45720" rIns="91440" bIns="45720" anchor="b" anchorCtr="0">
            <a:normAutofit/>
          </a:bodyPr>
          <a:lstStyle>
            <a:lvl1pPr algn="ctr">
              <a:defRPr sz="5400" spc="600">
                <a:solidFill>
                  <a:schemeClr val="bg1"/>
                </a:solidFill>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5"/>
            </p:custDataLst>
          </p:nvPr>
        </p:nvSpPr>
        <p:spPr>
          <a:xfrm>
            <a:off x="4136568" y="3783876"/>
            <a:ext cx="7574233" cy="950984"/>
          </a:xfrm>
        </p:spPr>
        <p:txBody>
          <a:bodyPr lIns="91440" tIns="45720" rIns="91440" bIns="45720">
            <a:normAutofit/>
          </a:bodyPr>
          <a:lstStyle>
            <a:lvl1pPr marL="0" indent="0" algn="ctr" eaLnBrk="1" fontAlgn="auto" latinLnBrk="0" hangingPunct="1">
              <a:lnSpc>
                <a:spcPct val="100000"/>
              </a:lnSpc>
              <a:buNone/>
              <a:defRPr sz="2200" u="none" strike="noStrike" kern="1200" cap="none" spc="200" normalizeH="0" baseline="0">
                <a:solidFill>
                  <a:schemeClr val="bg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6"/>
            </p:custDataLst>
          </p:nvPr>
        </p:nvSpPr>
        <p:spPr/>
        <p:txBody>
          <a:bodyPr>
            <a:normAutofit/>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7"/>
            </p:custDataLst>
          </p:nvPr>
        </p:nvSpPr>
        <p:spPr/>
        <p:txBody>
          <a:bodyPr>
            <a:normAutofit/>
          </a:bodyPr>
          <a:lstStyle>
            <a:lvl1pPr>
              <a:defRPr>
                <a:solidFill>
                  <a:schemeClr val="tx1">
                    <a:lumMod val="85000"/>
                    <a:lumOff val="15000"/>
                  </a:schemeClr>
                </a:solidFill>
              </a:defRPr>
            </a:lvl1pPr>
          </a:lstStyle>
          <a:p>
            <a:endParaRPr lang="zh-CN" altLang="en-US" dirty="0"/>
          </a:p>
        </p:txBody>
      </p:sp>
      <p:sp>
        <p:nvSpPr>
          <p:cNvPr id="18" name="灯片编号占位符 17"/>
          <p:cNvSpPr>
            <a:spLocks noGrp="1"/>
          </p:cNvSpPr>
          <p:nvPr>
            <p:ph type="sldNum" sz="quarter" idx="12"/>
            <p:custDataLst>
              <p:tags r:id="rId18"/>
            </p:custDataLst>
          </p:nvPr>
        </p:nvSpPr>
        <p:spPr/>
        <p:txBody>
          <a:bodyPr>
            <a:normAutofit/>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5138058" y="3090635"/>
            <a:ext cx="6923314" cy="1004575"/>
          </a:xfrm>
        </p:spPr>
        <p:txBody>
          <a:bodyPr lIns="91440" tIns="45720" rIns="91440" bIns="45720" anchor="b" anchorCtr="0">
            <a:normAutofit/>
          </a:bodyPr>
          <a:lstStyle>
            <a:lvl1pPr>
              <a:defRPr sz="5400" u="none" strike="noStrike" kern="1200" cap="none" spc="30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3"/>
            </p:custDataLst>
          </p:nvPr>
        </p:nvSpPr>
        <p:spPr>
          <a:xfrm>
            <a:off x="5138053" y="4231366"/>
            <a:ext cx="6923314" cy="1294041"/>
          </a:xfrm>
        </p:spPr>
        <p:txBody>
          <a:bodyPr lIns="91440" tIns="45720" rIns="91440" bIns="45720">
            <a:normAutofit/>
          </a:bodyPr>
          <a:lstStyle>
            <a:lvl1pPr marL="0" indent="0" eaLnBrk="1" fontAlgn="auto" latinLnBrk="0" hangingPunct="1">
              <a:lnSpc>
                <a:spcPct val="100000"/>
              </a:lnSpc>
              <a:spcAft>
                <a:spcPts val="0"/>
              </a:spcAft>
              <a:buNone/>
              <a:defRPr kumimoji="0" lang="zh-CN" altLang="en-US" sz="2200" b="0" i="0" u="none" strike="noStrike" kern="1200" cap="none" spc="150" normalizeH="0" baseline="0" noProof="1">
                <a:solidFill>
                  <a:schemeClr val="bg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1800" b="1">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2" y="766354"/>
            <a:ext cx="5817375" cy="509444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1" y="434342"/>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hf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rm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normAutofit/>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7015" y="1"/>
            <a:ext cx="1660214" cy="1617784"/>
            <a:chOff x="-17015" y="1"/>
            <a:chExt cx="1660214" cy="1617784"/>
          </a:xfrm>
        </p:grpSpPr>
        <p:sp>
          <p:nvSpPr>
            <p:cNvPr id="7"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7" name="组合 6"/>
          <p:cNvGrpSpPr/>
          <p:nvPr userDrawn="1">
            <p:custDataLst>
              <p:tags r:id="rId3"/>
            </p:custDataLst>
          </p:nvPr>
        </p:nvGrpSpPr>
        <p:grpSpPr>
          <a:xfrm>
            <a:off x="-59822" y="1"/>
            <a:ext cx="6887015" cy="5740855"/>
            <a:chOff x="-59822" y="1"/>
            <a:chExt cx="6887015" cy="5740855"/>
          </a:xfrm>
        </p:grpSpPr>
        <p:sp>
          <p:nvSpPr>
            <p:cNvPr id="8" name="任意多边形 106"/>
            <p:cNvSpPr/>
            <p:nvPr>
              <p:custDataLst>
                <p:tags r:id="rId4"/>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113"/>
            <p:cNvSpPr/>
            <p:nvPr>
              <p:custDataLst>
                <p:tags r:id="rId5"/>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110"/>
            <p:cNvSpPr/>
            <p:nvPr>
              <p:custDataLst>
                <p:tags r:id="rId6"/>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4"/>
            <p:cNvSpPr/>
            <p:nvPr>
              <p:custDataLst>
                <p:tags r:id="rId7"/>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96"/>
            <p:cNvSpPr/>
            <p:nvPr>
              <p:custDataLst>
                <p:tags r:id="rId8"/>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86"/>
            <p:cNvSpPr/>
            <p:nvPr>
              <p:custDataLst>
                <p:tags r:id="rId9"/>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5"/>
            <p:cNvSpPr/>
            <p:nvPr>
              <p:custDataLst>
                <p:tags r:id="rId10"/>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custDataLst>
                <p:tags r:id="rId11"/>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68"/>
            <p:cNvSpPr/>
            <p:nvPr>
              <p:custDataLst>
                <p:tags r:id="rId12"/>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 name="直接连接符 5"/>
          <p:cNvCxnSpPr/>
          <p:nvPr userDrawn="1">
            <p:custDataLst>
              <p:tags r:id="rId13"/>
            </p:custDataLst>
          </p:nvPr>
        </p:nvCxnSpPr>
        <p:spPr>
          <a:xfrm>
            <a:off x="4010386" y="35953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14"/>
            </p:custDataLst>
          </p:nvPr>
        </p:nvSpPr>
        <p:spPr>
          <a:xfrm>
            <a:off x="3889828" y="2481959"/>
            <a:ext cx="7646805" cy="1005490"/>
          </a:xfrm>
        </p:spPr>
        <p:txBody>
          <a:bodyPr vert="horz" lIns="91440" tIns="45720" rIns="91440" bIns="45720" rtlCol="0" anchor="b" anchorCtr="0">
            <a:norm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bg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单击此处编辑标题</a:t>
            </a:r>
            <a:endParaRPr dirty="0">
              <a:sym typeface="+mn-ea"/>
            </a:endParaRPr>
          </a:p>
        </p:txBody>
      </p:sp>
      <p:sp>
        <p:nvSpPr>
          <p:cNvPr id="3" name="日期占位符 2"/>
          <p:cNvSpPr>
            <a:spLocks noGrp="1"/>
          </p:cNvSpPr>
          <p:nvPr>
            <p:ph type="dt" sz="half" idx="10"/>
            <p:custDataLst>
              <p:tags r:id="rId1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
        <p:nvSpPr>
          <p:cNvPr id="18" name="文本占位符 17"/>
          <p:cNvSpPr>
            <a:spLocks noGrp="1"/>
          </p:cNvSpPr>
          <p:nvPr>
            <p:ph type="body" sz="quarter" idx="13" hasCustomPrompt="1"/>
            <p:custDataLst>
              <p:tags r:id="rId18"/>
            </p:custDataLst>
          </p:nvPr>
        </p:nvSpPr>
        <p:spPr>
          <a:xfrm>
            <a:off x="3889375" y="3672718"/>
            <a:ext cx="7646988" cy="1382366"/>
          </a:xfrm>
        </p:spPr>
        <p:txBody>
          <a:bodyPr lIns="91440" tIns="45720" rIns="91440" bIns="45720">
            <a:normAutofit/>
          </a:bodyPr>
          <a:lstStyle>
            <a:lvl1pPr marL="0" indent="0" algn="ctr">
              <a:buNone/>
              <a:defRPr sz="2200">
                <a:solidFill>
                  <a:schemeClr val="bg1"/>
                </a:solidFill>
              </a:defRPr>
            </a:lvl1pPr>
          </a:lstStyle>
          <a:p>
            <a:pPr lvl="0"/>
            <a:r>
              <a:rPr lang="zh-CN" altLang="en-US" dirty="0"/>
              <a:t>单击此处编辑文本</a:t>
            </a:r>
            <a:endParaRPr lang="en-US" altLang="zh-CN"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7015" y="-1269"/>
            <a:ext cx="1660214" cy="1617784"/>
            <a:chOff x="-17015" y="1"/>
            <a:chExt cx="1660214" cy="1617784"/>
          </a:xfrm>
        </p:grpSpPr>
        <p:sp>
          <p:nvSpPr>
            <p:cNvPr id="8"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custDataLst>
              <p:tags r:id="rId3"/>
            </p:custDataLst>
          </p:nvPr>
        </p:nvGrpSpPr>
        <p:grpSpPr>
          <a:xfrm rot="10800000">
            <a:off x="10989945" y="5589270"/>
            <a:ext cx="1188085" cy="1250315"/>
            <a:chOff x="-17015" y="1"/>
            <a:chExt cx="1660214" cy="1617784"/>
          </a:xfrm>
        </p:grpSpPr>
        <p:sp>
          <p:nvSpPr>
            <p:cNvPr id="10" name="任意多边形 4"/>
            <p:cNvSpPr/>
            <p:nvPr>
              <p:custDataLst>
                <p:tags r:id="rId4"/>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5"/>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6"/>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7"/>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8"/>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userDrawn="1">
            <p:custDataLst>
              <p:tags r:id="rId9"/>
            </p:custDataLst>
          </p:nvPr>
        </p:nvGrpSpPr>
        <p:grpSpPr>
          <a:xfrm>
            <a:off x="-17015" y="-1269"/>
            <a:ext cx="1660214" cy="1617784"/>
            <a:chOff x="-17015" y="1"/>
            <a:chExt cx="1660214" cy="1617784"/>
          </a:xfrm>
        </p:grpSpPr>
        <p:sp>
          <p:nvSpPr>
            <p:cNvPr id="16"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6"/>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8"/>
            </p:custDataLst>
          </p:nvPr>
        </p:nvSpPr>
        <p:spPr/>
        <p:txBody>
          <a:bodyPr/>
          <a:lstStyle/>
          <a:p>
            <a:endParaRPr lang="zh-CN" altLang="en-US" dirty="0"/>
          </a:p>
        </p:txBody>
      </p:sp>
      <p:sp>
        <p:nvSpPr>
          <p:cNvPr id="5" name="灯片编号占位符 4"/>
          <p:cNvSpPr>
            <a:spLocks noGrp="1"/>
          </p:cNvSpPr>
          <p:nvPr>
            <p:ph type="sldNum" sz="quarter" idx="12"/>
            <p:custDataLst>
              <p:tags r:id="rId1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5" y="365125"/>
            <a:ext cx="1529316" cy="5811838"/>
          </a:xfrm>
        </p:spPr>
        <p:txBody>
          <a:bodyPr vert="eaVert">
            <a:normAutofit/>
          </a:bodyPr>
          <a:lstStyle>
            <a:lvl1pPr>
              <a:defRPr sz="27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1" y="365125"/>
            <a:ext cx="8879959"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rot="10800000">
            <a:off x="10989945" y="5589270"/>
            <a:ext cx="1188085" cy="1250315"/>
            <a:chOff x="-17015" y="1"/>
            <a:chExt cx="1660214" cy="1617784"/>
          </a:xfrm>
        </p:grpSpPr>
        <p:sp>
          <p:nvSpPr>
            <p:cNvPr id="16"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6985" y="-2032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9"/>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22" name="组合 21"/>
          <p:cNvGrpSpPr/>
          <p:nvPr userDrawn="1">
            <p:custDataLst>
              <p:tags r:id="rId9"/>
            </p:custDataLst>
          </p:nvPr>
        </p:nvGrpSpPr>
        <p:grpSpPr>
          <a:xfrm>
            <a:off x="1515" y="5360"/>
            <a:ext cx="1660214" cy="1617784"/>
            <a:chOff x="-17015" y="1"/>
            <a:chExt cx="1660214" cy="1617784"/>
          </a:xfrm>
        </p:grpSpPr>
        <p:sp>
          <p:nvSpPr>
            <p:cNvPr id="23"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dirty="0"/>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20"/>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rot="10800000">
            <a:off x="10989945" y="5589270"/>
            <a:ext cx="1188085" cy="1250315"/>
            <a:chOff x="-17015" y="1"/>
            <a:chExt cx="1660214" cy="1617784"/>
          </a:xfrm>
        </p:grpSpPr>
        <p:sp>
          <p:nvSpPr>
            <p:cNvPr id="12"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3940" y="-1269"/>
            <a:ext cx="1660214" cy="1617784"/>
            <a:chOff x="-17015" y="1"/>
            <a:chExt cx="1660214" cy="1617784"/>
          </a:xfrm>
        </p:grpSpPr>
        <p:sp>
          <p:nvSpPr>
            <p:cNvPr id="9"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2" Type="http://schemas.openxmlformats.org/officeDocument/2006/relationships/theme" Target="../theme/theme1.xml"/><Relationship Id="rId61" Type="http://schemas.openxmlformats.org/officeDocument/2006/relationships/tags" Target="../tags/tag3.xml"/><Relationship Id="rId60" Type="http://schemas.openxmlformats.org/officeDocument/2006/relationships/tags" Target="../tags/tag2.xml"/><Relationship Id="rId6" Type="http://schemas.openxmlformats.org/officeDocument/2006/relationships/slideLayout" Target="../slideLayouts/slideLayout6.xml"/><Relationship Id="rId59" Type="http://schemas.openxmlformats.org/officeDocument/2006/relationships/tags" Target="../tags/tag1.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67.xml"/><Relationship Id="rId8" Type="http://schemas.openxmlformats.org/officeDocument/2006/relationships/slideLayout" Target="../slideLayouts/slideLayout66.xml"/><Relationship Id="rId7" Type="http://schemas.openxmlformats.org/officeDocument/2006/relationships/slideLayout" Target="../slideLayouts/slideLayout65.xml"/><Relationship Id="rId6" Type="http://schemas.openxmlformats.org/officeDocument/2006/relationships/slideLayout" Target="../slideLayouts/slideLayout64.xml"/><Relationship Id="rId5" Type="http://schemas.openxmlformats.org/officeDocument/2006/relationships/slideLayout" Target="../slideLayouts/slideLayout63.xml"/><Relationship Id="rId4" Type="http://schemas.openxmlformats.org/officeDocument/2006/relationships/slideLayout" Target="../slideLayouts/slideLayout62.xml"/><Relationship Id="rId3" Type="http://schemas.openxmlformats.org/officeDocument/2006/relationships/slideLayout" Target="../slideLayouts/slideLayout61.xml"/><Relationship Id="rId25" Type="http://schemas.openxmlformats.org/officeDocument/2006/relationships/theme" Target="../theme/theme2.xml"/><Relationship Id="rId24" Type="http://schemas.openxmlformats.org/officeDocument/2006/relationships/tags" Target="../tags/tag193.xml"/><Relationship Id="rId23" Type="http://schemas.openxmlformats.org/officeDocument/2006/relationships/tags" Target="../tags/tag192.xml"/><Relationship Id="rId22" Type="http://schemas.openxmlformats.org/officeDocument/2006/relationships/tags" Target="../tags/tag191.xml"/><Relationship Id="rId21" Type="http://schemas.openxmlformats.org/officeDocument/2006/relationships/tags" Target="../tags/tag190.xml"/><Relationship Id="rId20" Type="http://schemas.openxmlformats.org/officeDocument/2006/relationships/tags" Target="../tags/tag189.xml"/><Relationship Id="rId2" Type="http://schemas.openxmlformats.org/officeDocument/2006/relationships/slideLayout" Target="../slideLayouts/slideLayout60.xml"/><Relationship Id="rId19" Type="http://schemas.openxmlformats.org/officeDocument/2006/relationships/tags" Target="../tags/tag188.xml"/><Relationship Id="rId18" Type="http://schemas.openxmlformats.org/officeDocument/2006/relationships/slideLayout" Target="../slideLayouts/slideLayout76.xml"/><Relationship Id="rId17" Type="http://schemas.openxmlformats.org/officeDocument/2006/relationships/slideLayout" Target="../slideLayouts/slideLayout75.xml"/><Relationship Id="rId16" Type="http://schemas.openxmlformats.org/officeDocument/2006/relationships/slideLayout" Target="../slideLayouts/slideLayout74.xml"/><Relationship Id="rId15" Type="http://schemas.openxmlformats.org/officeDocument/2006/relationships/slideLayout" Target="../slideLayouts/slideLayout73.xml"/><Relationship Id="rId14" Type="http://schemas.openxmlformats.org/officeDocument/2006/relationships/slideLayout" Target="../slideLayouts/slideLayout72.xml"/><Relationship Id="rId13" Type="http://schemas.openxmlformats.org/officeDocument/2006/relationships/slideLayout" Target="../slideLayouts/slideLayout71.xml"/><Relationship Id="rId12" Type="http://schemas.openxmlformats.org/officeDocument/2006/relationships/slideLayout" Target="../slideLayouts/slideLayout70.xml"/><Relationship Id="rId11" Type="http://schemas.openxmlformats.org/officeDocument/2006/relationships/slideLayout" Target="../slideLayouts/slideLayout69.xml"/><Relationship Id="rId10" Type="http://schemas.openxmlformats.org/officeDocument/2006/relationships/slideLayout" Target="../slideLayouts/slideLayout68.xml"/><Relationship Id="rId1" Type="http://schemas.openxmlformats.org/officeDocument/2006/relationships/slideLayout" Target="../slideLayouts/slideLayout5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85.xml"/><Relationship Id="rId8" Type="http://schemas.openxmlformats.org/officeDocument/2006/relationships/slideLayout" Target="../slideLayouts/slideLayout84.xml"/><Relationship Id="rId7" Type="http://schemas.openxmlformats.org/officeDocument/2006/relationships/slideLayout" Target="../slideLayouts/slideLayout83.xml"/><Relationship Id="rId6" Type="http://schemas.openxmlformats.org/officeDocument/2006/relationships/slideLayout" Target="../slideLayouts/slideLayout82.xml"/><Relationship Id="rId5" Type="http://schemas.openxmlformats.org/officeDocument/2006/relationships/slideLayout" Target="../slideLayouts/slideLayout81.xml"/><Relationship Id="rId4" Type="http://schemas.openxmlformats.org/officeDocument/2006/relationships/slideLayout" Target="../slideLayouts/slideLayout80.xml"/><Relationship Id="rId3" Type="http://schemas.openxmlformats.org/officeDocument/2006/relationships/slideLayout" Target="../slideLayouts/slideLayout79.xml"/><Relationship Id="rId25" Type="http://schemas.openxmlformats.org/officeDocument/2006/relationships/theme" Target="../theme/theme3.xml"/><Relationship Id="rId24" Type="http://schemas.openxmlformats.org/officeDocument/2006/relationships/tags" Target="../tags/tag383.xml"/><Relationship Id="rId23" Type="http://schemas.openxmlformats.org/officeDocument/2006/relationships/tags" Target="../tags/tag382.xml"/><Relationship Id="rId22" Type="http://schemas.openxmlformats.org/officeDocument/2006/relationships/tags" Target="../tags/tag381.xml"/><Relationship Id="rId21" Type="http://schemas.openxmlformats.org/officeDocument/2006/relationships/tags" Target="../tags/tag380.xml"/><Relationship Id="rId20" Type="http://schemas.openxmlformats.org/officeDocument/2006/relationships/tags" Target="../tags/tag379.xml"/><Relationship Id="rId2" Type="http://schemas.openxmlformats.org/officeDocument/2006/relationships/slideLayout" Target="../slideLayouts/slideLayout78.xml"/><Relationship Id="rId19" Type="http://schemas.openxmlformats.org/officeDocument/2006/relationships/tags" Target="../tags/tag378.xml"/><Relationship Id="rId18" Type="http://schemas.openxmlformats.org/officeDocument/2006/relationships/slideLayout" Target="../slideLayouts/slideLayout94.xml"/><Relationship Id="rId17" Type="http://schemas.openxmlformats.org/officeDocument/2006/relationships/slideLayout" Target="../slideLayouts/slideLayout93.xml"/><Relationship Id="rId16" Type="http://schemas.openxmlformats.org/officeDocument/2006/relationships/slideLayout" Target="../slideLayouts/slideLayout92.xml"/><Relationship Id="rId15" Type="http://schemas.openxmlformats.org/officeDocument/2006/relationships/slideLayout" Target="../slideLayouts/slideLayout91.xml"/><Relationship Id="rId14" Type="http://schemas.openxmlformats.org/officeDocument/2006/relationships/slideLayout" Target="../slideLayouts/slideLayout90.xml"/><Relationship Id="rId13" Type="http://schemas.openxmlformats.org/officeDocument/2006/relationships/slideLayout" Target="../slideLayouts/slideLayout89.xml"/><Relationship Id="rId12" Type="http://schemas.openxmlformats.org/officeDocument/2006/relationships/slideLayout" Target="../slideLayouts/slideLayout88.xml"/><Relationship Id="rId11" Type="http://schemas.openxmlformats.org/officeDocument/2006/relationships/slideLayout" Target="../slideLayouts/slideLayout87.xml"/><Relationship Id="rId10" Type="http://schemas.openxmlformats.org/officeDocument/2006/relationships/slideLayout" Target="../slideLayouts/slideLayout86.xml"/><Relationship Id="rId1"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59"/>
            </p:custDataLst>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0"/>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250045" y="6384292"/>
            <a:ext cx="2743200" cy="365125"/>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fld>
            <a:r>
              <a:rPr lang="zh-CN" altLang="en-US"/>
              <a:t>  </a:t>
            </a:r>
            <a:r>
              <a:rPr lang="en-US" altLang="zh-CN"/>
              <a:t>/4</a:t>
            </a:r>
            <a:endParaRPr lang="en-US" altLang="zh-CN"/>
          </a:p>
        </p:txBody>
      </p:sp>
      <p:sp>
        <p:nvSpPr>
          <p:cNvPr id="7" name="KSO_TEMPLATE" hidden="1"/>
          <p:cNvSpPr/>
          <p:nvPr userDrawn="1">
            <p:custDataLst>
              <p:tags r:id="rId6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Lst>
  <p:hf hdr="0" ftr="0" dt="0"/>
  <p:txStyles>
    <p:titleStyle>
      <a:lvl1pPr algn="l" defTabSz="685800" rtl="0" eaLnBrk="1" latinLnBrk="0" hangingPunct="1">
        <a:lnSpc>
          <a:spcPct val="90000"/>
        </a:lnSpc>
        <a:spcBef>
          <a:spcPct val="0"/>
        </a:spcBef>
        <a:buNone/>
        <a:defRPr sz="4050" b="1" kern="1200">
          <a:solidFill>
            <a:schemeClr val="tx1">
              <a:lumMod val="65000"/>
              <a:lumOff val="35000"/>
            </a:schemeClr>
          </a:solidFill>
          <a:effectLst/>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1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44"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tags" Target="../tags/tag385.xml"/><Relationship Id="rId1" Type="http://schemas.openxmlformats.org/officeDocument/2006/relationships/tags" Target="../tags/tag384.xml"/></Relationships>
</file>

<file path=ppt/slides/_rels/slide1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tags" Target="../tags/tag466.xml"/><Relationship Id="rId7" Type="http://schemas.openxmlformats.org/officeDocument/2006/relationships/tags" Target="../tags/tag465.xml"/><Relationship Id="rId6" Type="http://schemas.openxmlformats.org/officeDocument/2006/relationships/tags" Target="../tags/tag464.xml"/><Relationship Id="rId5" Type="http://schemas.openxmlformats.org/officeDocument/2006/relationships/tags" Target="../tags/tag463.xml"/><Relationship Id="rId4" Type="http://schemas.openxmlformats.org/officeDocument/2006/relationships/tags" Target="../tags/tag462.xml"/><Relationship Id="rId3" Type="http://schemas.openxmlformats.org/officeDocument/2006/relationships/tags" Target="../tags/tag461.xml"/><Relationship Id="rId2" Type="http://schemas.openxmlformats.org/officeDocument/2006/relationships/tags" Target="../tags/tag460.xml"/><Relationship Id="rId13" Type="http://schemas.openxmlformats.org/officeDocument/2006/relationships/notesSlide" Target="../notesSlides/notesSlide7.xml"/><Relationship Id="rId12" Type="http://schemas.openxmlformats.org/officeDocument/2006/relationships/slideLayout" Target="../slideLayouts/slideLayout65.xml"/><Relationship Id="rId11" Type="http://schemas.openxmlformats.org/officeDocument/2006/relationships/tags" Target="../tags/tag467.xml"/><Relationship Id="rId10" Type="http://schemas.openxmlformats.org/officeDocument/2006/relationships/image" Target="../media/image9.png"/><Relationship Id="rId1" Type="http://schemas.openxmlformats.org/officeDocument/2006/relationships/tags" Target="../tags/tag459.xml"/></Relationships>
</file>

<file path=ppt/slides/_rels/slide11.xml.rels><?xml version="1.0" encoding="UTF-8" standalone="yes"?>
<Relationships xmlns="http://schemas.openxmlformats.org/package/2006/relationships"><Relationship Id="rId9" Type="http://schemas.openxmlformats.org/officeDocument/2006/relationships/tags" Target="../tags/tag476.xml"/><Relationship Id="rId8" Type="http://schemas.openxmlformats.org/officeDocument/2006/relationships/tags" Target="../tags/tag475.xml"/><Relationship Id="rId7" Type="http://schemas.openxmlformats.org/officeDocument/2006/relationships/tags" Target="../tags/tag474.xml"/><Relationship Id="rId6" Type="http://schemas.openxmlformats.org/officeDocument/2006/relationships/tags" Target="../tags/tag473.xml"/><Relationship Id="rId5" Type="http://schemas.openxmlformats.org/officeDocument/2006/relationships/tags" Target="../tags/tag472.xml"/><Relationship Id="rId4" Type="http://schemas.openxmlformats.org/officeDocument/2006/relationships/tags" Target="../tags/tag471.xml"/><Relationship Id="rId3" Type="http://schemas.openxmlformats.org/officeDocument/2006/relationships/tags" Target="../tags/tag470.xml"/><Relationship Id="rId2" Type="http://schemas.openxmlformats.org/officeDocument/2006/relationships/tags" Target="../tags/tag469.xml"/><Relationship Id="rId11" Type="http://schemas.openxmlformats.org/officeDocument/2006/relationships/notesSlide" Target="../notesSlides/notesSlide8.xml"/><Relationship Id="rId10" Type="http://schemas.openxmlformats.org/officeDocument/2006/relationships/slideLayout" Target="../slideLayouts/slideLayout65.xml"/><Relationship Id="rId1" Type="http://schemas.openxmlformats.org/officeDocument/2006/relationships/tags" Target="../tags/tag468.xml"/></Relationships>
</file>

<file path=ppt/slides/_rels/slide12.xml.rels><?xml version="1.0" encoding="UTF-8" standalone="yes"?>
<Relationships xmlns="http://schemas.openxmlformats.org/package/2006/relationships"><Relationship Id="rId9" Type="http://schemas.openxmlformats.org/officeDocument/2006/relationships/tags" Target="../tags/tag485.xml"/><Relationship Id="rId8" Type="http://schemas.openxmlformats.org/officeDocument/2006/relationships/tags" Target="../tags/tag484.xml"/><Relationship Id="rId7" Type="http://schemas.openxmlformats.org/officeDocument/2006/relationships/tags" Target="../tags/tag483.xml"/><Relationship Id="rId6" Type="http://schemas.openxmlformats.org/officeDocument/2006/relationships/tags" Target="../tags/tag482.xml"/><Relationship Id="rId5" Type="http://schemas.openxmlformats.org/officeDocument/2006/relationships/tags" Target="../tags/tag481.xml"/><Relationship Id="rId4" Type="http://schemas.openxmlformats.org/officeDocument/2006/relationships/tags" Target="../tags/tag480.xml"/><Relationship Id="rId3" Type="http://schemas.openxmlformats.org/officeDocument/2006/relationships/tags" Target="../tags/tag479.xml"/><Relationship Id="rId2" Type="http://schemas.openxmlformats.org/officeDocument/2006/relationships/tags" Target="../tags/tag478.xml"/><Relationship Id="rId11" Type="http://schemas.openxmlformats.org/officeDocument/2006/relationships/notesSlide" Target="../notesSlides/notesSlide9.xml"/><Relationship Id="rId10" Type="http://schemas.openxmlformats.org/officeDocument/2006/relationships/slideLayout" Target="../slideLayouts/slideLayout65.xml"/><Relationship Id="rId1" Type="http://schemas.openxmlformats.org/officeDocument/2006/relationships/tags" Target="../tags/tag477.xml"/></Relationships>
</file>

<file path=ppt/slides/_rels/slide13.xml.rels><?xml version="1.0" encoding="UTF-8" standalone="yes"?>
<Relationships xmlns="http://schemas.openxmlformats.org/package/2006/relationships"><Relationship Id="rId9" Type="http://schemas.openxmlformats.org/officeDocument/2006/relationships/tags" Target="../tags/tag494.xml"/><Relationship Id="rId8" Type="http://schemas.openxmlformats.org/officeDocument/2006/relationships/tags" Target="../tags/tag493.xml"/><Relationship Id="rId7" Type="http://schemas.openxmlformats.org/officeDocument/2006/relationships/tags" Target="../tags/tag492.xml"/><Relationship Id="rId6" Type="http://schemas.openxmlformats.org/officeDocument/2006/relationships/tags" Target="../tags/tag491.xml"/><Relationship Id="rId5" Type="http://schemas.openxmlformats.org/officeDocument/2006/relationships/tags" Target="../tags/tag490.xml"/><Relationship Id="rId4" Type="http://schemas.openxmlformats.org/officeDocument/2006/relationships/tags" Target="../tags/tag489.xml"/><Relationship Id="rId3" Type="http://schemas.openxmlformats.org/officeDocument/2006/relationships/tags" Target="../tags/tag488.xml"/><Relationship Id="rId2" Type="http://schemas.openxmlformats.org/officeDocument/2006/relationships/tags" Target="../tags/tag487.xml"/><Relationship Id="rId15" Type="http://schemas.openxmlformats.org/officeDocument/2006/relationships/notesSlide" Target="../notesSlides/notesSlide10.xml"/><Relationship Id="rId14" Type="http://schemas.openxmlformats.org/officeDocument/2006/relationships/slideLayout" Target="../slideLayouts/slideLayout83.xml"/><Relationship Id="rId13" Type="http://schemas.openxmlformats.org/officeDocument/2006/relationships/tags" Target="../tags/tag497.xml"/><Relationship Id="rId12" Type="http://schemas.openxmlformats.org/officeDocument/2006/relationships/tags" Target="../tags/tag496.xml"/><Relationship Id="rId11" Type="http://schemas.openxmlformats.org/officeDocument/2006/relationships/tags" Target="../tags/tag495.xml"/><Relationship Id="rId10" Type="http://schemas.openxmlformats.org/officeDocument/2006/relationships/image" Target="../media/image6.jpeg"/><Relationship Id="rId1" Type="http://schemas.openxmlformats.org/officeDocument/2006/relationships/tags" Target="../tags/tag486.xml"/></Relationships>
</file>

<file path=ppt/slides/_rels/slide14.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tags" Target="../tags/tag505.xml"/><Relationship Id="rId7" Type="http://schemas.openxmlformats.org/officeDocument/2006/relationships/tags" Target="../tags/tag504.xml"/><Relationship Id="rId6" Type="http://schemas.openxmlformats.org/officeDocument/2006/relationships/tags" Target="../tags/tag503.xml"/><Relationship Id="rId5" Type="http://schemas.openxmlformats.org/officeDocument/2006/relationships/tags" Target="../tags/tag502.xml"/><Relationship Id="rId4" Type="http://schemas.openxmlformats.org/officeDocument/2006/relationships/tags" Target="../tags/tag501.xml"/><Relationship Id="rId3" Type="http://schemas.openxmlformats.org/officeDocument/2006/relationships/tags" Target="../tags/tag500.xml"/><Relationship Id="rId2" Type="http://schemas.openxmlformats.org/officeDocument/2006/relationships/tags" Target="../tags/tag499.xml"/><Relationship Id="rId12" Type="http://schemas.openxmlformats.org/officeDocument/2006/relationships/notesSlide" Target="../notesSlides/notesSlide11.xml"/><Relationship Id="rId11" Type="http://schemas.openxmlformats.org/officeDocument/2006/relationships/slideLayout" Target="../slideLayouts/slideLayout65.xml"/><Relationship Id="rId10" Type="http://schemas.openxmlformats.org/officeDocument/2006/relationships/tags" Target="../tags/tag506.xml"/><Relationship Id="rId1" Type="http://schemas.openxmlformats.org/officeDocument/2006/relationships/tags" Target="../tags/tag498.xml"/></Relationships>
</file>

<file path=ppt/slides/_rels/slide15.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514.xml"/><Relationship Id="rId7" Type="http://schemas.openxmlformats.org/officeDocument/2006/relationships/tags" Target="../tags/tag513.xml"/><Relationship Id="rId6" Type="http://schemas.openxmlformats.org/officeDocument/2006/relationships/tags" Target="../tags/tag512.xml"/><Relationship Id="rId5" Type="http://schemas.openxmlformats.org/officeDocument/2006/relationships/tags" Target="../tags/tag511.xml"/><Relationship Id="rId4" Type="http://schemas.openxmlformats.org/officeDocument/2006/relationships/tags" Target="../tags/tag510.xml"/><Relationship Id="rId3" Type="http://schemas.openxmlformats.org/officeDocument/2006/relationships/tags" Target="../tags/tag509.xml"/><Relationship Id="rId2" Type="http://schemas.openxmlformats.org/officeDocument/2006/relationships/tags" Target="../tags/tag508.xml"/><Relationship Id="rId12" Type="http://schemas.openxmlformats.org/officeDocument/2006/relationships/notesSlide" Target="../notesSlides/notesSlide12.xml"/><Relationship Id="rId11" Type="http://schemas.openxmlformats.org/officeDocument/2006/relationships/slideLayout" Target="../slideLayouts/slideLayout65.xml"/><Relationship Id="rId10" Type="http://schemas.openxmlformats.org/officeDocument/2006/relationships/tags" Target="../tags/tag515.xml"/><Relationship Id="rId1" Type="http://schemas.openxmlformats.org/officeDocument/2006/relationships/tags" Target="../tags/tag507.xml"/></Relationships>
</file>

<file path=ppt/slides/_rels/slide16.xml.rels><?xml version="1.0" encoding="UTF-8" standalone="yes"?>
<Relationships xmlns="http://schemas.openxmlformats.org/package/2006/relationships"><Relationship Id="rId9" Type="http://schemas.openxmlformats.org/officeDocument/2006/relationships/tags" Target="../tags/tag524.xml"/><Relationship Id="rId8" Type="http://schemas.openxmlformats.org/officeDocument/2006/relationships/tags" Target="../tags/tag523.xml"/><Relationship Id="rId7" Type="http://schemas.openxmlformats.org/officeDocument/2006/relationships/tags" Target="../tags/tag522.xml"/><Relationship Id="rId6" Type="http://schemas.openxmlformats.org/officeDocument/2006/relationships/tags" Target="../tags/tag521.xml"/><Relationship Id="rId5" Type="http://schemas.openxmlformats.org/officeDocument/2006/relationships/tags" Target="../tags/tag520.xml"/><Relationship Id="rId4" Type="http://schemas.openxmlformats.org/officeDocument/2006/relationships/tags" Target="../tags/tag519.xml"/><Relationship Id="rId3" Type="http://schemas.openxmlformats.org/officeDocument/2006/relationships/tags" Target="../tags/tag518.xml"/><Relationship Id="rId2" Type="http://schemas.openxmlformats.org/officeDocument/2006/relationships/tags" Target="../tags/tag517.xml"/><Relationship Id="rId14" Type="http://schemas.openxmlformats.org/officeDocument/2006/relationships/slideLayout" Target="../slideLayouts/slideLayout83.xml"/><Relationship Id="rId13" Type="http://schemas.openxmlformats.org/officeDocument/2006/relationships/tags" Target="../tags/tag527.xml"/><Relationship Id="rId12" Type="http://schemas.openxmlformats.org/officeDocument/2006/relationships/tags" Target="../tags/tag526.xml"/><Relationship Id="rId11" Type="http://schemas.openxmlformats.org/officeDocument/2006/relationships/tags" Target="../tags/tag525.xml"/><Relationship Id="rId10" Type="http://schemas.openxmlformats.org/officeDocument/2006/relationships/image" Target="../media/image6.jpeg"/><Relationship Id="rId1" Type="http://schemas.openxmlformats.org/officeDocument/2006/relationships/tags" Target="../tags/tag516.xml"/></Relationships>
</file>

<file path=ppt/slides/_rels/slide17.xml.rels><?xml version="1.0" encoding="UTF-8" standalone="yes"?>
<Relationships xmlns="http://schemas.openxmlformats.org/package/2006/relationships"><Relationship Id="rId9" Type="http://schemas.openxmlformats.org/officeDocument/2006/relationships/tags" Target="../tags/tag536.xml"/><Relationship Id="rId8" Type="http://schemas.openxmlformats.org/officeDocument/2006/relationships/tags" Target="../tags/tag535.xml"/><Relationship Id="rId7" Type="http://schemas.openxmlformats.org/officeDocument/2006/relationships/tags" Target="../tags/tag534.xml"/><Relationship Id="rId6" Type="http://schemas.openxmlformats.org/officeDocument/2006/relationships/tags" Target="../tags/tag533.xml"/><Relationship Id="rId5" Type="http://schemas.openxmlformats.org/officeDocument/2006/relationships/tags" Target="../tags/tag532.xml"/><Relationship Id="rId4" Type="http://schemas.openxmlformats.org/officeDocument/2006/relationships/tags" Target="../tags/tag531.xml"/><Relationship Id="rId3" Type="http://schemas.openxmlformats.org/officeDocument/2006/relationships/tags" Target="../tags/tag530.xml"/><Relationship Id="rId2" Type="http://schemas.openxmlformats.org/officeDocument/2006/relationships/tags" Target="../tags/tag529.xml"/><Relationship Id="rId11" Type="http://schemas.openxmlformats.org/officeDocument/2006/relationships/notesSlide" Target="../notesSlides/notesSlide13.xml"/><Relationship Id="rId10" Type="http://schemas.openxmlformats.org/officeDocument/2006/relationships/slideLayout" Target="../slideLayouts/slideLayout65.xml"/><Relationship Id="rId1" Type="http://schemas.openxmlformats.org/officeDocument/2006/relationships/tags" Target="../tags/tag528.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539.xml"/><Relationship Id="rId2" Type="http://schemas.openxmlformats.org/officeDocument/2006/relationships/tags" Target="../tags/tag538.xml"/><Relationship Id="rId1" Type="http://schemas.openxmlformats.org/officeDocument/2006/relationships/tags" Target="../tags/tag537.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61.xml"/><Relationship Id="rId5" Type="http://schemas.openxmlformats.org/officeDocument/2006/relationships/tags" Target="../tags/tag389.xml"/><Relationship Id="rId4" Type="http://schemas.openxmlformats.org/officeDocument/2006/relationships/image" Target="../media/image4.png"/><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s>
</file>

<file path=ppt/slides/_rels/slide3.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tags" Target="../tags/tag391.xml"/><Relationship Id="rId11" Type="http://schemas.openxmlformats.org/officeDocument/2006/relationships/notesSlide" Target="../notesSlides/notesSlide2.xml"/><Relationship Id="rId10" Type="http://schemas.openxmlformats.org/officeDocument/2006/relationships/slideLayout" Target="../slideLayouts/slideLayout65.xml"/><Relationship Id="rId1" Type="http://schemas.openxmlformats.org/officeDocument/2006/relationships/tags" Target="../tags/tag390.xml"/></Relationships>
</file>

<file path=ppt/slides/_rels/slide4.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406.xml"/><Relationship Id="rId7" Type="http://schemas.openxmlformats.org/officeDocument/2006/relationships/tags" Target="../tags/tag405.xml"/><Relationship Id="rId6" Type="http://schemas.openxmlformats.org/officeDocument/2006/relationships/tags" Target="../tags/tag404.xml"/><Relationship Id="rId5" Type="http://schemas.openxmlformats.org/officeDocument/2006/relationships/tags" Target="../tags/tag403.xml"/><Relationship Id="rId4" Type="http://schemas.openxmlformats.org/officeDocument/2006/relationships/tags" Target="../tags/tag402.xml"/><Relationship Id="rId3" Type="http://schemas.openxmlformats.org/officeDocument/2006/relationships/tags" Target="../tags/tag401.xml"/><Relationship Id="rId2" Type="http://schemas.openxmlformats.org/officeDocument/2006/relationships/tags" Target="../tags/tag400.xml"/><Relationship Id="rId12" Type="http://schemas.openxmlformats.org/officeDocument/2006/relationships/notesSlide" Target="../notesSlides/notesSlide3.xml"/><Relationship Id="rId11" Type="http://schemas.openxmlformats.org/officeDocument/2006/relationships/slideLayout" Target="../slideLayouts/slideLayout65.xml"/><Relationship Id="rId10" Type="http://schemas.openxmlformats.org/officeDocument/2006/relationships/tags" Target="../tags/tag407.xml"/><Relationship Id="rId1" Type="http://schemas.openxmlformats.org/officeDocument/2006/relationships/tags" Target="../tags/tag399.xml"/></Relationships>
</file>

<file path=ppt/slides/_rels/slide5.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4" Type="http://schemas.openxmlformats.org/officeDocument/2006/relationships/slideLayout" Target="../slideLayouts/slideLayout83.xml"/><Relationship Id="rId13" Type="http://schemas.openxmlformats.org/officeDocument/2006/relationships/tags" Target="../tags/tag419.xml"/><Relationship Id="rId12" Type="http://schemas.openxmlformats.org/officeDocument/2006/relationships/tags" Target="../tags/tag418.xml"/><Relationship Id="rId11" Type="http://schemas.openxmlformats.org/officeDocument/2006/relationships/tags" Target="../tags/tag417.xml"/><Relationship Id="rId10" Type="http://schemas.openxmlformats.org/officeDocument/2006/relationships/image" Target="../media/image6.jpeg"/><Relationship Id="rId1" Type="http://schemas.openxmlformats.org/officeDocument/2006/relationships/tags" Target="../tags/tag408.xml"/></Relationships>
</file>

<file path=ppt/slides/_rels/slide6.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427.xml"/><Relationship Id="rId7" Type="http://schemas.openxmlformats.org/officeDocument/2006/relationships/tags" Target="../tags/tag426.xml"/><Relationship Id="rId6" Type="http://schemas.openxmlformats.org/officeDocument/2006/relationships/tags" Target="../tags/tag425.xml"/><Relationship Id="rId5" Type="http://schemas.openxmlformats.org/officeDocument/2006/relationships/tags" Target="../tags/tag424.xml"/><Relationship Id="rId4" Type="http://schemas.openxmlformats.org/officeDocument/2006/relationships/tags" Target="../tags/tag423.xml"/><Relationship Id="rId3" Type="http://schemas.openxmlformats.org/officeDocument/2006/relationships/tags" Target="../tags/tag422.xml"/><Relationship Id="rId2" Type="http://schemas.openxmlformats.org/officeDocument/2006/relationships/tags" Target="../tags/tag421.xml"/><Relationship Id="rId12" Type="http://schemas.openxmlformats.org/officeDocument/2006/relationships/notesSlide" Target="../notesSlides/notesSlide4.xml"/><Relationship Id="rId11" Type="http://schemas.openxmlformats.org/officeDocument/2006/relationships/slideLayout" Target="../slideLayouts/slideLayout65.xml"/><Relationship Id="rId10" Type="http://schemas.openxmlformats.org/officeDocument/2006/relationships/tags" Target="../tags/tag428.xml"/><Relationship Id="rId1" Type="http://schemas.openxmlformats.org/officeDocument/2006/relationships/tags" Target="../tags/tag420.xml"/></Relationships>
</file>

<file path=ppt/slides/_rels/slide7.xml.rels><?xml version="1.0" encoding="UTF-8" standalone="yes"?>
<Relationships xmlns="http://schemas.openxmlformats.org/package/2006/relationships"><Relationship Id="rId9" Type="http://schemas.openxmlformats.org/officeDocument/2006/relationships/tags" Target="../tags/tag437.xml"/><Relationship Id="rId8" Type="http://schemas.openxmlformats.org/officeDocument/2006/relationships/tags" Target="../tags/tag436.xml"/><Relationship Id="rId7" Type="http://schemas.openxmlformats.org/officeDocument/2006/relationships/tags" Target="../tags/tag435.xml"/><Relationship Id="rId6" Type="http://schemas.openxmlformats.org/officeDocument/2006/relationships/tags" Target="../tags/tag434.xml"/><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tags" Target="../tags/tag431.xml"/><Relationship Id="rId2" Type="http://schemas.openxmlformats.org/officeDocument/2006/relationships/tags" Target="../tags/tag430.xml"/><Relationship Id="rId11" Type="http://schemas.openxmlformats.org/officeDocument/2006/relationships/notesSlide" Target="../notesSlides/notesSlide5.xml"/><Relationship Id="rId10" Type="http://schemas.openxmlformats.org/officeDocument/2006/relationships/slideLayout" Target="../slideLayouts/slideLayout65.xml"/><Relationship Id="rId1" Type="http://schemas.openxmlformats.org/officeDocument/2006/relationships/tags" Target="../tags/tag429.xml"/></Relationships>
</file>

<file path=ppt/slides/_rels/slide8.xml.rels><?xml version="1.0" encoding="UTF-8" standalone="yes"?>
<Relationships xmlns="http://schemas.openxmlformats.org/package/2006/relationships"><Relationship Id="rId9" Type="http://schemas.openxmlformats.org/officeDocument/2006/relationships/tags" Target="../tags/tag446.xml"/><Relationship Id="rId8" Type="http://schemas.openxmlformats.org/officeDocument/2006/relationships/tags" Target="../tags/tag445.xml"/><Relationship Id="rId7" Type="http://schemas.openxmlformats.org/officeDocument/2006/relationships/tags" Target="../tags/tag444.xml"/><Relationship Id="rId6" Type="http://schemas.openxmlformats.org/officeDocument/2006/relationships/tags" Target="../tags/tag443.xml"/><Relationship Id="rId5" Type="http://schemas.openxmlformats.org/officeDocument/2006/relationships/tags" Target="../tags/tag442.xml"/><Relationship Id="rId4" Type="http://schemas.openxmlformats.org/officeDocument/2006/relationships/tags" Target="../tags/tag441.xml"/><Relationship Id="rId3" Type="http://schemas.openxmlformats.org/officeDocument/2006/relationships/tags" Target="../tags/tag440.xml"/><Relationship Id="rId2" Type="http://schemas.openxmlformats.org/officeDocument/2006/relationships/tags" Target="../tags/tag439.xml"/><Relationship Id="rId11" Type="http://schemas.openxmlformats.org/officeDocument/2006/relationships/notesSlide" Target="../notesSlides/notesSlide6.xml"/><Relationship Id="rId10" Type="http://schemas.openxmlformats.org/officeDocument/2006/relationships/slideLayout" Target="../slideLayouts/slideLayout65.xml"/><Relationship Id="rId1" Type="http://schemas.openxmlformats.org/officeDocument/2006/relationships/tags" Target="../tags/tag438.xml"/></Relationships>
</file>

<file path=ppt/slides/_rels/slide9.xml.rels><?xml version="1.0" encoding="UTF-8" standalone="yes"?>
<Relationships xmlns="http://schemas.openxmlformats.org/package/2006/relationships"><Relationship Id="rId9" Type="http://schemas.openxmlformats.org/officeDocument/2006/relationships/tags" Target="../tags/tag455.xml"/><Relationship Id="rId8" Type="http://schemas.openxmlformats.org/officeDocument/2006/relationships/tags" Target="../tags/tag454.xml"/><Relationship Id="rId7" Type="http://schemas.openxmlformats.org/officeDocument/2006/relationships/tags" Target="../tags/tag453.xml"/><Relationship Id="rId6" Type="http://schemas.openxmlformats.org/officeDocument/2006/relationships/tags" Target="../tags/tag452.xml"/><Relationship Id="rId5" Type="http://schemas.openxmlformats.org/officeDocument/2006/relationships/tags" Target="../tags/tag451.xml"/><Relationship Id="rId4" Type="http://schemas.openxmlformats.org/officeDocument/2006/relationships/tags" Target="../tags/tag450.xml"/><Relationship Id="rId3" Type="http://schemas.openxmlformats.org/officeDocument/2006/relationships/tags" Target="../tags/tag449.xml"/><Relationship Id="rId2" Type="http://schemas.openxmlformats.org/officeDocument/2006/relationships/tags" Target="../tags/tag448.xml"/><Relationship Id="rId14" Type="http://schemas.openxmlformats.org/officeDocument/2006/relationships/slideLayout" Target="../slideLayouts/slideLayout83.xml"/><Relationship Id="rId13" Type="http://schemas.openxmlformats.org/officeDocument/2006/relationships/tags" Target="../tags/tag458.xml"/><Relationship Id="rId12" Type="http://schemas.openxmlformats.org/officeDocument/2006/relationships/tags" Target="../tags/tag457.xml"/><Relationship Id="rId11" Type="http://schemas.openxmlformats.org/officeDocument/2006/relationships/tags" Target="../tags/tag456.xml"/><Relationship Id="rId10" Type="http://schemas.openxmlformats.org/officeDocument/2006/relationships/image" Target="../media/image6.jpeg"/><Relationship Id="rId1" Type="http://schemas.openxmlformats.org/officeDocument/2006/relationships/tags" Target="../tags/tag4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p:txBody>
          <a:bodyPr>
            <a:normAutofit fontScale="90000"/>
          </a:bodyPr>
          <a:p>
            <a:pPr marL="0" indent="0" algn="ctr">
              <a:lnSpc>
                <a:spcPct val="100000"/>
              </a:lnSpc>
              <a:spcBef>
                <a:spcPts val="0"/>
              </a:spcBef>
              <a:spcAft>
                <a:spcPts val="0"/>
              </a:spcAft>
              <a:buSzPct val="100000"/>
              <a:buNone/>
            </a:pPr>
            <a:r>
              <a:rPr lang="zh-CN" dirty="0">
                <a:solidFill>
                  <a:schemeClr val="lt1"/>
                </a:solidFill>
                <a:sym typeface="+mn-ea"/>
              </a:rPr>
              <a:t>《数据清洗与治理》</a:t>
            </a:r>
            <a:br>
              <a:rPr lang="zh-CN" dirty="0">
                <a:solidFill>
                  <a:schemeClr val="lt1"/>
                </a:solidFill>
                <a:sym typeface="+mn-ea"/>
              </a:rPr>
            </a:br>
            <a:r>
              <a:rPr lang="zh-CN" dirty="0">
                <a:solidFill>
                  <a:schemeClr val="lt1"/>
                </a:solidFill>
                <a:sym typeface="+mn-ea"/>
              </a:rPr>
              <a:t>教学课件</a:t>
            </a:r>
            <a:endParaRPr lang="zh-CN" altLang="en-US" sz="5400" strike="noStrike" baseline="0" dirty="0">
              <a:solidFill>
                <a:schemeClr val="lt1"/>
              </a:solidFill>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7.2.1 网络爬虫简介</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7</a:t>
            </a:r>
            <a:r>
              <a:rPr lang="zh-CN" altLang="en-US" b="1" dirty="0">
                <a:solidFill>
                  <a:schemeClr val="lt1"/>
                </a:solidFill>
                <a:sym typeface="+mn-ea"/>
              </a:rPr>
              <a:t>章 Web数据采集</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83870" y="981075"/>
            <a:ext cx="3850005" cy="2245360"/>
          </a:xfrm>
          <a:prstGeom prst="rect">
            <a:avLst/>
          </a:prstGeom>
          <a:noFill/>
        </p:spPr>
        <p:txBody>
          <a:bodyPr wrap="square" rtlCol="0">
            <a:spAutoFit/>
          </a:bodyPr>
          <a:p>
            <a:r>
              <a:rPr lang="zh-CN" altLang="en-US" sz="2000">
                <a:solidFill>
                  <a:schemeClr val="bg1"/>
                </a:solidFill>
                <a:latin typeface="黑体" panose="02010609060101010101" charset="-122"/>
                <a:ea typeface="黑体" panose="02010609060101010101" charset="-122"/>
                <a:cs typeface="黑体" panose="02010609060101010101" charset="-122"/>
              </a:rPr>
              <a:t>1. 网络爬虫的类型</a:t>
            </a:r>
            <a:endParaRPr lang="zh-CN" altLang="en-US" sz="2000">
              <a:solidFill>
                <a:schemeClr val="bg1"/>
              </a:solidFill>
              <a:latin typeface="黑体" panose="02010609060101010101" charset="-122"/>
              <a:ea typeface="黑体" panose="02010609060101010101" charset="-122"/>
              <a:cs typeface="黑体" panose="02010609060101010101" charset="-122"/>
            </a:endParaRPr>
          </a:p>
          <a:p>
            <a:r>
              <a:rPr lang="zh-CN" altLang="en-US" sz="2000">
                <a:solidFill>
                  <a:schemeClr val="bg1"/>
                </a:solidFill>
                <a:latin typeface="黑体" panose="02010609060101010101" charset="-122"/>
                <a:ea typeface="黑体" panose="02010609060101010101" charset="-122"/>
                <a:cs typeface="黑体" panose="02010609060101010101" charset="-122"/>
              </a:rPr>
              <a:t>网络爬虫按照系统结构和实现技术，大致可以分为以下几种类型：通用网络爬虫、聚焦网络爬虫、增量式网络爬虫、深层网络爬虫。 实际的网络爬虫系统通常是几种爬虫技术相结合实现的。</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pic>
        <p:nvPicPr>
          <p:cNvPr id="3" name="C9F754DE-2CAD-44b6-B708-469DEB6407EB-1" descr="wpp"/>
          <p:cNvPicPr>
            <a:picLocks noChangeAspect="1"/>
          </p:cNvPicPr>
          <p:nvPr/>
        </p:nvPicPr>
        <p:blipFill>
          <a:blip r:embed="rId9"/>
          <a:stretch>
            <a:fillRect/>
          </a:stretch>
        </p:blipFill>
        <p:spPr>
          <a:xfrm>
            <a:off x="483235" y="3291840"/>
            <a:ext cx="3851275" cy="2995295"/>
          </a:xfrm>
          <a:prstGeom prst="rect">
            <a:avLst/>
          </a:prstGeom>
        </p:spPr>
      </p:pic>
      <p:sp>
        <p:nvSpPr>
          <p:cNvPr id="5" name="文本框 4"/>
          <p:cNvSpPr txBox="1"/>
          <p:nvPr/>
        </p:nvSpPr>
        <p:spPr>
          <a:xfrm>
            <a:off x="5822950" y="981075"/>
            <a:ext cx="5875655" cy="922020"/>
          </a:xfrm>
          <a:prstGeom prst="rect">
            <a:avLst/>
          </a:prstGeom>
          <a:noFill/>
        </p:spPr>
        <p:txBody>
          <a:bodyPr wrap="square" rtlCol="0">
            <a:spAutoFit/>
          </a:bodyPr>
          <a:p>
            <a:r>
              <a:rPr lang="zh-CN" altLang="en-US">
                <a:solidFill>
                  <a:schemeClr val="bg1"/>
                </a:solidFill>
                <a:latin typeface="黑体" panose="02010609060101010101" charset="-122"/>
                <a:ea typeface="黑体" panose="02010609060101010101" charset="-122"/>
                <a:cs typeface="黑体" panose="02010609060101010101" charset="-122"/>
                <a:sym typeface="+mn-ea"/>
              </a:rPr>
              <a:t>2. 网络爬虫的工作流程</a:t>
            </a:r>
            <a:endParaRPr lang="zh-CN" altLang="en-US">
              <a:solidFill>
                <a:schemeClr val="bg1"/>
              </a:solidFill>
              <a:latin typeface="黑体" panose="02010609060101010101" charset="-122"/>
              <a:ea typeface="黑体" panose="02010609060101010101" charset="-122"/>
              <a:cs typeface="黑体" panose="02010609060101010101" charset="-122"/>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网络爬虫就是通过模拟浏览器访问网，获取网页内容并进行解析的过程，如下图所示。</a:t>
            </a:r>
            <a:endParaRPr lang="zh-CN" altLang="en-US"/>
          </a:p>
        </p:txBody>
      </p:sp>
      <p:pic>
        <p:nvPicPr>
          <p:cNvPr id="8" name="图片 7"/>
          <p:cNvPicPr>
            <a:picLocks noChangeAspect="1"/>
          </p:cNvPicPr>
          <p:nvPr/>
        </p:nvPicPr>
        <p:blipFill>
          <a:blip r:embed="rId10"/>
          <a:stretch>
            <a:fillRect/>
          </a:stretch>
        </p:blipFill>
        <p:spPr>
          <a:xfrm>
            <a:off x="5822950" y="2115820"/>
            <a:ext cx="5875020" cy="3993515"/>
          </a:xfrm>
          <a:prstGeom prst="rect">
            <a:avLst/>
          </a:prstGeom>
        </p:spPr>
      </p:pic>
    </p:spTree>
    <p:custDataLst>
      <p:tags r:id="rId11"/>
    </p:custDataLst>
  </p:cSld>
  <p:clrMapOvr>
    <a:masterClrMapping/>
  </p:clrMapOvr>
  <p:transition>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7.2.2 网络爬虫实践</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7</a:t>
            </a:r>
            <a:r>
              <a:rPr lang="zh-CN" altLang="en-US" b="1" dirty="0">
                <a:solidFill>
                  <a:schemeClr val="lt1"/>
                </a:solidFill>
                <a:sym typeface="+mn-ea"/>
              </a:rPr>
              <a:t>章 Web数据采集</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281748" y="2644775"/>
            <a:ext cx="9628505" cy="1568450"/>
          </a:xfrm>
          <a:prstGeom prst="rect">
            <a:avLst/>
          </a:prstGeom>
          <a:noFill/>
        </p:spPr>
        <p:txBody>
          <a:bodyPr wrap="square" rtlCol="0">
            <a:spAutoFit/>
          </a:bodyPr>
          <a:p>
            <a:r>
              <a:rPr lang="zh-CN" altLang="en-US" sz="3200">
                <a:solidFill>
                  <a:schemeClr val="bg1"/>
                </a:solidFill>
                <a:latin typeface="黑体" panose="02010609060101010101" charset="-122"/>
                <a:ea typeface="黑体" panose="02010609060101010101" charset="-122"/>
                <a:cs typeface="黑体" panose="02010609060101010101" charset="-122"/>
              </a:rPr>
              <a:t>网络爬虫可以通过编写脚本代码和爬虫软件实现。本节使用 Python 语言实现，使用的是 Python 3.8.2 版本，详见本书</a:t>
            </a:r>
            <a:r>
              <a:rPr lang="en-US" altLang="zh-CN" sz="3200">
                <a:solidFill>
                  <a:schemeClr val="bg1"/>
                </a:solidFill>
                <a:latin typeface="黑体" panose="02010609060101010101" charset="-122"/>
                <a:ea typeface="黑体" panose="02010609060101010101" charset="-122"/>
                <a:cs typeface="黑体" panose="02010609060101010101" charset="-122"/>
              </a:rPr>
              <a:t>156</a:t>
            </a:r>
            <a:r>
              <a:rPr lang="zh-CN" altLang="en-US" sz="3200">
                <a:solidFill>
                  <a:schemeClr val="bg1"/>
                </a:solidFill>
                <a:latin typeface="黑体" panose="02010609060101010101" charset="-122"/>
                <a:ea typeface="黑体" panose="02010609060101010101" charset="-122"/>
                <a:cs typeface="黑体" panose="02010609060101010101" charset="-122"/>
              </a:rPr>
              <a:t>页</a:t>
            </a:r>
            <a:endParaRPr lang="zh-CN" altLang="en-US" sz="32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7.2.3 网络爬虫异常处理</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7</a:t>
            </a:r>
            <a:r>
              <a:rPr lang="zh-CN" altLang="en-US" b="1" dirty="0">
                <a:solidFill>
                  <a:schemeClr val="lt1"/>
                </a:solidFill>
                <a:sym typeface="+mn-ea"/>
              </a:rPr>
              <a:t>章 Web数据采集</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66065" y="1388745"/>
            <a:ext cx="11689080" cy="4338320"/>
          </a:xfrm>
          <a:prstGeom prst="rect">
            <a:avLst/>
          </a:prstGeom>
          <a:noFill/>
        </p:spPr>
        <p:txBody>
          <a:bodyPr wrap="square" rtlCol="0">
            <a:sp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网络爬虫在爬取网络上的信息时，会因为多种原因导致爬取过程终结或出现异常。</a:t>
            </a:r>
            <a:r>
              <a:rPr lang="zh-CN" altLang="en-US" sz="2000">
                <a:solidFill>
                  <a:schemeClr val="bg1"/>
                </a:solidFill>
                <a:latin typeface="黑体" panose="02010609060101010101" charset="-122"/>
                <a:ea typeface="黑体" panose="02010609060101010101" charset="-122"/>
                <a:cs typeface="黑体" panose="02010609060101010101" charset="-122"/>
                <a:sym typeface="+mn-ea"/>
              </a:rPr>
              <a:t>常见的问题有：本地网络未连接、服务器不存在、连接不到特定的服务器、网络访问被拒绝等。</a:t>
            </a:r>
            <a:endParaRPr lang="zh-CN" altLang="en-US" sz="2000"/>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遇到异常是正常的，需要对不同的异常进行适当的处理，保证爬虫程序能够继续运行。在 Python 语言中，对于可能出现异常的代码，会使用 try/except 将代码包裹起来。爬虫在遇到异常问题的时候，可以根据错误信息或状态码选择处理方式。</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en-US" altLang="zh-CN" sz="2000">
                <a:solidFill>
                  <a:schemeClr val="bg1"/>
                </a:solidFill>
                <a:latin typeface="黑体" panose="02010609060101010101" charset="-122"/>
                <a:ea typeface="黑体" panose="02010609060101010101" charset="-122"/>
                <a:cs typeface="黑体" panose="02010609060101010101" charset="-122"/>
              </a:rPr>
              <a:t>1</a:t>
            </a:r>
            <a:r>
              <a:rPr lang="zh-CN" altLang="en-US" sz="2000">
                <a:solidFill>
                  <a:schemeClr val="bg1"/>
                </a:solidFill>
                <a:latin typeface="黑体" panose="02010609060101010101" charset="-122"/>
                <a:ea typeface="黑体" panose="02010609060101010101" charset="-122"/>
                <a:cs typeface="黑体" panose="02010609060101010101" charset="-122"/>
              </a:rPr>
              <a:t>、URLError 类</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通常，URLError 在没有网络连接（没有路由到特定服务器），或者服务器不存在的情况下产生。</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en-US" altLang="zh-CN" sz="2000">
                <a:solidFill>
                  <a:schemeClr val="bg1"/>
                </a:solidFill>
                <a:latin typeface="黑体" panose="02010609060101010101" charset="-122"/>
                <a:ea typeface="黑体" panose="02010609060101010101" charset="-122"/>
                <a:cs typeface="黑体" panose="02010609060101010101" charset="-122"/>
              </a:rPr>
              <a:t>2</a:t>
            </a:r>
            <a:r>
              <a:rPr lang="zh-CN" altLang="en-US" sz="2000">
                <a:solidFill>
                  <a:schemeClr val="bg1"/>
                </a:solidFill>
                <a:latin typeface="黑体" panose="02010609060101010101" charset="-122"/>
                <a:ea typeface="黑体" panose="02010609060101010101" charset="-122"/>
                <a:cs typeface="黑体" panose="02010609060101010101" charset="-122"/>
              </a:rPr>
              <a:t>、HTTPError 类</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HTTPError 是 URLError 的子类。服务器对于每个请求都会返回一个 HTTP 状态码，表示 HTTP 返回的响应的状态。Python 语言会针对正常响应的状态码进行处理，遇到一些无法处理的，例如 403（页面禁止访问）、404（页面不存在）等状态码会抛出 HTTPError异常。</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endParaRPr lang="en-US" altLang="zh-CN"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endParaRPr lang="en-US" altLang="zh-CN" sz="2000">
              <a:solidFill>
                <a:schemeClr val="bg1"/>
              </a:solidFill>
              <a:latin typeface="黑体" panose="02010609060101010101" charset="-122"/>
              <a:ea typeface="黑体" panose="02010609060101010101" charset="-122"/>
              <a:cs typeface="黑体" panose="02010609060101010101" charset="-122"/>
            </a:endParaRPr>
          </a:p>
          <a:p>
            <a:pPr indent="406400" fontAlgn="auto">
              <a:extLst>
                <a:ext uri="{35155182-B16C-46BC-9424-99874614C6A1}">
                  <wpsdc:indentchars xmlns:wpsdc="http://www.wps.cn/officeDocument/2017/drawingmlCustomData" val="200" checksum="1740828767"/>
                </a:ext>
              </a:extLst>
            </a:pPr>
            <a:r>
              <a:rPr lang="en-US" altLang="zh-CN" sz="1600">
                <a:solidFill>
                  <a:schemeClr val="bg1"/>
                </a:solidFill>
                <a:latin typeface="黑体" panose="02010609060101010101" charset="-122"/>
                <a:ea typeface="黑体" panose="02010609060101010101" charset="-122"/>
                <a:cs typeface="黑体" panose="02010609060101010101" charset="-122"/>
              </a:rPr>
              <a:t>Tips</a:t>
            </a:r>
            <a:r>
              <a:rPr lang="zh-CN" altLang="en-US" sz="1600">
                <a:solidFill>
                  <a:schemeClr val="bg1"/>
                </a:solidFill>
                <a:latin typeface="黑体" panose="02010609060101010101" charset="-122"/>
                <a:ea typeface="黑体" panose="02010609060101010101" charset="-122"/>
                <a:cs typeface="黑体" panose="02010609060101010101" charset="-122"/>
              </a:rPr>
              <a:t>：HTTP 状态码、含义和处理方式详见本书</a:t>
            </a:r>
            <a:r>
              <a:rPr lang="en-US" altLang="zh-CN" sz="1600">
                <a:solidFill>
                  <a:schemeClr val="bg1"/>
                </a:solidFill>
                <a:latin typeface="黑体" panose="02010609060101010101" charset="-122"/>
                <a:ea typeface="黑体" panose="02010609060101010101" charset="-122"/>
                <a:cs typeface="黑体" panose="02010609060101010101" charset="-122"/>
              </a:rPr>
              <a:t>165</a:t>
            </a:r>
            <a:r>
              <a:rPr lang="zh-CN" altLang="en-US" sz="1600">
                <a:solidFill>
                  <a:schemeClr val="bg1"/>
                </a:solidFill>
                <a:latin typeface="黑体" panose="02010609060101010101" charset="-122"/>
                <a:ea typeface="黑体" panose="02010609060101010101" charset="-122"/>
                <a:cs typeface="黑体" panose="02010609060101010101" charset="-122"/>
              </a:rPr>
              <a:t>页表</a:t>
            </a:r>
            <a:r>
              <a:rPr lang="en-US" altLang="zh-CN" sz="1600">
                <a:solidFill>
                  <a:schemeClr val="bg1"/>
                </a:solidFill>
                <a:latin typeface="黑体" panose="02010609060101010101" charset="-122"/>
                <a:ea typeface="黑体" panose="02010609060101010101" charset="-122"/>
                <a:cs typeface="黑体" panose="02010609060101010101" charset="-122"/>
              </a:rPr>
              <a:t>7-5</a:t>
            </a:r>
            <a:endParaRPr lang="en-US" altLang="zh-CN" sz="16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7.3 </a:t>
            </a:r>
            <a:r>
              <a:rPr lang="zh-CN" altLang="en-US" sz="3600">
                <a:sym typeface="+mn-ea"/>
              </a:rPr>
              <a:t>行为日志采集</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重点：掌握行为日志采集技术。</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a:solidFill>
                  <a:schemeClr val="tx1"/>
                </a:solidFill>
                <a:sym typeface="+mn-ea"/>
              </a:rPr>
              <a:t>难点：掌握行为数据分析原理。</a:t>
            </a:r>
            <a:endParaRPr lang="zh-CN" altLang="en-US" sz="3000">
              <a:solidFill>
                <a:schemeClr val="tx1"/>
              </a:solidFill>
              <a:sym typeface="+mn-ea"/>
            </a:endParaRPr>
          </a:p>
        </p:txBody>
      </p:sp>
    </p:spTree>
    <p:custDataLst>
      <p:tags r:id="rId1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7.3.1 用户实时行为数据采集</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7</a:t>
            </a:r>
            <a:r>
              <a:rPr lang="zh-CN" altLang="en-US" b="1" dirty="0">
                <a:solidFill>
                  <a:schemeClr val="lt1"/>
                </a:solidFill>
                <a:sym typeface="+mn-ea"/>
              </a:rPr>
              <a:t>章 Web数据采集</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7630" y="839470"/>
            <a:ext cx="12009755" cy="2553335"/>
          </a:xfrm>
          <a:prstGeom prst="rect">
            <a:avLst/>
          </a:prstGeom>
          <a:noFill/>
        </p:spPr>
        <p:txBody>
          <a:bodyPr wrap="square" rtlCol="0">
            <a:sp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用户行为分析是一个大系统，一个典型的数据平台由用户数据采集、用户行为建模分析、可视化报表展示几个模块构成。现有的埋点采集方案大致可以分为三种：</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（1）手动埋点。</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（2）可视化埋点。</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（3）无埋点。</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目前，用户访问平台主要集中在 PC 端、WAP 端和 App 端。其中 PC 端和 WAP 端都是通过 Web 交互方式发送消息，App 端主流就是 Android、iOS 的应用程序向服务器或第三方平台发送数据。PC/Web 实现一般有三种方式：Web 日志、JavaScript 标记、包嗅探器。这三种方式的比较见下表。</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pic>
        <p:nvPicPr>
          <p:cNvPr id="5" name="图片 4"/>
          <p:cNvPicPr>
            <a:picLocks noChangeAspect="1"/>
          </p:cNvPicPr>
          <p:nvPr/>
        </p:nvPicPr>
        <p:blipFill>
          <a:blip r:embed="rId9"/>
          <a:stretch>
            <a:fillRect/>
          </a:stretch>
        </p:blipFill>
        <p:spPr>
          <a:xfrm>
            <a:off x="1283970" y="3317875"/>
            <a:ext cx="8409940" cy="2999740"/>
          </a:xfrm>
          <a:prstGeom prst="rect">
            <a:avLst/>
          </a:prstGeom>
        </p:spPr>
      </p:pic>
      <p:sp>
        <p:nvSpPr>
          <p:cNvPr id="12" name="文本框 11"/>
          <p:cNvSpPr txBox="1"/>
          <p:nvPr/>
        </p:nvSpPr>
        <p:spPr>
          <a:xfrm>
            <a:off x="9858375" y="4321810"/>
            <a:ext cx="2280920" cy="1938020"/>
          </a:xfrm>
          <a:prstGeom prst="rect">
            <a:avLst/>
          </a:prstGeom>
          <a:noFill/>
        </p:spPr>
        <p:txBody>
          <a:bodyPr wrap="square" rtlCol="0">
            <a:spAutoFit/>
          </a:bodyPr>
          <a:p>
            <a:pPr lvl="0" indent="508000" algn="l">
              <a:buClrTx/>
              <a:buSzTx/>
              <a:buFontTx/>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sym typeface="+mn-ea"/>
              </a:rPr>
              <a:t>目前主流的还是通过使用 JavaScript 收集客户端的 Cookie 信息、浏览器等，发送到后台服务器。</a:t>
            </a:r>
            <a:endParaRPr lang="zh-CN" altLang="en-US" sz="20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10"/>
    </p:custDataLst>
  </p:cSld>
  <p:clrMapOvr>
    <a:masterClrMapping/>
  </p:clrMapOvr>
  <p:transition>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7.3.2 用户实时行为数据分析</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7</a:t>
            </a:r>
            <a:r>
              <a:rPr lang="zh-CN" altLang="en-US" b="1" dirty="0">
                <a:solidFill>
                  <a:schemeClr val="lt1"/>
                </a:solidFill>
                <a:sym typeface="+mn-ea"/>
              </a:rPr>
              <a:t>章 Web数据采集</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40030" y="893445"/>
            <a:ext cx="11951970" cy="3169285"/>
          </a:xfrm>
          <a:prstGeom prst="rect">
            <a:avLst/>
          </a:prstGeom>
          <a:noFill/>
        </p:spPr>
        <p:txBody>
          <a:bodyPr wrap="square" rtlCol="0">
            <a:sp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在数据分析环节，目前有很多开源的平台可以利用。</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1. 行为日志采集的相关技术</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（1）Flume（日志收集系统）。</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（2）Kafka。</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（3）Nginx。</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（4）Hadoop。</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（5）Storm。</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en-US" altLang="zh-CN" sz="2000">
                <a:solidFill>
                  <a:schemeClr val="bg1"/>
                </a:solidFill>
                <a:latin typeface="黑体" panose="02010609060101010101" charset="-122"/>
                <a:ea typeface="黑体" panose="02010609060101010101" charset="-122"/>
                <a:cs typeface="黑体" panose="02010609060101010101" charset="-122"/>
              </a:rPr>
              <a:t>2.用户实时行为数据分析流程</a:t>
            </a:r>
            <a:endParaRPr lang="en-US" altLang="zh-CN"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en-US" altLang="zh-CN" sz="2000">
                <a:solidFill>
                  <a:schemeClr val="bg1"/>
                </a:solidFill>
                <a:latin typeface="黑体" panose="02010609060101010101" charset="-122"/>
                <a:ea typeface="黑体" panose="02010609060101010101" charset="-122"/>
                <a:cs typeface="黑体" panose="02010609060101010101" charset="-122"/>
              </a:rPr>
              <a:t>实时数据平台的支撑技术主要包含四个方面：实时数据采集（如 Flume），消息中间件（如 Kafka）、流计算框架（如 Storm、Spark、Flink、Beam），以及实时数据存储（如HBase），</a:t>
            </a:r>
            <a:r>
              <a:rPr lang="zh-CN" altLang="en-US" sz="2000">
                <a:solidFill>
                  <a:schemeClr val="bg1"/>
                </a:solidFill>
                <a:latin typeface="黑体" panose="02010609060101010101" charset="-122"/>
                <a:ea typeface="黑体" panose="02010609060101010101" charset="-122"/>
                <a:cs typeface="黑体" panose="02010609060101010101" charset="-122"/>
              </a:rPr>
              <a:t>如下图</a:t>
            </a:r>
            <a:r>
              <a:rPr lang="en-US" altLang="zh-CN" sz="2000">
                <a:solidFill>
                  <a:schemeClr val="bg1"/>
                </a:solidFill>
                <a:latin typeface="黑体" panose="02010609060101010101" charset="-122"/>
                <a:ea typeface="黑体" panose="02010609060101010101" charset="-122"/>
                <a:cs typeface="黑体" panose="02010609060101010101" charset="-122"/>
              </a:rPr>
              <a:t>所示。</a:t>
            </a:r>
            <a:endParaRPr lang="en-US" altLang="zh-CN" sz="2000">
              <a:solidFill>
                <a:schemeClr val="bg1"/>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9"/>
          <a:stretch>
            <a:fillRect/>
          </a:stretch>
        </p:blipFill>
        <p:spPr>
          <a:xfrm>
            <a:off x="2727960" y="4021455"/>
            <a:ext cx="6736080" cy="2298065"/>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7.4 </a:t>
            </a:r>
            <a:r>
              <a:rPr lang="zh-CN" altLang="en-US" sz="3600">
                <a:sym typeface="+mn-ea"/>
              </a:rPr>
              <a:t>网站用户行为采集实训</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a:t>
            </a:r>
            <a:r>
              <a:rPr lang="zh-CN" altLang="en-US" sz="3000">
                <a:sym typeface="+mn-ea"/>
              </a:rPr>
              <a:t>跟随实训指导完成网站用户行为采集实训。</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a:solidFill>
                  <a:schemeClr val="tx1"/>
                </a:solidFill>
                <a:sym typeface="+mn-ea"/>
              </a:rPr>
              <a:t>难点：</a:t>
            </a:r>
            <a:r>
              <a:rPr lang="zh-CN" altLang="en-US" sz="3000">
                <a:sym typeface="+mn-ea"/>
              </a:rPr>
              <a:t>注意解决操作过程中遇到的难题。</a:t>
            </a:r>
            <a:endParaRPr lang="zh-CN" altLang="en-US" sz="3000">
              <a:solidFill>
                <a:schemeClr val="tx1"/>
              </a:solidFill>
              <a:sym typeface="+mn-ea"/>
            </a:endParaRPr>
          </a:p>
        </p:txBody>
      </p:sp>
    </p:spTree>
    <p:custDataLst>
      <p:tags r:id="rId1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7.4</a:t>
              </a:r>
              <a:r>
                <a:rPr lang="en-US" altLang="zh-CN" sz="4400" b="1" dirty="0">
                  <a:solidFill>
                    <a:schemeClr val="lt1"/>
                  </a:solidFill>
                  <a:latin typeface="微软雅黑" panose="020B0503020204020204" charset="-122"/>
                  <a:ea typeface="微软雅黑" panose="020B0503020204020204" charset="-122"/>
                  <a:sym typeface="+mn-ea"/>
                </a:rPr>
                <a:t> </a:t>
              </a:r>
              <a:r>
                <a:rPr lang="zh-CN" altLang="en-US" sz="4400" b="1" dirty="0">
                  <a:solidFill>
                    <a:schemeClr val="lt1"/>
                  </a:solidFill>
                  <a:latin typeface="微软雅黑" panose="020B0503020204020204" charset="-122"/>
                  <a:ea typeface="微软雅黑" panose="020B0503020204020204" charset="-122"/>
                  <a:sym typeface="+mn-ea"/>
                </a:rPr>
                <a:t>网站用户行为采集实训</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7</a:t>
            </a:r>
            <a:r>
              <a:rPr lang="zh-CN" altLang="en-US" b="1" dirty="0">
                <a:solidFill>
                  <a:schemeClr val="lt1"/>
                </a:solidFill>
                <a:sym typeface="+mn-ea"/>
              </a:rPr>
              <a:t>章 Web数据采集</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40665" y="1905953"/>
            <a:ext cx="11710670" cy="304609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1. 实训原理</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“百度统计”是全球最大的中文网站流量分析平台，帮助企业收集网站访问数据，提供流量趋势、来源分析、转化跟踪、页面热力图、访问流等多种统计分析服务。</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2. 实训内容</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（1）注册百度统计账号。</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（2）网站埋点代码获取。</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（3）网站用户行为采集。</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（4）网站用户行为分析。</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p>
            <a:pPr marL="0" lvl="0" indent="0" algn="ctr">
              <a:lnSpc>
                <a:spcPct val="100000"/>
              </a:lnSpc>
              <a:spcBef>
                <a:spcPts val="0"/>
              </a:spcBef>
              <a:spcAft>
                <a:spcPts val="0"/>
              </a:spcAft>
              <a:buSzPct val="100000"/>
              <a:buNone/>
            </a:pPr>
            <a:r>
              <a:rPr lang="zh-CN" altLang="en-US" sz="5400" strike="noStrike" baseline="0" dirty="0">
                <a:solidFill>
                  <a:schemeClr val="lt1"/>
                </a:solidFill>
              </a:rPr>
              <a:t>谢 谢 聆 听</a:t>
            </a:r>
            <a:endParaRPr lang="zh-CN" altLang="en-US" sz="5400" strike="noStrike" baseline="0" dirty="0">
              <a:solidFill>
                <a:schemeClr val="lt1"/>
              </a:solidFill>
            </a:endParaRPr>
          </a:p>
        </p:txBody>
      </p:sp>
      <p:sp>
        <p:nvSpPr>
          <p:cNvPr id="5" name="文本占位符 4"/>
          <p:cNvSpPr>
            <a:spLocks noGrp="1"/>
          </p:cNvSpPr>
          <p:nvPr>
            <p:ph type="body" sz="quarter" idx="13"/>
            <p:custDataLst>
              <p:tags r:id="rId2"/>
            </p:custDataLst>
          </p:nvPr>
        </p:nvSpPr>
        <p:spPr/>
        <p:txBody>
          <a:bodyPr/>
          <a:p>
            <a:pPr marL="0" lvl="0" indent="0" algn="ctr">
              <a:lnSpc>
                <a:spcPct val="130000"/>
              </a:lnSpc>
              <a:spcBef>
                <a:spcPts val="0"/>
              </a:spcBef>
              <a:spcAft>
                <a:spcPts val="1000"/>
              </a:spcAft>
              <a:buSzPct val="100000"/>
              <a:buNone/>
            </a:pPr>
            <a:r>
              <a:rPr lang="zh-CN" dirty="0">
                <a:solidFill>
                  <a:schemeClr val="lt1"/>
                </a:solidFill>
                <a:sym typeface="+mn-ea"/>
              </a:rPr>
              <a:t>《数据清洗与治理》教学课件</a:t>
            </a:r>
            <a:endParaRPr lang="zh-CN" altLang="en-US" sz="2200" dirty="0">
              <a:solidFill>
                <a:schemeClr val="lt1"/>
              </a:solidFill>
            </a:endParaRPr>
          </a:p>
        </p:txBody>
      </p:sp>
    </p:spTree>
    <p:custDataLst>
      <p:tags r:id="rId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custDataLst>
              <p:tags r:id="rId1"/>
            </p:custDataLst>
          </p:nvPr>
        </p:nvSpPr>
        <p:spPr>
          <a:xfrm>
            <a:off x="5138058" y="2926805"/>
            <a:ext cx="6923314" cy="1004575"/>
          </a:xfrm>
        </p:spPr>
        <p:txBody>
          <a:bodyPr>
            <a:noAutofit/>
          </a:bodyPr>
          <a:p>
            <a:pPr marL="0" indent="0" algn="l">
              <a:lnSpc>
                <a:spcPct val="100000"/>
              </a:lnSpc>
              <a:spcBef>
                <a:spcPts val="0"/>
              </a:spcBef>
              <a:spcAft>
                <a:spcPts val="0"/>
              </a:spcAft>
              <a:buSzPct val="100000"/>
              <a:buNone/>
            </a:pPr>
            <a:r>
              <a:rPr lang="zh-CN" altLang="en-US" sz="4000" dirty="0">
                <a:solidFill>
                  <a:schemeClr val="lt1"/>
                </a:solidFill>
                <a:sym typeface="+mn-ea"/>
              </a:rPr>
              <a:t>第</a:t>
            </a:r>
            <a:r>
              <a:rPr lang="en-US" altLang="zh-CN" sz="4000" dirty="0">
                <a:solidFill>
                  <a:schemeClr val="lt1"/>
                </a:solidFill>
                <a:sym typeface="+mn-ea"/>
              </a:rPr>
              <a:t>7</a:t>
            </a:r>
            <a:r>
              <a:rPr lang="zh-CN" altLang="en-US" sz="4000" dirty="0">
                <a:solidFill>
                  <a:schemeClr val="lt1"/>
                </a:solidFill>
                <a:sym typeface="+mn-ea"/>
              </a:rPr>
              <a:t>章 Web数据采集</a:t>
            </a:r>
            <a:endParaRPr lang="zh-CN" altLang="en-US" sz="4000" dirty="0">
              <a:solidFill>
                <a:schemeClr val="lt1"/>
              </a:solidFill>
              <a:sym typeface="+mn-ea"/>
            </a:endParaRPr>
          </a:p>
        </p:txBody>
      </p:sp>
      <p:sp>
        <p:nvSpPr>
          <p:cNvPr id="14" name="文本占位符 13"/>
          <p:cNvSpPr>
            <a:spLocks noGrp="1"/>
          </p:cNvSpPr>
          <p:nvPr>
            <p:ph type="body" idx="1"/>
            <p:custDataLst>
              <p:tags r:id="rId2"/>
            </p:custDataLst>
          </p:nvPr>
        </p:nvSpPr>
        <p:spPr>
          <a:xfrm>
            <a:off x="5137785" y="4231640"/>
            <a:ext cx="6923405" cy="2025650"/>
          </a:xfrm>
        </p:spPr>
        <p:txBody>
          <a:bodyPr>
            <a:noAutofit/>
          </a:bodyPr>
          <a:p>
            <a:pPr marL="0" lvl="0" indent="0" algn="l">
              <a:lnSpc>
                <a:spcPct val="100000"/>
              </a:lnSpc>
              <a:spcBef>
                <a:spcPts val="0"/>
              </a:spcBef>
              <a:spcAft>
                <a:spcPts val="0"/>
              </a:spcAft>
              <a:buSzPct val="100000"/>
              <a:buNone/>
            </a:pPr>
            <a:r>
              <a:rPr lang="zh-CN" altLang="en-US" sz="2000" dirty="0">
                <a:solidFill>
                  <a:schemeClr val="lt1"/>
                </a:solidFill>
                <a:sym typeface="+mn-ea"/>
              </a:rPr>
              <a:t>7.1网页结构</a:t>
            </a:r>
            <a:endParaRPr lang="zh-CN" altLang="en-US" sz="2000" dirty="0">
              <a:solidFill>
                <a:schemeClr val="lt1"/>
              </a:solidFill>
              <a:sym typeface="+mn-ea"/>
            </a:endParaRPr>
          </a:p>
          <a:p>
            <a:pPr marL="0" lvl="0" indent="0" algn="l">
              <a:lnSpc>
                <a:spcPct val="100000"/>
              </a:lnSpc>
              <a:spcBef>
                <a:spcPts val="0"/>
              </a:spcBef>
              <a:spcAft>
                <a:spcPts val="0"/>
              </a:spcAft>
              <a:buSzPct val="100000"/>
              <a:buNone/>
            </a:pPr>
            <a:r>
              <a:rPr lang="zh-CN" altLang="en-US" sz="2000" dirty="0">
                <a:solidFill>
                  <a:schemeClr val="lt1"/>
                </a:solidFill>
                <a:sym typeface="+mn-ea"/>
              </a:rPr>
              <a:t>7.2网络爬虫</a:t>
            </a:r>
            <a:endParaRPr lang="zh-CN" altLang="en-US" sz="2000" dirty="0">
              <a:solidFill>
                <a:schemeClr val="lt1"/>
              </a:solidFill>
              <a:sym typeface="+mn-ea"/>
            </a:endParaRPr>
          </a:p>
          <a:p>
            <a:pPr marL="0" lvl="0" indent="0" algn="l">
              <a:lnSpc>
                <a:spcPct val="100000"/>
              </a:lnSpc>
              <a:spcBef>
                <a:spcPts val="0"/>
              </a:spcBef>
              <a:spcAft>
                <a:spcPts val="0"/>
              </a:spcAft>
              <a:buSzPct val="100000"/>
              <a:buNone/>
            </a:pPr>
            <a:r>
              <a:rPr lang="zh-CN" altLang="en-US" sz="2000" dirty="0">
                <a:solidFill>
                  <a:schemeClr val="lt1"/>
                </a:solidFill>
                <a:sym typeface="+mn-ea"/>
              </a:rPr>
              <a:t>7.3行为日志采集</a:t>
            </a:r>
            <a:endParaRPr lang="zh-CN" altLang="en-US" sz="2000" dirty="0">
              <a:solidFill>
                <a:schemeClr val="lt1"/>
              </a:solidFill>
              <a:sym typeface="+mn-ea"/>
            </a:endParaRPr>
          </a:p>
          <a:p>
            <a:pPr marL="0" lvl="0" indent="0" algn="l">
              <a:lnSpc>
                <a:spcPct val="100000"/>
              </a:lnSpc>
              <a:spcBef>
                <a:spcPts val="0"/>
              </a:spcBef>
              <a:spcAft>
                <a:spcPts val="0"/>
              </a:spcAft>
              <a:buSzPct val="100000"/>
              <a:buNone/>
            </a:pPr>
            <a:r>
              <a:rPr lang="zh-CN" altLang="en-US" sz="2000" dirty="0">
                <a:solidFill>
                  <a:schemeClr val="lt1"/>
                </a:solidFill>
                <a:sym typeface="+mn-ea"/>
              </a:rPr>
              <a:t>7.4网站用户行为采集实训</a:t>
            </a:r>
            <a:endParaRPr lang="zh-CN" altLang="en-US" sz="2000" dirty="0">
              <a:solidFill>
                <a:schemeClr val="lt1"/>
              </a:solidFill>
              <a:sym typeface="+mn-ea"/>
            </a:endParaRPr>
          </a:p>
        </p:txBody>
      </p:sp>
      <p:pic>
        <p:nvPicPr>
          <p:cNvPr id="2" name="图片 1" descr="图片1"/>
          <p:cNvPicPr>
            <a:picLocks noChangeAspect="1"/>
          </p:cNvPicPr>
          <p:nvPr>
            <p:custDataLst>
              <p:tags r:id="rId3"/>
            </p:custDataLst>
          </p:nvPr>
        </p:nvPicPr>
        <p:blipFill>
          <a:blip r:embed="rId4"/>
          <a:stretch>
            <a:fillRect/>
          </a:stretch>
        </p:blipFill>
        <p:spPr>
          <a:xfrm>
            <a:off x="6985" y="-3175"/>
            <a:ext cx="5669280" cy="6864350"/>
          </a:xfrm>
          <a:prstGeom prst="rect">
            <a:avLst/>
          </a:prstGeom>
        </p:spPr>
      </p:pic>
    </p:spTree>
    <p:custDataLst>
      <p:tags r:id="rId5"/>
    </p:custDataLst>
  </p:cSld>
  <p:clrMapOvr>
    <a:masterClrMapping/>
  </p:clrMapOvr>
  <p:transition>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2" name="文本框 1"/>
          <p:cNvSpPr txBox="1"/>
          <p:nvPr/>
        </p:nvSpPr>
        <p:spPr>
          <a:xfrm>
            <a:off x="408940" y="753745"/>
            <a:ext cx="10968990" cy="5568315"/>
          </a:xfrm>
          <a:prstGeom prst="rect">
            <a:avLst/>
          </a:prstGeom>
          <a:noFill/>
        </p:spPr>
        <p:txBody>
          <a:bodyPr wrap="square" rtlCol="0"/>
          <a:lstStyle/>
          <a:p>
            <a:pPr indent="504190" defTabSz="514350" fontAlgn="auto">
              <a:lnSpc>
                <a:spcPct val="150000"/>
              </a:lnSpc>
            </a:pP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rPr>
              <a:t>数据采集是指从真实世界对象中获得原始数据的过程，像大数据这样庞大的数据流量如何采集才能又快又方便呢？不准确的数据采集将影响后续的数据处理并最终得到无效的结果，本章通过 Web 数据采集实例采用的方法，教大家数据采集不但要依赖于数据源的物理性质，还要考虑数据分析的目标，通过常用的数据采集方法，达到数据采集的目的。日志文件是最简单的数据采集方法，但是只能收集相对一小部分结构化数据，Web 爬虫是指为搜索引擎下载并存储网页的程序，爬虫顺序地访问初始队列中的一组 URLs，并为所有 URLs 分配一个优先级。Web 爬虫不但是最灵活的数据采集方法，而且还可以获得巨量的、结构复杂的数据。爬虫从队列中获得具有一定优先级的 URL，下载该网页，随后解析网页中包含的所有 URLs 并添加这些新的 URLs 到队列中。这个过程一直重复，直到爬虫程序停止为止。数据采集过程由选择策略、重访策略、礼貌策略以及并行策略决定。选择策略决定哪个网页将被访问；重访策略决定何时检查网页是否更新，礼貌策略防止过度访问网站，并行策略则用于协调分布的爬虫程序。随着更丰富、更先进的 Web 应用的出现，一些新的爬虫机制已被用于爬取互联网应用的数据。</a:t>
            </a:r>
            <a:endParaRPr lang="zh-CN" altLang="en-US" sz="2000" b="1" dirty="0">
              <a:solidFill>
                <a:srgbClr val="FFFFFF"/>
              </a:solidFill>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前言</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7</a:t>
            </a:r>
            <a:r>
              <a:rPr lang="zh-CN" altLang="en-US" b="1" dirty="0">
                <a:solidFill>
                  <a:schemeClr val="lt1"/>
                </a:solidFill>
                <a:sym typeface="+mn-ea"/>
              </a:rPr>
              <a:t>章 Web数据采集</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知识导图</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7</a:t>
            </a:r>
            <a:r>
              <a:rPr lang="zh-CN" altLang="en-US" b="1" dirty="0">
                <a:solidFill>
                  <a:schemeClr val="lt1"/>
                </a:solidFill>
                <a:sym typeface="+mn-ea"/>
              </a:rPr>
              <a:t>章 Web数据采集</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9"/>
          <a:stretch>
            <a:fillRect/>
          </a:stretch>
        </p:blipFill>
        <p:spPr>
          <a:xfrm>
            <a:off x="854710" y="945833"/>
            <a:ext cx="10482580" cy="4966335"/>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7.1 </a:t>
            </a:r>
            <a:r>
              <a:rPr lang="zh-CN" altLang="en-US" sz="3600">
                <a:sym typeface="+mn-ea"/>
              </a:rPr>
              <a:t>网页结构</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重点：了解</a:t>
            </a:r>
            <a:r>
              <a:rPr altLang="zh-CN" sz="3000">
                <a:solidFill>
                  <a:schemeClr val="tx1"/>
                </a:solidFill>
                <a:sym typeface="+mn-ea"/>
              </a:rPr>
              <a:t>DOM</a:t>
            </a:r>
            <a:r>
              <a:rPr lang="zh-CN" altLang="en-US" sz="3000">
                <a:solidFill>
                  <a:schemeClr val="tx1"/>
                </a:solidFill>
                <a:sym typeface="+mn-ea"/>
              </a:rPr>
              <a:t>模型和正则表达式。</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a:solidFill>
                  <a:schemeClr val="tx1"/>
                </a:solidFill>
                <a:sym typeface="+mn-ea"/>
              </a:rPr>
              <a:t>难点：理解正则表达式的原理。</a:t>
            </a:r>
            <a:endParaRPr lang="zh-CN" altLang="en-US" sz="3000">
              <a:solidFill>
                <a:schemeClr val="tx1"/>
              </a:solidFill>
              <a:sym typeface="+mn-ea"/>
            </a:endParaRPr>
          </a:p>
        </p:txBody>
      </p:sp>
    </p:spTree>
    <p:custDataLst>
      <p:tags r:id="rId1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7.1.1 DOM模型</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7</a:t>
            </a:r>
            <a:r>
              <a:rPr lang="zh-CN" altLang="en-US" b="1" dirty="0">
                <a:solidFill>
                  <a:schemeClr val="lt1"/>
                </a:solidFill>
                <a:sym typeface="+mn-ea"/>
              </a:rPr>
              <a:t>章 Web数据采集</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64465" y="976630"/>
            <a:ext cx="11923395" cy="2245360"/>
          </a:xfrm>
          <a:prstGeom prst="rect">
            <a:avLst/>
          </a:prstGeom>
          <a:noFill/>
        </p:spPr>
        <p:txBody>
          <a:bodyPr wrap="square" rtlCol="0">
            <a:sp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文档对象模型（document object model，DOM）是 W3C 制定的标准接口规范，是一种处理 HTML 和 XML 文件的标准应用程序编程接口（application programming interface，API）。DOM 提供了对整个文档的访问模型，将文档作为一个树形结构，树的每个结点表示一个 HTML 标签或标签内的文本项。将 HTML 或 XML 文档转化为 DOM 树的过程称为解析（parse）。HTML文档被解析后，转化为 DOM 树，因此对 HTML 文档的处理可以通过对 DOM 树的操作实现。DOM 模型不仅描述了文档的结构，还定义了结点对象的行为，利用对象的方法和属性，可以方便地访问、修改、添加和删除 DOM 树的结点和内容，如下图所示。</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9"/>
          <a:stretch>
            <a:fillRect/>
          </a:stretch>
        </p:blipFill>
        <p:spPr>
          <a:xfrm>
            <a:off x="2823845" y="2911475"/>
            <a:ext cx="6544310" cy="3406140"/>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7.1.2 正则表达式</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7</a:t>
            </a:r>
            <a:r>
              <a:rPr lang="zh-CN" altLang="en-US" b="1" dirty="0">
                <a:solidFill>
                  <a:schemeClr val="lt1"/>
                </a:solidFill>
                <a:sym typeface="+mn-ea"/>
              </a:rPr>
              <a:t>章 Web数据采集</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64795" y="946468"/>
            <a:ext cx="11778615" cy="4965065"/>
          </a:xfrm>
          <a:prstGeom prst="rect">
            <a:avLst/>
          </a:prstGeom>
          <a:noFill/>
        </p:spPr>
        <p:txBody>
          <a:bodyPr wrap="square" rtlCol="0">
            <a:spAutoFit/>
          </a:bodyPr>
          <a:p>
            <a:pPr indent="609600" fontAlgn="auto">
              <a:lnSpc>
                <a:spcPct val="12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正则表达式（regular expression）描述了一种字符串匹配的模式（pattern），可以用来检查一个串是否含有某种子串、将匹配的子串替换或者从某个串中取出符合某个条件的子串等。</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lnSpc>
                <a:spcPct val="12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正则表达式是由普通字符（如字符 a~z）以及特殊字符（为“元字符”）组成的文字模式。模式描述在搜索文本时要匹配的一个或多个字符串。正则表达式作为一个模板，将某个字符模式与所搜索的字符串进行匹配。</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lnSpc>
                <a:spcPct val="12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（1）普通字符包括没有显式指定为元字符的所有可打印和不可打印的字符。这包括所有的大写和小写字母、所有数字、所有标点符号和一些其他符号。</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lnSpc>
                <a:spcPct val="12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（2）DOM 非打印字符的转义序列见本书</a:t>
            </a:r>
            <a:r>
              <a:rPr lang="en-US" altLang="zh-CN" sz="2400">
                <a:solidFill>
                  <a:schemeClr val="bg1"/>
                </a:solidFill>
                <a:latin typeface="黑体" panose="02010609060101010101" charset="-122"/>
                <a:ea typeface="黑体" panose="02010609060101010101" charset="-122"/>
                <a:cs typeface="黑体" panose="02010609060101010101" charset="-122"/>
              </a:rPr>
              <a:t>153</a:t>
            </a:r>
            <a:r>
              <a:rPr lang="zh-CN" altLang="en-US" sz="2400">
                <a:solidFill>
                  <a:schemeClr val="bg1"/>
                </a:solidFill>
                <a:latin typeface="黑体" panose="02010609060101010101" charset="-122"/>
                <a:ea typeface="黑体" panose="02010609060101010101" charset="-122"/>
                <a:cs typeface="黑体" panose="02010609060101010101" charset="-122"/>
              </a:rPr>
              <a:t>页表 7-1。</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lnSpc>
                <a:spcPct val="12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（3）特殊字符就是一些有特殊含义的字符。若要匹配这些特殊字符，必须首先使字符“转义”，即将反斜杠字符放在它们前面，见本书</a:t>
            </a:r>
            <a:r>
              <a:rPr lang="en-US" altLang="zh-CN" sz="2400">
                <a:solidFill>
                  <a:schemeClr val="bg1"/>
                </a:solidFill>
                <a:latin typeface="黑体" panose="02010609060101010101" charset="-122"/>
                <a:ea typeface="黑体" panose="02010609060101010101" charset="-122"/>
                <a:cs typeface="黑体" panose="02010609060101010101" charset="-122"/>
              </a:rPr>
              <a:t>153</a:t>
            </a:r>
            <a:r>
              <a:rPr lang="zh-CN" altLang="en-US" sz="2400">
                <a:solidFill>
                  <a:schemeClr val="bg1"/>
                </a:solidFill>
                <a:latin typeface="黑体" panose="02010609060101010101" charset="-122"/>
                <a:ea typeface="黑体" panose="02010609060101010101" charset="-122"/>
                <a:cs typeface="黑体" panose="02010609060101010101" charset="-122"/>
              </a:rPr>
              <a:t>页表 7-2。</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7.1.2 正则表达式</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7</a:t>
            </a:r>
            <a:r>
              <a:rPr lang="zh-CN" altLang="en-US" b="1" dirty="0">
                <a:solidFill>
                  <a:schemeClr val="lt1"/>
                </a:solidFill>
                <a:sym typeface="+mn-ea"/>
              </a:rPr>
              <a:t>章 Web数据采集</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64795" y="948055"/>
            <a:ext cx="11778615" cy="4961890"/>
          </a:xfrm>
          <a:prstGeom prst="rect">
            <a:avLst/>
          </a:prstGeom>
          <a:noFill/>
        </p:spPr>
        <p:txBody>
          <a:bodyPr wrap="square" rtlCol="0">
            <a:spAutoFit/>
          </a:bodyPr>
          <a:p>
            <a:pPr indent="609600" fontAlgn="auto">
              <a:lnSpc>
                <a:spcPct val="11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（4）限定符用来指定正则表达式的一个给定组件必须出现多少次才能满足匹配。有*、+、？、{n}、{n，}、{n，m} 共 6 种。正则表达式的限定符见本书</a:t>
            </a:r>
            <a:r>
              <a:rPr lang="en-US" altLang="zh-CN" sz="2400">
                <a:solidFill>
                  <a:schemeClr val="bg1"/>
                </a:solidFill>
                <a:latin typeface="黑体" panose="02010609060101010101" charset="-122"/>
                <a:ea typeface="黑体" panose="02010609060101010101" charset="-122"/>
                <a:cs typeface="黑体" panose="02010609060101010101" charset="-122"/>
                <a:sym typeface="+mn-ea"/>
              </a:rPr>
              <a:t>154</a:t>
            </a:r>
            <a:r>
              <a:rPr lang="zh-CN" altLang="en-US" sz="2400">
                <a:solidFill>
                  <a:schemeClr val="bg1"/>
                </a:solidFill>
                <a:latin typeface="黑体" panose="02010609060101010101" charset="-122"/>
                <a:ea typeface="黑体" panose="02010609060101010101" charset="-122"/>
                <a:cs typeface="黑体" panose="02010609060101010101" charset="-122"/>
                <a:sym typeface="+mn-ea"/>
              </a:rPr>
              <a:t>页表 7-3。</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lnSpc>
                <a:spcPct val="11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（5）定位符能够将正则表达式固定到行首或行尾。它们还使你能够创建这样的正则表达式，这些正则表达式出现在一个单词内，在一个单词的开头或者在一个单词的结尾。定位符用来描述字符串或单词的边界，^ 和 $ 分别指字符串的开始与结束。正则表达式的定位符见本书</a:t>
            </a:r>
            <a:r>
              <a:rPr lang="en-US" altLang="zh-CN" sz="2400">
                <a:solidFill>
                  <a:schemeClr val="bg1"/>
                </a:solidFill>
                <a:latin typeface="黑体" panose="02010609060101010101" charset="-122"/>
                <a:ea typeface="黑体" panose="02010609060101010101" charset="-122"/>
                <a:cs typeface="黑体" panose="02010609060101010101" charset="-122"/>
                <a:sym typeface="+mn-ea"/>
              </a:rPr>
              <a:t>154</a:t>
            </a:r>
            <a:r>
              <a:rPr lang="zh-CN" altLang="en-US" sz="2400">
                <a:solidFill>
                  <a:schemeClr val="bg1"/>
                </a:solidFill>
                <a:latin typeface="黑体" panose="02010609060101010101" charset="-122"/>
                <a:ea typeface="黑体" panose="02010609060101010101" charset="-122"/>
                <a:cs typeface="黑体" panose="02010609060101010101" charset="-122"/>
                <a:sym typeface="+mn-ea"/>
              </a:rPr>
              <a:t>页表 7-4。</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lnSpc>
                <a:spcPct val="11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（6）选择。用圆括号将所有选择项括起来，相邻的选择项之间用“ |”分隔。但用圆括号的一个副作用是使相关的匹配被缓存，此时可将？：放在第一个选项前消除这种副作用。</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lnSpc>
                <a:spcPct val="110000"/>
              </a:lnSpc>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（7）反向引用。在一个正则表达式模式或部分模式两边添加圆括号将导致相关匹配存储到一个临时缓冲区中，所捕获的每个子匹配都按照在正则表达式模式中从左到右出现的顺序存储。</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7.2 </a:t>
            </a:r>
            <a:r>
              <a:rPr lang="zh-CN" altLang="en-US" sz="3600">
                <a:sym typeface="+mn-ea"/>
              </a:rPr>
              <a:t>网络爬虫</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重点：了解什么是网络爬虫。</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a:solidFill>
                  <a:schemeClr val="tx1"/>
                </a:solidFill>
                <a:sym typeface="+mn-ea"/>
              </a:rPr>
              <a:t>难点：掌握网络爬虫异常处理。</a:t>
            </a:r>
            <a:endParaRPr lang="zh-CN" altLang="en-US" sz="3000">
              <a:solidFill>
                <a:schemeClr val="tx1"/>
              </a:solidFill>
              <a:sym typeface="+mn-ea"/>
            </a:endParaRPr>
          </a:p>
        </p:txBody>
      </p:sp>
    </p:spTree>
    <p:custDataLst>
      <p:tags r:id="rId13"/>
    </p:custDataLst>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22.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23.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4.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5.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6.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7.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8.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42.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3.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4.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6.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7.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4.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55.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6.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7.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9.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6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5.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82.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83.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4.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5.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6.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7.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3.xml><?xml version="1.0" encoding="utf-8"?>
<p:tagLst xmlns:p="http://schemas.openxmlformats.org/presentationml/2006/main">
  <p:tag name="KSO_WM_TEMPLATE_CATEGORY" val="custom"/>
  <p:tag name="KSO_WM_TEMPLATE_INDEX" val="20160923"/>
  <p:tag name="KSO_WM_TAG_VERSION" val="1.0"/>
  <p:tag name="KSO_WM_BEAUTIFY_FLAG" val="#wm#"/>
  <p:tag name="KSO_WM_TEMPLATE_SUBCATEGORY" val="0"/>
  <p:tag name="KSO_WM_TEMPLATE_MASTER_TYPE" val="1"/>
  <p:tag name="KSO_WM_TEMPLATE_COLOR_TYPE" val="1"/>
  <p:tag name="KSO_WM_TEMPLATE_THUMBS_INDEX" val="1、4、7、10、11、12、16、22、25、29、35、41、45、48、50、54、57、61、66"/>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BK_DARK_LIGHT" val="2"/>
  <p:tag name="KSO_WM_UNIT_SUBTYPE" val="h"/>
  <p:tag name="KSO_WM_UNIT_TYPE" val="i"/>
  <p:tag name="KSO_WM_UNIT_INDEX"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0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12.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13.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4.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5.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6.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7.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8.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32.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3.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4.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6.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7.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4.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45.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6.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7.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9.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5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5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5.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72.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73.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4.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5.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6.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7.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3.xml><?xml version="1.0" encoding="utf-8"?>
<p:tagLst xmlns:p="http://schemas.openxmlformats.org/presentationml/2006/main">
  <p:tag name="KSO_WM_TEMPLATE_CATEGORY" val="custom"/>
  <p:tag name="KSO_WM_TEMPLATE_INDEX" val="20160923"/>
  <p:tag name="KSO_WM_TAG_VERSION" val="1.0"/>
  <p:tag name="KSO_WM_BEAUTIFY_FLAG" val="#wm#"/>
  <p:tag name="KSO_WM_TEMPLATE_SUBCATEGORY" val="0"/>
  <p:tag name="KSO_WM_TEMPLATE_MASTER_TYPE" val="1"/>
  <p:tag name="KSO_WM_TEMPLATE_COLOR_TYPE" val="1"/>
  <p:tag name="KSO_WM_TEMPLATE_THUMBS_INDEX" val="1、4、7、10、11、12、16、22、25、29、35、41、45、48、50、54、57、61、66"/>
</p:tagLst>
</file>

<file path=ppt/tags/tag384.xml><?xml version="1.0" encoding="utf-8"?>
<p:tagLst xmlns:p="http://schemas.openxmlformats.org/presentationml/2006/main">
  <p:tag name="KSO_WM_TAG_VERSION" val="1.0"/>
  <p:tag name="KSO_WM_BEAUTIFY_FLAG" val="#wm#"/>
  <p:tag name="KSO_WM_TEMPLATE_CATEGORY" val="custom"/>
  <p:tag name="KSO_WM_TEMPLATE_INDEX" val="20160923"/>
  <p:tag name="KSO_WM_UNIT_TYPE" val="a"/>
  <p:tag name="KSO_WM_UNIT_INDEX" val="1"/>
  <p:tag name="KSO_WM_UNIT_ID" val="custom20160923_1*a*1"/>
  <p:tag name="KSO_WM_UNIT_LAYERLEVEL" val="1"/>
  <p:tag name="KSO_WM_UNIT_VALUE" val="20"/>
  <p:tag name="KSO_WM_UNIT_ISCONTENTSTITLE" val="0"/>
  <p:tag name="KSO_WM_UNIT_HIGHLIGHT" val="0"/>
  <p:tag name="KSO_WM_UNIT_COMPATIBLE" val="0"/>
  <p:tag name="KSO_WM_UNIT_PRESET_TEXT" val="极简通用工作汇报"/>
  <p:tag name="KSO_WM_UNIT_ISNUMDGMTITLE" val="0"/>
  <p:tag name="KSO_WM_UNIT_NOCLEAR" val="0"/>
  <p:tag name="KSO_WM_UNIT_DIAGRAM_ISNUMVISUAL" val="0"/>
  <p:tag name="KSO_WM_UNIT_DIAGRAM_ISREFERUNIT" val="0"/>
  <p:tag name="KSO_WM_UNIT_TEXT_FILL_FORE_SCHEMECOLOR_INDEX_BRIGHTNESS" val="0"/>
  <p:tag name="KSO_WM_UNIT_TEXT_FILL_FORE_SCHEMECOLOR_INDEX" val="14"/>
  <p:tag name="KSO_WM_UNIT_TEXT_FILL_TYPE" val="1"/>
</p:tagLst>
</file>

<file path=ppt/tags/tag385.xml><?xml version="1.0" encoding="utf-8"?>
<p:tagLst xmlns:p="http://schemas.openxmlformats.org/presentationml/2006/main">
  <p:tag name="KSO_WM_TEMPLATE_CATEGORY" val="custom"/>
  <p:tag name="KSO_WM_TEMPLATE_INDEX" val="20160923"/>
  <p:tag name="KSO_WM_TAG_VERSION" val="1.0"/>
  <p:tag name="KSO_WM_SLIDE_ID" val="custom20160923_1"/>
  <p:tag name="KSO_WM_SLIDE_INDEX" val="1"/>
  <p:tag name="KSO_WM_SLIDE_ITEM_CNT" val="0"/>
  <p:tag name="KSO_WM_SLIDE_LAYOUT" val="a_b"/>
  <p:tag name="KSO_WM_SLIDE_LAYOUT_CNT" val="1_1"/>
  <p:tag name="KSO_WM_SLIDE_TYPE" val="title"/>
  <p:tag name="KSO_WM_BEAUTIFY_FLAG" val="#wm#"/>
  <p:tag name="KSO_WM_TEMPLATE_SUBCATEGORY" val="0"/>
  <p:tag name="KSO_WM_TEMPLATE_MASTER_TYPE" val="1"/>
  <p:tag name="KSO_WM_TEMPLATE_COLOR_TYPE" val="1"/>
  <p:tag name="KSO_WM_SLIDE_SUBTYPE" val="pureTxt"/>
  <p:tag name="KSO_WM_TEMPLATE_THUMBS_INDEX" val="1、4、7、10、11、12、16、22、25、29、35、41、45、48、50、54、57、61、66"/>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7*a*1"/>
  <p:tag name="KSO_WM_TEMPLATE_CATEGORY" val="custom"/>
  <p:tag name="KSO_WM_TEMPLATE_INDEX" val="20160923"/>
  <p:tag name="KSO_WM_UNIT_LAYERLEVEL" val="1"/>
  <p:tag name="KSO_WM_TAG_VERSION" val="1.0"/>
  <p:tag name="KSO_WM_BEAUTIFY_FLAG" val="#wm#"/>
  <p:tag name="KSO_WM_UNIT_ISCONTENTSTITLE" val="0"/>
  <p:tag name="KSO_WM_UNIT_ISNUMDGMTITLE" val="0"/>
  <p:tag name="KSO_WM_UNIT_NOCLEAR" val="0"/>
  <p:tag name="KSO_WM_UNIT_VALUE" val="11"/>
  <p:tag name="KSO_WM_UNIT_TYPE" val="a"/>
  <p:tag name="KSO_WM_UNIT_INDEX" val="1"/>
  <p:tag name="KSO_WM_UNIT_PRESET_TEXT" val="单击此处添加标题"/>
  <p:tag name="KSO_WM_UNIT_TEXT_FILL_FORE_SCHEMECOLOR_INDEX_BRIGHTNESS" val="0"/>
  <p:tag name="KSO_WM_UNIT_TEXT_FILL_FORE_SCHEMECOLOR_INDEX" val="14"/>
  <p:tag name="KSO_WM_UNIT_TEXT_FILL_TYPE"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7*b*1"/>
  <p:tag name="KSO_WM_TEMPLATE_CATEGORY" val="custom"/>
  <p:tag name="KSO_WM_TEMPLATE_INDEX" val="20160923"/>
  <p:tag name="KSO_WM_UNIT_LAYERLEVEL" val="1"/>
  <p:tag name="KSO_WM_TAG_VERSION" val="1.0"/>
  <p:tag name="KSO_WM_BEAUTIFY_FLAG" val="#wm#"/>
  <p:tag name="KSO_WM_UNIT_ISCONTENTSTITLE" val="0"/>
  <p:tag name="KSO_WM_UNIT_ISNUMDGMTITLE" val="0"/>
  <p:tag name="KSO_WM_UNIT_NOCLEAR" val="0"/>
  <p:tag name="KSO_WM_UNIT_VALUE" val="78"/>
  <p:tag name="KSO_WM_UNIT_TYPE" val="b"/>
  <p:tag name="KSO_WM_UNIT_INDEX" val="1"/>
  <p:tag name="KSO_WM_UNIT_PRESET_TEXT" val="点击此处添加正文，文字是您思想的提炼，为了演示发布的良好效果，请言简意赅的阐述您的观点。"/>
  <p:tag name="KSO_WM_UNIT_TEXT_FILL_FORE_SCHEMECOLOR_INDEX_BRIGHTNESS" val="0"/>
  <p:tag name="KSO_WM_UNIT_TEXT_FILL_FORE_SCHEMECOLOR_INDEX" val="14"/>
  <p:tag name="KSO_WM_UNIT_TEXT_FILL_TYPE" val="1"/>
</p:tagLst>
</file>

<file path=ppt/tags/tag388.xml><?xml version="1.0" encoding="utf-8"?>
<p:tagLst xmlns:p="http://schemas.openxmlformats.org/presentationml/2006/main">
  <p:tag name="KSO_WM_UNIT_VALUE" val="1905*1574"/>
  <p:tag name="KSO_WM_UNIT_HIGHLIGHT" val="0"/>
  <p:tag name="KSO_WM_UNIT_COMPATIBLE" val="0"/>
  <p:tag name="KSO_WM_UNIT_DIAGRAM_ISNUMVISUAL" val="0"/>
  <p:tag name="KSO_WM_UNIT_DIAGRAM_ISREFERUNIT" val="0"/>
  <p:tag name="KSO_WM_UNIT_TYPE" val="d"/>
  <p:tag name="KSO_WM_UNIT_INDEX" val="1"/>
  <p:tag name="KSO_WM_UNIT_ID" val="custom20160923_7*d*1"/>
  <p:tag name="KSO_WM_TEMPLATE_CATEGORY" val="custom"/>
  <p:tag name="KSO_WM_TEMPLATE_INDEX" val="20160923"/>
  <p:tag name="KSO_WM_UNIT_SUPPORT_UNIT_TYPE" val="[&quot;d&quot;]"/>
  <p:tag name="KSO_WM_UNIT_LAYERLEVEL" val="1"/>
  <p:tag name="KSO_WM_TAG_VERSION" val="1.0"/>
  <p:tag name="KSO_WM_BEAUTIFY_FLAG" val="#wm#"/>
</p:tagLst>
</file>

<file path=ppt/tags/tag389.xml><?xml version="1.0" encoding="utf-8"?>
<p:tagLst xmlns:p="http://schemas.openxmlformats.org/presentationml/2006/main">
  <p:tag name="KSO_WM_TEMPLATE_CATEGORY" val="custom"/>
  <p:tag name="KSO_WM_TEMPLATE_INDEX" val="20160923"/>
  <p:tag name="KSO_WM_TAG_VERSION" val="1.0"/>
  <p:tag name="KSO_WM_SLIDE_ID" val="custom20160923_7"/>
  <p:tag name="KSO_WM_SLIDE_INDEX" val="7"/>
  <p:tag name="KSO_WM_SLIDE_ITEM_CNT" val="0"/>
  <p:tag name="KSO_WM_SLIDE_LAYOUT" val="a_b_d_e"/>
  <p:tag name="KSO_WM_SLIDE_LAYOUT_CNT" val="1_1_1_1"/>
  <p:tag name="KSO_WM_SLIDE_TYPE" val="sectionTitle"/>
  <p:tag name="KSO_WM_BEAUTIFY_FLAG" val="#wm#"/>
  <p:tag name="KSO_WM_TEMPLATE_SUBCATEGORY" val="0"/>
  <p:tag name="KSO_WM_TEMPLATE_MASTER_TYPE" val="1"/>
  <p:tag name="KSO_WM_TEMPLATE_COLOR_TYPE" val="1"/>
  <p:tag name="KSO_WM_SLIDE_SUBTYPE" val="picTxt"/>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8.xml><?xml version="1.0" encoding="utf-8"?>
<p:tagLst xmlns:p="http://schemas.openxmlformats.org/presentationml/2006/main">
  <p:tag name="KSO_WM_SLIDE_BACKGROUND_TYPE" val="general"/>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SLIDE_BACKGROUND_TYPE" val="general"/>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4.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415.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416.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417.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41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419.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SLIDE_BACKGROUND_TYPE" val="general"/>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SLIDE_BACKGROUND_TYPE" val="general"/>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6.xml><?xml version="1.0" encoding="utf-8"?>
<p:tagLst xmlns:p="http://schemas.openxmlformats.org/presentationml/2006/main">
  <p:tag name="KSO_WM_SLIDE_BACKGROUND_TYPE" val="general"/>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3.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454.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455.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45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45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458.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7.xml><?xml version="1.0" encoding="utf-8"?>
<p:tagLst xmlns:p="http://schemas.openxmlformats.org/presentationml/2006/main">
  <p:tag name="KSO_WM_SLIDE_BACKGROUND_TYPE" val="general"/>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6.xml><?xml version="1.0" encoding="utf-8"?>
<p:tagLst xmlns:p="http://schemas.openxmlformats.org/presentationml/2006/main">
  <p:tag name="KSO_WM_SLIDE_BACKGROUND_TYPE" val="general"/>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SLIDE_BACKGROUND_TYPE" val="general"/>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2.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493.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494.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495.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49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497.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SLIDE_BACKGROUND_TYPE" val="general"/>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SLIDE_BACKGROUND_TYPE" val="general"/>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2.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523.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524.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525.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52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527.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6.xml><?xml version="1.0" encoding="utf-8"?>
<p:tagLst xmlns:p="http://schemas.openxmlformats.org/presentationml/2006/main">
  <p:tag name="KSO_WM_SLIDE_BACKGROUND_TYPE" val="general"/>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66*a*1"/>
  <p:tag name="KSO_WM_TEMPLATE_CATEGORY" val="custom"/>
  <p:tag name="KSO_WM_TEMPLATE_INDEX" val="20160923"/>
  <p:tag name="KSO_WM_UNIT_LAYERLEVEL" val="1"/>
  <p:tag name="KSO_WM_TAG_VERSION" val="1.0"/>
  <p:tag name="KSO_WM_BEAUTIFY_FLAG" val="#wm#"/>
  <p:tag name="KSO_WM_UNIT_PRESET_TEXT" val="感谢您的耐心观看"/>
  <p:tag name="KSO_WM_UNIT_ISCONTENTSTITLE" val="0"/>
  <p:tag name="KSO_WM_UNIT_ISNUMDGMTITLE" val="0"/>
  <p:tag name="KSO_WM_UNIT_NOCLEAR" val="1"/>
  <p:tag name="KSO_WM_UNIT_TYPE" val="a"/>
  <p:tag name="KSO_WM_UNIT_INDEX" val="1"/>
  <p:tag name="KSO_WM_UNIT_TEXT_FILL_FORE_SCHEMECOLOR_INDEX_BRIGHTNESS" val="0"/>
  <p:tag name="KSO_WM_UNIT_TEXT_FILL_FORE_SCHEMECOLOR_INDEX" val="14"/>
  <p:tag name="KSO_WM_UNIT_TEXT_FILL_TYPE" val="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66*b*1"/>
  <p:tag name="KSO_WM_TEMPLATE_CATEGORY" val="custom"/>
  <p:tag name="KSO_WM_TEMPLATE_INDEX" val="20160923"/>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UNIT_ISCONTENTSTITLE" val="0"/>
  <p:tag name="KSO_WM_UNIT_ISNUMDGMTITLE" val="0"/>
  <p:tag name="KSO_WM_UNIT_NOCLEAR" val="0"/>
  <p:tag name="KSO_WM_UNIT_VALUE" val="87"/>
  <p:tag name="KSO_WM_UNIT_TYPE" val="b"/>
  <p:tag name="KSO_WM_UNIT_INDEX" val="1"/>
  <p:tag name="KSO_WM_UNIT_TEXT_FILL_FORE_SCHEMECOLOR_INDEX_BRIGHTNESS" val="0"/>
  <p:tag name="KSO_WM_UNIT_TEXT_FILL_FORE_SCHEMECOLOR_INDEX" val="14"/>
  <p:tag name="KSO_WM_UNIT_TEXT_FILL_TYPE" val="1"/>
</p:tagLst>
</file>

<file path=ppt/tags/tag539.xml><?xml version="1.0" encoding="utf-8"?>
<p:tagLst xmlns:p="http://schemas.openxmlformats.org/presentationml/2006/main">
  <p:tag name="KSO_WM_TEMPLATE_CATEGORY" val="custom"/>
  <p:tag name="KSO_WM_TEMPLATE_INDEX" val="20160923"/>
  <p:tag name="KSO_WM_TAG_VERSION" val="1.0"/>
  <p:tag name="KSO_WM_SLIDE_ID" val="custom20160923_66"/>
  <p:tag name="KSO_WM_SLIDE_INDEX" val="66"/>
  <p:tag name="KSO_WM_SLIDE_ITEM_CNT" val="0"/>
  <p:tag name="KSO_WM_SLIDE_LAYOUT" val="a_b"/>
  <p:tag name="KSO_WM_SLIDE_LAYOUT_CNT" val="1_1"/>
  <p:tag name="KSO_WM_SLIDE_TYPE" val="endPage"/>
  <p:tag name="KSO_WM_BEAUTIFY_FLAG" val="#wm#"/>
  <p:tag name="KSO_WM_TEMPLATE_SUBCATEGORY" val="0"/>
  <p:tag name="KSO_WM_TEMPLATE_MASTER_TYPE" val="1"/>
  <p:tag name="KSO_WM_TEMPLATE_COLOR_TYPE" val="1"/>
  <p:tag name="KSO_WM_SLIDE_SUBTYPE" val="pureTxt"/>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1.xml><?xml version="1.0" encoding="utf-8"?>
<p:tagLst xmlns:p="http://schemas.openxmlformats.org/presentationml/2006/main">
  <p:tag name="commondata" val="eyJoZGlkIjoiOGM1ZTA3ZTkzNmMyYjQ5ODg3ODE3MjdlODllODc2Y2EifQ=="/>
  <p:tag name="resource_record_key" val="{&quot;13&quot;:[4563120],&quot;65&quot;:[20160923]}"/>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BK_DARK_LIGHT" val="2"/>
  <p:tag name="KSO_WM_UNIT_SUBTYPE" val="h"/>
  <p:tag name="KSO_WM_UNIT_TYPE" val="i"/>
  <p:tag name="KSO_WM_UNIT_INDEX"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4579A4"/>
      </a:dk2>
      <a:lt2>
        <a:srgbClr val="6994B7"/>
      </a:lt2>
      <a:accent1>
        <a:srgbClr val="0061AD"/>
      </a:accent1>
      <a:accent2>
        <a:srgbClr val="13708A"/>
      </a:accent2>
      <a:accent3>
        <a:srgbClr val="277F68"/>
      </a:accent3>
      <a:accent4>
        <a:srgbClr val="3A8F45"/>
      </a:accent4>
      <a:accent5>
        <a:srgbClr val="4E9E23"/>
      </a:accent5>
      <a:accent6>
        <a:srgbClr val="5A976B"/>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4579A4"/>
      </a:dk2>
      <a:lt2>
        <a:srgbClr val="6994B7"/>
      </a:lt2>
      <a:accent1>
        <a:srgbClr val="0061AD"/>
      </a:accent1>
      <a:accent2>
        <a:srgbClr val="13708A"/>
      </a:accent2>
      <a:accent3>
        <a:srgbClr val="277F68"/>
      </a:accent3>
      <a:accent4>
        <a:srgbClr val="3A8F45"/>
      </a:accent4>
      <a:accent5>
        <a:srgbClr val="4E9E23"/>
      </a:accent5>
      <a:accent6>
        <a:srgbClr val="5A976B"/>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Mjc5OTM4ODg5NjY2IiwKCSJHcm91cElkIiA6ICI0NTA2NTE1MzMiLAoJIkltYWdlIiA6ICJpVkJPUncwS0dnb0FBQUFOU1VoRVVnQUFBbFlBQUFIUkNBWUFBQUNvK1BmaUFBQUFBWE5TUjBJQXJzNGM2UUFBSUFCSlJFRlVlSnpzM1h0WVZOWGlQLzczM0xsZkZSRVVVVkpCQ2NYTEp5UHptb1dGcG5ZeXN2SllZcFRIc2s2bXFaWDFMVE90ZnA3TVM2YVZwdWJsbUZMbWxiSTBOUklUVXhRQkZVUVFRVUN1TWpON0xyOC9hUFp4WkFZRzJBcnErL1U4UE0zc3ZmYmVheVprM3JQVzJtdko5SHE5R1VSRVJFVFVaUExtcmdBUkVSSFI3WUxCaW9pSWlFZ2lERlpFUkVSRUVtR3dJaUlpSXBJSWd4VVJFUkdSUkJpc2lJaUlpQ1RDWUVWRVJFUWtFUVlySWlJaUlva3dXQkVSRVJGSmhNR0tpSWlJU0NJTVZrUkVSRVFTWWJBaUlpSWlrZ2lERlJFUkVaRkVHS3lJaUlpSUpNSmdSVVJFUkNRUkJpc2lJaUlpaVRCWUVSRVJFVW1Fd1lxSWlJaElJZ3hXUkVSRVJCSmhzQ0lpSWlLU0NJTVZFUkVSa1VRWXJJaUlpSWdrd21CRlJFUkVKQkVHS3lJaUlpS0pNRmdSRVJFUlNZVEJpb2lJaUVnaURGWkVSRVJFRW1Hd0lpSWlJcElJZ3hVUkVSR1JSQmlzaUlpSWlDVENZRVZFUkVRa0VRWXJJaUlpSW9rd1dCRVJFUkZKaE1HS2lJaUlTQ0lNVmtSRVJFUVNZYkFpSWlJaWtnaURGUkVSRVpGRUdLeUlpSWlJSk1KZ1JVUkVSQ1FSQmlzaUlpSWlpVEJZRVJFUkVVbUV3WXFJaUloSUlneFdSRVJFUkJKaHNDSWlJaUtTQ0lNVkVSRVJrVVNVelYwQklxTGJqZEZvaE1sa2dzbGtnbHd1aDlGb2JPNHFFVFdLUXFFUWY0L2xjamtVQ2tWelY2bkZZN0FpSXBLUUlBaVF5V1JRcVZUOElLTGJndVdMZ2lBSU1KbE1VS2xVelYybEZrMm0xK3ZOelYwSklxTGJnU0FJVUNxVlVLdlZ6VjBWb2h0Q3A5UEJhRFF5WE5XQlk2eUlpQ1FnQ0FJVUNnVkRGZDNXTkJvTmxFb2xCRUZvN3FxMFdBeFdSRVJOWkRRYUlaUEpvTkZvbXJzcVJEZWM1Y3NEeHc3YXhtQkZSTlJFSnBNSlNpV0hyTktkUTZWU3dXUXlOWGMxV2lRR0t5S2lKckxjTlVWMHA1REw1UXhXZHZBdkFSRlJFL0h1UDdyVEtCUUtmcG13Zys4S0VWRVRjYXdKM1luNGUyOGJneFVSRVJHUlJCaXNpSWlJaUNUQ1lFVkVSRVFrRVFZcklpSWlJb2t3V0JFUkVSRkpoTUdLaUlpSVNDSU1Wa1JFUkVRU1liQWlJaUlpa2dpREZSRVJFWkZFR0t5SWlJaUlKTUpnUlVSRVJDUVJCaXNpSXJxdFZGUlUxRnNtS1NrSnBhV2xONkUyTjg2VksxZVFuSnlNczJmUE5uZFY2Qm9NVmtSRUxWQnFhaXIrODUvL3dHUXlOWGRWYmpsdnZQRUd4bzhmajdTME5KdjdTMHBLTUdmT0hFeWNPQkdDSUVoeXpZcUtDbVJrWkdEZnZuM1l1SEVqcXFxcUpEbHZYVTZjT0lGWnMyWmg3ZHExTi94YTVEaGxjMWVBaUlpc0NZS0FlZlBtb2JDd0VMNit2bmptbVdmRWZhKysraXJPbkRuVHFQTXVXYklFUVVGQlZ0c0tDZ3J3L3Z2dk42bSsxM0p6YzhPOGVmT3N0cTFidHc1SGp4NlY3Qm9BTUc3Y09QVHUzYnZXOXJTME5HUmtaTURkM1IzQndjRTJqOTJ6Wnc5TUpoT0dEeDhPbFVyVm9Pc21KaVlpTlRVVlpXVmxLQzh2UjFsWkdZcUxpMnNGS1ZkWFY0U0ZoU0VwS2FuZWM3cTR1R0QwNk5FTnFnZTFYQXhXUkVRdGpFcWx3clJwMHpCOStuU3NXYk1HUFhyMFFFUkVCQUNnUjQ4ZThQUHpjK2c4Rnk1Y1FHWm1wbmhPdFZwZHE0eE9wOFBwMDZjbHE3dTd1M3V0YlRrNU9UaCsvTGhrMXdDQTRjT0gyOXlla0pBQUFCZ3paZ3ljbloxcjdSY0VBVnUzYmdVQVpHUmsxQmtxdmJ5OE1HWEtGS3R0aHc0ZHdvRURCNkRSYU9EbTVvYXlzaklBd0VNUFBZVHM3R3lrcDZmamxWZGV3YjMzM291a3BDU3NXcldxM3RmaTYrdkxZSFViWWJBaUltcUJJaU1qTVhMa1NQend3dytZUDM4K3Z2amlDN2k2dW1MQ2hBbGltZi8rOTc5UUtCU0lpWW14Q2sxRlJVWDQ1cHR2Y1Bic1djamxjZ3diTmd6Ly9PYy8wYnAxYTd2WEN3b0t3dUxGaTIzdXk4bkp3WlFwVStvc1UxNWVqcWVmZnJyTzEvVGhoeCtpVzdkdWRaYXB6N2ZmZm9zTkd6YlkzRmRTVW9MOSsvZkR4Y1VGbzBhTnNsbG0xNjVkS0NrcEFRQ2twS1RVZVMwL1A3OWF3Y3BpdzRZTmNITnpRMXhjSEVwS1NqQnQyalFzWDc0YzZlbnA2TlNwRTN4OGZNU3lreWRQRmx2WDNuNzdiUmlOUnN5ZE8xZDhydFZxNjM3UmRFdGhzQ0lpYXFIaTR1S1FsSlNFd3NKQ0xGNjhHRE5tekJEM1hiMTZGZnYyN1VONmVqbzJidHlJSjU5OEVnTUhEc1NXTFZ1d1pjc1c2UFY2UkVWRlllTEVpYlc2LzJ5UnlXUTJXM2dBaUtHdHJqSjZ2YjdlYTJnMEdydkhPNnF1cnJ2Tm16ZkRZREJnM0xoeGNITnpBd0I4OHNrbk1CcU5HRDkrUEx5OHZMQnUzVG9BUU4rK2ZmSFdXMi9aUE04Nzc3eURvMGVQb21mUG5vMnE0L1hqNG54OWZjWC9CMHFsRWpLWnpPcTVMYVdscFZiL3YyMnhkRCttcEtRZ1BqNit6ckpQUGZVVUJnd1k0RkQ5cVdrWXJJaUlXaWhuWjJlOC9QTEwrUFRUVDJ0MWZibTR1R0R4NHNVNGVQQWdWcTllalNWTGxtREpraVVBZ1BEd2NEei8vUE1JQ3d0cmptclhxYlMwRkc1dWJsYUJvckN3RUh2MzdzV3dZY1BnNit0YjZ4aVR5WVI5Ky9ZaEtpcks3bmt2WGJxRWhJUUVlSHQ3NC9ISEh4ZTM3ZG16QndxRkF1UEhqOGVHRFJ0UVhGd011VnlPNU9Sa25EcDFxdFk0clIwN2R1RG8wYVB3OXZiR0N5KzgwS0RYSnBQSnhQbzJsU0FJT0hmdW5FTmxxNnFxNmkxcjZiS2tHNC9CaW9pb0Jidm5ubnZ3MVZkZndjbkpDVUROM1lLN2QrKzJLdE9sU3hkY3VYSkZuRDZndUxnWU8zYnN3STRkTzZ6S3hjVEVvR3ZYcmplbjRqYWtwcVppNXN5WmVPcXBweEFiR3l0dVQweE14S3BWcStEcTZvcVltQmdZREFhcmxxbWtwQ1I4OE1FSEdERmlCTHk4dkd5ZWUrWEtsUkFFQVJNbVRCRGZxL1hyMThOa01pRTJOaFlHZ3dHYk5tMkN1N3M3WnMrZWpWbXpabUhwMHFWWXNtU0pXRDRuSndmTGxpMERBTHo4OHNzMng0czVRc283T2R1M2I0K0ZDeGZhM0plVWxJU1BQLzRZL2ZyMXc3UnAwMnlXV2IxNk5iWnQyeVpaZmFoK0RGWkVSQzJjNVlNZnFQbnczN1ZyRjJReW1kaENjcjJDZ2dMczJiTkhmRzQybTJFMm05R3JWeSs3d2Nwc05xTzZ1dHJtUGtzM1gxMWxIQmtuMUxWclY3RTdic2lRSWVJZy9KOSsrZ2thalFhUmtaRjQ2YVdYRUJFUmdlZWZmMTQ4emhJUUgzbmtFUnc4ZUxEV2VkUFMwckJ2M3o0RUJRVmg2TkNoMEdxMXVIVHBFbmJ2M2cxZlgxODg4Y1FUbUQxN05nUkJ3TlNwVTlHN2QyK01IRGtTQ1FrSm1EZHZIdWJNbVlQOC9IeE1uejRkV3EwV0kwYU1RUC8rL2V0OVBkZFRLQlFBQUtQUjJPQmo3WkhMNWZEMDlMUzV6OUt0cWxRcTdaYlJhRFNTMVlVY3cyQkZSTlNDV080c3UxWm9hQ2c2ZE9oZ3RlMjExMTdEUXc4OVpMVnR4SWdSYU5PbURWYXVYR20xUFNFaFFld210Q2NuSndjalI0NXNjcG02cUZRcXhNZkg0OTEzMzhXeVpjc3daODRjSER0MkRMbTV1UmcyYkJnQ0FnSWdDQUsyYk5tQzZPaG9CQVVGb2FDZ0FNbkp5UWdQRDBkSVNJak5ZR1Y1djNKeWNoQVRFMk8xTHk0dURrYWpFVVZGUmVqWnM2ZjRuc1hGeFNFdExRMkhEaDNDSjU5OGdtUEhqcUc0dUJpREJnMnlPMkM5UHBaZ3hibkg3bXdNVmtSRUxVaHljaksrK09JTHEyMHZ2dmhpcldBbE5ZMUdZN2MxUzZ2VklpTWpvODR5Qm9NQnAwNmRxdmM2L2Z2M1IyUmtKQTRjT0lEazVHVDgrT09QQUdwQ29Wd3V4K1RKa3pGdDJqUXNYcndZQ3hZc3dPYk5tMkV5bWV6ZTVRY0EvZnIxdzZGRGgrRHQ3UTBQRHc4VUZSWGh3SUVEQ0FzTHc5Q2hReUdUeWZEUlJ4OVpCUjZOUm9QMzNuc1BreVpORWx2M2V2ZnVqUmt6WmtBdWI5emMyZlphckxadjN5N080MVZjWEF5ejJZei8vT2MvNG5PMkt0MWVHS3pvcGpPYnplSWZPSDZ6STdMV28wY1BzUnZzNk5Hak9ITGtpTTF5di83Nks3S3pzNjIyQ1lLQWtwSVNMRisrM0dxN0kwdWUrUHY3NDVOUFByRzVMeXNyQzg4Ly8zeWRaY3JLeXZDUGYveWozdXNBTmRNUHhNZkhZK0hDaFNndUxrWjRlTGc0MEw1SGp4NjQ3Nzc3Y1BEZ1FXemJ0ZzA3ZCs1RVlHQWc3ci8vL2pycnZtREJBZ0ExZjFPbVRKa0N1VnlPbDE5K1dld3U5ZmYzdHpvbUx5OFB5NVl0c3hyVWZmcjBhV3pac2dValJveW85KzVGVzkyd2xnSDUxLzlkc3pVNTZ2YnQyOFhIREZhM0Z3WXJ1aW1NUmlNTUJnUE1abk56VjRXb1JldlNwUXU2ZE9rQ29HWnNrNzFnZGVUSUVadjdLaW9xc0huelpvZXZaekFZQU9DbS90c01EZzdHaUJFajhQMzMzd09BZUJlZlJYeDhQQTRmUG94Rml4WUJBR0pqWXgxdVJkcTJiUnN5TXpNUkd4dUx1KzY2cTliK2lvb0tyRisvSGx1M2JvWEJZRUNyVnEzdy9QUFA0OWl4WTlpeFl3ZFdyRmlCOWV2WEl6bzZHdEhSMGJWYUNpM3ZsNjFwRWl3QjZmcGxjbWJNbUlINzdydlBabjJuVEpseVU1YS9vWnVId1lwdUtKUEpKQTU4bGN2bFVDcVY0aDlJZXdOdmlXNDF6VEhCNDlTcFV6RjA2RkNyYldQSGpvV2ZuMSt0U1R5M2I5OWVxeFhMd3RKdFpXOCtwUnNsT2pwYURGYlhkeSsyYmRzV28wZVB4cVpObStEcjY0c0hIbmpBb1hOZXVuUUpLMWV1UkdCZ29OVXlRRUJOYTlTMmJkdnd5eSsvUUJBRXlPVnlqQmt6QmhNbVRJQ3pzek1HRHg2TVFZTUdZZW5TcGNqT3pzYm16WnV4ZWZObWRPellFV1BIamhYcllQbDdabXNXZTh0TkJ0Y1A4RmVyMVhaYndPYk5td2VkVG9lcXFpcTR1cnJXMnEvWDY1R1JrV0h6MlB6OGZBQkFaV1dsM1RKWHJseXh1WjF1SEFZcnVtR01SaU1FUVlCTUpvTktwV3IwdUFVaXFrMmxVdG44c0xZMWlXZGRvY2tTQWx4Y1hLU3RZRDAyYnR3b1BsNjllalgrL2U5L1crMHZMeThIVUJNYVNrdEwwYXBWcXpyUEp3Z0M1czZkQzYxV2k5ZGVlODBxK0d6ZHVoVkxseTRGVVBNRmI4Q0FBUmczYmh4Q1FrS3N6aEVaR1lubHk1ZGo3OTY5MkxCaEE4NmZQNCtzckN4NGVIaUlaZlI2dlRqSjUvVXM1U3d6dXp2Q3o4OFBxYW1waUkrUHgrVEprMnNOdnMvUHo4ZS8vdld2T3M5eDdOaXhlc3ZRemNOZ1JUZUVKVlFwRklvR0wzSktSUFdUYW96VjFhdFhBZFNNbzNycHBaZHNsdEhwZEFCcVB1VHRsV25JRkFQcDZlbjQ5ZGRmRVJJU2dxcXFLdXphdFF1alJvMUNwMDZkQUFCbnpwekI3dDI3b1ZLcG9OUHBzSExsU3J6eHhodDJ6MmMwR2pGLy9ueWNQbjBhRVJFUktDa3B3WGZmZllmQ3drTGs1K2RqN05peDZOS2xDMEpDUWhBZEhTMk90N0lYZ0hyMTZvVmV2WHJoMUtsVFNFMU5SZCsrZmNWOTFkWFZkc2RFV2FhUHVIVHBFZ0RIVytXenNySWdDSUxOVmpCbloyZEVSa2JhUEs2b3FBZ1pHUm53OWZXdGQzNnl0bTNiT2xRWGFqb0dLNUtjeVdSaXFDSzZ3YVFhWTJVSkYxVlZWZlV1eHF6WDZ5VlpzUG56eno4SEFMend3Z3NvTGk3R2h4OStpTTgvLzF3Y2dMNWt5UktZeldiTW1qVUxLMWFzd004Ly80eEhIMzNVN2t6eWxaV1YyTGR2SHdEZytQSGpWZ3MrcTFRcXhNWEZZY21TSmRpL2Z6K21UcDNxY0QwaklpSnFEZFl2TGk2MmFzRzZWcnQyN1FEOEw4aGE1cGJLenM2dWN6bVpwS1FrQURVRDl5M2tjamxjWFYwUkZCU0VkOTk5MStaeCsvZnZ4M3Z2dllld3NERE1tVE9uMW41QkVQZzN1Qmt3V0pIazlIcTkyUDFIUkRlR1ZHT3Npb3FLQUFCUFB2a2tubnZ1T1p0bExIY0ZkdWpRb2RZY1dSYU8zaFc0YytkT3BLYW1JaW9xQ2oxNzlvVFpiTWFtVFp1UWtwS0NwS1FrbEpXVmlhMUUvZnYzaDhGZ3dOeTVjN0Y4K1hKeGlvTHJlWHA2b24vLy9uQjJka2JidG0wUkVCQUFmMzkvK1B2N3c4ZkhwMWJMa1orZkh6cDI3R2kzamxldlhzV0pFeWRxYlRjYWpTZ3JLeE1EMVBWY1hGelFybDA3WkdabW9xcXFDbUZoWVhCeWNzSzZkZXR3OXV4WnRHblR4cXE4Mld6RzJiTm5jZUxFQ2ZUbzBjTnF2Nit2THhJU0V1eldzUzVtc3hucjE2OUhZbUlpRmkxYTFPZ1o1S2x4R0t4SVVwYTdZWGo3TU5HTjFaQXhWcFpnWWF0cjZ2ejU4d0NBd01EQUcxQkxhNldscFZpeFlnVTBHZzFlZlBGRnNVN1BQZmNjUHZyb0krVGw1V0h0MnJWUXFWVGltS0dCQXdkaTQ4YU5PSG55Skg3NzdUZTc1N2JWWW1OUDM3NTk4Y29ycjlqZGJ3bVMxN3Q4K1RMTVpyUE45UXd0K3ZUcGc0U0VCT3pmdngvRGh3L0g3Tm16c1dUSkVodzZkTWp1TWIxNzk4YnJyNy91Y1Azcll6YWJjZVRJRWVUbTV1S0REejdBM0xsek9jYjFKbUt3SWtrWmpjYWJmbmNSRVZrckxDeEVTVWtKUER3OFlEQVl4RzR5Vyt2c25UeDVFZ0FRRkJSMHcrdTFaczBhVkZSVUlENCszbXBlcVh2dXVRZHIxNjdGL1BuelVWbFppWWtUSjRwQlR5YVRJUzR1RG0rODhRWVNFeE50VHFGUUY1MU9oOHpNVElTR2hqYTUvcGFGamkxanFXd1pPblFvRWhJU3NISGpSanp3d0FQbzE2OGYrdlhyaDZ0WHI5YWFWa0V1bDhQRHcwUHkxbjI1WEk1WnMyWWhQajRlUjQ0Y3dUZmZmSU1KRXlaSWVnMnlqNStBSkpubXVtMmI2SFpVWEZ5TXhNUkVBRFZMdFRqQ3c4TUQ3dTd1T0hmdUhONTY2eTJyZmQ3ZTNyWEN4Wmt6WjFCY1hBeFhWMWR4N3F3YmFlTEVpYmh3NFFKR2p4NWRhNStUa3hPaW9xS2cxV294ZHV4WXEzMjllL2ZHdSsrK2kzNzkrbUh0MnJWMnoyOHdHSEQrL0hsa1ptWWlQVDBkYVdscHlNcktnc2xrd3M2ZE81dGNmOHZZcWV2dkpyeFdhR2dvSWlNamtaS1Nnb1VMRjJMYXRHbVF5K1Z3Y1hHNXFYZGV0bXJWQ3RPblQ4ZWJiNzZKZGV2V0lUdzhISDM2OUxscDE3K1Q4Uk9RSkdNeW1kamNUQ1NCMHRKU3ZQNzY2OGpMeTROTUpzUDI3ZHNSR1JtSmdRTUhJakF3RUVPR0RFRkFRRUN0NDlhdFd3ZWdadTZpZ1FNSFFoQUVtTTFtK1BuNVlmVG8wVmFMT1FNUXcwWmtaS1M0SEV0ak9iS0tnb3VMQ3g1NzdERzcrNGNORzRaaHc0YlozQmNWRldYM09yLy8vanZXckZtRDdPeHNxOGs1VlNvVlFrTkRFUkVSSWNrWHZyUzBOQUIxQnl1Z1p2emI1TW1Ua1ppWWlQejhmRXlhTkFuZHVuVnI4dldCbW00K2c4RUFnOEVnenArbTArbVFsNWNIdlY0UFFSQ2cxK3VoMSt0aE1wa1FHaHFLMDZkUFkvNzgrVmkrZkRsOGZId2txUWZaeDJCRmtqR1pUSnowazZpSnlzdkw4ZnJycitQQ2hRdm8xYXNYbm5ycUtVeWZQaDN2di84K2poMDdoa2NmZlJRelo4NnM4eHplM3Q1NDg4MDM2eXhUWEZ3c0JxdUhIMzY0VWZWMGRYVVZBOW1CQXdjQXdPWWtsNDFWVlZVRnVWd3VqaG1ycXFwQ1Nrb0tBT3Q1dDd5OHZKQ1ptUWszTnpmMDZ0VUw0ZUhoNk42OU8wSkRRMjEyc3lVbEpXSDY5T2wycjJ0cndsZWRUb2UvL3ZvTFRrNU85WGFiQmdZR1l2NzgrWGpycmJlUW1wcUtxVk9uSWlBZ0FKR1JrZWpjdVRNQ0FnTGc2K3NMRHc4UGFEUWFxRlFxbU0xbUtCUUs3TjI3RjZ0V3JZTFJhQlJYckxEODEyQXcyQXlXeWNuSjlYYjFsWmFXWXNHQ0JaZzNieDcvVHQ5Z0RGWWtHY3NmQmlKcXZDMWJ0aUE3T3hzZE8zYkVuRGx6NE9MaWdyZmZmaHNmZi93eGZ2enhSL3o0NDQ5d2RuYUdqNDhQbkp5Y29GQW94QitsVWdtRlFpRk9lV0l3R0NBSWd2allZREJBcVZSaTVjcVZXTDU4T1FSQlFGQlFVS082aUtaTW1ZTDgvSHl4SmNpeTFJdFVMVE1BOFAzMzMrUHJyNzhXN3pLK2R0YnphK2R0NnRxMUsxYXNXSUVPSFRvNEZCcUtpNHRSWEZ6Y29McGtabVpDcjljaktpcktvWmI1ME5CUXJGaXhBaHMzYnNUdTNidHg4ZUpGWEx4NHNjNWpGaTFhQkxsY2pvS0NBbkdiVENhRFdxMkdScU9CcDZlbitGaWowVmc5cnV0SG9WQmcyYkpsK1BQUFA3RnQyemFNSERteVFhK2RHb2JCaWlURnRRQ0ptaVltSmdhN2QrL0crKysvTDdiS1JFVkY0YXV2dmtKaVlpSU9IejZNd3NKQ2xKYVdpbDAvRGZIQUF3OUFwVktoWDc5KytPV1hYekJseXBSNnc0aFNxWVNYbDVjNEx4TlFzNlpoUVVHQkdLaFVLaFhDdzhNeGFkS2tCcjVpKzhMQ3doQVVGQ1MyM3Noa012ajcreU0yTnRicXpqeTVYSTdnNEdDSHp4c2RIWTNKa3lmYjNaK1RrNE1wVTZaWWJldmV2VHNHRHg1Y2E3Sk9sVXBsYzJKUG9LWWxMVDQrSG5GeGNVaExTME5hV2hxeXM3TlJVRkNBa3BJU1ZGWldRcXZWd21nMElpUWtCR0ZoWWVqVXFSTTJiTmdnaGlJcEI3WXZYcnlZZDJ6ZkJESzlYczlQUXBLRVZxdUZVcW5rNEhXNjQyaTFXa25uQ2lvdExiVjVCNTg5MTdaS1dRSUlVQk00cm4wTTFFeUZZdmszZXZ6NGNVUkVSRFNwcmlhVENVYWpFUXFGNHJZZlk2blQ2YURYNjIvWmVhRnljbklrdmZ1em9xS2kxcmc5WXJBaUNURlkwWjFLNm1CRmRDdGdzTEx0OXY1NlFVUkVSSFFUTVZnUkVSRVJTWVRCaW9pSWlFZ2lERlpFUkVSRUVtR3dJaUlpSXBJSWd4VVJFUkdSUkJpc2lJaUlpQ1RDWUVWRVJFUWtFUVlySXFJbTRocVpkQ2ZpNzcxdERGWkVSRTFrV2RhRjZFNWhOQnBoTXBtYXV4b3RFb01WRVZFVHlXUXlmc2pRSGNWa010MzJhME0yRnQ4VklxSW1VaWdVRUFTaHVhdEJkTk1JZ3NCZ1pRZmZGU0tpSnJLTU5kSHI5YzFjRTZJYlQ2ZlRBZUFZSzNzWXJJaUlKS0JTcVdBd0dNUVBIYUxia1U2bmc5Rm9oRXFsYXU2cXRGaks1cTRBRWRIdFFxVlNRUkFFVkZkWFE2bFVRaTZYODFzOTNmSXNBOVV0M2QwTVZYVmpzQ0lpa3BCS3BZTFJhSVFnQ09JQVg5NHhTTGNxaFVJaC9oN3ppNEpqR0t5SWlDU21VQ2lzUG9ENERaL296c0V4VmtSRVJFUVNZYkFpSWlJaWtnaURGUkVSRVpGRUdLeUlpSWlJSk1KZ1JVUkVSQ1FSQmlzaUlpSWlpVEJZRVJFUkVVbUV3WXFJaUloSUlneFdSRVJFUkJKaHNDSWlJaUtTQ0lNVkVSRVJrVVFZcklpSWlJZ2t3bUJGUkVSRUpCRUdLeUlpSWlLSk1GZ1JFUkVSU1lUQmlvaUlpRWdpREZaRVJFUkVFbUd3SWlJaUlwSUlneFVSRVJHUlJCaXNpSWlJaUNUQ1lFVkVSRVFrRVFZcklpSWlJb2t3V0JFUkVSRkpoTUdLaUlpSVNDSU1Wa1JFUkVRU1liQWlJaUlpa2dpREZSRVJFWkZFR0t5SWlJaUlKTUpnUlVSRVJDUVJCaXNpSWlJaWlUQllFUkVSRVVtRXdZcUlpSWhJSWd4V1JFUkVSQkpoc0NJaUlpS1NDSU1WRVJFUmtVUVlySWlJaUlna3dtQkZSRVJFSkJFR0t5SWlJaUtKTUZnUkVSRVJTVVRaM0JVZ0lycmRHSTFHbUV3bW1Fd215T1Z5R0kzRzVxNFNVYU1vRkFyeDkxZ3VsME9oVURSM2xWbzhCaXNpSWdrSmdnQ1pUQWFWU3NVUElyb3RXTDRvQ0lJQWs4a0VsVXJWM0ZWcTBSaXNpSWdrSWdnQ2xFb2wxR3AxYzFlRlNESUtoUUlLaFFJcWxRbzZuUTZDSURCYzFZRmpySWlJSkNBSUFoUUtCVU1WM2RZMEdnMlVTaVVFUVdqdXFyUllERlpFUkUxa05Cb2hrOG1nMFdpYXV5cEVONXpseXdQSER0ckdZRVZFMUVRbWt3bEtKVWRXMEoxRHBWTEJaREkxZHpWYUpBWXJJcUltc3R3MVJYU25rTXZsREZaMjhDOEJFVkVUOGU0L3V0TW9GQXArbWJDRDd3b1JVUk54ckFuZGlmaDdieHVERlJFUkVaRkVHS3lJaUlpSUpNSmdSVVJFUkNRUkJpc2lJaUlpaVRCWUVSRVJFVW1Fd1lxSWlJaElJZ3hXUkVSRVJCSmhzQ0lpSWlLU0NJTVZFUkVSa1VRWXJJaUlpSWdrd21CRlJFUkVKQkVHS3lJaUFnQVVGQlNndXJyYTVyNjh2RHlVbDVmZjVCbzFUa1ZGUmIxbGtwS1NVRnBhZWhOcWMrTmN1WElGeWNuSk9IdjJiSE5YaGE2aGJPNEtFQkdSdFl5TWpBYVZEdzRPaGxxdGJ2SjE1ODJiaHpObnp1REREejlFZUhpNHVQMzQ4ZU9ZT1hNbXVuWHJodm56NTBNdWI5bmZ5ZDk0NHcxVVZGUmc1c3laQ0FzTHE3Vy9wS1FFYytiTWdadWJHelpzMkFDVlN0WGthMVpVVkNBL1B4LzUrZm00ZE9rU1ltSmk0T3JxMnVUejF1WEVpUk40NzczMzBMOS9mOHlaTStlR1hvc2N4MkJGUk5UQ3ZQVFNTekNaVEE2WC8rS0xMN0JseXhibzlmbzZ5N201dWVHbGwxNnl1ZS80OGVNNGVmSWtBZ0lDYW9XUjBOQlErUHY3NDlpeFkvanFxNjhRRnhmbmNOMEFZTjI2ZFRoNjlHaURqcW5QdUhIajBMdDM3MXJiMDlMU2tKR1JBWGQzZHdRSEI5czhkcytlUFRDWlRCZytmSGlEUTFWaVlpSlNVMU5SVmxhRzh2SnlsSldWb2JpNEdGVlZWVmJsWEYxZEVSWVdocVNrcEhyUDZlTGlndEdqUnplb0h0UnlNVmdSRWJVd2MrZk94YVZMbC9EcHA1OWkyTEJoR0R4NGNLMHlzMmZQeHQxMzM0M1kyRmo0Ky9zaktTa0pXcTNXN2ptMVdpMWF0V3BsTjFoOTlkVlhBSUR4NDhkRG9WQlk3Vk9yMVpneFl3WmVldWtsN055NUU0OC8vamc4UFQwZGZqMDVPVGs0ZnZ5NHcrVWRNWHo0Y0p2YkV4SVNBQUJqeG95QnM3TnpyZjJDSUdEcjFxMEFhbG9HMzMvL2Zidlg4UEx5d3BRcFU2eTJIVHAwQ0FjT0hJQkdvNEdibXh2S3lzb0FBQTg5OUJDeXM3T1JucDZPVjE1NUJmZmVleStTa3BLd2F0V3FlbCtMcjY4dmc5VnRoTUdLaUtpRjZkT25EN0t5c2dEVXRIeTBhdFdxVmhtWlRBWnZiMi8wN2RzWEFMQng0MGE3WFhTcHFhbDQ5ZFZYYmJid0FEV3RNQ2RQbm9STUpzUHg0OGR4NHNRSm0rVmF0MjZOenAwNzQrdXZ2NjZ6L3BHUmtSZzRjR0N0N1I5KytDRzZkZXRXNTdIMStmYmJiN0Zod3dhYiswcEtTckIvLzM2NHVMaGcxS2hSTnN2czJyVUxKU1VsQUlDVWxKUTZyK1huNTFjcldGbHMyTEFCYm01dWlJdUxRMGxKQ2FaTm00Ymx5NWNqUFQwZG5UcDFnbytQajFoMjh1VEo0bnYvOXR0dncyZzBZdTdjdWVMenVnSXgzWG9ZcklpSVdyQ0VoQVN4RmNhZTB0SlN2UGJhYXhnK2ZEakdqQmxUSzJDdFhMa1NBUERJSTQvWVBQYUxMNzRBQUpqTlp1ellzYVBPYXhVVUZOUmJaN1ZhYlROWWFUUWFtNjFJRFZGWDE5M216WnRoTUJnd2J0dzR1TG01QVFBKytlUVRHSTFHakI4L0hsNWVYbGkzYmgwQW9HL2Z2bmpycmJkc251ZWRkOTdCMGFOSDBiTm56MGJWOGZwdVhGOWZYd1FGQlFFQWxFb2xaREtaMVhOYlNrdExNV1BHakRxdlkrbCtURWxKUVh4OGZKMWxuM3JxS1F3WU1NQ2grbFBUTUZnUkViVmdqenp5Q0I1NjZLRmEyMTk1NVJYeDhkV3JWNkZTcWJCOCtYSWNQSGdRcjcvK09nSUNBZ0FBUC83NEkwNmVQSWw3N3JuSDVrRHVqei8rV0x3N3JrK2ZQbmo3N2JkdDFxTzB0QlRqeDQ5SFlHQWdsaTFiVm1lZDdZVUZ5M25jM055c3loUVdGbUx2M3IwWU5td1lmSDE5YXgxak1wbXdiOTgrUkVWRjJUM3ZwVXVYa0pDUUFHOXZienorK09QaXRqMTc5a0NoVUdEOCtQSFlzR0VEaW91TElaZkxrWnljakZPblR0VnF4ZHV4WXdlT0hqMEtiMjl2dlBEQ0MzVyt6dXZKWkRLeHZrMGxDQUxPblR2blVObXFxcXA2eTFxNkxPbkdZN0FpSW1yQnpHWXpqRVpqbldVQ0FnTHcyV2VmNGNzdnY4UjMzMzJIK1BoNFRKbzBDY0hCd1ZpOGVER2NuWjF0anExYXQyNGQvdmpqRDZqVmF1ajFlaWdVQ3JzdFNwWnBHR1F5V2FOYm5WSlRVekZ6NWt3ODlkUlRpSTJORmJjbkppWmkxYXBWY0hWMVJVeE1EQXdHZzFYTFZGSlNFajc0NEFPTUdERUNYbDVlTnMrOWN1VktDSUtBQ1JNbXdNbkpDUUN3ZnYxNm1Fd214TWJHd21Bd1lOT21UWEIzZDhmczJiTXhhOVlzTEYyNkZFdVdMQkhMNStUa2lLSHg1WmRmaHJ1N2U2TmVweFRCeXFKOSsvWll1SENoelgxSlNVbjQrT09QMGE5ZlAweWJOczFtbWRXclYyUGJ0bTJTMVlmcXgyQkZSTlNDN2RpeG85N3VPYUNtaSt5RkYxNUEzNzU5c1dEQkFuejIyV2VReStVd204MllPWE1tMnJScFkxWCtwNTkrd3FwVnE2QldxeEVmSDQvUFB2c001OCtmeC9MbHkyMmVYNmZUQWFocCtiQlhCcWk1ZzlCV055QUFkTzNhVmV5T0d6SmtDUHo4L01TNmFEUWFSRVpHNHFXWFhrSkVSQVJ4Vjl1M0FBQWdBRWxFUVZTZWYvNTVxL2NBcUdtOU8zandZSzN6cHFXbFlkKytmUWdLQ3NMUW9VT2gxV3B4NmRJbDdONjlHNzYrdm5qaWlTY3dlL1pzQ0lLQXFWT25vbmZ2M2hnNWNpUVNFaEl3Yjk0OHpKa3pCL241K1pnK2ZUcTBXaTFHakJpQi92MzcxL0Z1MjJZWjlGOWZFRzRJdVZ4dTkwWUJTOEJWS3BWMnkyZzBHc25xUW81aHNDSWlhc0ZHang2Tm1KaVlXdHNuVFpwa3MzeXZYcjBRRXhPRGI3NzVCaWFUQ1M0dUxqYkhKVmtHVEwvODhzc0lEQXdFVU5OMXRubno1anJyVTFGUlVXZVo2T2hvdThGS3BWSWhQajRlNzc3N0xwWXRXNFk1YytiZzJMRmp5TTNOeGJCaHd4QVFFQUJCRUxCbHl4WkVSMGNqS0NnSUJRVUZTRTVPUm5oNE9FSkNRbXdHcS9UMGRBQTFMVTdYdjFkeGNYRXdHbzBvS2lwQ3o1NDl4VzdWdUxnNHBLV2w0ZENoUS9qa2swOXc3Tmd4RkJjWFk5Q2dRWFlIck5mSEVxeWtiTEdpV3crREZSRlJDK2JwNlFrL1B6OFVGaGFLUHdVRkJUQ1pUUGp6eno4Ukd4dUxXYk5tSVNJaUF0bloyZmowMDArUm1wb0tOemMzREJnd0FEdDM3c1RNbVRQeHhCTlA0TmxubnhVLy9HTmlZdURsNVlYKy9mc2pOVFVWUU0zZGZHKzg4WWJOZXBTVmxlSDU1NTlIUUVDQTNhNHBvUDRXa3Y3OSt5TXlNaElIRGh4QWNuSXlmdnp4UndEQWlCRWpJSmZMTVhueVpFeWJOZzJMRnkvR2dnVUxzSG56WnBoTUpydDMrUUZBdjM3OWNPalFJWGg3ZThQRHd3TkZSVVU0Y09BQXdzTENNSFRvVU1oa01uejAwVWRXZ1VlajBlQzk5OTdEcEVtVHNHZlBIZ0JBNzk2OU1XUEdqRVpQZ0dxdnhXcjc5dTNpUEY3RnhjVXdtODM0ejMvK0l6NW5xOUx0aGNHS2lLZ0ZxYWlvd01xVks1R1hsd2NBV0x0MnJkMjVrTlJxTlNJakkzSDU4bVc4L2ZiYitQMzMzd0hVQktUcDA2ZWpWYXRXdVAvKysvSEJCeDlnNDhhTk9ISGlCR2JQbmkxMndWM2YzYVZXcTYybUNiQkZMcGZYVzZZK2t5ZFBSbng4UEJZdVhJamk0bUtFaDRlTEErdDc5T2lCKys2N0R3Y1BIc1MyYmR1d2MrZE9CQVlHNHY3Nzc3ZDdQbjkvZnl4WXNBQkFUV3ZSbENsVElKZkw4ZkxMTDRzRHl2MzkvYTJPeWN2THc3Smx5NndHZFo4K2ZScGJ0bXpCaUJFajZoMUhaam52dFN3RDhxOXZzYkkxT2VyMjdkdkZ4d3hXdHhjR0s3cHBUQ1lUakVZanpHWXptOHFKN0hCMmRzYXVYYnVnVUNnUUZCU0VkdTNhSVRBd0VQNysvbWpidGkzOC9mM2g3KytQbUpnWTNIMzMzWmd4WXdabXo1Nk53NGNQbzMzNzluajY2YWN4ZVBCZzhZTy9UNTgrV0xwMEtkNTU1eDJrcDZmajRzV0xZckM2bnRGb3RMdFdvR1dNbGRsc3Rsc0dxQWtYOWMxbUhod2NqQkVqUnVENzc3OEhBUEV1UG92NCtIZ2NQbndZaXhZdEFnREV4c1k2M0lxMGJkczJaR1ptSWpZMkZuZmRkVmV0L1JVVkZWaS9majIyYnQwS2c4R0FWcTFhNGZubm44ZXhZOGV3WThjT3JGaXhBdXZYcjBkMGREU2lvNlBSb1VNSHErTU5Cb1A0T3E5bkNVaUNJRmh0bnpGakJ1Njc3ejZiOVoweVpVcXRXZHZwMW5iYkJDdWowWWdxUVF1anlZUnFreDQreWh1N1JoUFpaakFZeEQ4OGRITVU2U3Zob2xCRExwUEJXYUZ1OGV1NDNZNmtIS3lzVkNyeDdiZmZ3c2ZIeDJhcmlNVWpqenlDenAwN0F3QmVmZlZWSERseUJMMTY5VUpGUlFXT0hEbUNvcUlpOFdmeTVNbFl0R2dSVHA4K2pZaUlDTHZuUEhMa0NFYU9IRmxuL2ZMeTh1b3NFeDBkamRkZWU2MmVWMWxUemhLc3VuYnRhcld2YmR1MkdEMTZORFp0MmdSZlgxODg4TUFEOVo0UHFCa2p0bkxsU2dRR0J1S1paNTZ4Mm5mNjlHbHMyN1lOdi96eUN3UkJnRnd1eDVneFl6Qmh3Z1E0T3p0ajhPREJHRFJvRUpZdVhZcnM3R3hzM3J3Wm16ZHZSc2VPSFRGMjdGaXhEcFpsZzJ5dHpXaTV1L0Q2NEtsV3ErMjJnTTJiTnc4Nm5RNVZWVlUyMXhiVTYvVjIxNDdNejg4SEFGUldWdG90YytYS0ZadmI2Y2E1TFlKVmFYVWwwc3J6a0Z4NkR1ZXJpM0JCVzlMY1ZTSzZxZG83K2FDRGN5djA4dzVCRi9jQWVEbTdOWGVWN2loU0JpdWdaa0xKdkx3OC9QREREK0tYRmN1UFZxdEZkWFUxcXF1cmNmejRjYXhac3dibDVlVmlpNUl0anp6eUNMcDA2VkpucUFKcVpsYTNOenU3WHEvSDNyMTc0ZXJxV21lMzNOMTMzKzNRYTl5NGNhUDRlUFhxMWZqM3YvOXR0Yis4dkJ4QVRXZ29MUzIxT2Z2OHRRUkJ3Tnk1YzZIVmF2SGFhNjlaQlordFc3ZGk2ZEtsQUdxNk1nY01HSUJ4NDhZaEpDVEU2aHlSa1pGWXZudzU5dTdkaXcwYk51RDgrZlBJeXNxQ2g0ZUhXRWF2MTR1VGZGN1BVczR5czdzai9QejhrSnFhaXZqNGVFeWVQTG5XNFB2OC9Iejg2MS8vcXZNY3g0NGRxN2NNM1R5M2RMQXl3WXp6NVFYNHFmQWtFb3RTbTdzNlJNM21ncllFRjdRbE9IQWxBdysxdmh0RFduVkRCODgya01OK2l3ZTFiRTVPVHRpeVpZdjRYQ2FUUWFQUlFLMVdpLzlWcTlXNGZQa3lOQm9OSG43NFlYaDdlOFBMeXd0ZVhsN3c5UFNFbDVlWE9LRGJFWjA2ZGJMYjJsUlNVb0s5ZS9mQzI5dmJvUmFwdXFTbnArUFhYMzlGU0VnSXFxcXFzR3ZYTG93YU5RcWRPblVDQUp3NWN3YTdkKytHU3FXQ1RxZkR5cFVyN1E2cUIycUM3Zno1ODhVV3VaS1NFbnozM1hjb0xDeEVmbjQreG80ZGl5NWR1aUFrSkFUUjBkSGllQ3Q3QWFoWHIxN28xYXNYVHAwNmhkVFVWSEhaSUtDbU5jcmVtQ2hMRit1bFM1Y0EyQjZIWlV0V1ZoWUVRYkRaQ3ViczdJekl5RWlieHhVVkZTRWpJd08rdnI2MVd2MnUxN1p0VzRmcVFrMTNTd2VyMHF1VlNDeE14VTlGSjV1N0trUXR4dTdMSndBek1GcmxBaDhYeHo1UXFlWHg5ZlhGcGsyYnhBQ2xVcW1RbFpXRnJWdTM0dEZISHhWYlc0WU5Hd2FkVG9lZ29DQTg5dGhqdGM1VFdGaUlOOTk4RXc4Ly9IQ2o1bWE2RVQ3Ly9ITUF3QXN2dklEaTRtSjgrT0dIK1B6eno4VUI2RXVXTElIWmJNYXNXYk93WXNVSy9Qenp6M2owMFVkdHpod1AxTFJxN2R1M0R3QncvUGh4cXdXZlZTb1Y0dUxpc0dUSkV1emZ2eDlUcDA1MXVKNFJFUkg0NUpOUHJMWVZGeGZiRGFydDJyVURBSnc5ZXhZQXhMbWxzck96NjF4T0ppa3BDVUROd0gwTHVWd09WMWRYQkFVRjRkMTMzN1Y1M1A3OSsvSGVlKzhoTEN3TWMrYk1xYlZmRUlSNng3dVI5RzdaWUtVWEJLUlY1REpVRWRtd3UrZ0V1cmtIb28vYUJhbzZsaGVobHMzYjJ4c21rd21IRHgvR2xpMWJrSktTSXQ2VmQzMDMxaGRmZklFMmJkcUk0Y2xrTW1INzl1MVl1WElscmw2OWlvS0NBdlRyMTYvTzVXYVNrNU14WXNRSW0vdk1aak1BSURjMzEyNFpDeWNuSi96M3YvKzF1Vy9uenAxSVRVMUZWRlFVZXZic0NiUFpqRTJiTmlFbEpRVkpTVWtvS3lzVFc0bjY5KzhQZzhHQXVYUG5Zdm55NWVJVUJkZno5UFJFLy83OTRlenNqTFp0MnlJZ0lFQWM1RzlyckpxZm54ODZkdXhvdC81WHIxNjF1UkMxMFdoRVdWbVpHS0N1NStMaWduYnQyaUV6TXhOVlZWVUlDd3VEazVNVDFxMWJoN05uejlhYXBOVnNOdVBzMmJNNGNlSUVldlRvWWJYZjE5ZTMzalVpN1RHYnpWaS9majBTRXhPeGFOR2lSczhnVDQxenkvN0ZMUmV1NHMvUzdPYXVCbEdMOVdkWkZqcTcrNk9WMHZhTXpOUnlsWmVYNDhpUkkvampqeitRbkp5TWlvb0t1THE2NHJISEhzT29VYU5xVFIzUXZuMTd1THE2NHIzMzNzUFVxVk1SR0JpSXBVdVg0dHk1YzNCMWRVVmNYQnhHang1ZFo2Z0Nhc1lJMWRlbDVBaGJYVnBBelRxQksxYXNnRWFqd1lzdnZnaWdwcnZzdWVlZXcwY2ZmWVM4dkR5c1hic1dLcFZLSERNMGNPQkFiTnk0RVNkUG5zUnZ2LzFtOTVxMldtenM2ZHUzcjlWYWk5Zkx5c3F5bXZuZDR2TGx5ekNielRiWE03VG8wNmNQRWhJU3NILy9mZ3dmUGh5elo4L0draVZMY09qUUlidkg5TzdkRzYrLy9yckQ5YStQMld6R2tTTkhrSnViaXc4KytBQno1ODdsVFMwMzBTMGJyR1JtNEh4MVVYTlhnNmpGT2w5ZEJKbTV1V3RCRGFYVmFqRmh3Z1JVVkZSQUxwY2pJaUlDZ3djUHhwQWhRK0RrNUFTVHlZUWRPM1lnTHk5UG5IM2R5Y2tKOCtiTnc3UnAwOFRKTzUyY25CQWJHNHV4WThmVzIyTGg1K2VIK2ZQbnc5UFRzMVpMMlBYTVpqTXFLeXR0bnJPeXNoSnVidlp2bkZpelpnMHFLaW9RSHg5dkZRN3Z1ZWNlckYyN0Z2UG56MGRsWlNVbVRwd296Z1l2azhrUUZ4ZUhOOTU0QTRtSmlUYW5VS2lMVHFkRFptWW1Ra05ERzNTY0xaYUZqdTFOVndFQVE0Y09SVUpDQWpadTNJZ0hIbmdBL2ZyMVE3OSsvWEQxNnRWYTB5ckk1WEo0ZUhoSTNsMG5sOHN4YTlZc3hNZkg0OGlSSS9qbW0yOHdZY0lFU2E5Qjl0Mnl3YXJhS1BEdVA2STZuSzh1aHRZazFGK1FXaFFuSnlmRXg4ZERwOU5od0lBQjRxTERCb01CUC8zMEU5YXZYNCtjbkJ5MGFkTUdZOGFNRVk5emMzUEQvUG56OGVHSEgrTElrU1B3OVBURVhYZmRWV2ZRc2ZqNDQ0OVJYVjJOV2JObUFhZ1pSN1J5NVVybzlYcTg5ZFpiWXJtc3JDeTg4ODQ3OFBiMnR1cVdNNXZOK09pamo1Q1VsSVNWSzFmYW5VQjA0c1NKdUhEaEFrYVBIbTN6ZFVkRlJVR3IxV0xzMkxGVyszcjM3bzEzMzMwWC9mcjF3OXExYSsyK0RvUEJnUFBuenlNek14UHA2ZWxJUzB0RFZsWVdUQ1lUZHU3Y1dlLzdVQi9MMkttNndtZG9hQ2dpSXlPUmtwS0NoUXNYWXRxMGFaREw1WEJ4Y1lHTGkwdVQ2K0NvVnExYVlmcjA2WGp6elRleGJ0MDZoSWVIbzArZlBqZnQrbmV5V3paWXRWTHpkbktpK3ZpcStPL2tWbVJaenc0QUNnb0s4Tk5QUCtISEgzOUVVVkVSdkwyOThlS0xMMkxFaUJHMVdqbzhQVDN4d1FjZllQUG16Zmp5eXkveC92dnZvMzM3OWhnNWNpUUdEaHdJYjIvdld0ZEtTVWxCU2tvS2ZIMTl4UzR1TnpjMy9QNzc3NmlxcXNLbFM1ZkUxcVhBd0VCVVYxZmo0c1dMT0hUb0VLS2lvZ0RVdENxNXVMaWdvcUlDbjM3NnFkM0IxaTR1TGpZSDJGc01HellNdzRZTnM3blBjaTFia3d2Ly92dnZXTE5tRGJLenM2MG01MVNwVkFnTkRVVkVSRVM5M2FDT1NFdExBMUIzc0FLQXFWT25ZdkxreVVoTVRFUitmajRtVFpxRWJ0MjZOZm42UUUySXZYYnFEYUNtVlM0dkx3OTZ2UjZDSUVDdjEwT3YxOE5rTWlFME5CU25UNS9HL1BuenNYejU4aWJQbWsvMXUyV0RGUkhSN2VyQ2hRdjQ0NDgvY09qUUlYRVFkV0JnSUY1NTVSVTgrT0NEZFhZZHlXUXlQUDc0NDdqLy92dXhkdTFhSkNZbVlzbVNKVmk2ZENtNmRldUd1KysrRzdHeHNYQjFkWVVnQ0ZpOGVERUE0T21ubnhiSFJtazBHdlR2M3grN2QrOUdZbUtpT05tbVdxM0dtREZqOE9XWFgyTGR1blZpMkFHQVo1OTlGZ2NPSE1DaFE0ZncrKysvNDk1NzcyM3krMUJWVlFXNVhDNU9ybGxWVllXVWxCUUFzR3I5OGZMeVFtWm1KdHpjM05DclZ5K0VoNGVqZS9mdUNBME50ZmxlSlNVbFlmcjA2WGF2YXdrczE5THBkUGpycjcvZzVPU0VvS0NnT3VzZEdCaUkrZlBuNDYyMzNrSnFhaXFtVHAyS2dJQUFSRVpHb25QbnpnZ0lDSUN2cnk4OFBEeWcwV2lnVXFsZ05wdWhVQ2l3ZCs5ZXJGcTFDa2FqRVVhakVRYURRZnl2d1dDd0dTeVRrNVByN2VvckxTM0ZnZ1VMTUcvZVBJZW5nYURHWWJBaUltcEJjbk56TVhIaVJKak5acWpWYWd3ZVBCZ1BQL3d3ZXZUbzBhQVBSSDkvZjB5Yk5nMVBQZlVVZHUzYWhkOSsrdzBuVDU1RVFFQ0FPTVAzbWpWcmtKT1RnN3Z1dWdzUFAveXcxZkZSVVZIWXZYczNmdjc1WjZ0WnpJY1BINDdWcTFjakl5TURmLzMxbHpoRmdLdXJLOGFQSDQrRkN4Zmk4ODgvUjU4K2ZabzhkdWo3NzcvSDExOS9EWmxNQnBWS1pUWHIrYldEN0x0MjdZb1ZLMWFnUTRjT0RyMUh4Y1hGS0M0dWJsQmRNak16b2RmckVSVVY1ZEJBOE5EUVVLeFlzUUliTjI3RTd0MjdjZkhpUlZ5OGVMSE9ZeFl0V2dTNVhJNkNnZ0p4bTB3bUUrY3U4L1QwRkI5Zk82ZFpmVDhLaFFMTGxpM0RuMy8raVczYnR0VTd1ejQxRFlNVkVWRUwwcTVkTzB5YU5BbXRXN2RHdjM3OXhHVlNHcXR0MjdaNDl0bG44ZXl6eitMOCtmTldNNWdYRnhkRExwZmoxVmRmclJVV0lpTWowYkZqUjBSRlJWbk5oK1RwNlltWW1CaTR1cnFpZmZ2MlZzZEVSMGRqKy9idGVQREJCNkZRS0pwVWJ3QUlDd3REVUZDUTJIb2prOG5nNysrUDJOaFlxenZ6NUhJNWdvT0RIVDV2ZEhRMEprK2ViSGQvVGs0T3BreVpZcld0ZS9mdUdEeDRjSzNKT2xVcWxkMjdJTDI4dkJBZkg0KzR1RGlrcGFVaExTME4yZG5aS0Nnb1FFbEpDU29ySzZIVmFtRTBHaEVTRW9Ld3NEQjA2dFFKR3pac0VFT1JsQVBiRnk5ZXpBV2Zid0taWHErL0plOGIwbXExR0g5c2VYTlhnNmhGKzZabmZKTS9tS2wrV3EzMmxwMHJLRGMzMSs2OFRJMWhOcHR2MjY0bW5VNEh2VjUveS82L3pzbkpxYmNic3lFcUtpcjQ5OFVHdGxnUkVkM0JwQXhWZ09QTHVOeUtMSzFJdHlvcFF4WFp4eG5EaUlpSWlDVENZRVZFUkVRa0VRWXJJaUlpSW9rd1dCRVJFUkZKaE1HS2lJaUlTQ0lNVmtSRVJFUVNZYkFpSWlJaWtnaURGUkVSRVpGRUdLeUlpSWlJSk1KZ1JVVFVSRktzaTBkMHErSHZ2VzBNVmtSRVRXUXltV0EwR3B1N0drUTNqZEZvaE1sa2F1NXF0RWdNVmtSRVRTU1R5ZmdoUTNjVWs4a0V1WndSd2hhK0swUkVUYVJRS0NBSVFuTlhnK2ltRVFTQndjb092aXRFUkUxa0dXdWkxK3VidVNaRU41NU9wd1BBTVZiMk1GZ1JFVWxBcFZMQllEQ0lIenBFdHlPZFRnZWowUWlWU3RYY1ZXbXhsTTFkQVNLaTI0VktwWUlnQ0tpdXJvWlNxWVJjTHVlM2VycmxXUWFxVzdxN0dhcnF4bUJGUkNRaGxVb0ZvOUVJUVJERUFiNjhZNUJ1VlFxRlF2dzk1aGNGeHpCWUVSRkpUS0ZRV0gwQThScyswWjJEWTZ5SWlJaUlKTUpnUlVSRVJDUVJCaXNpSWlJaWlYQ00xVzBreUtVVnpERGp3dFZpaDQ5eGtxc3dzL3RvSENrNWkwTkZHU2pXVmR6QUd0NzZoclRwam82dWZnQ0EvWmZUa0ZseHFabHJSRVJFTFFtRDFXM2syVTZEME5NN0dObFZsN0VtYXorT1hzbXE5NWdCZm1HSThBcENoRmNRaHJZSnh5dEhWOStFbWxwelVxamc3K1NGdHM1ZWFPdnNEUStWQzFhZCsvV20xOE1SZlh4Q2NHK3JMZ0NBcktwQ0Jpc2lJckxDWUZVUHBVd09wYXg1YnkvVm11cGZLcU9Oa3lkNmVBY0RBSUpkVytPS3ZzcWhjei9ZdG9mNE9DRTN1WEVWdE1GSm9ZS1AyZzNPQ2pWY2xScTRLWjNncVhLQmw5b1ZYbW9YK0tqZDBVcmpqdFlhRDdncU5iV08vNzBvQStubEY2R1dLeUdIckZGMTBKc01NTUhjMUpkQ1JFVGtNQWFyZWp6Wm9UL0d0UCsvWnEzRDJBTUxJWmpybmdmblFmOGVZdnhJTGptTHJLckNlcy9iMmQwZklXNXRBQUJGdWdyOGR2bDBVNnNxR2hIWUcrTTY5Ry9Vc1dZQS8rZHpGOUxMTCtLanlLY1I1TktxVWVkWmtQWURmaS9LYU5TeFJFUkVqY0ZnZFJ0d2txc3dyRzJFK0h6aitVTU9IZmQ0MEwzaTQzS2hHczhFMzkvZ2F5ZmtKcU5VdU5yZzQzUW1BVWRMc2xFbVZLSFNvTVUvMnZjREFCeThuSTVGR1R1aE54a2FmRTRpSXFMbXhtRFZBR2NyQ3h6dVltdXE3cDd0NEt4UU8xUjJXTnNJdUN1ZEFBQkhTczdoYkdWQnZjZDBkRzJOdmo0aDR2Tk9ibjdvNU9iWDRIcnVMVGhaYjdDYWUzSXJ6bFplUW9XZ3hTZTlua0dRU3lzVTZTcXdJTzE3QURYZGhwWmdWVzNVMnd4Vnhib0tiTHQ0Vkh3KzJLOGJPcmkyUnFWQmk4MFgvaEMzdDNQeHdRTnQ3bTd3NnlBaUlwSUNnMVVEZkhmaGo1dld0ZlJwN3drT2RZRXBaSEtNRE93alB0K1U0MmhyVlZTajY5WlFoZHF5SmdmU1V1RXF2cjltREZoWDk3Ym80Tm9hMVVhOTFmWStQcDBZcklpSXFOa3dXTjNpaHJhNUc2MDA3Z0NBdzhWbnJPNVNrME9HanlLZlFYckZSZnlZOXljdVZsOEJBSVI1Qk9MZVZwM0ZjcnZ5ajJIMXVYME9YZStGenNNdzBLOGJBT0NLdmdxRnVqS3BYc3BONSsva0JiVzhZZjhFbks4WmFPK2pkbS9VK0srY3EwVU5Qb2FJaUc0TkRGYTNNTFZjaVNjNjFJeVRNcGhOV0oxbEhZNEcrSVdKWFh5RC9ib2o3dkRudUdyUUlTNWtxRlc1Qi93ajhFUHVFZVJyUyt1OFhrL3ZZREZVQWNES3N6OURhNnovanNWNk5kT05lek83ajJyMHdIZ0FlQ3E0UDU0S2J2Z0FmVWR1UmlBaW9sc1RaMTV2QktWTVh1Y1VBRDI5T3VDSm9DaTBjZkowK0p4OWZEcWh0Y2FqUWZXSUNld0ZIN1ViQUdEWHhSU3hSUXFvYWEwYTIrRi8zWDFiY3cranlxRERBLzRSNGxpcVNvTldmRDMvNnZKUW5aTWErR3JjOFVyWGg4WG5oNHZQNEpCRTNhS2NFSUdJaUc0WGJMRnFBRGxrR09UWERVOEczNGRkRi8vQzF0ekROc3M5RXRnTGZYeENFTnNoQ3ErbGZJTnpsWFZQZmFDV0svRnFhQXljRldva0Y1L0J2Rk1KOWRiRlUrV0N4OXJmQXdDb01HaXhNZWQzcS8xRDJvU2pyWk1YQU9DeXJod0p1Y253VXJuZ21ZNER4REx6VGlYZzZlRDdFZVlSaU82ZTdUR3EzZi9aZkUxcXVSSXp1NDJDcDhwRlBOOW5HYnZxcmFPanpDMGdXcDB1dndpOUEvT0ZkWEJ0TGI0UEY2NFc0NHErMHFIemgzc0ZOWG8rTGlJaXVuVXdXRFdBVXE3QXVPRCthSzN4d0JNZDdzVnZsOU5RZE4wU01CNHFaMFI2ZHdRQVhLeStJb2FxN3A3dGNMSXMxK1o1KzdjT2hjdmZkd0NXT0RqSWUwS25RWEJSMUl6MzJYVCtrTmo2QkFCS21RSmpPL3h2S29YVldmdWdOeGt3TFd5RWVQZmdMd1VuY2Fvc0Y4dlAvSVNQSTUrR1VxYkEweDN2UjNaVklWS3VaRnVkYTJiMzBlSjhWd2F6RVIrbmJiTzZYbE9aemY4TFZuSlo4NFNQVDlOMzRGSTlYYUVBTUQxc3BEanpla0x1WWV3dE9PblErZGZmTnhWT2NsV1Q2a2hFUkMwZnV3SWJRRzh5aUV1dGFPUXFUTHB1ckJJQURHZ2RCb1dzNW0xTnZIUWNmaHBQdkhQMzQzZy9JaGIzK0hhdVZSNEFodm4vYnc2cUhkZE1LV0JQbUVjZ0J2MDkxcW5DVUkzTXlrdm80dDRXWVI2QnVOc3pDT09DN3hPN0ZVK1c1ZUxnNVhRTTh1c21UcTlRWWFqR3FxeWExM0crNmpMV1poOEFVTk1pTnkxc3BCaWkxSElsM3VqMktIcDZkUUJRMDJYM2FmcE9aRlRrMTF2SGhyaTJ4YXE1WjdrbklpSnFDclpZTmRDaG9neWtsbDFBdUdkNy9KL3ZYZWpqMHdsSFNzNkorNGY2MTl6cWJ6Q2I4RXZCU1dqa1NvUjVCQUlBSm9ZTVJzcVZMS3Q1bXRxNStDTFVJd0FBY0tJc3g2RUZsTnU3K0lxUDNaWE8rTERIT0p2bGpHWVRscDlKQkZEVGhXV3gvTXhQS0JlcXhlZmY1eWFqczVzLzdtdmRGUzRLTmY1ZnhGZ3NQTDBkandmZGl5N3ViY1Z5WDUvN0JRY2tuSjM5Mm5wYUtPVU1Wa1JFZE90aWkxVWpyRHk3VjF5RGJ0SmRROFZiOXNNOTJ5UDQ3d0J6dVBnTXlvU3JLTlNWWTF2ZW53Q0ExaG9QakwxbXRuTUFlUFNhT2FpMjU2VTRkUDNra3JNT2pVcmFsdmVuR05SV1orM0RydnkvY09EeWFSeThuRjZyN0tLTW5XSlhwWXRDZzluZHgxd1hxbjRWWDRmVXpQamZBSGFsakwrU1JFUjA2MktMVlNPY3I3cU1QZmwvSWJwdFQvaHBQREUyNkY2c3pmNE5NWUc5eERLN0xoNFRIMi9PU2NLUU51SHdWcnZpMFhaOXNMY2dGUmVycjhCYjdZcEJiV3E2OUM3cnlwRmNmTWFoNjEvUlYySFZ1VjloTXB0UUpseEZ1VkNOQ2tNMVBKVE9lT3Z1ZjBBT0dZcjFsYldXdHZuaVRDSTBDdHZqZlBRbUF4YWtmWS9GZlNhSzQ3QXMxbWIvaGgveWpqaFV0OFl5bVUxUXlPUlEyWmxYcXBYR0hSTTdEUmFmQi85OVo2T2Iwc2xxdTE4RDdzUWtJaUtTR29OVkkzMmJmUUQ5VzRmQ1RlbUVSOXYxeGNteUMranJleGVBbXFWdlRwVGxpR1cxSmdGcnMzL0RTMTJpb1pRcE1PbXVCL0R1aWY5aVpHQWZjVXhSUW02eTJBcm1DRnRCNTYzd3g4UTd6MWFjK1JuYTYrNXlNd04yNTUzcTdkTUprMEtHMWdwVkFQQ1A5djJnbENud2ZWNnlOUE5XMldBd0c2R1F5YUdVMjI2eDhsUzVJQ2F3ZDYzdHpncTF6ZTFFUkVUTmdmMHVqVlJoMEdMOStZTUFhcnF2Wm5VZkxZYWFoR3VXV0xIWVc1QXFydUhYMDZzREhtaHpOeDVxMndOQXpYSXRQMTA2MGFUNlJMWHFnbDUvMzQzNGUxRW0vaWpPZE9pNGpxNnQ4V2IzTVhpeit4aXJlYmRPbGVXS2sxZzZLVlNJN1JDRkwrOTVBZi9zT0ZDYzZkMVJqZ1JHZzZsbW5KVzl3ZXNtbUtFMUNmWCtjUEZtSWlKcVRteXhhb0pkRjQvaG9iWTlFT1RTU2d3RWhib3lITEl4aGdrQXZqeTdGeC8wZUJJQThHS1hCOFVnOWtOdWNwTUNnYXRDSTg2bVhtWFFZY1habitvOUp0aTFOZjdSdmgraVduZTFtbDJwVkxpS2xXZCt4c0dpZExSejlzRkxYWWVMWTYxY0ZCcU1hdGNYSTl2MXdZblNIT3d0U01VZlJXZWdzekgvazByMnYxOHQweldEMCszUm13eHdoUVlhTzFNU1pGVVdZbHJLbW5yUDA4ZW5FMlozSDFOdk9TSWlvaHVCd2FvSlREQmo1Wm05K0g4Ulk4VnRQK1QrYWJlRkpxMDhEd2VMMG5GZnE2NWlxS293YUxIem12RllqVEV4WkFpODFhNEFnRlZadjlwZDhGZ09HWHI1ZE1TSXdENkk4QXF5Mm1jMG03RG4wbkY4bTMxQW5LTXF0N29FTTQ5OWl3ZmJSaUMydzMzaXhKaHl5TkREcXdONmVIV0F2ck1CZjVXZVIxSlJodFdjVHVwcjd1NXpKRmhadWkyZGxlb0d2UExhVHBYbGlnSE1rWG1waUlpSXBNUmcxVVI1MVNVd21JMWlpNVd6b3U1ZzhNMjVmZWpyRXlMZVNiZzk3Mml0c1ZBTkVkV3FDd2EzNlE0QVNMbVNiYk5MMFUvamllaUFuaGprMTAwTVlOZEtMam1MMWVmMklhKzZwTlkrRTh6WWxmOFhmaTA4aFZIdCtpSW1vRGRjcjFtSVdDMVhvcTlQQ0hSR3dTcFlYVHNJM2VCQXNLbzI2QUZBbkNpMXNhNGE5V0tYNjZoMmZYR3VzZ0RIUzNQcU9RcjRvTWVURG5WWlhqc0c3ZGxPZ3pFdStINkg2bVd2Slk2SWlHNHZERlpOOUhUdy9WYmpnaDVyZnc5K0xqaGh2OVZJSnJPYVhieXRzMWVqcngzZzdJMS9kWWtHVU5NRnVOak9Nak55R1RBOG9LZlZ6TjltQUg4VVoySnpUcElZUk9xaU5RclljUDRRRWk0azQ4RzJQUkFUMk10cWJjUHJsOVJSWGROaXBUUFczODFaWWFpWlY4dGQ1UXc1WkEwYXlHL1BNUDhJQkRoNzQyeGxRYjNkaUxZQ1ozM2NsRTV3YTJ6bGlJam90c1JnMVFRZFhWdGo0Ti9USlZnNEtWUVlGOXdmU3pKMjJ6em11WkFoVmtGc2dGODNiTCtZZ3N3R3ptYnVwWExCbStHUGlTMDhLODcrakt0R0hRS2RmZUNyY1VOcmpRZmFPSG5DejhrVEJ5K240K3V6ditMRnpzTncxYWpIdnNKVDJKRjNGTGsyV3FqcW96VUorQ0h2Q0xibEhVRVA3MkFNYVJNT2pWeUozT3NtTmxWZjAyS2xOZXJyUFcrSnJtYk5QVGxrOE5hNG9maTZwWUlhU2c0Wi9KeHFndCsxazZFU0VSSGRTQXhXVFRDaDB5QnhyTlRhN04vd2ovYjk0S1JRWVVpYmNPeklTMEZXbGZYaXl6MjlnOFZsWlN6ZGh6SUFjU0ZETU9QWXVnWmQrNzJJSjhSRmxnRWcvcTRIOEVyWGgyMlcvYVA0RFBaYytndmx3bFdrWE1uRzVNNFA0cCtkQmpYb2VyYVl6Q2E3QzBhN3E1d0IxSXpkc3R4ZFdKY2lYYm40T01ESnU4bkJxcDJMcnhoZ3p6blFJdmRpOHNvR3J4WDRXY1pPaDljS0pDS2lPd09EVlNQMThlbUVpTC9YME11dXVvd3RGLzZBU3E3QUUwRlJrRU9HNTBJRzQ2M2pHOFh5Q3BrY0UwT0dpTS8vazc0RFQzYTRENEhPUHVqaTNoYUQvTHJoMThKVERsKy95cUN6ZW01dmJGZTVVSTFMMVRXQkllbnZLUmdpZllMaHJuUjIrRnIyMU5WZDU2TjJFNi92aUd0Yno0SmNXNG56Z0ZudWxteG9WMTNYdjVjSkFvRFQ1UmNiZEN3UkVWRmpNVmcxZ2xxdXhIUFhoS1N2ei8wQ00ycm1yNHB1MnhPZUtoZUVlN2JIUGI1MzRmUDFkQjhBQUNBQVNVUkJWSSsvWjFPUENlaUZkczQrQUlEanBlZHg4SEk2VEdZVHBvYzlDZ0I0cHVNQUhDcktjSGphaGZTS2kranFFUUN0U1VDaHRneVhxa3VScnkxRm9iWU1CWC8vRkdyTG1tMWVKMHNRc295ZHFzLzVxaUx4Y1dkM2YvRnhnYllNZDduNXcwZnRodnRiaCtHM3kybjFuc3RONllTUjdXcVdDaExNUnFUOXZWVFA5Zkt1bHNCa05vdmxwQ1lERU9qaVc2dWJsSWlJYmw4TVZvMFEyeUZLN0lZN1hIeEd2T3RNYXhUdzM1d2t4UDBkdXY3WmFSRCtMRGtISDdVN1lvUHZBMURUTmJiaTdGNEFOUk41cGxkY1JGZjNBUGlvM1RDNjNmOWhZODRoRzFlc2JjdUZ3L2crOXdoSzlKVk5laTFQSHZ5MHdjZDhmZTlrcTRIdzE1TkRCbysvcDJZbzFWOTE2SndYcW9wUWJkVERXYUVXV3dJQklMbjRMTzVyMVJVQThPL1FSekE4b0NmeXFrdGdOTm0rMDlCZDVZd2VYaDNFT3hjUEZKNUdsVkZucyt5Q3RCOGNxbHRqK0drOE1iWHJjSVM0dDhHc3Y5YmpYR1ZoL1FjUkVkRXRqOEdxZ1RxNnRzYkl2eGRPMXBzTStQcmNyMWI3ZCtjZnc0akEzbWpqNUltMlRsNjRwMVZuUE9nZklRYVJIUmRUckZvd3ZzbmFqN2tSc1FDQVVlMzdZcytsdit6ZVVYaXRNc0d4d0ZLZnBrejFZSSszeGsyY2RQVGFzVk4xTWNHTVUyVzU2TzNUQ2Q1cVYzUjFEMEI2eFVYOFZwaUdRVzI2bytmZllTdk1JeEJoSG9FT25mTmk5UldzeXZxMS9vSTN3SVJPZzlETnN4MEFZSGIzTVhnOVpXMlRRekFSRWJWOFhOS21BZVF5R2Y3VkpSb0tXYzNidHVIOHdWb0RuZzFtRTc0OWZ3Q1pGZm1ZYzJLVFZRdk1aVjA1dmoxL3dLcjhxYkpjSENrNUJ3QndrcXZ3dElQeklyVmtRUzYrNHVQTERnWXJvS2IxejJLb2Z6aUFtc0QxZnVwMytQcmNyOGlveUVlNVVGM25ralpsd2xWa1ZsekMrdk1ITWYzWTJtYTdJM0JwNW00VWFNc0ExSXczbTlWOXROV2Rra1JFZEh2aVgvb0dpQW5valJDM05nQnFGbHIrUHJmMlFzZ0FzTDh3RGZzTDArQ3Rkc1dNYm8rSzI1ZG03TGE1aVBHYXJQM281ZE1SY3Nnd3dLOGIxbWIvMXVTNnlsQnpaMXhYandCMGRRL0FKVzBwdnJ2d1I1UFA2NGhnVnoveHNXWGd2Q01PRnFWajBsMURvWlFwTUxoTk9EYm4vSUZDWFJtTVpoTit5RHRpYytIcGxxclNvTVc4VXdtWTMzTWNOSElWUXR6YVlFcVhoL0QvbmQ3ZTNGVWpJcUliaU1HcUFaSkx6cURDVUkxZTNoMnhKR05YdlpOWWRuVVBFRy81LzZuZ0JJNlZucmRaTHVkcUVYNHRPQWtmdFJ1K092ZUxRMTJCMS9OV3V5TEV6UjlkM1AzUnhTTUFuZDNiV3MxaXZ0WEd3dEEzU3JEci85L2VuWWRGVmZadkFML256QXd6N0NpS0NJb0w3dUd1YWJ4dVphWXRtdnFXV2JhTDRVNzZtbXRGcm1sWnBtYXUvVjdUWFBBdGx5ejNMRTNKUXNXRlhFQkZVUlFVRUFTRW1UTno1dmNIemNseFpsaVBBbnAvcm90TE9OczhnOERjOHp6Zjh6elY1Yyt2M0M3K1hGbTVKZ1AycHY2RnAveGJRS01TTUxKeFQwU2UyS0RBVktIbDQxTHVEU3lNMzRGeFRYb0RBRHBYYjRyRW5PdjM5ZitDaUlqdUx3YXJFcmlXbDRtTmwvK0V2OTRiS1g4UDh4VG1VSG9DeGh6OUJxL1U3WVNWNXd1djlWbWNzQnVtWXQ2WjVxbHhSV092QURUd3JJRmdqeG9JOXZBdmNqcUM0a3pTcVpTNkhnWEJ5Z0tVK0k2NDc1SU9vYXRmVStnRUxacDdCeUdpOFROWUdMOEQ1bUlzaTFNUkhieHhGZzA4L05HM1Zuc0F3S3YxdXVCOHpuV2NjQkt5aVlpb2NtT3dLb1hpaENxcnEzazNNZmYwMWlLUEsyNm9Bb0QydnNFWTlmZFNOczVraWJkeCtsWXlUbVZkd2Ftc0swaThUM2VsdVd0MHFQVjNqZFcxdkpzbExvNi9ZYmlGYnk3c3d6c05uZ1FBZFBWcmhscHV2bGljc0t0WVMrOG9TWUFLR2tFTmpVcjQrMTgxZE9wLzdvYjAwM3VqcVZjZ3RIL3ZjeEUwMEFwcWFBVU5YQVFOZElJR0xtb05KSXNGb3NVTXJVb05BU3FNYmZJc3hoejlwbFE5azBSRVZMRXhXRlZRVlZ6K1dZWHU3cUd3Mkp1SnNBQlEzYkh0dWlFTHA3TCtDVktPRmxSMlpGS3p2aVZ1VzJGRjJLMnExSlZub3kvcE1qMVcyNjhkUXkwM1h6d1QwQm9BRU94UkEzTmJ2NFlUbVpldy8vcHBITTY0VUtxN0l0dFhEY2FyOVRwRFVBbFFxd1NvVlNxb0lVQXRxQXMrVnhXRUtQWGZIMFY1S1NnVUx3V0ZscmdkM2xvM3ZOZTBEOTQvdmw2Uk5SR0ppS2ppWUxBcUp3R3VWUUFBMldJKzhzd0dtUDRlNm5MWDZQQmk3WTd3MU9nQkZFenBjSGR2MWsxakxxTFR6aUpielA4N1NGMUdlaWx2NVgvVXQwRVpub1c5dGxYcXk1K2Z1WlZjNnVzc1AvOHpzazE1R0JBVUtnZklGajUxNURzc1UvSXpjU0huT3E3bVpTQTFMd3VaWWk2eXhOdTRiVExDS0psZ2xFeXd3QUlWVkRCSlp1U2FEVkNwVkFoeXExYVdwNmVZcGw2QmVLbE9LTlpkT2xqZVRTRWlJZ1V4V0pXVGZyVWV4WlArelcyMm1Td1NOSGYxbEp4eU1tdDRjWVlYeTBPcktuWGx6NjBUcDViVytrdlJpTTI0aURmcWQ3V2J1OHBmN3dQL085WktMTXczaWZ1dytVb01iaFhTeTJVQklFb21HUDRPWlViSkJLTlpsRDgzU0NZWXpDWVlKVkgrMm1pMjd2dDdtL25PZmFKOHJUdTN2eGpVRWM4R3RBRUF2QkRVRWNkdVhzVHBNZ1JRSWlLcVdCaXN5c241bkZROENkdGdkWGVveWplTFdIMXgvejF0aDlJenJ4L0p1SUFuL1p2amh1RVdydWJkTEd2emNEYjdLaVlmWDRjNjd0WFJ6YThaV2xXcGl6cnUxVzJHUVF0amtFVHN2bllDQUhBaDV6ckdIL3YyNzREMHo0ZkJMTjZUSlcwYytlYkNQalQzQ1VLUVd6VklGZ3RxdXZvd1dEMkF6R1l6SkVtQ0pFa1FCQUZtOC8zNStTS3FyTlJxdGZ6N29sYXJJUWlWZDVwTkJxdHlFcDk5RlhGWmw2RldDZENvQkFncUFhcS80MEtlMllCek9hbllmalZXbm1UeVhsRjY1dlhGQ2J2ZzcrcURDMDRLelExbVU4RmtuZzdtOHlyTXBkd2IrQ1p4SDc1SjNBY1BqUjUxM2F1ampudDExTkI3dzFmbmlTb3U3bkRYNk9DcWRvRmVyWVVBQVlKS2hYM1hUOGxMMmhnbEV4S3lVOHI4SE10Q3RKaXg4T3dPVEd6MlBPYWUyY29Gb2g5QW9sandzNjNWYXVVWENTSXFtdlVOaVNpS01Kdk4wR3FkTDUxV2thbU1SbU9scko3Tno4L0g2OGVXbG5jenlBRXZyU3U4dFc2NHpNV0huZEtxMVBlbGwyeFZxM0RvOWZwNy9qaFV3R1F5UWFQUlZOb1hCS0tLd21nMHdtdzJRNk9wZlAwL2xhL0ZWT0hkRXZQS2JTbVp5dUorRFQzUy9TT0tJa01Wa1VKY1hGeGdOQm9oaW1LbCs1MnF2SU9ZUkVRVmhObHNoa3FsZ291TFM5RUhFMUd4V0grZktsdU5Jb01WRVZFWlNaSlVLWWNzaUNvNnJWWUxTYXBjSzI4d1dCRVJsWkgxYmlZaVVwWWdDQXhXUkVRUEc5NzlSM1J2Vk1hcEZ5cFhhNG1JS3FES1ZnTkNWSmxVdHQ4dkJpc2lJaUlpaFRCWUVSRVJFU21Fd1lxSWlJaElJUXhXUkVSRVJBcGhzQ0lpSWlKU0NJTVZFUkVSa1VJWXJJaUlpSWdVd21CRlJFUkVwQkFHS3lJaUlpS0ZNRmdSRVJFUktZVEJpb2lJaUVnaERGWkVSQldVS0lwSVRrN0d6WnMzblI0VEV4T0R2THc4aC9zc0ZndDI3TmlCL1B6OGU5WEVlK0wyN2R2SXlzcUN3V0FvNzZZNFpiRllrSjJkWGVneEtTa3BPSEhpQkNSSnVrK3R1amZpNHVJSy9Ua2pXK29QUHZqZ28vSnVSR21ZVENac1NqbFMzczBncXRENitiZURScU1wNzJZODhFd21FM1E2bmVMWHZYanhJc0xDd25EOStuVjA2ZExGYnYveDQ4Y3hZY0lFcEtTa29IUG56bmI3dDI3ZGlpKysrQUlIRHg3RXM4OCtDMEZ3L2w0NktTa0pxYW1wU0U5UEw5VkhWbFlXcWxTcG9zanpualZyRnViT25RczNOemVFaElSQUZFWE1temNQVmF0V1JiVnExUlI1akxMNjg4OC9NV0xFQ055NGNRT1BQZmFZdzJOV3JseUpCUXNXd04zZEhjMmFOU3Z6WTVyTlpxU21waUloSVFGSGp4NUZlbm82YXRldVhlYnJGbVh5NU1uWXVIRWpIbi84Y2NYK2owdkNhRFJXcXI5amxhZWxkMGt6NXBSM0U0Z3F2RFJqRG1ycDllWGRETHBIV3JSb2dSWXRXdUNYWDM1QnUzYnQ4TlJUVDhuN3JsNjlpdVhMbDBPbFVtSElrQ0ZGdmpETm5qMGJDUWtKcFc2THI2OHYxcTlmWCtyejcyUU5xV2F6R1FCdzZOQWg3Tnk1RXovLy9ET0dEUnVHUG4zNjJKMlRscGFHanovK1dKSEh0NnBXclJvbVRacmtjTi9telp0aE1wbmc3Ky92Y0wvQllNQ2VQWHVnMCtuUXMyZlBFajF1Wm1ZbTFxNWRpNnlzTE55NmRRdTNidDFDWm1ZbTB0TFNiSHEvcWxXcmhnNGRPbURMbGkyNGZmdDJrZGZ0MkxFamdvT0RTOVFXS3JsS0c2emMxQzZvcmErS3kva1o1ZDBVb2dxcGpxc3ZQRFRLOTZKUXhhRlNxZkRlZSs4aFBEd2NhV2xwOG5aSmt2RHBwNThpUHo4ZmI3LzlOanAyN0ZpczYzbDdlMlBac21VbGJzZWtTWk9RbFpWVjR2T2NjWEZ4QWZCUHNPcmN1VE1pSWlLd1lNRUNMRnk0RUpjdVhjS0lFU05zZXVBTUJnTk9uRGloV0JzQW9HYk5tZzYzWDdseUJZY1BINGE3dTd2RGtBY0EyN1p0UTI1dUxueDhmREIvL3Z4Q0g2ZFBuejVvMGFLRi9QWE5temV4YWRNbUNJSUFkM2QzcU5WcVpHWm1vbUhEaG1qYXRDbCsrT0VITkc3Y0dCRVJFUUNBcUtnb3BLZW5GL2w4cWxTcHdtQjFIMVRhWUNVSUF1cTRWbU93SW5LaWptczFhQVIxZVRlRDdvSCsvZnRERkVYNWExRVVzVzdkT3F4YnR3NUFRZjJQdFQ1cDdkcTFXTHQyclh6c2xDbFRuQVl0VVJRUkV4TlQ0dmJrNXVhVytKekMzQjJzQU9DNTU1NkRqNDhQWnMyYWhZU0VCQmdNQnJpNnV0cWQyN0psUzB5ZlByM01iWEFXbUFCZ3k1WXRBSUIrL2ZyQjNkM2Rici9KWk1MLy92Yy9BQVc5VC92MjdTdjBzZHEzYjI4VHJLeWVmLzU1REI4K0hQdjM3OGYwNmRQeDFGTlBvV2ZQbnZqaGh4L2c2ZW1KaGcwYnlzY0dCZ1ppMnJScEFJQWpSNDdncTYrK1FuaDRPQjU5OUZINWE3by9LbTJ3OG5SeFJaZHFqWEhnWm54NU40V29RdXJzMndTdVd2WllQWWp5OC9PaFVxblFyMTgvbSswWExseEFURXdNUWtORDdXcHY0dVBqRVJzYmF4TldIRjNYR2doS0lpTWpBMTVlWG5iYmMzTnprWnljWE9McjVlUVVsSHFrcGFVaFB2NmZ2L0YrZm41NDU1MTNVS2RPSFZ5K2ZCa0FVTGR1WFRtSUFRVnZ1aDBGTHFYY3ZIa1RPM2JzZ0llSEIvcjM3dzhBU0U1T3hvY2Zmb2dYWDN3UnZYcjF3cFl0VzNEanhnMEF3T2VmZjQ0R0RScllYZWZNbVRPWU1HRUNOQnBOcWVxdjdpNkkxMmcwQ0FvS0FsQlFtd2NVRE04R0JRWEpYenV5ZXZWcUhEaHdvTkRIdW5yMUtnQmcyclJwTnQvcnUzbDdlK09UVHo0cFZ2c2ZaSlUyV0tuVmFnUzcxOEF6MVZ0ZzJ3MWx1MytKS3J0bi9WcWh2cnNmMUdyMldEMm9kRG9kd3NMQ0lJb2lCRUdBV3EzR3RtM2JFQk1UZys3ZHU2TkxseTR3bTgzSXpNeUVyNjh2Tm03Y2lOalkyRUt2NmVYbGhZVUxGNWE0TFdQR2pFRm1acWJkOWxPblRtSHk1TWtsdnA3VnpwMDdzWFBuemtLUFdiWnNHZXJWcTJlM1BTMHR6YTdRZmR1MmJmRHo4ME9iTm0wY0Z2TC85ZGRmY0hkM1I5MjZkWjArM3NxVks1R2ZuNC93OEhCNGVub0NBTmF0VzRla3BDU2NPWE1Hb2FHaFdMMTZOUVJCZ0NSSitQcnJyL0hGRjEvWVhDTS9QeC96NTgrSHhXTEJhNis5VnFJQ2RKVktCY0ErV0pYVzlldlhjZUhDaFdJZGUrWEtsVUwzKy9qNEtOR2tTcS9TQmlzQThOUzdvMnUxcGhBdEVuYW54WlYzYzRncWhKN1ZtNk9MYjJONDZ0M0t1eWxVQ2lrcEtmajg4ODhCUUw2OS9mang0eGcvZmp3QVlPVElrZkt4MmRuWkdEdDJMTHAxNjRaQmd3YlpYV3ZMbGkxWXRXcFZzWWZHTWpNekN4MENLNHl2cjYvZHRxcFZxNkpyMTY0bHZ0YlZxMWVSa0pDQUdqVnFvRW1USm9VZTYrSGhZYmN0TWpJU3AwNmR3c3FWSytXaE9vUEJnS1ZMbDhMVjFSVnIxNjZGMFdpMDYzMVp1SEFoRWhNVDVTSFZ1eVVtSm1MSGpoM3c5L2ZIODg4L0R3QklUVTNGbmoxNzRPN3VqcmZlZWd2TGxpMURibTR1WG5ubEZWeStmQm0vL2ZZYmR1N2NhVlBBdm1qUklpUW5KNk5CZ3dZWU1HQkFpYjQzVmtwUDRUQnUzRGluUThSanhvekI1Y3VYTVcvZVBJY2hNRDgvSDYrKytxcWk3YW5NS25Xd0FvQjYzdjU0MGNVRExiMXE0OC9NQzdpVWw0WkxlVVVYOFJFOVNPcTQrcUtPYXpWMHFOSUFEVDM4NGVOcS8ySkRsVU5lWHA1ZHoxSm1acWE4N2M1NkprOVBUMVN2WGgzZmZ2dXQzWFFNNmVucFdMVnFGZlI2UGVyWHIxL2tIWC9lM3Q2b1hiczJ4bzRkVytJMkwxKyszT0djVThIQndYai8vZmRMZkwxZHUzYmgwMDgvUmNPR0RVdDFmb2NPSFJBZEhZMlZLMWRpeElnUkFJQ0RCdy9pOXUzYjZOdTNMMzc4OFVlc1hyMGFTNWN1UmRXcVZRRVVESldlUDM4ZW9hR2g4cmE3TFZ1MkRKSWs0WTAzM29ERllrRnViaTVXcjE0TnM5bU0xMTkvSGVmT25jUE9uVHNSR0JpSVFZTUdJVE16RXpFeE1aZy9mejVxMWFxRlJ4NTVCTXVXTGNPT0hUdmc2ZW1KU1pNbWxiaFgyWHA4WVVPNnBlSHE2Z3B2YjIrSCs2eTllKzd1N2c2UEtXeDQ4R0ZVNllNVkFQaTRlcUN0U3pDYWVBWENMSmx4MjJ5RXI1WXZMUFJ3eUREbHdsWFFRaTJvNGE3VmMvaXZrcXRidHk1Kyt1a25BQVUxVTZOR2pVS1hMbDB3WWNJRUFJQldxN1U1ZnZUbzBYajc3YmV4WmNzVzFLOWZYOTYrWXNVSzVPYm00cjMzM25OWVlCMFhGNGVrcENUNWErczhXSGR1S3k1cmI4eTJiZHZrYlg1K2ZtalhybDJKcndYODB3dFYycUw0WHIxNjRZY2Zmc0FQUC95QVhyMTZJVGc0R0QvKytDTUE0T21ubjBaQ1FnSXlNek94Yk5reVRKdzRFVURCbkY4QTBMZHZYNGZYdEZnc2NyM1huRGx6TUdmT0hIbGY3ZHExOGZ6eno4dEY3V1BIam9XTGl3djgvUHp3M252dllmcjA2Zmp3d3cvUnRXdFhiTjI2RlhxOUhyTm16Wkpyb2tyQyt2dGQyU2NkZlpBOUVNRUtLUGhoODFJWC9QRzQvOU9YRVZEUUhhelJhT1Q1Y2l3V0M0eEdJeXdXQzFRcUZWeGNYT1Q2QUZKT0FEaFAxWVBFK3JzQy9CT2k3dHgyTjM5L2Y4eWNPUk1oSVNIWXZYdTN2SDNFaUJGbzA2WU4vdld2ZnprODc1ZGZmc0d1WGJzVWJ2MC8ycmR2WDI3QlNoQUVqQmd4QW1QSGpzWDgrZk1SRVJHQmt5ZFBvbDI3ZHZEMzk0ZS92ejlhdEdpQm4zLytHYzg5OXh4cTFxeUpuMy8rR1VGQlFXamR1clhEYTZwVUt2VHAwd2NYTGx5QWo0OFB2THk4OE5OUFB5RTdPeHZEaGcyRFdxMUcvLzc5VWFkT0haczcvTHAwNllKWFgzMFYzMzc3TGJadTNRcEJFREJ0MnJRaWh6Z0xlMjZBZlk5VmVucTZYTXQxN2RvMUFNRDI3ZHR4L1BoeCtXdTZQeDZZWUVVVmowcWxnazZuZzlsc2hpaUs4bENCOVE4RFF4WlI2VmxyaHF6Ky9QTlBKQ1ltQWdCMjc5Nk4wNmRQQTRCOHpOMURnYU5HamNLb1VhUGtyeVZKZ3NWaUtWT2JIUFdXU3BKVW9xVnBYRnhjNUhxdDRzek41RXp6NXMzUnJWczMvUHJycjRpTWpBUUFtM3FtNGNPSFk5aXdZVml3WUFIYXRHa0RVUlF4Y09EQVFxLzV4aHR2eUo5SFIwZGovZnIxNk5TcEU5cTNieTl2Yjl1MnJmeTVKRW40NmFlZjVKNHM2N1oxNjliQnpjME5qUnMzTHZUeG5QMk4xR2cwZGoxV09UazVjaytuVld4c2JKRTNMSkR5R0t6b25sT3IxVkNyMWJCWUxEQ1pUTEJZTE96R0ppb2pvOUVvRDIvZFNhL1g0OWl4WXpoMjdKak5kcFBKVk9qMW5uNzY2VEwvWG03YXRNbXVtUHpZc1dQeU1HWnhUSmd3QVowNmRRSlFNTFdCSkVtRkxzVlRtQ0ZEaHVEMzMzOUhhbW9xZ29PRGJYcWpnb09EMGF0WEwyemZ2aDJKaVludzkvZkhFMDg4VWF6cjV1Zm5ZOUdpUmZEdzhMQUpwM2M2ZXZRb2xpeFpJb2ZkSGoxNklEUTBGRjk5OVJWaVkyTXhjdVJJTkcvZUhNOCsreXc2ZGVwa3N5U1M5Zi9LMld6NU9wM09aaDR6QUFnS0NzS1hYMzdwOFBpREJ3L2FERjNTdmNWZ1JmZU5TcVd5cXc4aGVoRGM3MFdPeDQwYkI0MUc0M0Q5UUdlU2twSVFIeCtQUm8wYU9UMm1TWk1tZU91dHQreTJIejU4R1AvNzMvL3c0b3N2T2h6ZTI3QmhBNDRjY2J4MnE2dXJxMDN0RndCa1pXVWhQVDBkWGw1ZWRsTWllSHA2UXEvWHc5dmJHMWxaV1VoTFM0T2ZuMTl4bnFJZDY5UUt2Ly8rTzVvMmJXcTMvKzIzMzhhdnYvNkt2THc4REJnd29OajFpY3VXTGNQMTY5Y3hidHc0bTBMMzNOeGM3Tm16QjF1M2JzV2xTNWNBQUxWcTFjSzc3NzZMbGkxYkFnQmF0MjZOVmF0V1ljdVdMVGg1OGlST25qd0p2VjZQRGgwNklDSWlBcDZlbmpBYWpRQ2NGNFhyOVhxN0JaRlZLcFhUK2JzNmRlcms4UG5mNmRxMWF6WnpodDNKMnA1TGx5N1pCVG9BRlhxeDdQTEFZRVZFVk1rODhjUVRNQmdNZGkrdWhhbGV2VHBxMWFwVmFPK1BUcWREalJvMTdMWmI3d1R6OXZaMnVMK3dDVG1iTm0xcU0yUUpBQnMzYnNUaXhZdlJyVnMzcHowK3RXdlhSbFpXRnBLU2trb2RyQzVkdW9RLy92Z0RRTUdjV0FNR0RMQlpwaVl2TDAvdUhTcHUwZjdCZ3dleGRldFd0RzdkMm1ZS0JZUEJnTUdEQjh2RGwzNStmbmpoaFJmdzNIUFAyYnloZEhkM3g3Qmh3OUMzYjErc1g3OGV1M2Z2Um41K1BsSlNVdVI1c1lvS1ZsNWVYa1hPS1hVbnZWNlB3TUJBakI4L0htbHBhVmk2ZEtuZG05d1ZLMVlVZVoyWk0yY1crekVmWmd4V1JFU1YwSWdSSStSZWtlTDY2S09QbkJhekF3WHpaYjM1NXB0Tzk2OVlzYUpZTDhCS3FGdTNMdUxpNG5EeDRzVlNGOEV2WDc0Y2tpU2hVNmRPT0hEZ0FKWXZYNDRQUC94UTNyOWt5UktJb2dpdFZvc2ZmdmdCdlh2M0x2Uk92Ymk0T0hsSXJYUG56dGkrZlR0dTNMaUJsSlFVZUhoNFlQRGd3ZGk0Y1NONjl1eUpUcDA2UVJBRVpHZG5PN3lXVHFmREcyKzhnYjU5KytLUFAvNnc2ZFd6QnVZN2h3ZnY1T2ZuaDhURVJLU25wOFBYMTdmWTlhcUppWW5RNlhRT1J3NGFOV3BrMTN0b0ZSc2JpN3k4UExScTFRcHViczdueDNNMHA5akRpTUdLaUtpU1VxdlZlT1dWVjRvODdzU0pFemgrL0hpUng3VnIxdzVUcGt5eDI3NTM3MTRzWExnUW8wYU5jbGlIdEdEQkF2enl5eS9GYTNReE5XblNCRC8rK0NQKyt1c3Z2UERDQ3lVK1B6WTJGbi84OFFkYXRHaUJEejc0QUdGaFlmanR0OThRRnhlSGtKQVF4TWJHSWpvNkdvMGFOVUx2M3IzeDJXZWZZY21TSlpnMWE1YlRhLzd5eXk5eTZGbXdZSUhOdmg0OWVzZ2ZZV0ZoV0xSb1ViSGJPbmZ1WEhtb0VQaW5hTi9STWtGQVFXL2VIMy84Z2ZQbno4UFgxeGZlM3Q2NGV2VXFjbk56SFU2dEFSUXNvWk9abVltbm5ucktacnRlcjRlN3V6c0dEUnFFME5CUWgrZUdoWVhoMHFWTEdENTh1TjBzOTlaZ1N2OWdzQ0lpcWtUeTh2TGtvVGV0Vm92WFgzKzl5SFBXckZsVHJHQ1ZsWldGbzBlUDJtMjM5b3hkdW5USjRmNk1qSXdpcjExU0lTRWhBQXA2aWF4VHRoU1gwV2pFL1BuekFRRGg0ZUVRQkFGdnZmVVdwazJiaHNXTEYrUHp6eitYZzlISWtTUFJ1SEZqZlBmZGQ0aUppY0dSSTBkczd1eTdVOXUyYlpHYW1vckF3RURVckZsVC9xaFJvNGJEM3FYV3JWc1hPbmxtZkh3OGJ0NjhhYmZkR3F3Y3pXWVBRSzZUTzNic0dCNTk5RkcwYWRNRzU4K2Z4L0Rod3gwKzV1M2J0eEVkSFEwQU5zT1hRRUhQcDNVUzFaSzZmUGt5cGsrZmptZWVlY2JwL0Y4UEl3WXJJcUlLTGowOUhTdFhyc1RCZ3dmUnNHRkRlWGtiU1pMa2FSVUtZMTBRdUNqbnpwM0Q3Tm16N2JaYjUwejY4Y2Nmc1gzN2RydjlSZDF4V0JxQmdZRUlEQXhFY25JeTR1TGkwTHg1YzV2OW16ZHZoaVJKNk5xMXExMEFXYk5tRFpLVGs5RzdkMjg1aEhUdTNCbU5HemVHajQ4UGxpeFpnaXRYcnFCbno1NXlVZmZiYjcrTnlNaElMRjI2RkV1V0xISFlwdERRVUtlOU9vNU1uRGpSNlN6dUFEQjE2bFNIQ3lCZnYzNGRnUE5nMWJwMWF3aUNnSDM3OWlFc0xBeXZ2dm9xTWpJeXNHL2ZQcnNwRjZ4OGZId3dldlJvbXptMnlpbzFOUldKaVlsWXZIZ3g2dGV2citpMUt6TUdLeUtpQ3NaZ01PRFlzV1A0OWRkZkFSVDAyc1RGRmF5SDJxQkJBL2s0bzlHSTBhTkhLL0tZUFhyMFFQMzY5ZEcvZjMrN2ZUdDM3c1RjdVhNeGR1eFl1eDRQb0dERzliaTRPS2ZUQXhRbFB6OGZWNjlleGRXclYzSGx5aFUwYU5BQTdkcTFRNWN1WGJCdTNUcnMyclhMTGxoRlIwY2pOallXUGo0K05zT1Q2ZW5wMkxCaEEzeDlmVEY0OEdDYmMrYk9uWXZrNUdRTUh6NGNWYXRXeGRDaFErVjlvYUdoZU9TUlIzRG16Qm1jUFh1MnhNOGhKU1VGQm9NQmRlclVLZkc1ZDdNdWlseTllbldIKzMxOGZOQzJiVnZFeE1SZzkrN2Q2Tm16SnlaT25Jang0OGZMVTFUY1NhZlRPUjFXTEl0MjdkcGg0TUNCV0w5K1BhWlBuNDRsUzVZNERZTVBFd1lySXFJS0pDNHVEaE1tVEpEdkRCTUVBU0VoSWVqUW9RTTZkdXhvVTF5dDFXb3hZOGFNSXEvNTg4OC9PNXhsL2VyVnEvSjhWODJhTlFOZ3V5eU4xYWxUcHdBQUowK2VkTHBHWFVoSUNQYnUzUXNBYU5teUpRSURBK1Y5WnJNWmFXbHBTRTFOUldwcXFqeHA1Zjc5KzNIdzRFRzdpVUREd3NMUXJsMDdQUHZzczRpS2lzS2VQWHZ3Mm11djJkd2RhTDJMNzg2Z0NSVDA4a1JFUk1Cc050dlZHK24xZXZqNCtLQmp4NDdvMmJPblhiRjFSRVFFWEZ4Y2JOcnV5TTJiTjVHUWtJQ0VoQVNjT1hOR3JsOTYrZVdYOGZiYmJ4ZDZibEhNWmpPU2twSVFFQkJRNk4yV0w3LzhNbUppWXVUZW9vWU5HMElRaFBzZWJONTg4MDJjT0hFQ3AwNmR3b3daTS9EWlo1K1ZldDZ4QndXREZSRlJCZEtvVVNPNHVibWhWYXRXNk5TcEUwSkRRNTB1anF0V3E5R21UWnNpcitsc3VQRDgrZlA0NzMvL1crVDUxcEQzMjIrL3lkTVhGR2JFaUJFSURBeEVkblkyaGc0ZGlyUzBOSWVUajJabVpnSW82SmtKQ0FoQVlHQWdBZ0lDOE5oamp3RUFhdFNvZ1Y2OWVtSGJ0bTJZTzNjdVpzK2VEVUVRa0o2ZWp2VDBkSGg0ZUtCMjdkcDIxeTFzU01yWDF4ZFRwMDUxdU05YW1PMm9yUmFMQmRPblQ4ZXBVNmZzZ21EMTZ0WFJyVnMzUFByb28wNGZ0N2dTRWhJZ2lpS0NnNE1MUGE1NTgrYm8zYnMzdG03ZGlqRmp4dURWVjE5Rjc5NjluUmF2bDVRa1NSQkZFU2FUU2Y1K3BLV2xRYTFXUXhSRkdJMUdHSTFHR0F3R2RPblNCYWRPblVKY1hCeFdyVnBWNkoybER3TUdLeUtpQ3NURnhRWHIxcTByMXJDYXlXVENtalZyaWp6T1dlRjY1ODZkNWNXWEMyTWRDaHcrZkxqRG9VQm5QRDA5SVFnQ0pFbEMxYXBWVWJ0MmJRUUdCcUpXclZweWlBb0lDQ2kwd0h2dzRNRTRmUGd3WW1Oak1XUEdEUHpuUC8vQmpoMDdBQlFFcUxJdWpTVkpFbTdkdWdWUFQwOTVndENEQnc4Q2dNM1VBaXFWQ25sNWVjakl5RUM5ZXZVUUVoS0NrSkFRUFBMSUl3N245Z0tBNmRPbkYzckhuSFZXOWp2OStlZWZBRkRvUks1V0kwZU9oTWxrd3ZidDIvSDExMTlqMWFwVmFOV3FGWm8xYTRZNmRlcWdSbzBhOFBiMmhydTdPMXhjWENBSUFpd1dDN1JhTFVhTUdJSE16RXlZeldhWXpXYVlUQ2FZVENiNWMwZkxHMDJlUExuSU5xMWR1eFp0MjdhMUc3cDltREJZRVJGVk1NV3RWVEtaVEZpNWNtV3BIbVBNbURFNGQrNWNzWTYxRHYvTm56L2Y2YklwZDJ2UW9BSG16WnVIdVhQbnd0dmJHM3A5NlJZTDkvTHl3b3daTXpCcDBpVDg5dHR2aUk2T2x0dlR0V3ZYVWwzemJvTUdEWUxSYUpTLzc5WmkvTHQ3dnQ1OTkxMTRlSGdVdTFmSVdoZFhFdFp6N2x4LzBCbEJFREIyN0ZpRWhvWWlLaW9LY1hGeGlJbUpRVXhNak5OejJyVnJoNDgvL2hpNXVibHlrVHhROERPbjArbmc2dW9LblU0SEZ4Y1g2SFE2K1hPOVhtK3p6ZEhIMGFOSHNXL2ZQbnp5b1dJU3BnQUFISWhKUkVGVXlTZFl0bXhab1VPWkR6SUdLeUtpU2txdjEyUERoZzFGSGhjVkZXWFhzL1hpaXkvS1EzSDNnbytQRHdBNDdjMHBpWHIxNm1ISmtpWDQ1cHR2OE50dnY4Rm9OS0puejU3bzFxMWJtYTh0Q0FJZWZmUlJYTHg0RVdhekdaSWt3ZDNkSFMxYnRyUWIwaXJwYzFtMWFwWDhmWEJrOXV6WjhqUUlWa09HRE1Hc1diTnNoZ0lGUVlCV3EzVzY1RTdIamgzUnNXTkhwS2VuNC9qeDR6aDM3aHlTazVPUmxwYUd6TXhNNU9YbHdXZzBRcElrZVZxRUw3NzRBaXFWU2c1T1N0UkZQZkhFRXpoMzdoeXFWS2tDZzhIdzBBWXJsZEZvTE50eTVrUi95OC9QaDBhaktmV2RRVVNWVlg1K3Zyd2NDVkZacGFXbE9aMEZ2YUs3ZXZVcS9QejhGSDBkeU03T0xuV1BaM25nS3lBUkVWRUZVbGxERlFBRUJBU1VkeFBLM2NOOVR5UVJFUkdSZ2hpc2lJaUlpQlRDWUVWRVJFU2tFQVlySWlJaUlvVXdXQkVSRVJFcGhNR0tpSWlJU0NFTVZrUkVSRVFLWWJBaUlpSWlVZ2lERlJGUkdUbGJhb1NJeXE2eS9YNHhXQkVSbFpFa1NmTEN3RVNrSE92NmpaVUpneFVSVVJtcFZLcEs5OGVmcURLUUpFbVJCYUx2cDhyVldpS2lDa2l0VmtNVXhmSnVCdEVEUnhSRkJpc2lvb2VOdFFiRWFEU1djMHVJSGh3R2d3RUFhNnlJaUI1S1dxMFdKcE5KZmpFZ290SXpHQXd3bTgzUWFyWGwzWlFTMDVSM0E0aUlIaFJhclJhaUtDSXZMdzhhalFhQ0lGUzZkOXRFNWNWYXFHNGRWcStNb1FwZ3NDSWlVcFJXcTRYWmJJWW9pbkxoTGU4WUpDcWNXcTJXZjE4cSt4c1NCaXNpSW9XcDFXcWJGNGJLK3M2YmlFcU9OVlpFUkVSRUNtR3dJaUlpSWxJSWd4VVJFUkdSUWhpc2lJaUlpQlRDWUVWRVJFU2tFQVlySWlJaUlvVXdXQkVSRVJFcGhNR0tpSWlJU0NFTVZrUkVSRVFLWWJBaUlpSWlVZ2lERlJFUkVaRkNHS3lJaUlpSUZNSmdSVVJFUktRUUJpc2lJaUlpaFRCWUVSRVJFU21Fd1lxSWlJaElJUXhXUkVSRVJBcGhzQ0lpSWlKU0NJTVZFUkVSa1VJWXJJaUlpSWdVd21CRlJFUkVwQkFHS3lJaUlpS0ZNRmdSRVJFUktZVEJpb2lJaUVnaERGWkVSRVJFQ21Hd0lpSWlJbElJZ3hVUkVSR1JRaGlzaUlpSWlCVENZRVZFUkVTa0VBWXJJaUlpSW9Vd1dCRVJFUkVwaE1HS2lJaUlTQ0VNVmtSRVJFUUtZYkFpSWlJaVVnaURGUkVSRVpGQ0dLeUlpSWlJRk1KZ1JVUkVSS1FRQmlzaUlpSWloVEJZRVJFUkVTbEVVOTROSUNKNjBKak5aa2lTQkVtU0lBZ0N6R1p6ZVRlSnFGVFVhclg4Y3l3SUF0UnFkWGszcWNKanNDSWlVcEFvaWxDcFZOQnF0WHdob2dlQzlZMkNLSXFRSkFsYXJiYThtMVNoTVZnUkVTbEVGRVZvTkJxNHVMaVVkMU9JRktOV3E2RldxNkhWYW1Fd0dDQ0tJc05WSVZoalJVU2tBRkVVb1Zhckdhcm9nYWJUNmFEUmFDQ0tZbmszcGNKaXNDSWlLaU96MlF5VlNnV2RUbGZlVFNHNjU2eHZIbGc3NkJpREZSRlJHVW1TQkkyR2xSWDA4TkJxdFpBa3FieWJVU0V4V0JFUmxaSDFyaW1paDRVZ0NBeFdUdkF2QVJGUkdmSHVQM3JZcU5WcXZwbHdndDhWSXFJeVlxMEpQWXo0Yys4WWd4VVJFUkdSUWhpc2lJaUlpQlRDWUVWRVJFU2tFQVlySWlJaUlvVXdXQkVSRVJFcGhNR0tpSWlJU0NFTVZrUkVSRVFLWWJBaUlpSWlVZ2lERlJFUkVaRkNHS3lJaUlpSUZNSmdSVVJFUktRUUJpdFNsTVZpS2U4bUVORkRManM3dThoakRoMDZoTXpNelB2UW1udm41czJiaUltSndmbno1OHU3S1hRSEJpdFNsRXFsS3U4bUVEMFEvdmpqRDB5ZlBoMjNidDI2NTQ5bE5wc1YvU2p2TjFnVEowN0U2NisvanRPblR6dmNuNUdSZ2NqSVNBd2VQQmlpS0NyeW1ObloyWWlQajhlK2Zmc1FGUldGM054Y1JhNWJtSk1uVDJMeTVNbjQ5dHR2Ny9salVmRnB5cnNCOU9BUUJBR1NKSlYzTTRncVBVbVM4SC8vOTMrNGNPRUMvdnJyTDR3Yk53N3QyclVEQUVSSFIrUDc3Nzh2OWJYYnQyK1BnUU1IeWw5blpXWGhoUmRlS0hPYjd6Umh3Z1E4K2VTVDh0ZHIxcXpCMGFOSEZYMk1WMTU1QlczYnRyWGJmdnIwYWNUSHg4UFQweE4xNjlaMWVPNnVYYnNnU1JLZWZ2cHBhTFhhRWozdTd0MjdFUmNYaDZ5c0xOeTZkUXRaV1ZsSVQwKzNDMUx1N3U1bzJyUXBEaDA2Vk9RMTNkemMwSzlmdnhLMWd5b3VCaXNpb2dwR0VBUjgvdm5ubUR0M0xnNGNPSUJKa3laaDRNQ0JlT3V0dDVDZW5vNFRKMDZVK3RvMWF0Und1RjJ2MTZOcDA2YWx2aTRBWExseUJUZHUzTERibnBTVVZLWTJPL0wwMDA4NzNMNTU4MllBUVAvKy9lSHE2bXEzWHhSRmJOcTBDUUFRSHgrUEdUTm1PSDBNSHg4ZmpCdzUwbVpiZEhRMERodzRBSjFPQnc4UEQyUmxaUUVBZXZic2lZc1hMK0xzMmJONDk5MTM4ZGhqaitIUW9VTll1WEpsa2MvRjE5ZVh3ZW9Cd21CRmlsR3IxWXAxcXhNOTdOemQzUkVaR1ltb3FDaDgvZlhYV0w5K1BSSVRFOUdoUXdjQVFQZnUzZkhhYTY4Viszb0hEaHpBaWhVcm5PNnZVYU1HUHZua2t6SzErYXV2dnBKRGl5T3paODlHczJiTnl2UVlhOWV1eGZyMTZ4M3V5OGpJd1A3OSsrSG01b2ErZmZzNlBHYkhqaDNJeU1nQUFNVEd4aGI2V0g1K2ZuYkJ5bXI5K3ZYdzhQQkFXRmdZTWpJeU1HN2NPQ3hkdWhSbno1NUYvZnIxVWJWcVZmblk0Y09IeTcxckgzNzRJY3htTTJiT25DbC9uWitmWC9pVHBrcUZ3WW9VWXcxV0pwTUpHZzEvdElpVThOSkxMNkZPblRyNDVKTlA4TzkvL3h0WHJsd0JVQkM4QWdNREFRQzV1Ymt3bVV6dzl2YVd6N3QrL1RwOGZYMmhWcXNCRlBTK2xEZWRUdWV3RjZra0NodTYrKzY3NzJBeW1mREtLNi9BdzhNREFQRFpaNS9CYkRiajlkZGZoNCtQRDlhc1dRT2dZRWowZ3c4K2NIaWRqejc2Q0VlUEhrV3JWcTFLMWNhN1N5SjhmWDBSRkJRRUFOQm9ORkNwVkRaZk81S1ptWWtKRXlZVStqalc0Y2ZZMkZpRWg0Y1hldXlnUVlQUXBVdVhZcldmeW9hdmZxUW90VnJOWUVXa3NJNGRPMkxObWpWd2RYV0ZsNWNYM25ubkhUUm8wQUFBY08zYU5iei8vdnZRYURTWU8zY3VQRDA5Y2VQR0RVUkVSS0JxMWFxWVBIa3lBZ01ERVJJU2duSGp4c2xockx4a1ptYkN3OFBENW0vRTlldlhzWGZ2WHZUbzBRTyt2cjUyNTBpU2hIMzc5aUUwTk5UcGRWTlNVckI1ODJaVXFWSUZMNzc0b3J4dDE2NWRVS3ZWZVAzMTE3RisvWHFrcDZkREVBVEV4TVRnMUtsVGRuVmEyN1p0dzlHalIxR2xTaFVNSFRxMFJNL05ldk9PRXJXbW9paml3b1VMeFRvMk56ZTN5R090UTVaMDcvSFZqeFNsMVdwaE5wdGhNQmlnMCtuS3V6bEVsZEs1YytmdysrKy80K1dYWDVZRGlMV25Kemc0R01IQndRQUs3Z3I3NktPUGNPdldMYlJ2MzE0K1ZxdlZvbmJ0Mm9pTmpjWFFvVU14Yk5nd1BQUE1NNFdHcW12WHJtSFVxRkZsYW5kcWFtcWgrK1BpNGpCcDBpUU1HalRJcG9CKzkrN2RXTGx5SmR6ZDNmSGNjOC9CWkRMWjlFd2RPblFJczJiTlF1L2V2WjMydksxWXNRS2lLT0xOTjkrRVhxOEhBS3hidHc2U0pHSGd3SUV3bVV6WXNHRURQRDA5TVdYS0ZFeWVQQmxmZmZVVkZpMWFKQitmbEpTRXhZc1hBd0JHang0TlQwL1BVbjBmbEx5SnAzYnQycGczYjU3RGZZY09IY0xjdVhQUnNXTkhqQnMzenVFeDMzenpEYlp1M2FwWWU2aG9ERmFrT0JjWEZ4aU5Sb2lpV09JN2JvZ2VkcElrWWNhTUdVaE9Ua1owZERUR2p4K1BldlhxMlJ4ak5wdXhaczBhckZtekJwSWs0ZGxubjhYbzBhTWhDQVV6NlBqNCtHRDI3TmxZdFdvVjFxNWRpM256NXVINDhlTVlNMmFNSENMdUpvb2lMbDY4V0thMkYxVmoyYmh4WTNrNDdva25ub0Nmbng4QVlNK2VQZERwZEdqZHVqVkdqUnFGRmkxYTRKMTMzcEhQMjdadEd3RGcyV2VmeGNHREIrMnVlL3IwYWV6YnR3OUJRVUhvM3IwNzh2UHprWktTZ3AwN2Q4TFgxeGN2dmZRU3BreVpBbEVVRVJFUmdiWnQyNkpQbno3WXZIa3pQdjc0WTBSR1J1TGF0V3NZUDM0ODh2UHowYnQzYjNUcTFLbkV6OTg2N0dvMm0wdDhyak9DSU5nTThkN0pHclkxR28zVFkvZ0c5LzVqc0NMRkNZSUFyVllyLzVGbHVDSXFQa0VRRUJrWmlhbFRwK0xjdVhNWU1XSUVoZzhmanVlZWV3NUFRYS9LbkRsekVCOGZEMEVRTUdUSUVBd1lNQUJBUWEzTjJiTm4wYjU5ZXdRSEIrUE5OOTlFczJiTk1HUEdET3pkdXhmbnpwMURaR1NrWE45enA2Q2dvRUtMMjR0ai9mcjEyTE5uajF6ZmREZXRWb3Z3OEhCTW5Ub1ZpeGN2Um1Sa0pJNGRPNFlyVjY2Z1I0OGVDQWdJZ0NpSzJMaHhJM3IxNm9XZ29DQ2twcVlpSmlZR0lTRWhDQTRPZGhpc3pwNDlLMzl2ck44bnE3Q3dNSmpOWnFTbHBhRlZxMWJvMmJPbnZQMzA2ZE9Jam83R1o1OTlobVBIamlFOVBSM2R1blZ6V3JCZUZHdXc0clF6RHpjR0s3b24xR28xVkNvVmpFWWpKRW1DVnF1VjMwMFRVZUhxMWF1SFJZc1dZZmJzMlRoMDZCRG16NStQQ3hjdVlQVG8wVGg4K0REaTQrUGg0K09ES1ZPbTJCUlkvLzc3NzlpMGFSUGMzZDNsNGNKSEgzMFVYM3p4QmFaTW1ZS2twQ1NjTzNmT1liQlN3c0NCQTIyRytCenAxS2tUV3JkdWpRTUhEaUFtSmdZLy92Z2pBS0IzNzk0UUJBSERody9IdUhIajhPV1hYK0tUVHo3QmQ5OTlCMG1Tbk43bEJ4VFVvRVZIUjZOS2xTcnc4dkpDV2xvYURodzRnS1pObTZKNzkrNVFxVlQ0OU5OUGJRS1BUcWZEOU9uVE1XVElFT3phdFFzQTBMWnRXMHlZTUtIVWY2dWM5Vmo5OU5OUDhqeGU2ZW5wc0ZncytPS0xMK1N2MmF2MFlHR3dvbnRHRUFSNVdOQm9ORUlRQktqVmF2bVBGbWRwSjNMTzNkMGRVNmRPeGRLbFM3Rng0MFo1Z3RCKy9mb2hJeU1EL2ZyMWMxam83VWo5K3ZXeGNPRkM3TisvSDA4ODhZVE5QbXZZc1A0K3BxZW5ZL1hxMWFWdWQvZnUzZEc4ZWZOQ2p4aytmRGpDdzhNeGI5NDhwS2VuSXlRa1JKNURxMlhMbHZqWHYvNkZnd2NQWXV2V3JkaStmVHNDQXdQUnVYTm5wOWZ6OS9lWHA0cVFKQWtqUjQ2RUlBZ1lQWHEwL0x6OC9mMXR6a2xPVHNiaXhZdHRpcnJQbkRtRGpSczNvbmZ2M2tYZXZlam83NWUxeHUzdUhpdEhrNlArOU5OUDh1Y01WZzhXQml1NnB3UkJnRjZ2aDlsc2hzbGs0anhYUkNVZ0NBS0dEUnVHYnQyNnljRWpQejhmZ3dZTkFnRGs1ZVhaSEc4eW1RQVUxRHJkdmMvZDNSMVBQLzAwOHZMeW9OZnI1V0J3Ky9adEFQL1U2OXk2ZGN2bVJiK2tnb09EaXd4V2RldldSZS9ldmJGbHl4WUFrTy9pc3dvUEQ4ZWZmLzZKQlFzV0FDam9DU3R1TDlMV3JWdVJrSkNBZ1FNSHluZE8zaWs3T3h2cjFxM0RwazJiWURLWlVLMWFOYnp6empzNGR1d1l0bTNiaHVYTGwyUGR1blhvMWFzWGV2WHFoVHAxNnRpY2IvMGVPN3J6MlJxUTd2NDdOMkhDQlB6clgvOXkyTjZSSTBmZWwrVnY2UDVoc0tMN1FxMVd5OTNrRm90RmZrZkhXZ1I2RUNoWnJPeUlOVlFWZC9tWnhZc1h5M2UzT1JJVkZTVlBZR2tOWUc1dWJnQ0FXclZxNGV1dnZ5NTFXKytjR0xNd3ZYcjFrb05WNDhhTmJmYlZyRmtUL2ZyMXc0WU5HK0RyNjJ1elBFNWhVbEpTc0dMRkNnUUdCdHBObm5ybXpCbHMzYm9Wdi96eUMwUlJoQ0FJNk4rL1A5NTg4MDI0dXJyaThjY2ZSN2R1M2ZEVlYxL2g0c1dMK082NzcvRGRkOStoWHIxNkdEQmdnTndHbzlFSW9PQW1uYnRaYnd5NE85UzZ1TGc0N1FINytPT1BZVEFZa0p1YkMzZDNkN3Y5UnFNUjhmSHhEcys5ZHUwYUFDQW5KOGZwTVRkdjNuUzRuZTRkQml1NjcxUXFsUnl5clA4U1ZXYjNNbGdsSnljaklDQUFLcFVLR28wR1RabzBjWGljd1dCQVltSWlnSUxlRkVlOU5WWjMzbEJpN2JHeUJpdXRWbnZQYXJEdUZCVVZKWC8relRmZllPellzVGI3cll0UDUrVGtJRE16RTlXcVZTdjBlcUlvWXViTW1jalB6OGQvL3ZNZm0rQ3phZE1tZlBYVlZ3QUtlZ0c3ZE9tQ1YxNTVSYTVEczJyZHVqV1dMbDJLdlh2M1l2MzY5YmgwNlJJU0V4UGg1ZVVsSDJNMEd1VkpQdTltUGM0NnMzdHgrUG41SVM0dUR1SGg0VFkzS1ZoZHUzWU5JMGFNS1BRYXg0NGRLL0lZdW44WXJJaUlLckNKRXlkQ3JWWmo4dVRKYU5Tb0VSWXVYR2gzak1WaXdiUnAwK1JnWlRLWjhOUlRUNkYzNzk1RlhqODlQUjBBbk43SmR5K2NQWHNXdi83Nks0S0RnNUdibTRzZE8zYWdiOSsrcUYrL1BvQ0NlYngyN3R3SnJWWUxnOEdBRlN0V1lPTEVpVTZ2WnphYk1XZk9ISnc1Y3dZdFdyUkFSa1lHdnYvK2UxeS9maDNYcmwzRGdBRUQwS2hSSXdRSEI2TlhyMTV5dlpXekFOU21UUnUwYWRNR3AwNmRRbHhjSE5xM2J5L3Z5OHZMYzFvVFpaMCtJaVVsQlVEeDYwZ1RFeE1oaXFMRFhqQlhWMWUwYnQzYTRYbHBhV21JajQrSHI2K3ZYYS9mM1dyV3JGbXN0bERaTVZnUkVWVlFseTlmbGwrazcrdzF1ZHZ5NWN0eCtQQmh0RzNiRmtlT0hFSExsaTN4NVpkZm9tYk5tbkxSdXpQV3VhdHExNjZOeU1qSUV2VzJGS1pGaXhZWU1tU0l3MzFMbGl3QkFBd2RPaFRwNmVtWVBYczJsaXhaSWhlZ0wxcTBDQmFMQlpNblQ4Ynk1Y3Z4ODg4LzQvbm5uM2U2U0hST1RnNzI3ZHNIQURoeDRvVE5nczlhclJaaFlXRll0R2dSOXUvZmo0aUlpQkk5aDg4Kys4eG1XM3A2dXRQL2kxcTFhZ0VBenA4L0R3RHkzRklYTDE0c2REbVpRNGNPQVNnbzNMY1NCQUh1N3U0SUNnckMxS2xUSFo2M2YvOStUSjgrSFUyYk5rVmtaS1RkZnM0bFdENFlySWlJS3FpWW1CZ0FCZE12M0gxWEcxRFFVN1YwNlZKOC8vMzNHRDkrUEJJU0VuRGt5QkYwN2RvVnZyNisrUERERC9IKysrOFh1aFNNTlZnRkJ3ZGp4NDRkdUg3OXV0MHgxa1dDclhmNkZvZWo5Z0xBOXUzYkVSY1hoOURRVUxScTFRb1dpd1ViTm14QWJHd3NEaDA2aEt5c0xMbVhxRk9uVGpDWlRKZzVjeWFXTGwwcVQxRndOMjl2YjNUcTFBbXVycTZvV2JNbUFnSUM0Ty92RDM5L2YxU3RXdFd1NThqUHo4OXUwdFU3M2I1OUd5ZFBuclRiYmphYmtaV1ZKUWVvdTdtNXVhRldyVnBJU0VoQWJtNHVtalp0Q3IxZWp6VnIxdUQ4K2ZPb1VhT0d6ZkVXaXdYbno1L0h5Wk1uMGJKbFM1djl2cjYrMkx4NXM5TTJGc1ppc1dEZHVuWFl2WHMzRml4WVVPb1o1S2wwR0t5SWlDcW9QLy84RXdBY0JpT2owWWd2dnZnQ3UzZnZ4b3N2dm9nZVBYb2dJU0ZCM2o5NjlHZ2tKaVppNnRTcGlJaUl3RFBQUE9Qd01jNmRPd2VnSUZnNUtscVBpWW5CbENsVG9GS3BNSFBtVEpzZXNQejhmSmhNcG1JUEkyWm1abUw1OHVYUTZYUVlObXdZZ0lMaHNyZmZmaHVmZnZvcGtwT1Q4ZTIzMzBLcjFjbzFRMTI3ZGtWVVZCVCsrdXN2L1BiYmIwNnY3YWpIeHBuMjdkdmozWGZmZGJvL01USFJadVozcXhzM2JzQmlzUlE2elVXN2R1MndlZk5tN04rL0gwOC8vVFNtVEptQ1JZc1dJVG82MnVrNWJkdTJ4WHZ2dlZmczloZkZZckhnOE9IRHVITGxDbWJObW9XWk0yZHlIc0g3aU1HS2lLZ0N1bjM3dGp5a2RYZXdTazVPeHJScDAzRGh3Z1gwN05uVFlRaHdkM2ZIckZtek1HclVLSGxKbTRpSUNMbElIUURpNCtOeC9mcDExS3haMCtHU0tDa3BLZmo0NDQ5aHNWZ3dZc1FJbTFDVm5aMk5pUk1ud21Bd1lOYXNXWEo5VVdGV3IxNk43T3hzaEllSDIvUm9kZWpRQWQ5Kyt5M216Sm1Ebkp3Y0RCNDhXRjdYVUtWU0lTd3NEQk1uVHNUdTNic0xMY3AzeEdBd0lDRWh3V25SZjBsWUZ6b3U3TGwyNzk0ZG16ZHZSbFJVRko1ODhrbDA3TmdSSFR0MnhPM2J0KzJtVlJBRUFWNWVYb29QMXdtQ2dNbVRKeU04UEJ5SER4L0dxbFdyOE9hYmJ5cjZHT1FjSXl3UlVRVjA4T0JCaUtLSTZ0V3JvMUdqUmdBS3BpZlp2SGt6aGcwYmhnc1hMcUJQbno1MmQ5UGRxVnExYXZqODg4OFJFQkNBdlh2M0lpd3NESHYzN3BYM1crdVN1blhyWm5kdWRuWTJwa3laZ3V6c2JQVHIxdy9QUC8rOHpYN3JzTmVsUzVmazNyR2lEQjQ4R0VPSERrWC8vdjN0OXVuMWVvU0docUpkdTNieUVqMVdiZHUyeGRTcFUvSFJSeDhWZW4yVHlZVHo1ODlqeDQ0ZG1EOS9Qb1lPSFlvK2ZmcGd6Smd4UmJhdE9LeTFVM2ZmVFhpbkprMmFvSFhyMWtoT1RzYThlZlBrS1dYYzNOeFF2WHAxbXc5Zlg5OTdWZ05WclZvMWpCOC9IZ0N3WnMwYUhENTgrSjQ4RHRsamp4VVJVUVZrRFVEV2lTVlRVbEl3YmRvMEpDUWt5TDA0TDczMFVwSFhxVm16SnViUG40L0l5RWljT25WSzdvSHEwcVdML0JpUFAvNjR6VGtaR1JuNDZLT1BrSlNVaENlZmZGSWV0cnVUV3EzR2hBa1RvTlBwc0gzN2Rvd2RPeFl6WnN6QUk0ODg0clF0Ym01dStQZS8vKzEwZjQ4ZVBkQ2pSdytIKzZ5OWRvN212dnY5OTkreGV2VnFYTHg0MFdaeVRxMVdpeVpObXFCRml4WU9KL1FzcWRPblR3TW9QRmdCUUVSRUJJWVBINDdkdTNmajJyVnJHREprQ0pvMWExYm14d2NLaHZsTUpoTk1KcE5jKzJZd0dKQ2NuQXlqMFFoUkZPWFZMaVJKUXBNbVRYRG16Qm5NbVRNSFM1Y3VMZlk4WTFSNkRGWkVSQlZNWm1hbXZBeUtkU21YNnRXckl5QWdBQmtaR1pnMGFaTE5IV1JGOGZIeHdieDU4N0I2OVdxa3BxYWllL2Z1aUlxS1FscGFHdXJYcnk4WGNvdWlpS2lvS0h6Ly9mZkl5Y21SNjNJKy9mUlRtTTFtbU0xbVNKSWsveXRKRWt3bUV3UkJRRTVPRGlaT25JaVpNMmVpUllzV2lud2Zjbk56SVFpQ1BMbG1ibTR1WW1OakFjQm1TTlBIeHdjSkNRbnc4UEJBbXpadEVCSVNna2NlZVFSTm1qUngyQ04wNk5BaHVUZkhFV3RndVpQQllNRHg0OGVoMSt1TG5PY3JNREFRYytiTXdRY2ZmSUM0dURoRVJFUWdJQ0FBclZ1M1JzT0dEUkVRRUFCZlgxOTRlWGxCcDlOQnE5WENZckZBclZaajc5NjlXTGx5cGZ6OU5wbE04cjhtazhsaHNJeUppU2x5cUM4ek14T2ZmUElKUHY3NFl5NG5kbzh4V0JFUlZUQy8vdm9ySkVtQ2o0OFBRa0pDQUJUMEVFMmFOQW0zYjk4dTFWMWVnaURnalRmZUFGQVFFdGF0V3djQU5pL0lHbzBHZS9ic1FVNU9Eb0NDM3FFOWUvWTR2YVpHbzdHNVV6QS9QeCtUSjAvR3JGbXpGQWxYVzdac3dYLy8rMStvVkNwb3RWcWJXYy92bkxlcGNlUEdXTDU4T2VyVXFWT3MwSkNlbmk3UDMxVmNDUWtKTUJxTkNBME5MVlloZUpNbVRiQjgrWEpFUlVWaDU4NmR1SHIxS3E1ZXZWcm9PUXNXTElBZ0NFaE5UWlczcVZRcXVMaTRRS2ZUd2R2YlcvNWNwOVBaZkY3WWgxcXR4dUxGaTNIa3lCRnMzYm9WZmZyMEtkRnpwNUpoc0NJaXFtQzZkZXNHczlrc0w3MWlwVmFyRmJsMVhxZlQ0Y2tubjBSaVlpSWVlK3d4ZWJ0S3BjSTc3N3lEcEtRa0JBUUV3TVBEQXg0ZUhuQjFkWVZlcjRkZXI0ZFdxNFZXcTdWYk5VR1NKRXlmUGgwSERoeEFkSFMwSXNHcWFkT21DQW9La250dlZDb1YvUDM5TVhEZ1FKczc4d1JCUU4yNmRZdDkzVjY5ZW1INDhPRk85eWNsSldIa3lKRTIyeDU1NUJFOC92ampkcE4xYXJWYXAxTlErUGo0SUR3OEhHRmhZVGg5K2pST256Nk5peGN2SWpVMUZSa1pHY2pKeVVGK2ZqN01aak9DZzRQUnRHbFQxSzlmSCt2WHI1ZERrWkkxV0Y5KytTVVhmTDRQVkVhajBWTGVqU0FpcXN6eTgvTXIzVnhCSnBNSnFhbXA4dDEzU2hCRkVRY09ITENyMlhwUUdBd0dHSTNHU3ZkL2JaV1VsS1RvY2tYWjJkbnkrb2owRHdZcklxSXlxb3pCaXFpc0dLd2M0M1FMUkVSRVJBcGhzQ0lpSWlKU0NJTVZFUkVSa1VJWXJJaUlpSWdVd21CRlJFUkVwQkFHS3lJaUlpS0ZNRmdSRVJFUktZVEJpb2lJaUVnaERGWkVSRVJFQ21Hd0lpSXFvN3ZYelNONkdQRG4zakVHS3lLaU1wSWtDV2F6dWJ5YlFYVGZtTTFtU0pKVTNzMm9rQmlzaUlqS1NLVlM4VVdHSGlxU0pFRVFHQ0VjNFhlRmlLaU0xR28xUkZFczcyWVEzVGVpS0RKWU9jSHZDaEZSR1ZsclRZeEdZem0zaE9qZU14Z01BRmhqNVF5REZSR1JBclJhTFV3bWsveWlRL1FnTWhnTU1Kdk4wR3ExNWQyVUNrdGxOQm90NWQwSUlxSUhoU2lLVUtsVTBHZzBFQVNCNytxcDByTVdxbHVIdXhtcUNzZGdSVVNrTU9zTGtiWEFsM2NNVW1XbFZxdmxuMk8rVVNnZUJpc2lJaUlpaGJER2lvaUlpRWdoREZaRVJFUkVDbUd3SWlJaUlsSUlneFVSRVJHUlFoaXNpSWlJaUJUQ1lFVkVSRVNrRUFZcklpSWlJb1V3V0JFUkVSRXBoTUdLaUlpSVNDRU1Wa1JFUkVRS1liQWlJaUlpVWdpREZSRVJFWkZDR0t5SWlJaUlGTUpnUlVSRVJLUVFCaXNpSWlJaWhUQllFUkVSRVNtRXdZcUlpSWhJSVF4V1JFUkVSQXBoc0NJaUlpSlNDSU1WRVJFUmtVSVlySWlJaUlnVXdtQkZSRVJFcEJBR0t5SWlJaUtGTUZnUkVSRVJLWVRCaW9pSWlFZ2hERlpFUkVSRUNtR3dJaUlpSWxJSWd4VVJFUkdSUWhpc2lJaUlpQlRDWUVWRVJFU2tFQVlySWlJaUlvVXdXQkVSRVJFcGhNR0tpSWlJU0NFTVZrUkVSRVFLWWJBaUlpSWlVZ2lERlJFUkVaRkNHS3lJaUlpSUZNSmdSVVJFUktRUUJpc2lJaUlpaFRCWUVSRVJFU21Fd1lxSWlJaElJUXhXUkVSRVJBcGhzQ0lpSWlKU0NJTVZFUkVSa1VMK0g2VWErMVRCTk5mZUFBQUFBRWxGVGtTdVFtQ0MiLAoJIlRoZW1lIiA6ICIiLAoJIlR5cGUiIDogIm1pbmQiLAoJIlZlcnNpb24iIDogIjQzIgp9Cg=="/>
    </extobj>
  </extobjs>
</s:customData>
</file>

<file path=customXml/itemProps540.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3400</Words>
  <Application>WPS 演示</Application>
  <PresentationFormat>宽屏</PresentationFormat>
  <Paragraphs>136</Paragraphs>
  <Slides>18</Slides>
  <Notes>48</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18</vt:i4>
      </vt:variant>
    </vt:vector>
  </HeadingPairs>
  <TitlesOfParts>
    <vt:vector size="30" baseType="lpstr">
      <vt:lpstr>Arial</vt:lpstr>
      <vt:lpstr>宋体</vt:lpstr>
      <vt:lpstr>Wingdings</vt:lpstr>
      <vt:lpstr>微软雅黑</vt:lpstr>
      <vt:lpstr>等线</vt:lpstr>
      <vt:lpstr>Segoe UI</vt:lpstr>
      <vt:lpstr>黑体</vt:lpstr>
      <vt:lpstr>Arial Unicode MS</vt:lpstr>
      <vt:lpstr>Calibri</vt:lpstr>
      <vt:lpstr>Office 主题​​</vt:lpstr>
      <vt:lpstr>2_Office 主题​​</vt:lpstr>
      <vt:lpstr>1_Office 主题​​</vt:lpstr>
      <vt:lpstr>《数据清洗与治理》 教学课件</vt:lpstr>
      <vt:lpstr>第7章 Web数据采集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 聆 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陆梓里</cp:lastModifiedBy>
  <cp:revision>790</cp:revision>
  <dcterms:created xsi:type="dcterms:W3CDTF">2017-08-03T09:01:00Z</dcterms:created>
  <dcterms:modified xsi:type="dcterms:W3CDTF">2024-02-29T07:15:31Z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2052-12.1.0.15946</vt:lpwstr>
  </property>
  <property fmtid="{D5CDD505-2E9C-101B-9397-08002B2CF9AE}" pid="3" name="KSORubyTemplateID">
    <vt:lpwstr>13</vt:lpwstr>
  </property>
  <property fmtid="{D5CDD505-2E9C-101B-9397-08002B2CF9AE}" pid="4" name="ICV">
    <vt:lpwstr>75AE38E5F39D47BD99FD512B858E8D5C_12</vt:lpwstr>
  </property>
</Properties>
</file>