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707" r:id="rId3"/>
    <p:sldMasterId id="2147483726" r:id="rId4"/>
  </p:sldMasterIdLst>
  <p:notesMasterIdLst>
    <p:notesMasterId r:id="rId7"/>
  </p:notesMasterIdLst>
  <p:handoutMasterIdLst>
    <p:handoutMasterId r:id="rId23"/>
  </p:handoutMasterIdLst>
  <p:sldIdLst>
    <p:sldId id="1288" r:id="rId5"/>
    <p:sldId id="1383" r:id="rId6"/>
    <p:sldId id="1392" r:id="rId8"/>
    <p:sldId id="2046" r:id="rId9"/>
    <p:sldId id="1425" r:id="rId10"/>
    <p:sldId id="1561" r:id="rId11"/>
    <p:sldId id="1562" r:id="rId12"/>
    <p:sldId id="2065" r:id="rId13"/>
    <p:sldId id="2070" r:id="rId14"/>
    <p:sldId id="1563" r:id="rId15"/>
    <p:sldId id="1426" r:id="rId16"/>
    <p:sldId id="1572" r:id="rId17"/>
    <p:sldId id="1427" r:id="rId18"/>
    <p:sldId id="1570" r:id="rId19"/>
    <p:sldId id="1571" r:id="rId20"/>
    <p:sldId id="1580" r:id="rId21"/>
    <p:sldId id="1358" r:id="rId22"/>
  </p:sldIdLst>
  <p:sldSz cx="12192000" cy="6858000"/>
  <p:notesSz cx="7103745" cy="10234295"/>
  <p:custDataLst>
    <p:tags r:id="rId2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94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作者" initials="A" lastIdx="0" clrIdx="1"/>
  <p:cmAuthor id="1" name="WPS" initials="W"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BAB8FF"/>
    <a:srgbClr val="404040"/>
    <a:srgbClr val="4ABAAB"/>
    <a:srgbClr val="E9ECFB"/>
    <a:srgbClr val="DAE5FB"/>
    <a:srgbClr val="7F7F7F"/>
    <a:srgbClr val="F1F1F1"/>
    <a:srgbClr val="02609E"/>
    <a:srgbClr val="17999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898" autoAdjust="0"/>
    <p:restoredTop sz="94660"/>
  </p:normalViewPr>
  <p:slideViewPr>
    <p:cSldViewPr snapToGrid="0" showGuides="1">
      <p:cViewPr varScale="1">
        <p:scale>
          <a:sx n="68" d="100"/>
          <a:sy n="68" d="100"/>
        </p:scale>
        <p:origin x="660" y="68"/>
      </p:cViewPr>
      <p:guideLst>
        <p:guide orient="horz" pos="1940"/>
        <p:guide pos="3840"/>
      </p:guideLst>
    </p:cSldViewPr>
  </p:slideViewPr>
  <p:notesTextViewPr>
    <p:cViewPr>
      <p:scale>
        <a:sx n="3" d="2"/>
        <a:sy n="3" d="2"/>
      </p:scale>
      <p:origin x="0" y="0"/>
    </p:cViewPr>
  </p:notesTextViewPr>
  <p:gridSpacing cx="72000" cy="72000"/>
</p:viewPr>
</file>

<file path=ppt/_rels/presentation.xml.rels><?xml version="1.0" encoding="UTF-8" standalone="yes"?>
<Relationships xmlns="http://schemas.openxmlformats.org/package/2006/relationships"><Relationship Id="rId9" Type="http://schemas.openxmlformats.org/officeDocument/2006/relationships/slide" Target="slides/slide4.xml"/><Relationship Id="rId8" Type="http://schemas.openxmlformats.org/officeDocument/2006/relationships/slide" Target="slides/slide3.xml"/><Relationship Id="rId7" Type="http://schemas.openxmlformats.org/officeDocument/2006/relationships/notesMaster" Target="notesMasters/notesMaster1.xml"/><Relationship Id="rId6" Type="http://schemas.openxmlformats.org/officeDocument/2006/relationships/slide" Target="slides/slide2.xml"/><Relationship Id="rId5" Type="http://schemas.openxmlformats.org/officeDocument/2006/relationships/slide" Target="slides/slide1.xml"/><Relationship Id="rId4" Type="http://schemas.openxmlformats.org/officeDocument/2006/relationships/slideMaster" Target="slideMasters/slideMaster3.xml"/><Relationship Id="rId3" Type="http://schemas.openxmlformats.org/officeDocument/2006/relationships/slideMaster" Target="slideMasters/slideMaster2.xml"/><Relationship Id="rId28" Type="http://schemas.openxmlformats.org/officeDocument/2006/relationships/tags" Target="tags/tag530.xml"/><Relationship Id="rId27" Type="http://schemas.openxmlformats.org/officeDocument/2006/relationships/commentAuthors" Target="commentAuthors.xml"/><Relationship Id="rId26" Type="http://schemas.openxmlformats.org/officeDocument/2006/relationships/tableStyles" Target="tableStyles.xml"/><Relationship Id="rId25" Type="http://schemas.openxmlformats.org/officeDocument/2006/relationships/viewProps" Target="viewProps.xml"/><Relationship Id="rId24" Type="http://schemas.openxmlformats.org/officeDocument/2006/relationships/presProps" Target="presProps.xml"/><Relationship Id="rId23" Type="http://schemas.openxmlformats.org/officeDocument/2006/relationships/handoutMaster" Target="handoutMasters/handoutMaster1.xml"/><Relationship Id="rId22" Type="http://schemas.openxmlformats.org/officeDocument/2006/relationships/slide" Target="slides/slide17.xml"/><Relationship Id="rId21" Type="http://schemas.openxmlformats.org/officeDocument/2006/relationships/slide" Target="slides/slide16.xml"/><Relationship Id="rId20" Type="http://schemas.openxmlformats.org/officeDocument/2006/relationships/slide" Target="slides/slide15.xml"/><Relationship Id="rId2" Type="http://schemas.openxmlformats.org/officeDocument/2006/relationships/theme" Target="theme/theme1.xml"/><Relationship Id="rId19" Type="http://schemas.openxmlformats.org/officeDocument/2006/relationships/slide" Target="slides/slide14.xml"/><Relationship Id="rId18" Type="http://schemas.openxmlformats.org/officeDocument/2006/relationships/slide" Target="slides/slide13.xml"/><Relationship Id="rId17" Type="http://schemas.openxmlformats.org/officeDocument/2006/relationships/slide" Target="slides/slide12.xml"/><Relationship Id="rId16" Type="http://schemas.openxmlformats.org/officeDocument/2006/relationships/slide" Target="slides/slide11.xml"/><Relationship Id="rId15" Type="http://schemas.openxmlformats.org/officeDocument/2006/relationships/slide" Target="slides/slide10.xml"/><Relationship Id="rId14" Type="http://schemas.openxmlformats.org/officeDocument/2006/relationships/slide" Target="slides/slide9.xml"/><Relationship Id="rId13" Type="http://schemas.openxmlformats.org/officeDocument/2006/relationships/slide" Target="slides/slide8.xml"/><Relationship Id="rId12" Type="http://schemas.openxmlformats.org/officeDocument/2006/relationships/slide" Target="slides/slide7.xml"/><Relationship Id="rId11" Type="http://schemas.openxmlformats.org/officeDocument/2006/relationships/slide" Target="slides/slide6.xml"/><Relationship Id="rId10" Type="http://schemas.openxmlformats.org/officeDocument/2006/relationships/slide" Target="slides/slide5.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45"/>
            </a:lvl1pPr>
          </a:lstStyle>
          <a:p>
            <a:endParaRPr lang="zh-CN" altLang="en-US"/>
          </a:p>
        </p:txBody>
      </p:sp>
      <p:sp>
        <p:nvSpPr>
          <p:cNvPr id="3" name="日期占位符 2"/>
          <p:cNvSpPr>
            <a:spLocks noGrp="1"/>
          </p:cNvSpPr>
          <p:nvPr>
            <p:ph type="dt" sz="quarter" idx="1"/>
          </p:nvPr>
        </p:nvSpPr>
        <p:spPr>
          <a:xfrm>
            <a:off x="4023812" y="0"/>
            <a:ext cx="3078290" cy="513492"/>
          </a:xfrm>
          <a:prstGeom prst="rect">
            <a:avLst/>
          </a:prstGeom>
        </p:spPr>
        <p:txBody>
          <a:bodyPr vert="horz" lIns="91440" tIns="45720" rIns="91440" bIns="45720" rtlCol="0"/>
          <a:lstStyle>
            <a:lvl1pPr algn="r">
              <a:defRPr sz="1245"/>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9720804"/>
            <a:ext cx="3078290" cy="513491"/>
          </a:xfrm>
          <a:prstGeom prst="rect">
            <a:avLst/>
          </a:prstGeom>
        </p:spPr>
        <p:txBody>
          <a:bodyPr vert="horz" lIns="91440" tIns="45720" rIns="91440" bIns="45720" rtlCol="0" anchor="b"/>
          <a:lstStyle>
            <a:lvl1pPr algn="l">
              <a:defRPr sz="1245"/>
            </a:lvl1pPr>
          </a:lstStyle>
          <a:p>
            <a:r>
              <a:rPr lang="zh-CN" altLang="en-US"/>
              <a:t>01</a:t>
            </a:r>
            <a:endParaRPr lang="zh-CN" altLang="en-US"/>
          </a:p>
        </p:txBody>
      </p:sp>
      <p:sp>
        <p:nvSpPr>
          <p:cNvPr id="5" name="灯片编号占位符 4"/>
          <p:cNvSpPr>
            <a:spLocks noGrp="1"/>
          </p:cNvSpPr>
          <p:nvPr>
            <p:ph type="sldNum" sz="quarter" idx="3"/>
          </p:nvPr>
        </p:nvSpPr>
        <p:spPr>
          <a:xfrm>
            <a:off x="4023812" y="9720804"/>
            <a:ext cx="3078290" cy="513491"/>
          </a:xfrm>
          <a:prstGeom prst="rect">
            <a:avLst/>
          </a:prstGeom>
        </p:spPr>
        <p:txBody>
          <a:bodyPr vert="horz" lIns="91440" tIns="45720" rIns="91440" bIns="45720" rtlCol="0" anchor="b"/>
          <a:lstStyle>
            <a:lvl1pPr algn="r">
              <a:defRPr sz="1245"/>
            </a:lvl1pPr>
          </a:lstStyle>
          <a:p>
            <a:fld id="{8D4E0FC9-F1F8-4FAE-9988-3BA365CFD46F}" type="slidenum">
              <a:rPr lang="zh-CN" altLang="en-US" smtClean="0"/>
            </a:fld>
            <a:r>
              <a:rPr lang="zh-CN" altLang="en-US"/>
              <a:t>/4</a:t>
            </a:r>
            <a:endParaRPr lang="zh-CN" altLang="en-US"/>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163" cy="512763"/>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4313" y="0"/>
            <a:ext cx="3078162" cy="512763"/>
          </a:xfrm>
          <a:prstGeom prst="rect">
            <a:avLst/>
          </a:prstGeom>
        </p:spPr>
        <p:txBody>
          <a:bodyPr vert="horz" lIns="91440" tIns="45720" rIns="91440" bIns="45720" rtlCol="0"/>
          <a:lstStyle>
            <a:lvl1pPr algn="r">
              <a:defRPr sz="1200"/>
            </a:lvl1pPr>
          </a:lstStyle>
          <a:p>
            <a:fld id="{D6C8D182-E4C8-4120-9249-FC9774456FF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82600" y="1279525"/>
            <a:ext cx="6140450" cy="34544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1200" y="4926013"/>
            <a:ext cx="5683250" cy="4029075"/>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9721850"/>
            <a:ext cx="3078163" cy="512763"/>
          </a:xfrm>
          <a:prstGeom prst="rect">
            <a:avLst/>
          </a:prstGeom>
        </p:spPr>
        <p:txBody>
          <a:bodyPr vert="horz" lIns="91440" tIns="45720" rIns="91440" bIns="45720" rtlCol="0" anchor="b"/>
          <a:lstStyle>
            <a:lvl1pPr algn="l">
              <a:defRPr sz="1200"/>
            </a:lvl1pPr>
          </a:lstStyle>
          <a:p>
            <a:r>
              <a:rPr lang="zh-CN" altLang="en-US"/>
              <a:t>01</a:t>
            </a:r>
            <a:endParaRPr lang="zh-CN" altLang="en-US"/>
          </a:p>
        </p:txBody>
      </p:sp>
      <p:sp>
        <p:nvSpPr>
          <p:cNvPr id="7" name="灯片编号占位符 6"/>
          <p:cNvSpPr>
            <a:spLocks noGrp="1"/>
          </p:cNvSpPr>
          <p:nvPr>
            <p:ph type="sldNum" sz="quarter" idx="5"/>
          </p:nvPr>
        </p:nvSpPr>
        <p:spPr>
          <a:xfrm>
            <a:off x="4024313" y="9721850"/>
            <a:ext cx="3078162" cy="512763"/>
          </a:xfrm>
          <a:prstGeom prst="rect">
            <a:avLst/>
          </a:prstGeom>
        </p:spPr>
        <p:txBody>
          <a:bodyPr vert="horz" lIns="91440" tIns="45720" rIns="91440" bIns="45720" rtlCol="0" anchor="b"/>
          <a:lstStyle>
            <a:lvl1pPr algn="r">
              <a:defRPr sz="1200"/>
            </a:lvl1pPr>
          </a:lstStyle>
          <a:p>
            <a:fld id="{85D0DACE-38E0-42D2-9336-2B707D34BC6D}" type="slidenum">
              <a:rPr lang="zh-CN" altLang="en-US" smtClean="0"/>
            </a:fld>
            <a:endParaRPr lang="zh-CN" altLang="en-US"/>
          </a:p>
        </p:txBody>
      </p:sp>
    </p:spTree>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DA25CCEA-3F45-46FD-873C-10FB1242F40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DA25CCEA-3F45-46FD-873C-10FB1242F40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r>
              <a:rPr lang="zh-CN" altLang="en-US"/>
              <a:t>Python 能够成为流行的数据处理语言，部分原因是其简单易用的字符串和文本处理功</a:t>
            </a:r>
            <a:endParaRPr lang="zh-CN" altLang="en-US"/>
          </a:p>
          <a:p>
            <a:r>
              <a:rPr lang="zh-CN" altLang="en-US"/>
              <a:t>能。大部分文本运算都直接做成了字符串对象的内置方法。对于更为复杂的模式匹配和文</a:t>
            </a:r>
            <a:endParaRPr lang="zh-CN" altLang="en-US"/>
          </a:p>
          <a:p>
            <a:r>
              <a:rPr lang="zh-CN" altLang="en-US"/>
              <a:t>本操作，则可能需要用到正则表达式。pandas 对此进行了加强，它使你能够对整组数据应</a:t>
            </a:r>
            <a:endParaRPr lang="zh-CN" altLang="en-US"/>
          </a:p>
          <a:p>
            <a:r>
              <a:rPr lang="zh-CN" altLang="en-US"/>
              <a:t>用字符串表达式和正则表达式，而且能处理烦人的缺失数据。</a:t>
            </a:r>
            <a:endParaRPr lang="zh-CN" altLang="en-US"/>
          </a:p>
        </p:txBody>
      </p:sp>
      <p:sp>
        <p:nvSpPr>
          <p:cNvPr id="4" name="灯片编号占位符 3"/>
          <p:cNvSpPr>
            <a:spLocks noGrp="1"/>
          </p:cNvSpPr>
          <p:nvPr>
            <p:ph type="sldNum" sz="quarter" idx="5"/>
          </p:nvPr>
        </p:nvSpPr>
        <p:spPr/>
        <p:txBody>
          <a:bodyPr/>
          <a:p>
            <a:fld id="{85D0DACE-38E0-42D2-9336-2B707D34BC6D}"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DA25CCEA-3F45-46FD-873C-10FB1242F40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DA25CCEA-3F45-46FD-873C-10FB1242F40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DA25CCEA-3F45-46FD-873C-10FB1242F40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DA25CCEA-3F45-46FD-873C-10FB1242F40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DA25CCEA-3F45-46FD-873C-10FB1242F40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DA25CCEA-3F45-46FD-873C-10FB1242F40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DA25CCEA-3F45-46FD-873C-10FB1242F40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DA25CCEA-3F45-46FD-873C-10FB1242F40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DA25CCEA-3F45-46FD-873C-10FB1242F40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DA25CCEA-3F45-46FD-873C-10FB1242F40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85D0DACE-38E0-42D2-9336-2B707D34BC6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9" Type="http://schemas.openxmlformats.org/officeDocument/2006/relationships/tags" Target="../tags/tag11.xml"/><Relationship Id="rId8" Type="http://schemas.openxmlformats.org/officeDocument/2006/relationships/tags" Target="../tags/tag10.xml"/><Relationship Id="rId7" Type="http://schemas.openxmlformats.org/officeDocument/2006/relationships/tags" Target="../tags/tag9.xml"/><Relationship Id="rId6" Type="http://schemas.openxmlformats.org/officeDocument/2006/relationships/tags" Target="../tags/tag8.xml"/><Relationship Id="rId5" Type="http://schemas.openxmlformats.org/officeDocument/2006/relationships/tags" Target="../tags/tag7.xml"/><Relationship Id="rId4" Type="http://schemas.openxmlformats.org/officeDocument/2006/relationships/tags" Target="../tags/tag6.xml"/><Relationship Id="rId3" Type="http://schemas.openxmlformats.org/officeDocument/2006/relationships/tags" Target="../tags/tag5.xml"/><Relationship Id="rId2" Type="http://schemas.openxmlformats.org/officeDocument/2006/relationships/tags" Target="../tags/tag4.xml"/><Relationship Id="rId17" Type="http://schemas.openxmlformats.org/officeDocument/2006/relationships/tags" Target="../tags/tag19.xml"/><Relationship Id="rId16" Type="http://schemas.openxmlformats.org/officeDocument/2006/relationships/tags" Target="../tags/tag18.xml"/><Relationship Id="rId15" Type="http://schemas.openxmlformats.org/officeDocument/2006/relationships/tags" Target="../tags/tag17.xml"/><Relationship Id="rId14" Type="http://schemas.openxmlformats.org/officeDocument/2006/relationships/tags" Target="../tags/tag16.xml"/><Relationship Id="rId13" Type="http://schemas.openxmlformats.org/officeDocument/2006/relationships/tags" Target="../tags/tag15.xml"/><Relationship Id="rId12" Type="http://schemas.openxmlformats.org/officeDocument/2006/relationships/tags" Target="../tags/tag14.xml"/><Relationship Id="rId11" Type="http://schemas.openxmlformats.org/officeDocument/2006/relationships/tags" Target="../tags/tag13.xml"/><Relationship Id="rId10" Type="http://schemas.openxmlformats.org/officeDocument/2006/relationships/tags" Target="../tags/tag12.xml"/><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6" Type="http://schemas.openxmlformats.org/officeDocument/2006/relationships/tags" Target="../tags/tag24.xml"/><Relationship Id="rId5" Type="http://schemas.openxmlformats.org/officeDocument/2006/relationships/tags" Target="../tags/tag23.xml"/><Relationship Id="rId4" Type="http://schemas.openxmlformats.org/officeDocument/2006/relationships/tags" Target="../tags/tag22.xml"/><Relationship Id="rId3" Type="http://schemas.openxmlformats.org/officeDocument/2006/relationships/tags" Target="../tags/tag21.xml"/><Relationship Id="rId2" Type="http://schemas.openxmlformats.org/officeDocument/2006/relationships/tags" Target="../tags/tag20.xml"/><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6" Type="http://schemas.openxmlformats.org/officeDocument/2006/relationships/tags" Target="../tags/tag29.xml"/><Relationship Id="rId5" Type="http://schemas.openxmlformats.org/officeDocument/2006/relationships/tags" Target="../tags/tag28.xml"/><Relationship Id="rId4" Type="http://schemas.openxmlformats.org/officeDocument/2006/relationships/tags" Target="../tags/tag27.xml"/><Relationship Id="rId3" Type="http://schemas.openxmlformats.org/officeDocument/2006/relationships/tags" Target="../tags/tag26.xml"/><Relationship Id="rId2" Type="http://schemas.openxmlformats.org/officeDocument/2006/relationships/tags" Target="../tags/tag25.xml"/><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7" Type="http://schemas.openxmlformats.org/officeDocument/2006/relationships/tags" Target="../tags/tag35.xml"/><Relationship Id="rId6" Type="http://schemas.openxmlformats.org/officeDocument/2006/relationships/tags" Target="../tags/tag34.xml"/><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9" Type="http://schemas.openxmlformats.org/officeDocument/2006/relationships/tags" Target="../tags/tag43.xml"/><Relationship Id="rId8" Type="http://schemas.openxmlformats.org/officeDocument/2006/relationships/tags" Target="../tags/tag42.xml"/><Relationship Id="rId7" Type="http://schemas.openxmlformats.org/officeDocument/2006/relationships/tags" Target="../tags/tag41.xml"/><Relationship Id="rId6" Type="http://schemas.openxmlformats.org/officeDocument/2006/relationships/tags" Target="../tags/tag40.xml"/><Relationship Id="rId5" Type="http://schemas.openxmlformats.org/officeDocument/2006/relationships/tags" Target="../tags/tag39.xml"/><Relationship Id="rId4" Type="http://schemas.openxmlformats.org/officeDocument/2006/relationships/tags" Target="../tags/tag38.xml"/><Relationship Id="rId3" Type="http://schemas.openxmlformats.org/officeDocument/2006/relationships/tags" Target="../tags/tag37.xml"/><Relationship Id="rId2" Type="http://schemas.openxmlformats.org/officeDocument/2006/relationships/tags" Target="../tags/tag36.xml"/><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9" Type="http://schemas.openxmlformats.org/officeDocument/2006/relationships/tags" Target="../tags/tag51.xml"/><Relationship Id="rId8" Type="http://schemas.openxmlformats.org/officeDocument/2006/relationships/tags" Target="../tags/tag50.xml"/><Relationship Id="rId7" Type="http://schemas.openxmlformats.org/officeDocument/2006/relationships/tags" Target="../tags/tag49.xml"/><Relationship Id="rId6" Type="http://schemas.openxmlformats.org/officeDocument/2006/relationships/tags" Target="../tags/tag48.xml"/><Relationship Id="rId5" Type="http://schemas.openxmlformats.org/officeDocument/2006/relationships/tags" Target="../tags/tag47.xml"/><Relationship Id="rId4" Type="http://schemas.openxmlformats.org/officeDocument/2006/relationships/tags" Target="../tags/tag46.xml"/><Relationship Id="rId3" Type="http://schemas.openxmlformats.org/officeDocument/2006/relationships/tags" Target="../tags/tag45.xml"/><Relationship Id="rId2" Type="http://schemas.openxmlformats.org/officeDocument/2006/relationships/tags" Target="../tags/tag44.xml"/><Relationship Id="rId11" Type="http://schemas.openxmlformats.org/officeDocument/2006/relationships/tags" Target="../tags/tag53.xml"/><Relationship Id="rId10" Type="http://schemas.openxmlformats.org/officeDocument/2006/relationships/tags" Target="../tags/tag52.xml"/><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4" Type="http://schemas.openxmlformats.org/officeDocument/2006/relationships/tags" Target="../tags/tag56.xml"/><Relationship Id="rId3" Type="http://schemas.openxmlformats.org/officeDocument/2006/relationships/tags" Target="../tags/tag55.xml"/><Relationship Id="rId2" Type="http://schemas.openxmlformats.org/officeDocument/2006/relationships/tags" Target="../tags/tag54.xml"/><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7" Type="http://schemas.openxmlformats.org/officeDocument/2006/relationships/tags" Target="../tags/tag62.xml"/><Relationship Id="rId6" Type="http://schemas.openxmlformats.org/officeDocument/2006/relationships/tags" Target="../tags/tag61.xml"/><Relationship Id="rId5" Type="http://schemas.openxmlformats.org/officeDocument/2006/relationships/tags" Target="../tags/tag60.xml"/><Relationship Id="rId4" Type="http://schemas.openxmlformats.org/officeDocument/2006/relationships/tags" Target="../tags/tag59.xml"/><Relationship Id="rId3" Type="http://schemas.openxmlformats.org/officeDocument/2006/relationships/tags" Target="../tags/tag58.xml"/><Relationship Id="rId2" Type="http://schemas.openxmlformats.org/officeDocument/2006/relationships/tags" Target="../tags/tag57.xml"/><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6" Type="http://schemas.openxmlformats.org/officeDocument/2006/relationships/tags" Target="../tags/tag67.xml"/><Relationship Id="rId5" Type="http://schemas.openxmlformats.org/officeDocument/2006/relationships/tags" Target="../tags/tag66.xml"/><Relationship Id="rId4" Type="http://schemas.openxmlformats.org/officeDocument/2006/relationships/tags" Target="../tags/tag65.xml"/><Relationship Id="rId3" Type="http://schemas.openxmlformats.org/officeDocument/2006/relationships/tags" Target="../tags/tag64.xml"/><Relationship Id="rId2" Type="http://schemas.openxmlformats.org/officeDocument/2006/relationships/tags" Target="../tags/tag63.xml"/><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5" Type="http://schemas.openxmlformats.org/officeDocument/2006/relationships/tags" Target="../tags/tag71.xml"/><Relationship Id="rId4" Type="http://schemas.openxmlformats.org/officeDocument/2006/relationships/tags" Target="../tags/tag70.xml"/><Relationship Id="rId3" Type="http://schemas.openxmlformats.org/officeDocument/2006/relationships/tags" Target="../tags/tag69.xml"/><Relationship Id="rId2" Type="http://schemas.openxmlformats.org/officeDocument/2006/relationships/tags" Target="../tags/tag68.xml"/><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9" Type="http://schemas.openxmlformats.org/officeDocument/2006/relationships/tags" Target="../tags/tag79.xml"/><Relationship Id="rId8" Type="http://schemas.openxmlformats.org/officeDocument/2006/relationships/tags" Target="../tags/tag78.xml"/><Relationship Id="rId7" Type="http://schemas.openxmlformats.org/officeDocument/2006/relationships/tags" Target="../tags/tag77.xml"/><Relationship Id="rId6" Type="http://schemas.openxmlformats.org/officeDocument/2006/relationships/tags" Target="../tags/tag76.xml"/><Relationship Id="rId5" Type="http://schemas.openxmlformats.org/officeDocument/2006/relationships/tags" Target="../tags/tag75.xml"/><Relationship Id="rId4" Type="http://schemas.openxmlformats.org/officeDocument/2006/relationships/tags" Target="../tags/tag74.xml"/><Relationship Id="rId3" Type="http://schemas.openxmlformats.org/officeDocument/2006/relationships/tags" Target="../tags/tag73.xml"/><Relationship Id="rId2" Type="http://schemas.openxmlformats.org/officeDocument/2006/relationships/tags" Target="../tags/tag72.xml"/><Relationship Id="rId17" Type="http://schemas.openxmlformats.org/officeDocument/2006/relationships/tags" Target="../tags/tag87.xml"/><Relationship Id="rId16" Type="http://schemas.openxmlformats.org/officeDocument/2006/relationships/tags" Target="../tags/tag86.xml"/><Relationship Id="rId15" Type="http://schemas.openxmlformats.org/officeDocument/2006/relationships/tags" Target="../tags/tag85.xml"/><Relationship Id="rId14" Type="http://schemas.openxmlformats.org/officeDocument/2006/relationships/tags" Target="../tags/tag84.xml"/><Relationship Id="rId13" Type="http://schemas.openxmlformats.org/officeDocument/2006/relationships/tags" Target="../tags/tag83.xml"/><Relationship Id="rId12" Type="http://schemas.openxmlformats.org/officeDocument/2006/relationships/tags" Target="../tags/tag82.xml"/><Relationship Id="rId11" Type="http://schemas.openxmlformats.org/officeDocument/2006/relationships/tags" Target="../tags/tag81.xml"/><Relationship Id="rId10" Type="http://schemas.openxmlformats.org/officeDocument/2006/relationships/tags" Target="../tags/tag80.xml"/><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9" Type="http://schemas.openxmlformats.org/officeDocument/2006/relationships/tags" Target="../tags/tag95.xml"/><Relationship Id="rId8" Type="http://schemas.openxmlformats.org/officeDocument/2006/relationships/tags" Target="../tags/tag94.xml"/><Relationship Id="rId7" Type="http://schemas.openxmlformats.org/officeDocument/2006/relationships/tags" Target="../tags/tag93.xml"/><Relationship Id="rId6" Type="http://schemas.openxmlformats.org/officeDocument/2006/relationships/tags" Target="../tags/tag92.xml"/><Relationship Id="rId5" Type="http://schemas.openxmlformats.org/officeDocument/2006/relationships/tags" Target="../tags/tag91.xml"/><Relationship Id="rId4" Type="http://schemas.openxmlformats.org/officeDocument/2006/relationships/tags" Target="../tags/tag90.xml"/><Relationship Id="rId3" Type="http://schemas.openxmlformats.org/officeDocument/2006/relationships/tags" Target="../tags/tag89.xml"/><Relationship Id="rId2" Type="http://schemas.openxmlformats.org/officeDocument/2006/relationships/tags" Target="../tags/tag88.xml"/><Relationship Id="rId11" Type="http://schemas.openxmlformats.org/officeDocument/2006/relationships/tags" Target="../tags/tag97.xml"/><Relationship Id="rId10" Type="http://schemas.openxmlformats.org/officeDocument/2006/relationships/tags" Target="../tags/tag96.xml"/><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9" Type="http://schemas.openxmlformats.org/officeDocument/2006/relationships/tags" Target="../tags/tag105.xml"/><Relationship Id="rId8" Type="http://schemas.openxmlformats.org/officeDocument/2006/relationships/tags" Target="../tags/tag104.xml"/><Relationship Id="rId7" Type="http://schemas.openxmlformats.org/officeDocument/2006/relationships/tags" Target="../tags/tag103.xml"/><Relationship Id="rId6" Type="http://schemas.openxmlformats.org/officeDocument/2006/relationships/tags" Target="../tags/tag102.xml"/><Relationship Id="rId5" Type="http://schemas.openxmlformats.org/officeDocument/2006/relationships/tags" Target="../tags/tag101.xml"/><Relationship Id="rId4" Type="http://schemas.openxmlformats.org/officeDocument/2006/relationships/tags" Target="../tags/tag100.xml"/><Relationship Id="rId3" Type="http://schemas.openxmlformats.org/officeDocument/2006/relationships/tags" Target="../tags/tag99.xml"/><Relationship Id="rId2" Type="http://schemas.openxmlformats.org/officeDocument/2006/relationships/tags" Target="../tags/tag98.xml"/><Relationship Id="rId19" Type="http://schemas.openxmlformats.org/officeDocument/2006/relationships/tags" Target="../tags/tag115.xml"/><Relationship Id="rId18" Type="http://schemas.openxmlformats.org/officeDocument/2006/relationships/tags" Target="../tags/tag114.xml"/><Relationship Id="rId17" Type="http://schemas.openxmlformats.org/officeDocument/2006/relationships/tags" Target="../tags/tag113.xml"/><Relationship Id="rId16" Type="http://schemas.openxmlformats.org/officeDocument/2006/relationships/tags" Target="../tags/tag112.xml"/><Relationship Id="rId15" Type="http://schemas.openxmlformats.org/officeDocument/2006/relationships/tags" Target="../tags/tag111.xml"/><Relationship Id="rId14" Type="http://schemas.openxmlformats.org/officeDocument/2006/relationships/tags" Target="../tags/tag110.xml"/><Relationship Id="rId13" Type="http://schemas.openxmlformats.org/officeDocument/2006/relationships/tags" Target="../tags/tag109.xml"/><Relationship Id="rId12" Type="http://schemas.openxmlformats.org/officeDocument/2006/relationships/tags" Target="../tags/tag108.xml"/><Relationship Id="rId11" Type="http://schemas.openxmlformats.org/officeDocument/2006/relationships/tags" Target="../tags/tag107.xml"/><Relationship Id="rId10" Type="http://schemas.openxmlformats.org/officeDocument/2006/relationships/tags" Target="../tags/tag106.xml"/><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9" Type="http://schemas.openxmlformats.org/officeDocument/2006/relationships/tags" Target="../tags/tag123.xml"/><Relationship Id="rId8" Type="http://schemas.openxmlformats.org/officeDocument/2006/relationships/tags" Target="../tags/tag122.xml"/><Relationship Id="rId7" Type="http://schemas.openxmlformats.org/officeDocument/2006/relationships/tags" Target="../tags/tag121.xml"/><Relationship Id="rId6" Type="http://schemas.openxmlformats.org/officeDocument/2006/relationships/tags" Target="../tags/tag120.xml"/><Relationship Id="rId5" Type="http://schemas.openxmlformats.org/officeDocument/2006/relationships/tags" Target="../tags/tag119.xml"/><Relationship Id="rId4" Type="http://schemas.openxmlformats.org/officeDocument/2006/relationships/tags" Target="../tags/tag118.xml"/><Relationship Id="rId3" Type="http://schemas.openxmlformats.org/officeDocument/2006/relationships/tags" Target="../tags/tag117.xml"/><Relationship Id="rId2" Type="http://schemas.openxmlformats.org/officeDocument/2006/relationships/tags" Target="../tags/tag116.xml"/><Relationship Id="rId14" Type="http://schemas.openxmlformats.org/officeDocument/2006/relationships/tags" Target="../tags/tag128.xml"/><Relationship Id="rId13" Type="http://schemas.openxmlformats.org/officeDocument/2006/relationships/tags" Target="../tags/tag127.xml"/><Relationship Id="rId12" Type="http://schemas.openxmlformats.org/officeDocument/2006/relationships/tags" Target="../tags/tag126.xml"/><Relationship Id="rId11" Type="http://schemas.openxmlformats.org/officeDocument/2006/relationships/tags" Target="../tags/tag125.xml"/><Relationship Id="rId10" Type="http://schemas.openxmlformats.org/officeDocument/2006/relationships/tags" Target="../tags/tag124.xml"/><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9" Type="http://schemas.openxmlformats.org/officeDocument/2006/relationships/tags" Target="../tags/tag136.xml"/><Relationship Id="rId8" Type="http://schemas.openxmlformats.org/officeDocument/2006/relationships/tags" Target="../tags/tag135.xml"/><Relationship Id="rId7" Type="http://schemas.openxmlformats.org/officeDocument/2006/relationships/tags" Target="../tags/tag134.xml"/><Relationship Id="rId6" Type="http://schemas.openxmlformats.org/officeDocument/2006/relationships/tags" Target="../tags/tag133.xml"/><Relationship Id="rId5" Type="http://schemas.openxmlformats.org/officeDocument/2006/relationships/tags" Target="../tags/tag132.xml"/><Relationship Id="rId4" Type="http://schemas.openxmlformats.org/officeDocument/2006/relationships/tags" Target="../tags/tag131.xml"/><Relationship Id="rId3" Type="http://schemas.openxmlformats.org/officeDocument/2006/relationships/tags" Target="../tags/tag130.xml"/><Relationship Id="rId20" Type="http://schemas.openxmlformats.org/officeDocument/2006/relationships/tags" Target="../tags/tag147.xml"/><Relationship Id="rId2" Type="http://schemas.openxmlformats.org/officeDocument/2006/relationships/tags" Target="../tags/tag129.xml"/><Relationship Id="rId19" Type="http://schemas.openxmlformats.org/officeDocument/2006/relationships/tags" Target="../tags/tag146.xml"/><Relationship Id="rId18" Type="http://schemas.openxmlformats.org/officeDocument/2006/relationships/tags" Target="../tags/tag145.xml"/><Relationship Id="rId17" Type="http://schemas.openxmlformats.org/officeDocument/2006/relationships/tags" Target="../tags/tag144.xml"/><Relationship Id="rId16" Type="http://schemas.openxmlformats.org/officeDocument/2006/relationships/tags" Target="../tags/tag143.xml"/><Relationship Id="rId15" Type="http://schemas.openxmlformats.org/officeDocument/2006/relationships/tags" Target="../tags/tag142.xml"/><Relationship Id="rId14" Type="http://schemas.openxmlformats.org/officeDocument/2006/relationships/tags" Target="../tags/tag141.xml"/><Relationship Id="rId13" Type="http://schemas.openxmlformats.org/officeDocument/2006/relationships/tags" Target="../tags/tag140.xml"/><Relationship Id="rId12" Type="http://schemas.openxmlformats.org/officeDocument/2006/relationships/tags" Target="../tags/tag139.xml"/><Relationship Id="rId11" Type="http://schemas.openxmlformats.org/officeDocument/2006/relationships/tags" Target="../tags/tag138.xml"/><Relationship Id="rId10" Type="http://schemas.openxmlformats.org/officeDocument/2006/relationships/tags" Target="../tags/tag137.xml"/><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9" Type="http://schemas.openxmlformats.org/officeDocument/2006/relationships/tags" Target="../tags/tag155.xml"/><Relationship Id="rId8" Type="http://schemas.openxmlformats.org/officeDocument/2006/relationships/tags" Target="../tags/tag154.xml"/><Relationship Id="rId7" Type="http://schemas.openxmlformats.org/officeDocument/2006/relationships/tags" Target="../tags/tag153.xml"/><Relationship Id="rId6" Type="http://schemas.openxmlformats.org/officeDocument/2006/relationships/tags" Target="../tags/tag152.xml"/><Relationship Id="rId5" Type="http://schemas.openxmlformats.org/officeDocument/2006/relationships/tags" Target="../tags/tag151.xml"/><Relationship Id="rId4" Type="http://schemas.openxmlformats.org/officeDocument/2006/relationships/tags" Target="../tags/tag150.xml"/><Relationship Id="rId3" Type="http://schemas.openxmlformats.org/officeDocument/2006/relationships/tags" Target="../tags/tag149.xml"/><Relationship Id="rId2" Type="http://schemas.openxmlformats.org/officeDocument/2006/relationships/tags" Target="../tags/tag148.xml"/><Relationship Id="rId14" Type="http://schemas.openxmlformats.org/officeDocument/2006/relationships/tags" Target="../tags/tag160.xml"/><Relationship Id="rId13" Type="http://schemas.openxmlformats.org/officeDocument/2006/relationships/tags" Target="../tags/tag159.xml"/><Relationship Id="rId12" Type="http://schemas.openxmlformats.org/officeDocument/2006/relationships/tags" Target="../tags/tag158.xml"/><Relationship Id="rId11" Type="http://schemas.openxmlformats.org/officeDocument/2006/relationships/tags" Target="../tags/tag157.xml"/><Relationship Id="rId10" Type="http://schemas.openxmlformats.org/officeDocument/2006/relationships/tags" Target="../tags/tag156.xml"/><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9" Type="http://schemas.openxmlformats.org/officeDocument/2006/relationships/tags" Target="../tags/tag168.xml"/><Relationship Id="rId8" Type="http://schemas.openxmlformats.org/officeDocument/2006/relationships/tags" Target="../tags/tag167.xml"/><Relationship Id="rId7" Type="http://schemas.openxmlformats.org/officeDocument/2006/relationships/tags" Target="../tags/tag166.xml"/><Relationship Id="rId6" Type="http://schemas.openxmlformats.org/officeDocument/2006/relationships/tags" Target="../tags/tag165.xml"/><Relationship Id="rId5" Type="http://schemas.openxmlformats.org/officeDocument/2006/relationships/tags" Target="../tags/tag164.xml"/><Relationship Id="rId4" Type="http://schemas.openxmlformats.org/officeDocument/2006/relationships/tags" Target="../tags/tag163.xml"/><Relationship Id="rId3" Type="http://schemas.openxmlformats.org/officeDocument/2006/relationships/tags" Target="../tags/tag162.xml"/><Relationship Id="rId2" Type="http://schemas.openxmlformats.org/officeDocument/2006/relationships/tags" Target="../tags/tag161.xml"/><Relationship Id="rId16" Type="http://schemas.openxmlformats.org/officeDocument/2006/relationships/tags" Target="../tags/tag175.xml"/><Relationship Id="rId15" Type="http://schemas.openxmlformats.org/officeDocument/2006/relationships/tags" Target="../tags/tag174.xml"/><Relationship Id="rId14" Type="http://schemas.openxmlformats.org/officeDocument/2006/relationships/tags" Target="../tags/tag173.xml"/><Relationship Id="rId13" Type="http://schemas.openxmlformats.org/officeDocument/2006/relationships/tags" Target="../tags/tag172.xml"/><Relationship Id="rId12" Type="http://schemas.openxmlformats.org/officeDocument/2006/relationships/tags" Target="../tags/tag171.xml"/><Relationship Id="rId11" Type="http://schemas.openxmlformats.org/officeDocument/2006/relationships/tags" Target="../tags/tag170.xml"/><Relationship Id="rId10" Type="http://schemas.openxmlformats.org/officeDocument/2006/relationships/tags" Target="../tags/tag169.xml"/><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9" Type="http://schemas.openxmlformats.org/officeDocument/2006/relationships/tags" Target="../tags/tag183.xml"/><Relationship Id="rId8" Type="http://schemas.openxmlformats.org/officeDocument/2006/relationships/tags" Target="../tags/tag182.xml"/><Relationship Id="rId7" Type="http://schemas.openxmlformats.org/officeDocument/2006/relationships/tags" Target="../tags/tag181.xml"/><Relationship Id="rId6" Type="http://schemas.openxmlformats.org/officeDocument/2006/relationships/tags" Target="../tags/tag180.xml"/><Relationship Id="rId5" Type="http://schemas.openxmlformats.org/officeDocument/2006/relationships/tags" Target="../tags/tag179.xml"/><Relationship Id="rId4" Type="http://schemas.openxmlformats.org/officeDocument/2006/relationships/tags" Target="../tags/tag178.xml"/><Relationship Id="rId3" Type="http://schemas.openxmlformats.org/officeDocument/2006/relationships/tags" Target="../tags/tag177.xml"/><Relationship Id="rId2" Type="http://schemas.openxmlformats.org/officeDocument/2006/relationships/tags" Target="../tags/tag176.xml"/><Relationship Id="rId13" Type="http://schemas.openxmlformats.org/officeDocument/2006/relationships/tags" Target="../tags/tag187.xml"/><Relationship Id="rId12" Type="http://schemas.openxmlformats.org/officeDocument/2006/relationships/tags" Target="../tags/tag186.xml"/><Relationship Id="rId11" Type="http://schemas.openxmlformats.org/officeDocument/2006/relationships/tags" Target="../tags/tag185.xml"/><Relationship Id="rId10" Type="http://schemas.openxmlformats.org/officeDocument/2006/relationships/tags" Target="../tags/tag184.xml"/><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9" Type="http://schemas.openxmlformats.org/officeDocument/2006/relationships/tags" Target="../tags/tag200.xml"/><Relationship Id="rId8" Type="http://schemas.openxmlformats.org/officeDocument/2006/relationships/tags" Target="../tags/tag199.xml"/><Relationship Id="rId7" Type="http://schemas.openxmlformats.org/officeDocument/2006/relationships/tags" Target="../tags/tag198.xml"/><Relationship Id="rId6" Type="http://schemas.openxmlformats.org/officeDocument/2006/relationships/tags" Target="../tags/tag197.xml"/><Relationship Id="rId5" Type="http://schemas.openxmlformats.org/officeDocument/2006/relationships/tags" Target="../tags/tag196.xml"/><Relationship Id="rId4" Type="http://schemas.openxmlformats.org/officeDocument/2006/relationships/tags" Target="../tags/tag195.xml"/><Relationship Id="rId3" Type="http://schemas.openxmlformats.org/officeDocument/2006/relationships/tags" Target="../tags/tag194.xml"/><Relationship Id="rId2" Type="http://schemas.openxmlformats.org/officeDocument/2006/relationships/image" Target="../media/image2.jpeg"/><Relationship Id="rId18" Type="http://schemas.openxmlformats.org/officeDocument/2006/relationships/tags" Target="../tags/tag209.xml"/><Relationship Id="rId17" Type="http://schemas.openxmlformats.org/officeDocument/2006/relationships/tags" Target="../tags/tag208.xml"/><Relationship Id="rId16" Type="http://schemas.openxmlformats.org/officeDocument/2006/relationships/tags" Target="../tags/tag207.xml"/><Relationship Id="rId15" Type="http://schemas.openxmlformats.org/officeDocument/2006/relationships/tags" Target="../tags/tag206.xml"/><Relationship Id="rId14" Type="http://schemas.openxmlformats.org/officeDocument/2006/relationships/tags" Target="../tags/tag205.xml"/><Relationship Id="rId13" Type="http://schemas.openxmlformats.org/officeDocument/2006/relationships/tags" Target="../tags/tag204.xml"/><Relationship Id="rId12" Type="http://schemas.openxmlformats.org/officeDocument/2006/relationships/tags" Target="../tags/tag203.xml"/><Relationship Id="rId11" Type="http://schemas.openxmlformats.org/officeDocument/2006/relationships/tags" Target="../tags/tag202.xml"/><Relationship Id="rId10" Type="http://schemas.openxmlformats.org/officeDocument/2006/relationships/tags" Target="../tags/tag201.xml"/><Relationship Id="rId1" Type="http://schemas.openxmlformats.org/officeDocument/2006/relationships/slideMaster" Target="../slideMasters/slideMaster3.xml"/></Relationships>
</file>

<file path=ppt/slideLayouts/_rels/slideLayout78.xml.rels><?xml version="1.0" encoding="UTF-8" standalone="yes"?>
<Relationships xmlns="http://schemas.openxmlformats.org/package/2006/relationships"><Relationship Id="rId6" Type="http://schemas.openxmlformats.org/officeDocument/2006/relationships/tags" Target="../tags/tag214.xml"/><Relationship Id="rId5" Type="http://schemas.openxmlformats.org/officeDocument/2006/relationships/tags" Target="../tags/tag213.xml"/><Relationship Id="rId4" Type="http://schemas.openxmlformats.org/officeDocument/2006/relationships/tags" Target="../tags/tag212.xml"/><Relationship Id="rId3" Type="http://schemas.openxmlformats.org/officeDocument/2006/relationships/tags" Target="../tags/tag211.xml"/><Relationship Id="rId2" Type="http://schemas.openxmlformats.org/officeDocument/2006/relationships/tags" Target="../tags/tag210.xml"/><Relationship Id="rId1" Type="http://schemas.openxmlformats.org/officeDocument/2006/relationships/slideMaster" Target="../slideMasters/slideMaster3.xml"/></Relationships>
</file>

<file path=ppt/slideLayouts/_rels/slideLayout79.xml.rels><?xml version="1.0" encoding="UTF-8" standalone="yes"?>
<Relationships xmlns="http://schemas.openxmlformats.org/package/2006/relationships"><Relationship Id="rId6" Type="http://schemas.openxmlformats.org/officeDocument/2006/relationships/tags" Target="../tags/tag219.xml"/><Relationship Id="rId5" Type="http://schemas.openxmlformats.org/officeDocument/2006/relationships/tags" Target="../tags/tag218.xml"/><Relationship Id="rId4" Type="http://schemas.openxmlformats.org/officeDocument/2006/relationships/tags" Target="../tags/tag217.xml"/><Relationship Id="rId3" Type="http://schemas.openxmlformats.org/officeDocument/2006/relationships/tags" Target="../tags/tag216.xml"/><Relationship Id="rId2" Type="http://schemas.openxmlformats.org/officeDocument/2006/relationships/tags" Target="../tags/tag215.xml"/><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7" Type="http://schemas.openxmlformats.org/officeDocument/2006/relationships/tags" Target="../tags/tag225.xml"/><Relationship Id="rId6" Type="http://schemas.openxmlformats.org/officeDocument/2006/relationships/tags" Target="../tags/tag224.xml"/><Relationship Id="rId5" Type="http://schemas.openxmlformats.org/officeDocument/2006/relationships/tags" Target="../tags/tag223.xml"/><Relationship Id="rId4" Type="http://schemas.openxmlformats.org/officeDocument/2006/relationships/tags" Target="../tags/tag222.xml"/><Relationship Id="rId3" Type="http://schemas.openxmlformats.org/officeDocument/2006/relationships/tags" Target="../tags/tag221.xml"/><Relationship Id="rId2" Type="http://schemas.openxmlformats.org/officeDocument/2006/relationships/tags" Target="../tags/tag220.xml"/><Relationship Id="rId1" Type="http://schemas.openxmlformats.org/officeDocument/2006/relationships/slideMaster" Target="../slideMasters/slideMaster3.xml"/></Relationships>
</file>

<file path=ppt/slideLayouts/_rels/slideLayout81.xml.rels><?xml version="1.0" encoding="UTF-8" standalone="yes"?>
<Relationships xmlns="http://schemas.openxmlformats.org/package/2006/relationships"><Relationship Id="rId9" Type="http://schemas.openxmlformats.org/officeDocument/2006/relationships/tags" Target="../tags/tag233.xml"/><Relationship Id="rId8" Type="http://schemas.openxmlformats.org/officeDocument/2006/relationships/tags" Target="../tags/tag232.xml"/><Relationship Id="rId7" Type="http://schemas.openxmlformats.org/officeDocument/2006/relationships/tags" Target="../tags/tag231.xml"/><Relationship Id="rId6" Type="http://schemas.openxmlformats.org/officeDocument/2006/relationships/tags" Target="../tags/tag230.xml"/><Relationship Id="rId5" Type="http://schemas.openxmlformats.org/officeDocument/2006/relationships/tags" Target="../tags/tag229.xml"/><Relationship Id="rId4" Type="http://schemas.openxmlformats.org/officeDocument/2006/relationships/tags" Target="../tags/tag228.xml"/><Relationship Id="rId3" Type="http://schemas.openxmlformats.org/officeDocument/2006/relationships/tags" Target="../tags/tag227.xml"/><Relationship Id="rId2" Type="http://schemas.openxmlformats.org/officeDocument/2006/relationships/tags" Target="../tags/tag226.xml"/><Relationship Id="rId1" Type="http://schemas.openxmlformats.org/officeDocument/2006/relationships/slideMaster" Target="../slideMasters/slideMaster3.xml"/></Relationships>
</file>

<file path=ppt/slideLayouts/_rels/slideLayout82.xml.rels><?xml version="1.0" encoding="UTF-8" standalone="yes"?>
<Relationships xmlns="http://schemas.openxmlformats.org/package/2006/relationships"><Relationship Id="rId9" Type="http://schemas.openxmlformats.org/officeDocument/2006/relationships/tags" Target="../tags/tag241.xml"/><Relationship Id="rId8" Type="http://schemas.openxmlformats.org/officeDocument/2006/relationships/tags" Target="../tags/tag240.xml"/><Relationship Id="rId7" Type="http://schemas.openxmlformats.org/officeDocument/2006/relationships/tags" Target="../tags/tag239.xml"/><Relationship Id="rId6" Type="http://schemas.openxmlformats.org/officeDocument/2006/relationships/tags" Target="../tags/tag238.xml"/><Relationship Id="rId5" Type="http://schemas.openxmlformats.org/officeDocument/2006/relationships/tags" Target="../tags/tag237.xml"/><Relationship Id="rId4" Type="http://schemas.openxmlformats.org/officeDocument/2006/relationships/tags" Target="../tags/tag236.xml"/><Relationship Id="rId3" Type="http://schemas.openxmlformats.org/officeDocument/2006/relationships/tags" Target="../tags/tag235.xml"/><Relationship Id="rId2" Type="http://schemas.openxmlformats.org/officeDocument/2006/relationships/tags" Target="../tags/tag234.xml"/><Relationship Id="rId11" Type="http://schemas.openxmlformats.org/officeDocument/2006/relationships/tags" Target="../tags/tag243.xml"/><Relationship Id="rId10" Type="http://schemas.openxmlformats.org/officeDocument/2006/relationships/tags" Target="../tags/tag242.xml"/><Relationship Id="rId1" Type="http://schemas.openxmlformats.org/officeDocument/2006/relationships/slideMaster" Target="../slideMasters/slideMaster3.xml"/></Relationships>
</file>

<file path=ppt/slideLayouts/_rels/slideLayout83.xml.rels><?xml version="1.0" encoding="UTF-8" standalone="yes"?>
<Relationships xmlns="http://schemas.openxmlformats.org/package/2006/relationships"><Relationship Id="rId4" Type="http://schemas.openxmlformats.org/officeDocument/2006/relationships/tags" Target="../tags/tag246.xml"/><Relationship Id="rId3" Type="http://schemas.openxmlformats.org/officeDocument/2006/relationships/tags" Target="../tags/tag245.xml"/><Relationship Id="rId2" Type="http://schemas.openxmlformats.org/officeDocument/2006/relationships/tags" Target="../tags/tag244.xml"/><Relationship Id="rId1" Type="http://schemas.openxmlformats.org/officeDocument/2006/relationships/slideMaster" Target="../slideMasters/slideMaster3.xml"/></Relationships>
</file>

<file path=ppt/slideLayouts/_rels/slideLayout84.xml.rels><?xml version="1.0" encoding="UTF-8" standalone="yes"?>
<Relationships xmlns="http://schemas.openxmlformats.org/package/2006/relationships"><Relationship Id="rId7" Type="http://schemas.openxmlformats.org/officeDocument/2006/relationships/tags" Target="../tags/tag252.xml"/><Relationship Id="rId6" Type="http://schemas.openxmlformats.org/officeDocument/2006/relationships/tags" Target="../tags/tag251.xml"/><Relationship Id="rId5" Type="http://schemas.openxmlformats.org/officeDocument/2006/relationships/tags" Target="../tags/tag250.xml"/><Relationship Id="rId4" Type="http://schemas.openxmlformats.org/officeDocument/2006/relationships/tags" Target="../tags/tag249.xml"/><Relationship Id="rId3" Type="http://schemas.openxmlformats.org/officeDocument/2006/relationships/tags" Target="../tags/tag248.xml"/><Relationship Id="rId2" Type="http://schemas.openxmlformats.org/officeDocument/2006/relationships/tags" Target="../tags/tag247.xml"/><Relationship Id="rId1" Type="http://schemas.openxmlformats.org/officeDocument/2006/relationships/slideMaster" Target="../slideMasters/slideMaster3.xml"/></Relationships>
</file>

<file path=ppt/slideLayouts/_rels/slideLayout85.xml.rels><?xml version="1.0" encoding="UTF-8" standalone="yes"?>
<Relationships xmlns="http://schemas.openxmlformats.org/package/2006/relationships"><Relationship Id="rId6" Type="http://schemas.openxmlformats.org/officeDocument/2006/relationships/tags" Target="../tags/tag257.xml"/><Relationship Id="rId5" Type="http://schemas.openxmlformats.org/officeDocument/2006/relationships/tags" Target="../tags/tag256.xml"/><Relationship Id="rId4" Type="http://schemas.openxmlformats.org/officeDocument/2006/relationships/tags" Target="../tags/tag255.xml"/><Relationship Id="rId3" Type="http://schemas.openxmlformats.org/officeDocument/2006/relationships/tags" Target="../tags/tag254.xml"/><Relationship Id="rId2" Type="http://schemas.openxmlformats.org/officeDocument/2006/relationships/tags" Target="../tags/tag253.xml"/><Relationship Id="rId1" Type="http://schemas.openxmlformats.org/officeDocument/2006/relationships/slideMaster" Target="../slideMasters/slideMaster3.xml"/></Relationships>
</file>

<file path=ppt/slideLayouts/_rels/slideLayout86.xml.rels><?xml version="1.0" encoding="UTF-8" standalone="yes"?>
<Relationships xmlns="http://schemas.openxmlformats.org/package/2006/relationships"><Relationship Id="rId5" Type="http://schemas.openxmlformats.org/officeDocument/2006/relationships/tags" Target="../tags/tag261.xml"/><Relationship Id="rId4" Type="http://schemas.openxmlformats.org/officeDocument/2006/relationships/tags" Target="../tags/tag260.xml"/><Relationship Id="rId3" Type="http://schemas.openxmlformats.org/officeDocument/2006/relationships/tags" Target="../tags/tag259.xml"/><Relationship Id="rId2" Type="http://schemas.openxmlformats.org/officeDocument/2006/relationships/tags" Target="../tags/tag258.xml"/><Relationship Id="rId1" Type="http://schemas.openxmlformats.org/officeDocument/2006/relationships/slideMaster" Target="../slideMasters/slideMaster3.xml"/></Relationships>
</file>

<file path=ppt/slideLayouts/_rels/slideLayout87.xml.rels><?xml version="1.0" encoding="UTF-8" standalone="yes"?>
<Relationships xmlns="http://schemas.openxmlformats.org/package/2006/relationships"><Relationship Id="rId9" Type="http://schemas.openxmlformats.org/officeDocument/2006/relationships/tags" Target="../tags/tag268.xml"/><Relationship Id="rId8" Type="http://schemas.openxmlformats.org/officeDocument/2006/relationships/tags" Target="../tags/tag267.xml"/><Relationship Id="rId7" Type="http://schemas.openxmlformats.org/officeDocument/2006/relationships/tags" Target="../tags/tag266.xml"/><Relationship Id="rId6" Type="http://schemas.openxmlformats.org/officeDocument/2006/relationships/tags" Target="../tags/tag265.xml"/><Relationship Id="rId5" Type="http://schemas.openxmlformats.org/officeDocument/2006/relationships/tags" Target="../tags/tag264.xml"/><Relationship Id="rId4" Type="http://schemas.openxmlformats.org/officeDocument/2006/relationships/tags" Target="../tags/tag263.xml"/><Relationship Id="rId3" Type="http://schemas.openxmlformats.org/officeDocument/2006/relationships/tags" Target="../tags/tag262.xml"/><Relationship Id="rId2" Type="http://schemas.openxmlformats.org/officeDocument/2006/relationships/image" Target="../media/image3.jpeg"/><Relationship Id="rId18" Type="http://schemas.openxmlformats.org/officeDocument/2006/relationships/tags" Target="../tags/tag277.xml"/><Relationship Id="rId17" Type="http://schemas.openxmlformats.org/officeDocument/2006/relationships/tags" Target="../tags/tag276.xml"/><Relationship Id="rId16" Type="http://schemas.openxmlformats.org/officeDocument/2006/relationships/tags" Target="../tags/tag275.xml"/><Relationship Id="rId15" Type="http://schemas.openxmlformats.org/officeDocument/2006/relationships/tags" Target="../tags/tag274.xml"/><Relationship Id="rId14" Type="http://schemas.openxmlformats.org/officeDocument/2006/relationships/tags" Target="../tags/tag273.xml"/><Relationship Id="rId13" Type="http://schemas.openxmlformats.org/officeDocument/2006/relationships/tags" Target="../tags/tag272.xml"/><Relationship Id="rId12" Type="http://schemas.openxmlformats.org/officeDocument/2006/relationships/tags" Target="../tags/tag271.xml"/><Relationship Id="rId11" Type="http://schemas.openxmlformats.org/officeDocument/2006/relationships/tags" Target="../tags/tag270.xml"/><Relationship Id="rId10" Type="http://schemas.openxmlformats.org/officeDocument/2006/relationships/tags" Target="../tags/tag269.xml"/><Relationship Id="rId1" Type="http://schemas.openxmlformats.org/officeDocument/2006/relationships/slideMaster" Target="../slideMasters/slideMaster3.xml"/></Relationships>
</file>

<file path=ppt/slideLayouts/_rels/slideLayout88.xml.rels><?xml version="1.0" encoding="UTF-8" standalone="yes"?>
<Relationships xmlns="http://schemas.openxmlformats.org/package/2006/relationships"><Relationship Id="rId9" Type="http://schemas.openxmlformats.org/officeDocument/2006/relationships/tags" Target="../tags/tag285.xml"/><Relationship Id="rId8" Type="http://schemas.openxmlformats.org/officeDocument/2006/relationships/tags" Target="../tags/tag284.xml"/><Relationship Id="rId7" Type="http://schemas.openxmlformats.org/officeDocument/2006/relationships/tags" Target="../tags/tag283.xml"/><Relationship Id="rId6" Type="http://schemas.openxmlformats.org/officeDocument/2006/relationships/tags" Target="../tags/tag282.xml"/><Relationship Id="rId5" Type="http://schemas.openxmlformats.org/officeDocument/2006/relationships/tags" Target="../tags/tag281.xml"/><Relationship Id="rId4" Type="http://schemas.openxmlformats.org/officeDocument/2006/relationships/tags" Target="../tags/tag280.xml"/><Relationship Id="rId3" Type="http://schemas.openxmlformats.org/officeDocument/2006/relationships/tags" Target="../tags/tag279.xml"/><Relationship Id="rId2" Type="http://schemas.openxmlformats.org/officeDocument/2006/relationships/tags" Target="../tags/tag278.xml"/><Relationship Id="rId11" Type="http://schemas.openxmlformats.org/officeDocument/2006/relationships/tags" Target="../tags/tag287.xml"/><Relationship Id="rId10" Type="http://schemas.openxmlformats.org/officeDocument/2006/relationships/tags" Target="../tags/tag286.xml"/><Relationship Id="rId1" Type="http://schemas.openxmlformats.org/officeDocument/2006/relationships/slideMaster" Target="../slideMasters/slideMaster3.xml"/></Relationships>
</file>

<file path=ppt/slideLayouts/_rels/slideLayout89.xml.rels><?xml version="1.0" encoding="UTF-8" standalone="yes"?>
<Relationships xmlns="http://schemas.openxmlformats.org/package/2006/relationships"><Relationship Id="rId9" Type="http://schemas.openxmlformats.org/officeDocument/2006/relationships/tags" Target="../tags/tag295.xml"/><Relationship Id="rId8" Type="http://schemas.openxmlformats.org/officeDocument/2006/relationships/tags" Target="../tags/tag294.xml"/><Relationship Id="rId7" Type="http://schemas.openxmlformats.org/officeDocument/2006/relationships/tags" Target="../tags/tag293.xml"/><Relationship Id="rId6" Type="http://schemas.openxmlformats.org/officeDocument/2006/relationships/tags" Target="../tags/tag292.xml"/><Relationship Id="rId5" Type="http://schemas.openxmlformats.org/officeDocument/2006/relationships/tags" Target="../tags/tag291.xml"/><Relationship Id="rId4" Type="http://schemas.openxmlformats.org/officeDocument/2006/relationships/tags" Target="../tags/tag290.xml"/><Relationship Id="rId3" Type="http://schemas.openxmlformats.org/officeDocument/2006/relationships/tags" Target="../tags/tag289.xml"/><Relationship Id="rId2" Type="http://schemas.openxmlformats.org/officeDocument/2006/relationships/tags" Target="../tags/tag288.xml"/><Relationship Id="rId19" Type="http://schemas.openxmlformats.org/officeDocument/2006/relationships/tags" Target="../tags/tag305.xml"/><Relationship Id="rId18" Type="http://schemas.openxmlformats.org/officeDocument/2006/relationships/tags" Target="../tags/tag304.xml"/><Relationship Id="rId17" Type="http://schemas.openxmlformats.org/officeDocument/2006/relationships/tags" Target="../tags/tag303.xml"/><Relationship Id="rId16" Type="http://schemas.openxmlformats.org/officeDocument/2006/relationships/tags" Target="../tags/tag302.xml"/><Relationship Id="rId15" Type="http://schemas.openxmlformats.org/officeDocument/2006/relationships/tags" Target="../tags/tag301.xml"/><Relationship Id="rId14" Type="http://schemas.openxmlformats.org/officeDocument/2006/relationships/tags" Target="../tags/tag300.xml"/><Relationship Id="rId13" Type="http://schemas.openxmlformats.org/officeDocument/2006/relationships/tags" Target="../tags/tag299.xml"/><Relationship Id="rId12" Type="http://schemas.openxmlformats.org/officeDocument/2006/relationships/tags" Target="../tags/tag298.xml"/><Relationship Id="rId11" Type="http://schemas.openxmlformats.org/officeDocument/2006/relationships/tags" Target="../tags/tag297.xml"/><Relationship Id="rId10" Type="http://schemas.openxmlformats.org/officeDocument/2006/relationships/tags" Target="../tags/tag296.xml"/><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9" Type="http://schemas.openxmlformats.org/officeDocument/2006/relationships/tags" Target="../tags/tag313.xml"/><Relationship Id="rId8" Type="http://schemas.openxmlformats.org/officeDocument/2006/relationships/tags" Target="../tags/tag312.xml"/><Relationship Id="rId7" Type="http://schemas.openxmlformats.org/officeDocument/2006/relationships/tags" Target="../tags/tag311.xml"/><Relationship Id="rId6" Type="http://schemas.openxmlformats.org/officeDocument/2006/relationships/tags" Target="../tags/tag310.xml"/><Relationship Id="rId5" Type="http://schemas.openxmlformats.org/officeDocument/2006/relationships/tags" Target="../tags/tag309.xml"/><Relationship Id="rId4" Type="http://schemas.openxmlformats.org/officeDocument/2006/relationships/tags" Target="../tags/tag308.xml"/><Relationship Id="rId3" Type="http://schemas.openxmlformats.org/officeDocument/2006/relationships/tags" Target="../tags/tag307.xml"/><Relationship Id="rId2" Type="http://schemas.openxmlformats.org/officeDocument/2006/relationships/tags" Target="../tags/tag306.xml"/><Relationship Id="rId14" Type="http://schemas.openxmlformats.org/officeDocument/2006/relationships/tags" Target="../tags/tag318.xml"/><Relationship Id="rId13" Type="http://schemas.openxmlformats.org/officeDocument/2006/relationships/tags" Target="../tags/tag317.xml"/><Relationship Id="rId12" Type="http://schemas.openxmlformats.org/officeDocument/2006/relationships/tags" Target="../tags/tag316.xml"/><Relationship Id="rId11" Type="http://schemas.openxmlformats.org/officeDocument/2006/relationships/tags" Target="../tags/tag315.xml"/><Relationship Id="rId10" Type="http://schemas.openxmlformats.org/officeDocument/2006/relationships/tags" Target="../tags/tag314.xml"/><Relationship Id="rId1" Type="http://schemas.openxmlformats.org/officeDocument/2006/relationships/slideMaster" Target="../slideMasters/slideMaster3.xml"/></Relationships>
</file>

<file path=ppt/slideLayouts/_rels/slideLayout91.xml.rels><?xml version="1.0" encoding="UTF-8" standalone="yes"?>
<Relationships xmlns="http://schemas.openxmlformats.org/package/2006/relationships"><Relationship Id="rId9" Type="http://schemas.openxmlformats.org/officeDocument/2006/relationships/tags" Target="../tags/tag326.xml"/><Relationship Id="rId8" Type="http://schemas.openxmlformats.org/officeDocument/2006/relationships/tags" Target="../tags/tag325.xml"/><Relationship Id="rId7" Type="http://schemas.openxmlformats.org/officeDocument/2006/relationships/tags" Target="../tags/tag324.xml"/><Relationship Id="rId6" Type="http://schemas.openxmlformats.org/officeDocument/2006/relationships/tags" Target="../tags/tag323.xml"/><Relationship Id="rId5" Type="http://schemas.openxmlformats.org/officeDocument/2006/relationships/tags" Target="../tags/tag322.xml"/><Relationship Id="rId4" Type="http://schemas.openxmlformats.org/officeDocument/2006/relationships/tags" Target="../tags/tag321.xml"/><Relationship Id="rId3" Type="http://schemas.openxmlformats.org/officeDocument/2006/relationships/tags" Target="../tags/tag320.xml"/><Relationship Id="rId20" Type="http://schemas.openxmlformats.org/officeDocument/2006/relationships/tags" Target="../tags/tag337.xml"/><Relationship Id="rId2" Type="http://schemas.openxmlformats.org/officeDocument/2006/relationships/tags" Target="../tags/tag319.xml"/><Relationship Id="rId19" Type="http://schemas.openxmlformats.org/officeDocument/2006/relationships/tags" Target="../tags/tag336.xml"/><Relationship Id="rId18" Type="http://schemas.openxmlformats.org/officeDocument/2006/relationships/tags" Target="../tags/tag335.xml"/><Relationship Id="rId17" Type="http://schemas.openxmlformats.org/officeDocument/2006/relationships/tags" Target="../tags/tag334.xml"/><Relationship Id="rId16" Type="http://schemas.openxmlformats.org/officeDocument/2006/relationships/tags" Target="../tags/tag333.xml"/><Relationship Id="rId15" Type="http://schemas.openxmlformats.org/officeDocument/2006/relationships/tags" Target="../tags/tag332.xml"/><Relationship Id="rId14" Type="http://schemas.openxmlformats.org/officeDocument/2006/relationships/tags" Target="../tags/tag331.xml"/><Relationship Id="rId13" Type="http://schemas.openxmlformats.org/officeDocument/2006/relationships/tags" Target="../tags/tag330.xml"/><Relationship Id="rId12" Type="http://schemas.openxmlformats.org/officeDocument/2006/relationships/tags" Target="../tags/tag329.xml"/><Relationship Id="rId11" Type="http://schemas.openxmlformats.org/officeDocument/2006/relationships/tags" Target="../tags/tag328.xml"/><Relationship Id="rId10" Type="http://schemas.openxmlformats.org/officeDocument/2006/relationships/tags" Target="../tags/tag327.xml"/><Relationship Id="rId1" Type="http://schemas.openxmlformats.org/officeDocument/2006/relationships/slideMaster" Target="../slideMasters/slideMaster3.xml"/></Relationships>
</file>

<file path=ppt/slideLayouts/_rels/slideLayout92.xml.rels><?xml version="1.0" encoding="UTF-8" standalone="yes"?>
<Relationships xmlns="http://schemas.openxmlformats.org/package/2006/relationships"><Relationship Id="rId9" Type="http://schemas.openxmlformats.org/officeDocument/2006/relationships/tags" Target="../tags/tag345.xml"/><Relationship Id="rId8" Type="http://schemas.openxmlformats.org/officeDocument/2006/relationships/tags" Target="../tags/tag344.xml"/><Relationship Id="rId7" Type="http://schemas.openxmlformats.org/officeDocument/2006/relationships/tags" Target="../tags/tag343.xml"/><Relationship Id="rId6" Type="http://schemas.openxmlformats.org/officeDocument/2006/relationships/tags" Target="../tags/tag342.xml"/><Relationship Id="rId5" Type="http://schemas.openxmlformats.org/officeDocument/2006/relationships/tags" Target="../tags/tag341.xml"/><Relationship Id="rId4" Type="http://schemas.openxmlformats.org/officeDocument/2006/relationships/tags" Target="../tags/tag340.xml"/><Relationship Id="rId3" Type="http://schemas.openxmlformats.org/officeDocument/2006/relationships/tags" Target="../tags/tag339.xml"/><Relationship Id="rId2" Type="http://schemas.openxmlformats.org/officeDocument/2006/relationships/tags" Target="../tags/tag338.xml"/><Relationship Id="rId14" Type="http://schemas.openxmlformats.org/officeDocument/2006/relationships/tags" Target="../tags/tag350.xml"/><Relationship Id="rId13" Type="http://schemas.openxmlformats.org/officeDocument/2006/relationships/tags" Target="../tags/tag349.xml"/><Relationship Id="rId12" Type="http://schemas.openxmlformats.org/officeDocument/2006/relationships/tags" Target="../tags/tag348.xml"/><Relationship Id="rId11" Type="http://schemas.openxmlformats.org/officeDocument/2006/relationships/tags" Target="../tags/tag347.xml"/><Relationship Id="rId10" Type="http://schemas.openxmlformats.org/officeDocument/2006/relationships/tags" Target="../tags/tag346.xml"/><Relationship Id="rId1" Type="http://schemas.openxmlformats.org/officeDocument/2006/relationships/slideMaster" Target="../slideMasters/slideMaster3.xml"/></Relationships>
</file>

<file path=ppt/slideLayouts/_rels/slideLayout93.xml.rels><?xml version="1.0" encoding="UTF-8" standalone="yes"?>
<Relationships xmlns="http://schemas.openxmlformats.org/package/2006/relationships"><Relationship Id="rId9" Type="http://schemas.openxmlformats.org/officeDocument/2006/relationships/tags" Target="../tags/tag358.xml"/><Relationship Id="rId8" Type="http://schemas.openxmlformats.org/officeDocument/2006/relationships/tags" Target="../tags/tag357.xml"/><Relationship Id="rId7" Type="http://schemas.openxmlformats.org/officeDocument/2006/relationships/tags" Target="../tags/tag356.xml"/><Relationship Id="rId6" Type="http://schemas.openxmlformats.org/officeDocument/2006/relationships/tags" Target="../tags/tag355.xml"/><Relationship Id="rId5" Type="http://schemas.openxmlformats.org/officeDocument/2006/relationships/tags" Target="../tags/tag354.xml"/><Relationship Id="rId4" Type="http://schemas.openxmlformats.org/officeDocument/2006/relationships/tags" Target="../tags/tag353.xml"/><Relationship Id="rId3" Type="http://schemas.openxmlformats.org/officeDocument/2006/relationships/tags" Target="../tags/tag352.xml"/><Relationship Id="rId2" Type="http://schemas.openxmlformats.org/officeDocument/2006/relationships/tags" Target="../tags/tag351.xml"/><Relationship Id="rId16" Type="http://schemas.openxmlformats.org/officeDocument/2006/relationships/tags" Target="../tags/tag365.xml"/><Relationship Id="rId15" Type="http://schemas.openxmlformats.org/officeDocument/2006/relationships/tags" Target="../tags/tag364.xml"/><Relationship Id="rId14" Type="http://schemas.openxmlformats.org/officeDocument/2006/relationships/tags" Target="../tags/tag363.xml"/><Relationship Id="rId13" Type="http://schemas.openxmlformats.org/officeDocument/2006/relationships/tags" Target="../tags/tag362.xml"/><Relationship Id="rId12" Type="http://schemas.openxmlformats.org/officeDocument/2006/relationships/tags" Target="../tags/tag361.xml"/><Relationship Id="rId11" Type="http://schemas.openxmlformats.org/officeDocument/2006/relationships/tags" Target="../tags/tag360.xml"/><Relationship Id="rId10" Type="http://schemas.openxmlformats.org/officeDocument/2006/relationships/tags" Target="../tags/tag359.xml"/><Relationship Id="rId1" Type="http://schemas.openxmlformats.org/officeDocument/2006/relationships/slideMaster" Target="../slideMasters/slideMaster3.xml"/></Relationships>
</file>

<file path=ppt/slideLayouts/_rels/slideLayout94.xml.rels><?xml version="1.0" encoding="UTF-8" standalone="yes"?>
<Relationships xmlns="http://schemas.openxmlformats.org/package/2006/relationships"><Relationship Id="rId9" Type="http://schemas.openxmlformats.org/officeDocument/2006/relationships/tags" Target="../tags/tag373.xml"/><Relationship Id="rId8" Type="http://schemas.openxmlformats.org/officeDocument/2006/relationships/tags" Target="../tags/tag372.xml"/><Relationship Id="rId7" Type="http://schemas.openxmlformats.org/officeDocument/2006/relationships/tags" Target="../tags/tag371.xml"/><Relationship Id="rId6" Type="http://schemas.openxmlformats.org/officeDocument/2006/relationships/tags" Target="../tags/tag370.xml"/><Relationship Id="rId5" Type="http://schemas.openxmlformats.org/officeDocument/2006/relationships/tags" Target="../tags/tag369.xml"/><Relationship Id="rId4" Type="http://schemas.openxmlformats.org/officeDocument/2006/relationships/tags" Target="../tags/tag368.xml"/><Relationship Id="rId3" Type="http://schemas.openxmlformats.org/officeDocument/2006/relationships/tags" Target="../tags/tag367.xml"/><Relationship Id="rId2" Type="http://schemas.openxmlformats.org/officeDocument/2006/relationships/tags" Target="../tags/tag366.xml"/><Relationship Id="rId13" Type="http://schemas.openxmlformats.org/officeDocument/2006/relationships/tags" Target="../tags/tag377.xml"/><Relationship Id="rId12" Type="http://schemas.openxmlformats.org/officeDocument/2006/relationships/tags" Target="../tags/tag376.xml"/><Relationship Id="rId11" Type="http://schemas.openxmlformats.org/officeDocument/2006/relationships/tags" Target="../tags/tag375.xml"/><Relationship Id="rId10" Type="http://schemas.openxmlformats.org/officeDocument/2006/relationships/tags" Target="../tags/tag374.xml"/><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nvPr>
        </p:nvSpPr>
        <p:spPr>
          <a:xfrm>
            <a:off x="1524000" y="1322964"/>
            <a:ext cx="9144000" cy="2187001"/>
          </a:xfrm>
        </p:spPr>
        <p:txBody>
          <a:bodyPr anchor="b">
            <a:normAutofit/>
          </a:bodyPr>
          <a:lstStyle>
            <a:lvl1pPr algn="ctr">
              <a:defRPr sz="4050">
                <a:effectLst/>
              </a:defRPr>
            </a:lvl1pPr>
          </a:lstStyle>
          <a:p>
            <a:r>
              <a:rPr lang="zh-CN" altLang="en-US" dirty="0"/>
              <a:t>单击此处编辑标题</a:t>
            </a:r>
            <a:endParaRPr lang="zh-CN" altLang="en-US" dirty="0"/>
          </a:p>
        </p:txBody>
      </p:sp>
      <p:sp>
        <p:nvSpPr>
          <p:cNvPr id="3" name="副标题 2"/>
          <p:cNvSpPr>
            <a:spLocks noGrp="1"/>
          </p:cNvSpPr>
          <p:nvPr>
            <p:ph type="subTitle" idx="1"/>
          </p:nvPr>
        </p:nvSpPr>
        <p:spPr>
          <a:xfrm>
            <a:off x="1524000" y="3602038"/>
            <a:ext cx="9144000" cy="1655762"/>
          </a:xfrm>
        </p:spPr>
        <p:txBody>
          <a:bodyPr>
            <a:normAutofit/>
          </a:bodyPr>
          <a:lstStyle>
            <a:lvl1pPr marL="0" indent="0" algn="ctr">
              <a:buNone/>
              <a:defRPr sz="1800">
                <a:solidFill>
                  <a:schemeClr val="tx1">
                    <a:lumMod val="65000"/>
                    <a:lumOff val="35000"/>
                  </a:schemeClr>
                </a:solidFill>
                <a:effectLst/>
                <a:latin typeface="+mj-lt"/>
                <a:ea typeface="+mj-ea"/>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dirty="0"/>
              <a:t>单击此处编辑母版副标题样式</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en-US" altLang="zh-CN"/>
          </a:p>
        </p:txBody>
      </p:sp>
    </p:spTree>
  </p:cSld>
  <p:clrMapOvr>
    <a:masterClrMapping/>
  </p:clrMapOvr>
  <p:hf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nvPr>
        </p:nvSpPr>
        <p:spPr>
          <a:xfrm>
            <a:off x="838200" y="551545"/>
            <a:ext cx="10515600" cy="5558971"/>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hf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47700" y="258445"/>
            <a:ext cx="10515600" cy="1325563"/>
          </a:xfrm>
        </p:spPr>
        <p:txBody>
          <a:bodyPr anchor="ctr" anchorCtr="0">
            <a:normAutofit/>
          </a:bodyPr>
          <a:lstStyle>
            <a:lvl1pPr>
              <a:defRPr sz="1800" b="1">
                <a:solidFill>
                  <a:schemeClr val="tx1">
                    <a:lumMod val="65000"/>
                    <a:lumOff val="35000"/>
                  </a:schemeClr>
                </a:solidFill>
                <a:effectLst/>
              </a:defRPr>
            </a:lvl1pPr>
          </a:lstStyle>
          <a:p>
            <a:r>
              <a:rPr lang="zh-CN" altLang="en-US" dirty="0"/>
              <a:t>单击此处编辑母版标题样式</a:t>
            </a:r>
            <a:endParaRPr lang="zh-CN" altLang="en-US" dirty="0"/>
          </a:p>
        </p:txBody>
      </p:sp>
      <p:sp>
        <p:nvSpPr>
          <p:cNvPr id="3" name="内容占位符 2"/>
          <p:cNvSpPr>
            <a:spLocks noGrp="1"/>
          </p:cNvSpPr>
          <p:nvPr>
            <p:ph idx="1"/>
          </p:nvPr>
        </p:nvSpPr>
        <p:spPr>
          <a:xfrm>
            <a:off x="647700" y="1825625"/>
            <a:ext cx="10515600" cy="4351338"/>
          </a:xfrm>
        </p:spPr>
        <p:txBody>
          <a:bodyPr>
            <a:normAutofit/>
          </a:bodyPr>
          <a:lstStyle>
            <a:lvl1pPr>
              <a:defRPr sz="1800">
                <a:solidFill>
                  <a:schemeClr val="tx1">
                    <a:lumMod val="65000"/>
                    <a:lumOff val="35000"/>
                  </a:schemeClr>
                </a:solidFill>
              </a:defRPr>
            </a:lvl1pPr>
            <a:lvl2pPr>
              <a:defRPr sz="1350">
                <a:solidFill>
                  <a:schemeClr val="tx1">
                    <a:lumMod val="65000"/>
                    <a:lumOff val="35000"/>
                  </a:schemeClr>
                </a:solidFill>
              </a:defRPr>
            </a:lvl2pPr>
            <a:lvl3pPr>
              <a:defRPr sz="1200">
                <a:solidFill>
                  <a:schemeClr val="tx1">
                    <a:lumMod val="65000"/>
                    <a:lumOff val="35000"/>
                  </a:schemeClr>
                </a:solidFill>
              </a:defRPr>
            </a:lvl3pPr>
            <a:lvl4pPr>
              <a:defRPr sz="1200">
                <a:solidFill>
                  <a:schemeClr val="tx1">
                    <a:lumMod val="65000"/>
                    <a:lumOff val="35000"/>
                  </a:schemeClr>
                </a:solidFill>
              </a:defRPr>
            </a:lvl4pPr>
            <a:lvl5pPr>
              <a:defRPr sz="1200">
                <a:solidFill>
                  <a:schemeClr val="tx1">
                    <a:lumMod val="65000"/>
                    <a:lumOff val="3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a:xfrm>
            <a:off x="9337040" y="6440172"/>
            <a:ext cx="2743200" cy="365125"/>
          </a:xfrm>
        </p:spPr>
        <p:txBody>
          <a:bodyPr/>
          <a:lstStyle/>
          <a:p>
            <a:fld id="{49AE70B2-8BF9-45C0-BB95-33D1B9D3A854}" type="slidenum">
              <a:rPr lang="zh-CN" altLang="en-US" smtClean="0"/>
            </a:fld>
            <a:endParaRPr lang="zh-CN" altLang="en-US"/>
          </a:p>
        </p:txBody>
      </p:sp>
    </p:spTree>
  </p:cSld>
  <p:clrMapOvr>
    <a:masterClrMapping/>
  </p:clrMapOvr>
  <p:hf hdr="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
        <p:nvSpPr>
          <p:cNvPr id="7" name="文本框 6"/>
          <p:cNvSpPr txBox="1"/>
          <p:nvPr userDrawn="1"/>
        </p:nvSpPr>
        <p:spPr>
          <a:xfrm>
            <a:off x="427989" y="126365"/>
            <a:ext cx="3493771" cy="369332"/>
          </a:xfrm>
          <a:prstGeom prst="rect">
            <a:avLst/>
          </a:prstGeom>
          <a:noFill/>
        </p:spPr>
        <p:txBody>
          <a:bodyPr wrap="square" rtlCol="0">
            <a:spAutoFit/>
          </a:bodyPr>
          <a:lstStyle/>
          <a:p>
            <a:pPr algn="l"/>
            <a:r>
              <a:rPr lang="zh-CN" altLang="zh-CN" sz="1800" b="1" dirty="0">
                <a:solidFill>
                  <a:schemeClr val="tx1">
                    <a:lumMod val="65000"/>
                    <a:lumOff val="35000"/>
                  </a:schemeClr>
                </a:solidFill>
                <a:effectLst/>
                <a:latin typeface="微软雅黑" panose="020B0503020204020204" charset="-122"/>
                <a:ea typeface="微软雅黑" panose="020B0503020204020204" charset="-122"/>
                <a:sym typeface="+mn-ea"/>
              </a:rPr>
              <a:t>一、信息技术基础</a:t>
            </a:r>
            <a:endParaRPr lang="zh-CN" altLang="zh-CN" sz="1800" b="1" dirty="0">
              <a:solidFill>
                <a:schemeClr val="tx1">
                  <a:lumMod val="65000"/>
                  <a:lumOff val="35000"/>
                </a:schemeClr>
              </a:solidFill>
              <a:effectLst/>
              <a:latin typeface="微软雅黑" panose="020B0503020204020204" charset="-122"/>
              <a:ea typeface="微软雅黑" panose="020B0503020204020204" charset="-122"/>
              <a:sym typeface="+mn-ea"/>
            </a:endParaRPr>
          </a:p>
        </p:txBody>
      </p:sp>
      <p:cxnSp>
        <p:nvCxnSpPr>
          <p:cNvPr id="26" name="直接连接符 25"/>
          <p:cNvCxnSpPr/>
          <p:nvPr userDrawn="1"/>
        </p:nvCxnSpPr>
        <p:spPr>
          <a:xfrm flipH="1">
            <a:off x="3947161" y="369570"/>
            <a:ext cx="6132195" cy="0"/>
          </a:xfrm>
          <a:prstGeom prst="line">
            <a:avLst/>
          </a:prstGeom>
          <a:ln>
            <a:solidFill>
              <a:srgbClr val="0070C0"/>
            </a:solidFill>
            <a:headEnd type="none"/>
            <a:tailEnd type="oval"/>
          </a:ln>
        </p:spPr>
        <p:style>
          <a:lnRef idx="1">
            <a:schemeClr val="accent1"/>
          </a:lnRef>
          <a:fillRef idx="0">
            <a:schemeClr val="accent1"/>
          </a:fillRef>
          <a:effectRef idx="0">
            <a:schemeClr val="accent1"/>
          </a:effectRef>
          <a:fontRef idx="minor">
            <a:schemeClr val="tx1"/>
          </a:fontRef>
        </p:style>
      </p:cxnSp>
      <p:sp>
        <p:nvSpPr>
          <p:cNvPr id="29" name="矩形 28"/>
          <p:cNvSpPr/>
          <p:nvPr userDrawn="1"/>
        </p:nvSpPr>
        <p:spPr>
          <a:xfrm>
            <a:off x="-5079" y="126365"/>
            <a:ext cx="241300" cy="4064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pic>
        <p:nvPicPr>
          <p:cNvPr id="8" name="图片 7" descr="信息学院"/>
          <p:cNvPicPr>
            <a:picLocks noChangeAspect="1"/>
          </p:cNvPicPr>
          <p:nvPr userDrawn="1"/>
        </p:nvPicPr>
        <p:blipFill>
          <a:blip r:embed="rId2"/>
          <a:stretch>
            <a:fillRect/>
          </a:stretch>
        </p:blipFill>
        <p:spPr>
          <a:xfrm>
            <a:off x="10227945" y="224157"/>
            <a:ext cx="1798955" cy="291465"/>
          </a:xfrm>
          <a:prstGeom prst="rect">
            <a:avLst/>
          </a:prstGeom>
        </p:spPr>
      </p:pic>
    </p:spTree>
  </p:cSld>
  <p:clrMapOvr>
    <a:masterClrMapping/>
  </p:clrMapOvr>
  <p:hf hdr="0" ftr="0" dt="0"/>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2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2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2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2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2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2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2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2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2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47700" y="258445"/>
            <a:ext cx="10515600" cy="1325563"/>
          </a:xfrm>
        </p:spPr>
        <p:txBody>
          <a:bodyPr>
            <a:normAutofit/>
          </a:bodyPr>
          <a:lstStyle>
            <a:lvl1pPr>
              <a:defRPr sz="1800" b="1" i="0">
                <a:effectLst>
                  <a:outerShdw blurRad="38100" dist="38100" dir="2700000" algn="tl">
                    <a:srgbClr val="000000">
                      <a:alpha val="43137"/>
                    </a:srgbClr>
                  </a:outerShdw>
                </a:effectLst>
              </a:defRPr>
            </a:lvl1pPr>
          </a:lstStyle>
          <a:p>
            <a:r>
              <a:rPr lang="zh-CN" altLang="en-US" dirty="0"/>
              <a:t>单击此处编辑母版标题样式</a:t>
            </a:r>
            <a:endParaRPr lang="zh-CN" altLang="en-US" dirty="0"/>
          </a:p>
        </p:txBody>
      </p:sp>
      <p:sp>
        <p:nvSpPr>
          <p:cNvPr id="3" name="内容占位符 2"/>
          <p:cNvSpPr>
            <a:spLocks noGrp="1"/>
          </p:cNvSpPr>
          <p:nvPr>
            <p:ph sz="half" idx="1"/>
          </p:nvPr>
        </p:nvSpPr>
        <p:spPr>
          <a:xfrm>
            <a:off x="647700" y="1825625"/>
            <a:ext cx="5181600" cy="4351338"/>
          </a:xfrm>
        </p:spPr>
        <p:txBody>
          <a:bodyPr>
            <a:normAutofit/>
          </a:bodyPr>
          <a:lstStyle>
            <a:lvl1pPr>
              <a:lnSpc>
                <a:spcPct val="150000"/>
              </a:lnSpc>
              <a:defRPr sz="1500">
                <a:solidFill>
                  <a:schemeClr val="tx1">
                    <a:lumMod val="75000"/>
                    <a:lumOff val="25000"/>
                  </a:schemeClr>
                </a:solidFill>
              </a:defRPr>
            </a:lvl1pPr>
            <a:lvl2pPr>
              <a:lnSpc>
                <a:spcPct val="150000"/>
              </a:lnSpc>
              <a:defRPr sz="1350">
                <a:solidFill>
                  <a:schemeClr val="tx1">
                    <a:lumMod val="75000"/>
                    <a:lumOff val="25000"/>
                  </a:schemeClr>
                </a:solidFill>
              </a:defRPr>
            </a:lvl2pPr>
            <a:lvl3pPr>
              <a:lnSpc>
                <a:spcPct val="150000"/>
              </a:lnSpc>
              <a:defRPr sz="1200">
                <a:solidFill>
                  <a:schemeClr val="tx1">
                    <a:lumMod val="75000"/>
                    <a:lumOff val="25000"/>
                  </a:schemeClr>
                </a:solidFill>
              </a:defRPr>
            </a:lvl3pPr>
            <a:lvl4pPr>
              <a:lnSpc>
                <a:spcPct val="150000"/>
              </a:lnSpc>
              <a:defRPr sz="1200">
                <a:solidFill>
                  <a:schemeClr val="tx1">
                    <a:lumMod val="75000"/>
                    <a:lumOff val="25000"/>
                  </a:schemeClr>
                </a:solidFill>
              </a:defRPr>
            </a:lvl4pPr>
            <a:lvl5pPr>
              <a:lnSpc>
                <a:spcPct val="150000"/>
              </a:lnSpc>
              <a:defRPr sz="12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内容占位符 3"/>
          <p:cNvSpPr>
            <a:spLocks noGrp="1"/>
          </p:cNvSpPr>
          <p:nvPr>
            <p:ph sz="half" idx="2"/>
          </p:nvPr>
        </p:nvSpPr>
        <p:spPr>
          <a:xfrm>
            <a:off x="5981700" y="1825625"/>
            <a:ext cx="5181600" cy="4351338"/>
          </a:xfrm>
        </p:spPr>
        <p:txBody>
          <a:bodyPr>
            <a:normAutofit/>
          </a:bodyPr>
          <a:lstStyle>
            <a:lvl1pPr>
              <a:lnSpc>
                <a:spcPct val="150000"/>
              </a:lnSpc>
              <a:defRPr sz="1500">
                <a:solidFill>
                  <a:schemeClr val="tx1">
                    <a:lumMod val="75000"/>
                    <a:lumOff val="25000"/>
                  </a:schemeClr>
                </a:solidFill>
              </a:defRPr>
            </a:lvl1pPr>
            <a:lvl2pPr>
              <a:lnSpc>
                <a:spcPct val="150000"/>
              </a:lnSpc>
              <a:defRPr sz="1350">
                <a:solidFill>
                  <a:schemeClr val="tx1">
                    <a:lumMod val="75000"/>
                    <a:lumOff val="25000"/>
                  </a:schemeClr>
                </a:solidFill>
              </a:defRPr>
            </a:lvl2pPr>
            <a:lvl3pPr>
              <a:lnSpc>
                <a:spcPct val="150000"/>
              </a:lnSpc>
              <a:defRPr sz="1200">
                <a:solidFill>
                  <a:schemeClr val="tx1">
                    <a:lumMod val="75000"/>
                    <a:lumOff val="25000"/>
                  </a:schemeClr>
                </a:solidFill>
              </a:defRPr>
            </a:lvl3pPr>
            <a:lvl4pPr>
              <a:lnSpc>
                <a:spcPct val="150000"/>
              </a:lnSpc>
              <a:defRPr sz="1200">
                <a:solidFill>
                  <a:schemeClr val="tx1">
                    <a:lumMod val="75000"/>
                    <a:lumOff val="25000"/>
                  </a:schemeClr>
                </a:solidFill>
              </a:defRPr>
            </a:lvl4pPr>
            <a:lvl5pPr>
              <a:lnSpc>
                <a:spcPct val="150000"/>
              </a:lnSpc>
              <a:defRPr sz="12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hf hdr="0" ftr="0" dt="0"/>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2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3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3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3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3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3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3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3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3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3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7"/>
            <a:ext cx="10515600" cy="1325563"/>
          </a:xfrm>
        </p:spPr>
        <p:txBody>
          <a:bodyPr/>
          <a:lstStyle>
            <a:lvl1pPr>
              <a:defRPr sz="3300">
                <a:solidFill>
                  <a:schemeClr val="tx1">
                    <a:lumMod val="65000"/>
                    <a:lumOff val="35000"/>
                  </a:schemeClr>
                </a:solidFill>
              </a:defRPr>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9789" y="1744961"/>
            <a:ext cx="5157787"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dirty="0"/>
              <a:t>单击此处编辑母版文本样式</a:t>
            </a:r>
            <a:endParaRPr lang="zh-CN" altLang="en-US" dirty="0"/>
          </a:p>
        </p:txBody>
      </p:sp>
      <p:sp>
        <p:nvSpPr>
          <p:cNvPr id="4" name="内容占位符 3"/>
          <p:cNvSpPr>
            <a:spLocks noGrp="1"/>
          </p:cNvSpPr>
          <p:nvPr>
            <p:ph sz="half" idx="2"/>
          </p:nvPr>
        </p:nvSpPr>
        <p:spPr>
          <a:xfrm>
            <a:off x="839789" y="2615609"/>
            <a:ext cx="5157787" cy="3574054"/>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文本占位符 4"/>
          <p:cNvSpPr>
            <a:spLocks noGrp="1"/>
          </p:cNvSpPr>
          <p:nvPr>
            <p:ph type="body" sz="quarter" idx="3"/>
          </p:nvPr>
        </p:nvSpPr>
        <p:spPr>
          <a:xfrm>
            <a:off x="6172201" y="1744961"/>
            <a:ext cx="5183188"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dirty="0"/>
              <a:t>单击此处编辑母版文本样式</a:t>
            </a:r>
            <a:endParaRPr lang="zh-CN" altLang="en-US" dirty="0"/>
          </a:p>
        </p:txBody>
      </p:sp>
      <p:sp>
        <p:nvSpPr>
          <p:cNvPr id="6" name="内容占位符 5"/>
          <p:cNvSpPr>
            <a:spLocks noGrp="1"/>
          </p:cNvSpPr>
          <p:nvPr>
            <p:ph sz="quarter" idx="4"/>
          </p:nvPr>
        </p:nvSpPr>
        <p:spPr>
          <a:xfrm>
            <a:off x="6172201" y="2615609"/>
            <a:ext cx="5183188" cy="3574054"/>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7" name="日期占位符 6"/>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hf hdr="0" ftr="0" dt="0"/>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3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4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4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4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4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4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4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4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4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grpSp>
        <p:nvGrpSpPr>
          <p:cNvPr id="11" name="组合 10"/>
          <p:cNvGrpSpPr/>
          <p:nvPr userDrawn="1">
            <p:custDataLst>
              <p:tags r:id="rId2"/>
            </p:custDataLst>
          </p:nvPr>
        </p:nvGrpSpPr>
        <p:grpSpPr>
          <a:xfrm>
            <a:off x="-59822" y="1"/>
            <a:ext cx="6887015" cy="5740855"/>
            <a:chOff x="-59822" y="1"/>
            <a:chExt cx="6887015" cy="5740855"/>
          </a:xfrm>
        </p:grpSpPr>
        <p:sp>
          <p:nvSpPr>
            <p:cNvPr id="12" name="任意多边形 106"/>
            <p:cNvSpPr/>
            <p:nvPr>
              <p:custDataLst>
                <p:tags r:id="rId3"/>
              </p:custDataLst>
            </p:nvPr>
          </p:nvSpPr>
          <p:spPr>
            <a:xfrm rot="5400000">
              <a:off x="266132" y="-293933"/>
              <a:ext cx="2835135" cy="3432192"/>
            </a:xfrm>
            <a:custGeom>
              <a:avLst/>
              <a:gdLst>
                <a:gd name="connsiteX0" fmla="*/ 0 w 2922419"/>
                <a:gd name="connsiteY0" fmla="*/ 1086556 h 3537857"/>
                <a:gd name="connsiteX1" fmla="*/ 0 w 2922419"/>
                <a:gd name="connsiteY1" fmla="*/ 0 h 3537857"/>
                <a:gd name="connsiteX2" fmla="*/ 2922419 w 2922419"/>
                <a:gd name="connsiteY2" fmla="*/ 3537857 h 3537857"/>
                <a:gd name="connsiteX3" fmla="*/ 2034657 w 2922419"/>
                <a:gd name="connsiteY3" fmla="*/ 3537857 h 3537857"/>
                <a:gd name="connsiteX4" fmla="*/ 0 w 2922419"/>
                <a:gd name="connsiteY4" fmla="*/ 1086556 h 35378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22419" h="3537857">
                  <a:moveTo>
                    <a:pt x="0" y="1086556"/>
                  </a:moveTo>
                  <a:lnTo>
                    <a:pt x="0" y="0"/>
                  </a:lnTo>
                  <a:lnTo>
                    <a:pt x="2922419" y="3537857"/>
                  </a:lnTo>
                  <a:lnTo>
                    <a:pt x="2034657" y="3537857"/>
                  </a:lnTo>
                  <a:lnTo>
                    <a:pt x="0" y="1086556"/>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113"/>
            <p:cNvSpPr/>
            <p:nvPr>
              <p:custDataLst>
                <p:tags r:id="rId4"/>
              </p:custDataLst>
            </p:nvPr>
          </p:nvSpPr>
          <p:spPr>
            <a:xfrm rot="16200000" flipH="1">
              <a:off x="-316637" y="261409"/>
              <a:ext cx="3243671" cy="2730042"/>
            </a:xfrm>
            <a:custGeom>
              <a:avLst/>
              <a:gdLst>
                <a:gd name="connsiteX0" fmla="*/ 0 w 2945074"/>
                <a:gd name="connsiteY0" fmla="*/ 1837104 h 2478727"/>
                <a:gd name="connsiteX1" fmla="*/ 0 w 2945074"/>
                <a:gd name="connsiteY1" fmla="*/ 2478727 h 2478727"/>
                <a:gd name="connsiteX2" fmla="*/ 2034657 w 2945074"/>
                <a:gd name="connsiteY2" fmla="*/ 27426 h 2478727"/>
                <a:gd name="connsiteX3" fmla="*/ 2922419 w 2945074"/>
                <a:gd name="connsiteY3" fmla="*/ 27426 h 2478727"/>
                <a:gd name="connsiteX4" fmla="*/ 2945074 w 2945074"/>
                <a:gd name="connsiteY4" fmla="*/ 0 h 2478727"/>
                <a:gd name="connsiteX5" fmla="*/ 2057421 w 2945074"/>
                <a:gd name="connsiteY5" fmla="*/ 0 h 2478727"/>
                <a:gd name="connsiteX6" fmla="*/ 2034657 w 2945074"/>
                <a:gd name="connsiteY6" fmla="*/ 27425 h 2478727"/>
                <a:gd name="connsiteX7" fmla="*/ 1494870 w 2945074"/>
                <a:gd name="connsiteY7" fmla="*/ 27425 h 2478727"/>
                <a:gd name="connsiteX8" fmla="*/ 0 w 2945074"/>
                <a:gd name="connsiteY8" fmla="*/ 1837104 h 24787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45074" h="2478727">
                  <a:moveTo>
                    <a:pt x="0" y="1837104"/>
                  </a:moveTo>
                  <a:lnTo>
                    <a:pt x="0" y="2478727"/>
                  </a:lnTo>
                  <a:lnTo>
                    <a:pt x="2034657" y="27426"/>
                  </a:lnTo>
                  <a:lnTo>
                    <a:pt x="2922419" y="27426"/>
                  </a:lnTo>
                  <a:lnTo>
                    <a:pt x="2945074" y="0"/>
                  </a:lnTo>
                  <a:lnTo>
                    <a:pt x="2057421" y="0"/>
                  </a:lnTo>
                  <a:lnTo>
                    <a:pt x="2034657" y="27425"/>
                  </a:lnTo>
                  <a:lnTo>
                    <a:pt x="1494870" y="27425"/>
                  </a:lnTo>
                  <a:lnTo>
                    <a:pt x="0" y="1837104"/>
                  </a:lnTo>
                  <a:close/>
                </a:path>
              </a:pathLst>
            </a:cu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110"/>
            <p:cNvSpPr/>
            <p:nvPr>
              <p:custDataLst>
                <p:tags r:id="rId5"/>
              </p:custDataLst>
            </p:nvPr>
          </p:nvSpPr>
          <p:spPr>
            <a:xfrm rot="5400000">
              <a:off x="220606" y="1758728"/>
              <a:ext cx="2568589" cy="3043831"/>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104"/>
            <p:cNvSpPr/>
            <p:nvPr>
              <p:custDataLst>
                <p:tags r:id="rId6"/>
              </p:custDataLst>
            </p:nvPr>
          </p:nvSpPr>
          <p:spPr>
            <a:xfrm rot="5400000">
              <a:off x="468282" y="-500676"/>
              <a:ext cx="4890069" cy="5891425"/>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96"/>
            <p:cNvSpPr/>
            <p:nvPr>
              <p:custDataLst>
                <p:tags r:id="rId7"/>
              </p:custDataLst>
            </p:nvPr>
          </p:nvSpPr>
          <p:spPr>
            <a:xfrm rot="5400000">
              <a:off x="101907" y="3030559"/>
              <a:ext cx="2575993" cy="2844602"/>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86"/>
            <p:cNvSpPr/>
            <p:nvPr>
              <p:custDataLst>
                <p:tags r:id="rId8"/>
              </p:custDataLst>
            </p:nvPr>
          </p:nvSpPr>
          <p:spPr>
            <a:xfrm rot="5400000">
              <a:off x="115394" y="-147791"/>
              <a:ext cx="1443470" cy="1739055"/>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任意多边形 75"/>
            <p:cNvSpPr/>
            <p:nvPr>
              <p:custDataLst>
                <p:tags r:id="rId9"/>
              </p:custDataLst>
            </p:nvPr>
          </p:nvSpPr>
          <p:spPr>
            <a:xfrm rot="10800000">
              <a:off x="2670218" y="4593"/>
              <a:ext cx="2131180" cy="125895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菱形 21"/>
            <p:cNvSpPr/>
            <p:nvPr>
              <p:custDataLst>
                <p:tags r:id="rId10"/>
              </p:custDataLst>
            </p:nvPr>
          </p:nvSpPr>
          <p:spPr>
            <a:xfrm rot="254873">
              <a:off x="4444898" y="551681"/>
              <a:ext cx="691341" cy="691341"/>
            </a:xfrm>
            <a:prstGeom prst="diamond">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任意多边形 68"/>
            <p:cNvSpPr/>
            <p:nvPr>
              <p:custDataLst>
                <p:tags r:id="rId11"/>
              </p:custDataLst>
            </p:nvPr>
          </p:nvSpPr>
          <p:spPr>
            <a:xfrm>
              <a:off x="5826315" y="1"/>
              <a:ext cx="1000878" cy="798311"/>
            </a:xfrm>
            <a:custGeom>
              <a:avLst/>
              <a:gdLst>
                <a:gd name="connsiteX0" fmla="*/ 302587 w 1000878"/>
                <a:gd name="connsiteY0" fmla="*/ 0 h 798311"/>
                <a:gd name="connsiteX1" fmla="*/ 712450 w 1000878"/>
                <a:gd name="connsiteY1" fmla="*/ 0 h 798311"/>
                <a:gd name="connsiteX2" fmla="*/ 1000878 w 1000878"/>
                <a:gd name="connsiteY2" fmla="*/ 335992 h 798311"/>
                <a:gd name="connsiteX3" fmla="*/ 462319 w 1000878"/>
                <a:gd name="connsiteY3" fmla="*/ 798311 h 798311"/>
                <a:gd name="connsiteX4" fmla="*/ 0 w 1000878"/>
                <a:gd name="connsiteY4" fmla="*/ 259752 h 798311"/>
                <a:gd name="connsiteX5" fmla="*/ 302587 w 1000878"/>
                <a:gd name="connsiteY5" fmla="*/ 0 h 7983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0878" h="798311">
                  <a:moveTo>
                    <a:pt x="302587" y="0"/>
                  </a:moveTo>
                  <a:lnTo>
                    <a:pt x="712450" y="0"/>
                  </a:lnTo>
                  <a:lnTo>
                    <a:pt x="1000878" y="335992"/>
                  </a:lnTo>
                  <a:lnTo>
                    <a:pt x="462319" y="798311"/>
                  </a:lnTo>
                  <a:lnTo>
                    <a:pt x="0" y="259752"/>
                  </a:lnTo>
                  <a:lnTo>
                    <a:pt x="302587" y="0"/>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0" name="直接连接符 9"/>
          <p:cNvCxnSpPr/>
          <p:nvPr userDrawn="1">
            <p:custDataLst>
              <p:tags r:id="rId12"/>
            </p:custDataLst>
          </p:nvPr>
        </p:nvCxnSpPr>
        <p:spPr>
          <a:xfrm>
            <a:off x="4162786" y="3747723"/>
            <a:ext cx="7410453"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ctrTitle" hasCustomPrompt="1"/>
            <p:custDataLst>
              <p:tags r:id="rId13"/>
            </p:custDataLst>
          </p:nvPr>
        </p:nvSpPr>
        <p:spPr>
          <a:xfrm>
            <a:off x="4136568" y="2723313"/>
            <a:ext cx="7574233" cy="952823"/>
          </a:xfrm>
        </p:spPr>
        <p:txBody>
          <a:bodyPr lIns="91440" tIns="45720" rIns="91440" bIns="45720" anchor="b" anchorCtr="0">
            <a:normAutofit/>
          </a:bodyPr>
          <a:lstStyle>
            <a:lvl1pPr algn="ctr">
              <a:defRPr sz="5400" spc="600">
                <a:solidFill>
                  <a:schemeClr val="bg1"/>
                </a:solidFill>
              </a:defRPr>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14"/>
            </p:custDataLst>
          </p:nvPr>
        </p:nvSpPr>
        <p:spPr>
          <a:xfrm>
            <a:off x="4136568" y="3783876"/>
            <a:ext cx="7574233" cy="950984"/>
          </a:xfrm>
        </p:spPr>
        <p:txBody>
          <a:bodyPr lIns="91440" tIns="45720" rIns="91440" bIns="45720">
            <a:normAutofit/>
          </a:bodyPr>
          <a:lstStyle>
            <a:lvl1pPr marL="0" indent="0" algn="ctr" eaLnBrk="1" fontAlgn="auto" latinLnBrk="0" hangingPunct="1">
              <a:lnSpc>
                <a:spcPct val="100000"/>
              </a:lnSpc>
              <a:buNone/>
              <a:defRPr sz="2200" u="none" strike="noStrike" kern="1200" cap="none" spc="200" normalizeH="0" baseline="0">
                <a:solidFill>
                  <a:schemeClr val="bg1"/>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15"/>
            </p:custDataLst>
          </p:nvPr>
        </p:nvSpPr>
        <p:spPr/>
        <p:txBody>
          <a:bodyPr>
            <a:normAutofit/>
          </a:bodyPr>
          <a:lstStyle>
            <a:lvl1pPr>
              <a:defRPr>
                <a:solidFill>
                  <a:schemeClr val="tx1">
                    <a:lumMod val="85000"/>
                    <a:lumOff val="15000"/>
                  </a:schemeClr>
                </a:solidFill>
              </a:defRPr>
            </a:lvl1p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16"/>
            </p:custDataLst>
          </p:nvPr>
        </p:nvSpPr>
        <p:spPr/>
        <p:txBody>
          <a:bodyPr>
            <a:normAutofit/>
          </a:bodyPr>
          <a:lstStyle>
            <a:lvl1pPr>
              <a:defRPr>
                <a:solidFill>
                  <a:schemeClr val="tx1">
                    <a:lumMod val="85000"/>
                    <a:lumOff val="15000"/>
                  </a:schemeClr>
                </a:solidFill>
              </a:defRPr>
            </a:lvl1pPr>
          </a:lstStyle>
          <a:p>
            <a:endParaRPr lang="zh-CN" altLang="en-US" dirty="0"/>
          </a:p>
        </p:txBody>
      </p:sp>
      <p:sp>
        <p:nvSpPr>
          <p:cNvPr id="18" name="灯片编号占位符 17"/>
          <p:cNvSpPr>
            <a:spLocks noGrp="1"/>
          </p:cNvSpPr>
          <p:nvPr>
            <p:ph type="sldNum" sz="quarter" idx="12"/>
            <p:custDataLst>
              <p:tags r:id="rId17"/>
            </p:custDataLst>
          </p:nvPr>
        </p:nvSpPr>
        <p:spPr/>
        <p:txBody>
          <a:bodyPr>
            <a:normAutofit/>
          </a:bodyPr>
          <a:lstStyle>
            <a:lvl1pPr>
              <a:defRPr>
                <a:solidFill>
                  <a:schemeClr val="tx1">
                    <a:lumMod val="85000"/>
                    <a:lumOff val="15000"/>
                  </a:schemeClr>
                </a:solidFill>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2766221"/>
            <a:ext cx="10515600" cy="1325563"/>
          </a:xfrm>
        </p:spPr>
        <p:txBody>
          <a:bodyPr>
            <a:normAutofit/>
          </a:bodyPr>
          <a:lstStyle>
            <a:lvl1pPr algn="ctr">
              <a:defRPr sz="4050" b="1">
                <a:solidFill>
                  <a:srgbClr val="0070C0"/>
                </a:solidFill>
                <a:effectLst/>
              </a:defRPr>
            </a:lvl1pPr>
          </a:lstStyle>
          <a:p>
            <a:r>
              <a:rPr lang="zh-CN" altLang="en-US" dirty="0"/>
              <a:t>单击此处编辑母版标题样式</a:t>
            </a:r>
            <a:endParaRPr lang="zh-CN" altLang="en-US" dirty="0"/>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hf hdr="0" ftr="0" dt="0"/>
</p:sldLayout>
</file>

<file path=ppt/slideLayouts/slideLayout6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43234"/>
            <a:ext cx="10852237" cy="441964"/>
          </a:xfrm>
        </p:spPr>
        <p:txBody>
          <a:bodyPr vert="horz" lIns="101600" tIns="38100" rIns="76200" bIns="38100" rtlCol="0" anchor="t" anchorCtr="0">
            <a:norm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3"/>
            </p:custDataLst>
          </p:nvPr>
        </p:nvSpPr>
        <p:spPr>
          <a:xfrm>
            <a:off x="669882" y="952508"/>
            <a:ext cx="10852237"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4"/>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endParaRPr lang="zh-CN" altLang="en-US"/>
          </a:p>
        </p:txBody>
      </p:sp>
      <p:sp>
        <p:nvSpPr>
          <p:cNvPr id="6" name="灯片编号占位符 5"/>
          <p:cNvSpPr>
            <a:spLocks noGrp="1"/>
          </p:cNvSpPr>
          <p:nvPr>
            <p:ph type="sldNum" sz="quarter" idx="12"/>
            <p:custDataLst>
              <p:tags r:id="rId6"/>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fld id="{49AE70B2-8BF9-45C0-BB95-33D1B9D3A854}" type="slidenum">
              <a:rPr lang="zh-CN" altLang="en-US" smtClean="0"/>
            </a:fld>
            <a:endParaRPr lang="zh-CN" altLang="en-US"/>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5138058" y="3090635"/>
            <a:ext cx="6923314" cy="1004575"/>
          </a:xfrm>
        </p:spPr>
        <p:txBody>
          <a:bodyPr lIns="91440" tIns="45720" rIns="91440" bIns="45720" anchor="b" anchorCtr="0">
            <a:normAutofit/>
          </a:bodyPr>
          <a:lstStyle>
            <a:lvl1pPr>
              <a:defRPr sz="5400" u="none" strike="noStrike" kern="1200" cap="none" spc="300" normalizeH="0" baseline="0">
                <a:solidFill>
                  <a:schemeClr val="bg1"/>
                </a:solidFill>
                <a:uFillTx/>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3" name="文本占位符 2"/>
          <p:cNvSpPr>
            <a:spLocks noGrp="1"/>
          </p:cNvSpPr>
          <p:nvPr>
            <p:ph type="body" idx="1"/>
            <p:custDataLst>
              <p:tags r:id="rId3"/>
            </p:custDataLst>
          </p:nvPr>
        </p:nvSpPr>
        <p:spPr>
          <a:xfrm>
            <a:off x="5138053" y="4231366"/>
            <a:ext cx="6923314" cy="1294041"/>
          </a:xfrm>
        </p:spPr>
        <p:txBody>
          <a:bodyPr lIns="91440" tIns="45720" rIns="91440" bIns="45720">
            <a:normAutofit/>
          </a:bodyPr>
          <a:lstStyle>
            <a:lvl1pPr marL="0" indent="0" eaLnBrk="1" fontAlgn="auto" latinLnBrk="0" hangingPunct="1">
              <a:lnSpc>
                <a:spcPct val="100000"/>
              </a:lnSpc>
              <a:spcAft>
                <a:spcPts val="0"/>
              </a:spcAft>
              <a:buNone/>
              <a:defRPr kumimoji="0" lang="zh-CN" altLang="en-US" sz="2200" b="0" i="0" u="none" strike="noStrike" kern="1200" cap="none" spc="150" normalizeH="0" baseline="0" noProof="1">
                <a:solidFill>
                  <a:schemeClr val="bg1"/>
                </a:solidFill>
                <a:uFillTx/>
                <a:latin typeface="Arial" panose="020B0604020202020204" pitchFamily="34" charset="0"/>
                <a:ea typeface="微软雅黑" panose="020B050302020402020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endParaRPr lang="zh-CN" altLang="en-US" dirty="0"/>
          </a:p>
        </p:txBody>
      </p:sp>
      <p:sp>
        <p:nvSpPr>
          <p:cNvPr id="4" name="日期占位符 3"/>
          <p:cNvSpPr>
            <a:spLocks noGrp="1"/>
          </p:cNvSpPr>
          <p:nvPr>
            <p:ph type="dt" sz="half" idx="10"/>
            <p:custDataLst>
              <p:tags r:id="rId4"/>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endParaRPr lang="zh-CN" altLang="en-US"/>
          </a:p>
        </p:txBody>
      </p:sp>
      <p:sp>
        <p:nvSpPr>
          <p:cNvPr id="6" name="灯片编号占位符 5"/>
          <p:cNvSpPr>
            <a:spLocks noGrp="1"/>
          </p:cNvSpPr>
          <p:nvPr>
            <p:ph type="sldNum" sz="quarter" idx="12"/>
            <p:custDataLst>
              <p:tags r:id="rId6"/>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fld id="{49AE70B2-8BF9-45C0-BB95-33D1B9D3A854}" type="slidenum">
              <a:rPr lang="zh-CN" altLang="en-US" smtClean="0"/>
            </a:fld>
            <a:endParaRPr lang="zh-CN" altLang="en-US"/>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43234"/>
            <a:ext cx="10852237" cy="441964"/>
          </a:xfrm>
        </p:spPr>
        <p:txBody>
          <a:bodyPr vert="horz" lIns="101600" tIns="38100" rIns="76200" bIns="3810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3"/>
            </p:custDataLst>
          </p:nvPr>
        </p:nvSpPr>
        <p:spPr>
          <a:xfrm>
            <a:off x="669930"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4"/>
            </p:custDataLst>
          </p:nvPr>
        </p:nvSpPr>
        <p:spPr>
          <a:xfrm>
            <a:off x="6238877" y="952508"/>
            <a:ext cx="5283242" cy="5388907"/>
          </a:xfrm>
        </p:spPr>
        <p:txBody>
          <a:bodyPr>
            <a:normAutofit/>
          </a:bodyPr>
          <a:lstStyle>
            <a:lvl1pPr>
              <a:defRPr sz="1600" baseline="0">
                <a:latin typeface="Arial" panose="020B0604020202020204" pitchFamily="34" charset="0"/>
                <a:ea typeface="微软雅黑" panose="020B0503020204020204" charset="-122"/>
              </a:defRPr>
            </a:lvl1pPr>
            <a:lvl2pPr>
              <a:defRPr sz="1600" baseline="0">
                <a:latin typeface="Arial" panose="020B0604020202020204" pitchFamily="34" charset="0"/>
                <a:ea typeface="微软雅黑" panose="020B0503020204020204" charset="-122"/>
              </a:defRPr>
            </a:lvl2pPr>
            <a:lvl3pPr>
              <a:defRPr sz="1600" baseline="0">
                <a:latin typeface="Arial" panose="020B0604020202020204" pitchFamily="34" charset="0"/>
                <a:ea typeface="微软雅黑" panose="020B0503020204020204" charset="-122"/>
              </a:defRPr>
            </a:lvl3pPr>
            <a:lvl4pPr>
              <a:defRPr sz="1600" baseline="0">
                <a:latin typeface="Arial" panose="020B0604020202020204" pitchFamily="34" charset="0"/>
                <a:ea typeface="微软雅黑" panose="020B0503020204020204" charset="-122"/>
              </a:defRPr>
            </a:lvl4pPr>
            <a:lvl5pPr>
              <a:defRPr sz="1600" baseline="0">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normAutofit/>
          </a:bodyPr>
          <a:lstStyle>
            <a:lvl1pPr>
              <a:defRPr baseline="0">
                <a:latin typeface="Arial" panose="020B0604020202020204" pitchFamily="34" charset="0"/>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normAutofit/>
          </a:bodyPr>
          <a:lstStyle>
            <a:lvl1pPr>
              <a:defRPr baseline="0">
                <a:latin typeface="Arial" panose="020B0604020202020204" pitchFamily="34" charset="0"/>
              </a:defRPr>
            </a:lvl1pPr>
          </a:lstStyle>
          <a:p>
            <a:endParaRPr lang="zh-CN" altLang="en-US"/>
          </a:p>
        </p:txBody>
      </p:sp>
      <p:sp>
        <p:nvSpPr>
          <p:cNvPr id="7" name="灯片编号占位符 6"/>
          <p:cNvSpPr>
            <a:spLocks noGrp="1"/>
          </p:cNvSpPr>
          <p:nvPr>
            <p:ph type="sldNum" sz="quarter" idx="12"/>
            <p:custDataLst>
              <p:tags r:id="rId7"/>
            </p:custDataLst>
          </p:nvPr>
        </p:nvSpPr>
        <p:spPr/>
        <p:txBody>
          <a:bodyPr>
            <a:normAutofit/>
          </a:bodyPr>
          <a:lstStyle>
            <a:lvl1pPr>
              <a:defRPr baseline="0">
                <a:latin typeface="Arial" panose="020B0604020202020204" pitchFamily="34" charset="0"/>
              </a:defRPr>
            </a:lvl1pPr>
          </a:lstStyle>
          <a:p>
            <a:fld id="{49AE70B2-8BF9-45C0-BB95-33D1B9D3A854}" type="slidenum">
              <a:rPr lang="zh-CN" altLang="en-US" smtClean="0"/>
            </a:fld>
            <a:endParaRPr lang="zh-CN" altLang="en-US"/>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43234"/>
            <a:ext cx="10852237" cy="441964"/>
          </a:xfrm>
        </p:spPr>
        <p:txBody>
          <a:bodyPr vert="horz" lIns="101600" tIns="38100" rIns="76200" bIns="3810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669930" y="952508"/>
            <a:ext cx="5283242" cy="381003"/>
          </a:xfrm>
        </p:spPr>
        <p:txBody>
          <a:bodyPr lIns="101600" tIns="38100" rIns="76200" bIns="38100" anchor="t" anchorCtr="0">
            <a:norm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69925" y="1406525"/>
            <a:ext cx="5283200" cy="4934752"/>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5"/>
            </p:custDataLst>
          </p:nvPr>
        </p:nvSpPr>
        <p:spPr>
          <a:xfrm>
            <a:off x="6235750" y="952508"/>
            <a:ext cx="5283242" cy="381003"/>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6235750" y="1406525"/>
            <a:ext cx="5283242" cy="4934752"/>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7"/>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endParaRPr lang="zh-CN" altLang="en-US"/>
          </a:p>
        </p:txBody>
      </p:sp>
      <p:sp>
        <p:nvSpPr>
          <p:cNvPr id="9" name="灯片编号占位符 8"/>
          <p:cNvSpPr>
            <a:spLocks noGrp="1"/>
          </p:cNvSpPr>
          <p:nvPr>
            <p:ph type="sldNum" sz="quarter" idx="12"/>
            <p:custDataLst>
              <p:tags r:id="rId9"/>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fld id="{49AE70B2-8BF9-45C0-BB95-33D1B9D3A854}" type="slidenum">
              <a:rPr lang="zh-CN" altLang="en-US" smtClean="0"/>
            </a:fld>
            <a:endParaRPr lang="zh-CN" altLang="en-US"/>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grpSp>
        <p:nvGrpSpPr>
          <p:cNvPr id="6" name="组合 5"/>
          <p:cNvGrpSpPr/>
          <p:nvPr userDrawn="1">
            <p:custDataLst>
              <p:tags r:id="rId2"/>
            </p:custDataLst>
          </p:nvPr>
        </p:nvGrpSpPr>
        <p:grpSpPr>
          <a:xfrm>
            <a:off x="-17015" y="1"/>
            <a:ext cx="1660214" cy="1617784"/>
            <a:chOff x="-17015" y="1"/>
            <a:chExt cx="1660214" cy="1617784"/>
          </a:xfrm>
        </p:grpSpPr>
        <p:sp>
          <p:nvSpPr>
            <p:cNvPr id="7" name="任意多边形 4"/>
            <p:cNvSpPr/>
            <p:nvPr>
              <p:custDataLst>
                <p:tags r:id="rId3"/>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任意多边形 5"/>
            <p:cNvSpPr/>
            <p:nvPr>
              <p:custDataLst>
                <p:tags r:id="rId4"/>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6"/>
            <p:cNvSpPr/>
            <p:nvPr>
              <p:custDataLst>
                <p:tags r:id="rId5"/>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7"/>
            <p:cNvSpPr/>
            <p:nvPr>
              <p:custDataLst>
                <p:tags r:id="rId6"/>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8"/>
            <p:cNvSpPr/>
            <p:nvPr>
              <p:custDataLst>
                <p:tags r:id="rId7"/>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标题 1"/>
          <p:cNvSpPr>
            <a:spLocks noGrp="1"/>
          </p:cNvSpPr>
          <p:nvPr>
            <p:ph type="title"/>
            <p:custDataLst>
              <p:tags r:id="rId8"/>
            </p:custDataLst>
          </p:nvPr>
        </p:nvSpPr>
        <p:spPr/>
        <p:txBody>
          <a:bodyPr vert="horz" lIns="101600" tIns="38100" rIns="76200" bIns="3810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9"/>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endParaRPr lang="zh-CN" altLang="en-US"/>
          </a:p>
        </p:txBody>
      </p:sp>
      <p:sp>
        <p:nvSpPr>
          <p:cNvPr id="5" name="灯片编号占位符 4"/>
          <p:cNvSpPr>
            <a:spLocks noGrp="1"/>
          </p:cNvSpPr>
          <p:nvPr>
            <p:ph type="sldNum" sz="quarter" idx="12"/>
            <p:custDataLst>
              <p:tags r:id="rId11"/>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fld id="{49AE70B2-8BF9-45C0-BB95-33D1B9D3A854}" type="slidenum">
              <a:rPr lang="zh-CN" altLang="en-US" smtClean="0"/>
            </a:fld>
            <a:endParaRPr lang="zh-CN" altLang="en-US"/>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lvl1pPr>
              <a:defRPr>
                <a:solidFill>
                  <a:schemeClr val="tx1">
                    <a:lumMod val="85000"/>
                    <a:lumOff val="15000"/>
                  </a:schemeClr>
                </a:solidFill>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lvl1pPr>
              <a:defRPr>
                <a:solidFill>
                  <a:schemeClr val="tx1">
                    <a:lumMod val="85000"/>
                    <a:lumOff val="15000"/>
                  </a:schemeClr>
                </a:solidFill>
              </a:defRPr>
            </a:lvl1pPr>
          </a:lstStyle>
          <a:p>
            <a:endParaRPr lang="zh-CN" altLang="en-US"/>
          </a:p>
        </p:txBody>
      </p:sp>
      <p:sp>
        <p:nvSpPr>
          <p:cNvPr id="4" name="灯片编号占位符 3"/>
          <p:cNvSpPr>
            <a:spLocks noGrp="1"/>
          </p:cNvSpPr>
          <p:nvPr>
            <p:ph type="sldNum" sz="quarter" idx="12"/>
            <p:custDataLst>
              <p:tags r:id="rId4"/>
            </p:custDataLst>
          </p:nvPr>
        </p:nvSpPr>
        <p:spPr/>
        <p:txBody>
          <a:bodyPr/>
          <a:lstStyle>
            <a:lvl1pPr>
              <a:defRPr>
                <a:solidFill>
                  <a:schemeClr val="tx1">
                    <a:lumMod val="85000"/>
                    <a:lumOff val="15000"/>
                  </a:schemeClr>
                </a:solidFill>
              </a:defRPr>
            </a:lvl1pPr>
          </a:lstStyle>
          <a:p>
            <a:fld id="{49AE70B2-8BF9-45C0-BB95-33D1B9D3A854}" type="slidenum">
              <a:rPr lang="zh-CN" altLang="en-US" smtClean="0"/>
            </a:fld>
            <a:endParaRPr lang="zh-CN" altLang="en-US"/>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930" y="443234"/>
            <a:ext cx="10852237" cy="441964"/>
          </a:xfrm>
        </p:spPr>
        <p:txBody>
          <a:bodyPr vert="horz" lIns="101600" tIns="38100" rIns="76200" bIns="3810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3"/>
            </p:custDataLst>
          </p:nvPr>
        </p:nvSpPr>
        <p:spPr>
          <a:xfrm>
            <a:off x="669930" y="952508"/>
            <a:ext cx="5283242" cy="5388907"/>
          </a:xfrm>
        </p:spPr>
        <p:txBody>
          <a:bodyPr vert="horz" lIns="101600" tIns="0" rIns="82550" bIns="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4"/>
            </p:custDataLst>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5"/>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6"/>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endParaRPr lang="zh-CN" altLang="en-US" dirty="0"/>
          </a:p>
        </p:txBody>
      </p:sp>
      <p:sp>
        <p:nvSpPr>
          <p:cNvPr id="7" name="灯片编号占位符 6"/>
          <p:cNvSpPr>
            <a:spLocks noGrp="1"/>
          </p:cNvSpPr>
          <p:nvPr>
            <p:ph type="sldNum" sz="quarter" idx="12"/>
            <p:custDataLst>
              <p:tags r:id="rId7"/>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fld id="{FABC47A4-756D-490B-A52F-7D9E2C9FC05F}" type="slidenum">
              <a:rPr lang="zh-CN" altLang="en-US" smtClean="0"/>
            </a:fld>
            <a:endParaRPr lang="zh-CN" altLang="en-US"/>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custDataLst>
              <p:tags r:id="rId2"/>
            </p:custDataLst>
          </p:nvPr>
        </p:nvSpPr>
        <p:spPr>
          <a:xfrm>
            <a:off x="10571135" y="952508"/>
            <a:ext cx="950984" cy="5388907"/>
          </a:xfrm>
        </p:spPr>
        <p:txBody>
          <a:bodyPr vert="eaVert" lIns="101600" tIns="38100" rIns="76200" bIns="38100" rtlCol="0" anchor="ctr" anchorCtr="0">
            <a:norm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3"/>
            </p:custDataLst>
          </p:nvPr>
        </p:nvSpPr>
        <p:spPr>
          <a:xfrm>
            <a:off x="669925" y="952500"/>
            <a:ext cx="9828101" cy="5388907"/>
          </a:xfrm>
        </p:spPr>
        <p:txBody>
          <a:bodyPr vert="eaVert">
            <a:normAutofit/>
          </a:bodyPr>
          <a:lstStyle>
            <a:lvl1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1pPr>
            <a:lvl2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2pPr>
            <a:lvl3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3pPr>
            <a:lvl4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4pPr>
            <a:lvl5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endParaRPr lang="zh-CN" altLang="en-US"/>
          </a:p>
        </p:txBody>
      </p:sp>
      <p:sp>
        <p:nvSpPr>
          <p:cNvPr id="6" name="灯片编号占位符 5"/>
          <p:cNvSpPr>
            <a:spLocks noGrp="1"/>
          </p:cNvSpPr>
          <p:nvPr>
            <p:ph type="sldNum" sz="quarter" idx="12"/>
            <p:custDataLst>
              <p:tags r:id="rId6"/>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fld id="{49AE70B2-8BF9-45C0-BB95-33D1B9D3A854}" type="slidenum">
              <a:rPr lang="zh-CN" altLang="en-US" smtClean="0"/>
            </a:fld>
            <a:endParaRPr lang="zh-CN" altLang="en-US"/>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lvl1pPr>
              <a:defRPr>
                <a:solidFill>
                  <a:schemeClr val="tx1">
                    <a:lumMod val="85000"/>
                    <a:lumOff val="15000"/>
                  </a:schemeClr>
                </a:solidFill>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lvl1pPr>
              <a:defRPr>
                <a:solidFill>
                  <a:schemeClr val="tx1">
                    <a:lumMod val="85000"/>
                    <a:lumOff val="15000"/>
                  </a:schemeClr>
                </a:solidFill>
              </a:defRPr>
            </a:lvl1pPr>
          </a:lstStyle>
          <a:p>
            <a:endParaRPr lang="zh-CN" altLang="en-US"/>
          </a:p>
        </p:txBody>
      </p:sp>
      <p:sp>
        <p:nvSpPr>
          <p:cNvPr id="5" name="灯片编号占位符 4"/>
          <p:cNvSpPr>
            <a:spLocks noGrp="1"/>
          </p:cNvSpPr>
          <p:nvPr>
            <p:ph type="sldNum" sz="quarter" idx="12"/>
            <p:custDataLst>
              <p:tags r:id="rId4"/>
            </p:custDataLst>
          </p:nvPr>
        </p:nvSpPr>
        <p:spPr/>
        <p:txBody>
          <a:bodyPr/>
          <a:lstStyle>
            <a:lvl1pPr>
              <a:defRPr>
                <a:solidFill>
                  <a:schemeClr val="tx1">
                    <a:lumMod val="85000"/>
                    <a:lumOff val="15000"/>
                  </a:schemeClr>
                </a:solidFill>
              </a:defRPr>
            </a:lvl1p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69930" y="952508"/>
            <a:ext cx="10852237" cy="5388907"/>
          </a:xfrm>
        </p:spPr>
        <p:txBody>
          <a:bodyPr/>
          <a:lstStyle>
            <a:lvl1pPr>
              <a:defRPr>
                <a:solidFill>
                  <a:schemeClr val="tx1">
                    <a:lumMod val="85000"/>
                    <a:lumOff val="15000"/>
                  </a:schemeClr>
                </a:solidFill>
              </a:defRPr>
            </a:lvl1pPr>
            <a:lvl2pPr>
              <a:defRPr>
                <a:solidFill>
                  <a:schemeClr val="tx1">
                    <a:lumMod val="85000"/>
                    <a:lumOff val="15000"/>
                  </a:schemeClr>
                </a:solidFill>
              </a:defRPr>
            </a:lvl2pPr>
            <a:lvl3pPr>
              <a:defRPr>
                <a:solidFill>
                  <a:schemeClr val="tx1">
                    <a:lumMod val="85000"/>
                    <a:lumOff val="15000"/>
                  </a:schemeClr>
                </a:solidFill>
              </a:defRPr>
            </a:lvl3pPr>
            <a:lvl4pPr>
              <a:defRPr>
                <a:solidFill>
                  <a:schemeClr val="tx1">
                    <a:lumMod val="85000"/>
                    <a:lumOff val="15000"/>
                  </a:schemeClr>
                </a:solidFill>
              </a:defRPr>
            </a:lvl4pPr>
            <a:lvl5pPr>
              <a:defRPr>
                <a:solidFill>
                  <a:schemeClr val="tx1">
                    <a:lumMod val="85000"/>
                    <a:lumOff val="1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grpSp>
        <p:nvGrpSpPr>
          <p:cNvPr id="7" name="组合 6"/>
          <p:cNvGrpSpPr/>
          <p:nvPr userDrawn="1">
            <p:custDataLst>
              <p:tags r:id="rId2"/>
            </p:custDataLst>
          </p:nvPr>
        </p:nvGrpSpPr>
        <p:grpSpPr>
          <a:xfrm>
            <a:off x="-59822" y="1"/>
            <a:ext cx="6887015" cy="5740855"/>
            <a:chOff x="-59822" y="1"/>
            <a:chExt cx="6887015" cy="5740855"/>
          </a:xfrm>
        </p:grpSpPr>
        <p:sp>
          <p:nvSpPr>
            <p:cNvPr id="8" name="任意多边形 106"/>
            <p:cNvSpPr/>
            <p:nvPr>
              <p:custDataLst>
                <p:tags r:id="rId3"/>
              </p:custDataLst>
            </p:nvPr>
          </p:nvSpPr>
          <p:spPr>
            <a:xfrm rot="5400000">
              <a:off x="266132" y="-293933"/>
              <a:ext cx="2835135" cy="3432192"/>
            </a:xfrm>
            <a:custGeom>
              <a:avLst/>
              <a:gdLst>
                <a:gd name="connsiteX0" fmla="*/ 0 w 2922419"/>
                <a:gd name="connsiteY0" fmla="*/ 1086556 h 3537857"/>
                <a:gd name="connsiteX1" fmla="*/ 0 w 2922419"/>
                <a:gd name="connsiteY1" fmla="*/ 0 h 3537857"/>
                <a:gd name="connsiteX2" fmla="*/ 2922419 w 2922419"/>
                <a:gd name="connsiteY2" fmla="*/ 3537857 h 3537857"/>
                <a:gd name="connsiteX3" fmla="*/ 2034657 w 2922419"/>
                <a:gd name="connsiteY3" fmla="*/ 3537857 h 3537857"/>
                <a:gd name="connsiteX4" fmla="*/ 0 w 2922419"/>
                <a:gd name="connsiteY4" fmla="*/ 1086556 h 35378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22419" h="3537857">
                  <a:moveTo>
                    <a:pt x="0" y="1086556"/>
                  </a:moveTo>
                  <a:lnTo>
                    <a:pt x="0" y="0"/>
                  </a:lnTo>
                  <a:lnTo>
                    <a:pt x="2922419" y="3537857"/>
                  </a:lnTo>
                  <a:lnTo>
                    <a:pt x="2034657" y="3537857"/>
                  </a:lnTo>
                  <a:lnTo>
                    <a:pt x="0" y="1086556"/>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113"/>
            <p:cNvSpPr/>
            <p:nvPr>
              <p:custDataLst>
                <p:tags r:id="rId4"/>
              </p:custDataLst>
            </p:nvPr>
          </p:nvSpPr>
          <p:spPr>
            <a:xfrm rot="16200000" flipH="1">
              <a:off x="-316637" y="261409"/>
              <a:ext cx="3243671" cy="2730042"/>
            </a:xfrm>
            <a:custGeom>
              <a:avLst/>
              <a:gdLst>
                <a:gd name="connsiteX0" fmla="*/ 0 w 2945074"/>
                <a:gd name="connsiteY0" fmla="*/ 1837104 h 2478727"/>
                <a:gd name="connsiteX1" fmla="*/ 0 w 2945074"/>
                <a:gd name="connsiteY1" fmla="*/ 2478727 h 2478727"/>
                <a:gd name="connsiteX2" fmla="*/ 2034657 w 2945074"/>
                <a:gd name="connsiteY2" fmla="*/ 27426 h 2478727"/>
                <a:gd name="connsiteX3" fmla="*/ 2922419 w 2945074"/>
                <a:gd name="connsiteY3" fmla="*/ 27426 h 2478727"/>
                <a:gd name="connsiteX4" fmla="*/ 2945074 w 2945074"/>
                <a:gd name="connsiteY4" fmla="*/ 0 h 2478727"/>
                <a:gd name="connsiteX5" fmla="*/ 2057421 w 2945074"/>
                <a:gd name="connsiteY5" fmla="*/ 0 h 2478727"/>
                <a:gd name="connsiteX6" fmla="*/ 2034657 w 2945074"/>
                <a:gd name="connsiteY6" fmla="*/ 27425 h 2478727"/>
                <a:gd name="connsiteX7" fmla="*/ 1494870 w 2945074"/>
                <a:gd name="connsiteY7" fmla="*/ 27425 h 2478727"/>
                <a:gd name="connsiteX8" fmla="*/ 0 w 2945074"/>
                <a:gd name="connsiteY8" fmla="*/ 1837104 h 24787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45074" h="2478727">
                  <a:moveTo>
                    <a:pt x="0" y="1837104"/>
                  </a:moveTo>
                  <a:lnTo>
                    <a:pt x="0" y="2478727"/>
                  </a:lnTo>
                  <a:lnTo>
                    <a:pt x="2034657" y="27426"/>
                  </a:lnTo>
                  <a:lnTo>
                    <a:pt x="2922419" y="27426"/>
                  </a:lnTo>
                  <a:lnTo>
                    <a:pt x="2945074" y="0"/>
                  </a:lnTo>
                  <a:lnTo>
                    <a:pt x="2057421" y="0"/>
                  </a:lnTo>
                  <a:lnTo>
                    <a:pt x="2034657" y="27425"/>
                  </a:lnTo>
                  <a:lnTo>
                    <a:pt x="1494870" y="27425"/>
                  </a:lnTo>
                  <a:lnTo>
                    <a:pt x="0" y="1837104"/>
                  </a:lnTo>
                  <a:close/>
                </a:path>
              </a:pathLst>
            </a:cu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110"/>
            <p:cNvSpPr/>
            <p:nvPr>
              <p:custDataLst>
                <p:tags r:id="rId5"/>
              </p:custDataLst>
            </p:nvPr>
          </p:nvSpPr>
          <p:spPr>
            <a:xfrm rot="5400000">
              <a:off x="220606" y="1758728"/>
              <a:ext cx="2568589" cy="3043831"/>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104"/>
            <p:cNvSpPr/>
            <p:nvPr>
              <p:custDataLst>
                <p:tags r:id="rId6"/>
              </p:custDataLst>
            </p:nvPr>
          </p:nvSpPr>
          <p:spPr>
            <a:xfrm rot="5400000">
              <a:off x="468282" y="-500676"/>
              <a:ext cx="4890069" cy="5891425"/>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96"/>
            <p:cNvSpPr/>
            <p:nvPr>
              <p:custDataLst>
                <p:tags r:id="rId7"/>
              </p:custDataLst>
            </p:nvPr>
          </p:nvSpPr>
          <p:spPr>
            <a:xfrm rot="5400000">
              <a:off x="101907" y="3030559"/>
              <a:ext cx="2575993" cy="2844602"/>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86"/>
            <p:cNvSpPr/>
            <p:nvPr>
              <p:custDataLst>
                <p:tags r:id="rId8"/>
              </p:custDataLst>
            </p:nvPr>
          </p:nvSpPr>
          <p:spPr>
            <a:xfrm rot="5400000">
              <a:off x="115394" y="-147791"/>
              <a:ext cx="1443470" cy="1739055"/>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75"/>
            <p:cNvSpPr/>
            <p:nvPr>
              <p:custDataLst>
                <p:tags r:id="rId9"/>
              </p:custDataLst>
            </p:nvPr>
          </p:nvSpPr>
          <p:spPr>
            <a:xfrm rot="10800000">
              <a:off x="2670218" y="4593"/>
              <a:ext cx="2131180" cy="125895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菱形 14"/>
            <p:cNvSpPr/>
            <p:nvPr>
              <p:custDataLst>
                <p:tags r:id="rId10"/>
              </p:custDataLst>
            </p:nvPr>
          </p:nvSpPr>
          <p:spPr>
            <a:xfrm rot="254873">
              <a:off x="4444898" y="551681"/>
              <a:ext cx="691341" cy="691341"/>
            </a:xfrm>
            <a:prstGeom prst="diamond">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68"/>
            <p:cNvSpPr/>
            <p:nvPr>
              <p:custDataLst>
                <p:tags r:id="rId11"/>
              </p:custDataLst>
            </p:nvPr>
          </p:nvSpPr>
          <p:spPr>
            <a:xfrm>
              <a:off x="5826315" y="1"/>
              <a:ext cx="1000878" cy="798311"/>
            </a:xfrm>
            <a:custGeom>
              <a:avLst/>
              <a:gdLst>
                <a:gd name="connsiteX0" fmla="*/ 302587 w 1000878"/>
                <a:gd name="connsiteY0" fmla="*/ 0 h 798311"/>
                <a:gd name="connsiteX1" fmla="*/ 712450 w 1000878"/>
                <a:gd name="connsiteY1" fmla="*/ 0 h 798311"/>
                <a:gd name="connsiteX2" fmla="*/ 1000878 w 1000878"/>
                <a:gd name="connsiteY2" fmla="*/ 335992 h 798311"/>
                <a:gd name="connsiteX3" fmla="*/ 462319 w 1000878"/>
                <a:gd name="connsiteY3" fmla="*/ 798311 h 798311"/>
                <a:gd name="connsiteX4" fmla="*/ 0 w 1000878"/>
                <a:gd name="connsiteY4" fmla="*/ 259752 h 798311"/>
                <a:gd name="connsiteX5" fmla="*/ 302587 w 1000878"/>
                <a:gd name="connsiteY5" fmla="*/ 0 h 7983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0878" h="798311">
                  <a:moveTo>
                    <a:pt x="302587" y="0"/>
                  </a:moveTo>
                  <a:lnTo>
                    <a:pt x="712450" y="0"/>
                  </a:lnTo>
                  <a:lnTo>
                    <a:pt x="1000878" y="335992"/>
                  </a:lnTo>
                  <a:lnTo>
                    <a:pt x="462319" y="798311"/>
                  </a:lnTo>
                  <a:lnTo>
                    <a:pt x="0" y="259752"/>
                  </a:lnTo>
                  <a:lnTo>
                    <a:pt x="302587" y="0"/>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6" name="直接连接符 5"/>
          <p:cNvCxnSpPr/>
          <p:nvPr userDrawn="1">
            <p:custDataLst>
              <p:tags r:id="rId12"/>
            </p:custDataLst>
          </p:nvPr>
        </p:nvCxnSpPr>
        <p:spPr>
          <a:xfrm>
            <a:off x="4010386" y="3595323"/>
            <a:ext cx="7410453"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title" hasCustomPrompt="1"/>
            <p:custDataLst>
              <p:tags r:id="rId13"/>
            </p:custDataLst>
          </p:nvPr>
        </p:nvSpPr>
        <p:spPr>
          <a:xfrm>
            <a:off x="3889828" y="2481959"/>
            <a:ext cx="7646805" cy="1005490"/>
          </a:xfrm>
        </p:spPr>
        <p:txBody>
          <a:bodyPr vert="horz" lIns="91440" tIns="45720" rIns="91440" bIns="45720" rtlCol="0" anchor="b" anchorCtr="0">
            <a:normAutofit/>
          </a:bodyPr>
          <a:lstStyle>
            <a:lvl1pPr marL="0" marR="0" algn="ctr" defTabSz="914400" rtl="0" eaLnBrk="1" fontAlgn="auto" latinLnBrk="0" hangingPunct="1">
              <a:lnSpc>
                <a:spcPct val="100000"/>
              </a:lnSpc>
              <a:buNone/>
              <a:defRPr kumimoji="0" lang="zh-CN" altLang="en-US" sz="5400" b="1" i="0" u="none" strike="noStrike" kern="1200" cap="none" spc="600" normalizeH="0" baseline="0" noProof="1" dirty="0">
                <a:solidFill>
                  <a:schemeClr val="bg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单击此处编辑标题</a:t>
            </a:r>
            <a:endParaRPr dirty="0">
              <a:sym typeface="+mn-ea"/>
            </a:endParaRPr>
          </a:p>
        </p:txBody>
      </p:sp>
      <p:sp>
        <p:nvSpPr>
          <p:cNvPr id="3" name="日期占位符 2"/>
          <p:cNvSpPr>
            <a:spLocks noGrp="1"/>
          </p:cNvSpPr>
          <p:nvPr>
            <p:ph type="dt" sz="half" idx="10"/>
            <p:custDataLst>
              <p:tags r:id="rId14"/>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5"/>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endParaRPr lang="zh-CN" altLang="en-US"/>
          </a:p>
        </p:txBody>
      </p:sp>
      <p:sp>
        <p:nvSpPr>
          <p:cNvPr id="5" name="灯片编号占位符 4"/>
          <p:cNvSpPr>
            <a:spLocks noGrp="1"/>
          </p:cNvSpPr>
          <p:nvPr>
            <p:ph type="sldNum" sz="quarter" idx="12"/>
            <p:custDataLst>
              <p:tags r:id="rId16"/>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fld id="{49AE70B2-8BF9-45C0-BB95-33D1B9D3A854}" type="slidenum">
              <a:rPr lang="zh-CN" altLang="en-US" smtClean="0"/>
            </a:fld>
            <a:endParaRPr lang="zh-CN" altLang="en-US"/>
          </a:p>
        </p:txBody>
      </p:sp>
      <p:sp>
        <p:nvSpPr>
          <p:cNvPr id="18" name="文本占位符 17"/>
          <p:cNvSpPr>
            <a:spLocks noGrp="1"/>
          </p:cNvSpPr>
          <p:nvPr>
            <p:ph type="body" sz="quarter" idx="13" hasCustomPrompt="1"/>
            <p:custDataLst>
              <p:tags r:id="rId17"/>
            </p:custDataLst>
          </p:nvPr>
        </p:nvSpPr>
        <p:spPr>
          <a:xfrm>
            <a:off x="3889375" y="3672718"/>
            <a:ext cx="7646988" cy="1382366"/>
          </a:xfrm>
        </p:spPr>
        <p:txBody>
          <a:bodyPr lIns="91440" tIns="45720" rIns="91440" bIns="45720">
            <a:normAutofit/>
          </a:bodyPr>
          <a:lstStyle>
            <a:lvl1pPr marL="0" indent="0" algn="ctr">
              <a:buNone/>
              <a:defRPr sz="2200">
                <a:solidFill>
                  <a:schemeClr val="bg1"/>
                </a:solidFill>
              </a:defRPr>
            </a:lvl1pPr>
          </a:lstStyle>
          <a:p>
            <a:pPr lvl="0"/>
            <a:r>
              <a:rPr lang="zh-CN" altLang="en-US" dirty="0"/>
              <a:t>单击此处编辑文本</a:t>
            </a:r>
            <a:endParaRPr lang="en-US" altLang="zh-CN"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hf hdr="0" ftr="0" dt="0"/>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grpSp>
        <p:nvGrpSpPr>
          <p:cNvPr id="7" name="组合 6"/>
          <p:cNvGrpSpPr/>
          <p:nvPr userDrawn="1">
            <p:custDataLst>
              <p:tags r:id="rId2"/>
            </p:custDataLst>
          </p:nvPr>
        </p:nvGrpSpPr>
        <p:grpSpPr>
          <a:xfrm>
            <a:off x="-17015" y="-1269"/>
            <a:ext cx="1660214" cy="1617784"/>
            <a:chOff x="-17015" y="1"/>
            <a:chExt cx="1660214" cy="1617784"/>
          </a:xfrm>
        </p:grpSpPr>
        <p:sp>
          <p:nvSpPr>
            <p:cNvPr id="8" name="任意多边形 4"/>
            <p:cNvSpPr/>
            <p:nvPr>
              <p:custDataLst>
                <p:tags r:id="rId3"/>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5"/>
            <p:cNvSpPr/>
            <p:nvPr>
              <p:custDataLst>
                <p:tags r:id="rId4"/>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6"/>
            <p:cNvSpPr/>
            <p:nvPr>
              <p:custDataLst>
                <p:tags r:id="rId5"/>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7"/>
            <p:cNvSpPr/>
            <p:nvPr>
              <p:custDataLst>
                <p:tags r:id="rId6"/>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8"/>
            <p:cNvSpPr/>
            <p:nvPr>
              <p:custDataLst>
                <p:tags r:id="rId7"/>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标题 1"/>
          <p:cNvSpPr>
            <a:spLocks noGrp="1"/>
          </p:cNvSpPr>
          <p:nvPr>
            <p:ph type="title"/>
            <p:custDataLst>
              <p:tags r:id="rId8"/>
            </p:custDataLst>
          </p:nvPr>
        </p:nvSpPr>
        <p:spPr/>
        <p:txBody>
          <a:bodyPr/>
          <a:lstStyle>
            <a:lvl1pPr>
              <a:defRPr baseline="0">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9"/>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p>
            <a:endParaRPr lang="zh-CN" altLang="en-US" dirty="0"/>
          </a:p>
        </p:txBody>
      </p:sp>
      <p:sp>
        <p:nvSpPr>
          <p:cNvPr id="5" name="灯片编号占位符 4"/>
          <p:cNvSpPr>
            <a:spLocks noGrp="1"/>
          </p:cNvSpPr>
          <p:nvPr>
            <p:ph type="sldNum" sz="quarter" idx="12"/>
            <p:custDataLst>
              <p:tags r:id="rId11"/>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相框">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userDrawn="1">
            <p:custDataLst>
              <p:tags r:id="rId3"/>
            </p:custDataLst>
          </p:nvPr>
        </p:nvGrpSpPr>
        <p:grpSpPr>
          <a:xfrm rot="10800000">
            <a:off x="10989945" y="5589270"/>
            <a:ext cx="1188085" cy="1250315"/>
            <a:chOff x="-17015" y="1"/>
            <a:chExt cx="1660214" cy="1617784"/>
          </a:xfrm>
        </p:grpSpPr>
        <p:sp>
          <p:nvSpPr>
            <p:cNvPr id="10" name="任意多边形 4"/>
            <p:cNvSpPr/>
            <p:nvPr>
              <p:custDataLst>
                <p:tags r:id="rId4"/>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5"/>
            <p:cNvSpPr/>
            <p:nvPr>
              <p:custDataLst>
                <p:tags r:id="rId5"/>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6"/>
            <p:cNvSpPr/>
            <p:nvPr>
              <p:custDataLst>
                <p:tags r:id="rId6"/>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7"/>
            <p:cNvSpPr/>
            <p:nvPr>
              <p:custDataLst>
                <p:tags r:id="rId7"/>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8"/>
            <p:cNvSpPr/>
            <p:nvPr>
              <p:custDataLst>
                <p:tags r:id="rId8"/>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 name="组合 14"/>
          <p:cNvGrpSpPr/>
          <p:nvPr userDrawn="1">
            <p:custDataLst>
              <p:tags r:id="rId9"/>
            </p:custDataLst>
          </p:nvPr>
        </p:nvGrpSpPr>
        <p:grpSpPr>
          <a:xfrm>
            <a:off x="-17015" y="-1269"/>
            <a:ext cx="1660214" cy="1617784"/>
            <a:chOff x="-17015" y="1"/>
            <a:chExt cx="1660214" cy="1617784"/>
          </a:xfrm>
        </p:grpSpPr>
        <p:sp>
          <p:nvSpPr>
            <p:cNvPr id="16" name="任意多边形 4"/>
            <p:cNvSpPr/>
            <p:nvPr>
              <p:custDataLst>
                <p:tags r:id="rId10"/>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5"/>
            <p:cNvSpPr/>
            <p:nvPr>
              <p:custDataLst>
                <p:tags r:id="rId11"/>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6"/>
            <p:cNvSpPr/>
            <p:nvPr>
              <p:custDataLst>
                <p:tags r:id="rId12"/>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7"/>
            <p:cNvSpPr/>
            <p:nvPr>
              <p:custDataLst>
                <p:tags r:id="rId13"/>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8"/>
            <p:cNvSpPr/>
            <p:nvPr>
              <p:custDataLst>
                <p:tags r:id="rId14"/>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标题 1"/>
          <p:cNvSpPr>
            <a:spLocks noGrp="1"/>
          </p:cNvSpPr>
          <p:nvPr>
            <p:ph type="title" hasCustomPrompt="1"/>
            <p:custDataLst>
              <p:tags r:id="rId15"/>
            </p:custDataLst>
          </p:nvPr>
        </p:nvSpPr>
        <p:spPr>
          <a:xfrm>
            <a:off x="1281600" y="1249200"/>
            <a:ext cx="9626400" cy="723600"/>
          </a:xfrm>
        </p:spPr>
        <p:txBody>
          <a:bodyPr anchor="ctr"/>
          <a:lstStyle>
            <a:lvl1pPr>
              <a:defRPr sz="3200" baseline="0">
                <a:solidFill>
                  <a:schemeClr val="tx1"/>
                </a:solidFill>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16"/>
            </p:custDataLst>
          </p:nvPr>
        </p:nvSpPr>
        <p:spPr>
          <a:xfrm>
            <a:off x="1281113" y="2163600"/>
            <a:ext cx="9626600" cy="34452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17"/>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8"/>
            </p:custDataLst>
          </p:nvPr>
        </p:nvSpPr>
        <p:spPr/>
        <p:txBody>
          <a:bodyPr/>
          <a:lstStyle/>
          <a:p>
            <a:endParaRPr lang="zh-CN" altLang="en-US" dirty="0"/>
          </a:p>
        </p:txBody>
      </p:sp>
      <p:sp>
        <p:nvSpPr>
          <p:cNvPr id="5" name="灯片编号占位符 4"/>
          <p:cNvSpPr>
            <a:spLocks noGrp="1"/>
          </p:cNvSpPr>
          <p:nvPr>
            <p:ph type="sldNum" sz="quarter" idx="12"/>
            <p:custDataLst>
              <p:tags r:id="rId19"/>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grpSp>
        <p:nvGrpSpPr>
          <p:cNvPr id="6" name="组合 5"/>
          <p:cNvGrpSpPr/>
          <p:nvPr userDrawn="1">
            <p:custDataLst>
              <p:tags r:id="rId2"/>
            </p:custDataLst>
          </p:nvPr>
        </p:nvGrpSpPr>
        <p:grpSpPr>
          <a:xfrm rot="10800000">
            <a:off x="10989945" y="5589270"/>
            <a:ext cx="1188085" cy="1250315"/>
            <a:chOff x="-17015" y="1"/>
            <a:chExt cx="1660214" cy="1617784"/>
          </a:xfrm>
        </p:grpSpPr>
        <p:sp>
          <p:nvSpPr>
            <p:cNvPr id="16" name="任意多边形 4"/>
            <p:cNvSpPr/>
            <p:nvPr>
              <p:custDataLst>
                <p:tags r:id="rId3"/>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5"/>
            <p:cNvSpPr/>
            <p:nvPr>
              <p:custDataLst>
                <p:tags r:id="rId4"/>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6"/>
            <p:cNvSpPr/>
            <p:nvPr>
              <p:custDataLst>
                <p:tags r:id="rId5"/>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7"/>
            <p:cNvSpPr/>
            <p:nvPr>
              <p:custDataLst>
                <p:tags r:id="rId6"/>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8"/>
            <p:cNvSpPr/>
            <p:nvPr>
              <p:custDataLst>
                <p:tags r:id="rId7"/>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矩形 7"/>
          <p:cNvSpPr/>
          <p:nvPr userDrawn="1">
            <p:custDataLst>
              <p:tags r:id="rId8"/>
            </p:custDataLst>
          </p:nvPr>
        </p:nvSpPr>
        <p:spPr>
          <a:xfrm>
            <a:off x="6985" y="-20320"/>
            <a:ext cx="4823460" cy="686625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dirty="0">
              <a:sym typeface="+mn-ea"/>
            </a:endParaRPr>
          </a:p>
        </p:txBody>
      </p:sp>
      <p:sp>
        <p:nvSpPr>
          <p:cNvPr id="2" name="标题 1"/>
          <p:cNvSpPr>
            <a:spLocks noGrp="1"/>
          </p:cNvSpPr>
          <p:nvPr>
            <p:ph type="title" hasCustomPrompt="1"/>
            <p:custDataLst>
              <p:tags r:id="rId9"/>
            </p:custDataLst>
          </p:nvPr>
        </p:nvSpPr>
        <p:spPr>
          <a:xfrm>
            <a:off x="583200" y="770400"/>
            <a:ext cx="3960000" cy="882000"/>
          </a:xfrm>
        </p:spPr>
        <p:txBody>
          <a:bodyPr anchor="ctr"/>
          <a:lstStyle>
            <a:lvl1pPr>
              <a:defRPr sz="3600" baseline="0">
                <a:solidFill>
                  <a:schemeClr val="tx1"/>
                </a:solidFill>
                <a:latin typeface="Arial" panose="020B0604020202020204" pitchFamily="34" charset="0"/>
                <a:ea typeface="微软雅黑" panose="020B0503020204020204"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10"/>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586800" y="1764000"/>
            <a:ext cx="3956400" cy="40932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4"/>
            </p:custDataLst>
          </p:nvPr>
        </p:nvSpPr>
        <p:spPr>
          <a:xfrm>
            <a:off x="5101200" y="769938"/>
            <a:ext cx="6480000" cy="5087937"/>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grpSp>
        <p:nvGrpSpPr>
          <p:cNvPr id="8" name="组合 7"/>
          <p:cNvGrpSpPr/>
          <p:nvPr userDrawn="1">
            <p:custDataLst>
              <p:tags r:id="rId2"/>
            </p:custDataLst>
          </p:nvPr>
        </p:nvGrpSpPr>
        <p:grpSpPr>
          <a:xfrm>
            <a:off x="-17015" y="-1269"/>
            <a:ext cx="1660214" cy="1617784"/>
            <a:chOff x="-17015" y="1"/>
            <a:chExt cx="1660214" cy="1617784"/>
          </a:xfrm>
        </p:grpSpPr>
        <p:sp>
          <p:nvSpPr>
            <p:cNvPr id="11" name="任意多边形 4"/>
            <p:cNvSpPr/>
            <p:nvPr>
              <p:custDataLst>
                <p:tags r:id="rId3"/>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5"/>
            <p:cNvSpPr/>
            <p:nvPr>
              <p:custDataLst>
                <p:tags r:id="rId4"/>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6"/>
            <p:cNvSpPr/>
            <p:nvPr>
              <p:custDataLst>
                <p:tags r:id="rId5"/>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7"/>
            <p:cNvSpPr/>
            <p:nvPr>
              <p:custDataLst>
                <p:tags r:id="rId6"/>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8"/>
            <p:cNvSpPr/>
            <p:nvPr>
              <p:custDataLst>
                <p:tags r:id="rId7"/>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矩形 9"/>
          <p:cNvSpPr/>
          <p:nvPr userDrawn="1">
            <p:custDataLst>
              <p:tags r:id="rId8"/>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grpSp>
        <p:nvGrpSpPr>
          <p:cNvPr id="22" name="组合 21"/>
          <p:cNvGrpSpPr/>
          <p:nvPr userDrawn="1">
            <p:custDataLst>
              <p:tags r:id="rId9"/>
            </p:custDataLst>
          </p:nvPr>
        </p:nvGrpSpPr>
        <p:grpSpPr>
          <a:xfrm>
            <a:off x="1515" y="5360"/>
            <a:ext cx="1660214" cy="1617784"/>
            <a:chOff x="-17015" y="1"/>
            <a:chExt cx="1660214" cy="1617784"/>
          </a:xfrm>
        </p:grpSpPr>
        <p:sp>
          <p:nvSpPr>
            <p:cNvPr id="23" name="任意多边形 4"/>
            <p:cNvSpPr/>
            <p:nvPr>
              <p:custDataLst>
                <p:tags r:id="rId10"/>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任意多边形 5"/>
            <p:cNvSpPr/>
            <p:nvPr>
              <p:custDataLst>
                <p:tags r:id="rId11"/>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任意多边形 6"/>
            <p:cNvSpPr/>
            <p:nvPr>
              <p:custDataLst>
                <p:tags r:id="rId12"/>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任意多边形 7"/>
            <p:cNvSpPr/>
            <p:nvPr>
              <p:custDataLst>
                <p:tags r:id="rId13"/>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任意多边形 8"/>
            <p:cNvSpPr/>
            <p:nvPr>
              <p:custDataLst>
                <p:tags r:id="rId14"/>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标题 1"/>
          <p:cNvSpPr>
            <a:spLocks noGrp="1"/>
          </p:cNvSpPr>
          <p:nvPr>
            <p:ph type="title"/>
            <p:custDataLst>
              <p:tags r:id="rId15"/>
            </p:custDataLst>
          </p:nvPr>
        </p:nvSpPr>
        <p:spPr>
          <a:xfrm>
            <a:off x="612000" y="781200"/>
            <a:ext cx="10976400" cy="626400"/>
          </a:xfrm>
        </p:spPr>
        <p:txBody>
          <a:bodyPr anchor="ctr"/>
          <a:lstStyle>
            <a:lvl1pPr algn="ctr">
              <a:defRPr sz="3600" baseline="0">
                <a:solidFill>
                  <a:schemeClr val="tx1"/>
                </a:solidFill>
                <a:latin typeface="Arial" panose="020B0604020202020204" pitchFamily="34" charset="0"/>
                <a:ea typeface="微软雅黑" panose="020B0503020204020204"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16"/>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7"/>
            </p:custDataLst>
          </p:nvPr>
        </p:nvSpPr>
        <p:spPr/>
        <p:txBody>
          <a:bodyPr/>
          <a:lstStyle/>
          <a:p>
            <a:endParaRPr lang="zh-CN" altLang="en-US" dirty="0"/>
          </a:p>
        </p:txBody>
      </p:sp>
      <p:sp>
        <p:nvSpPr>
          <p:cNvPr id="5" name="灯片编号占位符 4"/>
          <p:cNvSpPr>
            <a:spLocks noGrp="1"/>
          </p:cNvSpPr>
          <p:nvPr>
            <p:ph type="sldNum" sz="quarter" idx="12"/>
            <p:custDataLst>
              <p:tags r:id="rId18"/>
            </p:custDataLst>
          </p:nvPr>
        </p:nvSpPr>
        <p:spPr/>
        <p:txBody>
          <a:body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9"/>
            </p:custDataLst>
          </p:nvPr>
        </p:nvSpPr>
        <p:spPr>
          <a:xfrm>
            <a:off x="612000" y="1659600"/>
            <a:ext cx="10975975" cy="828000"/>
          </a:xfrm>
        </p:spPr>
        <p:txBody>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20"/>
            </p:custDataLst>
          </p:nvPr>
        </p:nvSpPr>
        <p:spPr>
          <a:xfrm>
            <a:off x="612775" y="2808000"/>
            <a:ext cx="10965600" cy="34308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grpSp>
        <p:nvGrpSpPr>
          <p:cNvPr id="10" name="组合 9"/>
          <p:cNvGrpSpPr/>
          <p:nvPr userDrawn="1">
            <p:custDataLst>
              <p:tags r:id="rId2"/>
            </p:custDataLst>
          </p:nvPr>
        </p:nvGrpSpPr>
        <p:grpSpPr>
          <a:xfrm>
            <a:off x="-17015" y="-1269"/>
            <a:ext cx="1660214" cy="1617784"/>
            <a:chOff x="-17015" y="1"/>
            <a:chExt cx="1660214" cy="1617784"/>
          </a:xfrm>
        </p:grpSpPr>
        <p:sp>
          <p:nvSpPr>
            <p:cNvPr id="11" name="任意多边形 4"/>
            <p:cNvSpPr/>
            <p:nvPr>
              <p:custDataLst>
                <p:tags r:id="rId3"/>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5"/>
            <p:cNvSpPr/>
            <p:nvPr>
              <p:custDataLst>
                <p:tags r:id="rId4"/>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6"/>
            <p:cNvSpPr/>
            <p:nvPr>
              <p:custDataLst>
                <p:tags r:id="rId5"/>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7"/>
            <p:cNvSpPr/>
            <p:nvPr>
              <p:custDataLst>
                <p:tags r:id="rId6"/>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8"/>
            <p:cNvSpPr/>
            <p:nvPr>
              <p:custDataLst>
                <p:tags r:id="rId7"/>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矩形 7"/>
          <p:cNvSpPr/>
          <p:nvPr userDrawn="1">
            <p:custDataLst>
              <p:tags r:id="rId8"/>
            </p:custDataLst>
          </p:nvPr>
        </p:nvSpPr>
        <p:spPr>
          <a:xfrm>
            <a:off x="0" y="5029201"/>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9"/>
            </p:custDataLst>
          </p:nvPr>
        </p:nvSpPr>
        <p:spPr>
          <a:xfrm>
            <a:off x="604800" y="669600"/>
            <a:ext cx="10976400" cy="565200"/>
          </a:xfrm>
        </p:spPr>
        <p:txBody>
          <a:bodyPr anchor="ctr"/>
          <a:lstStyle>
            <a:lvl1pPr algn="ctr">
              <a:defRPr sz="3200"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3"/>
            </p:custDataLst>
          </p:nvPr>
        </p:nvSpPr>
        <p:spPr>
          <a:xfrm>
            <a:off x="604837" y="1681200"/>
            <a:ext cx="10990800" cy="32112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4"/>
            </p:custDataLst>
          </p:nvPr>
        </p:nvSpPr>
        <p:spPr>
          <a:xfrm>
            <a:off x="594000" y="5180400"/>
            <a:ext cx="11001600" cy="1011600"/>
          </a:xfrm>
        </p:spPr>
        <p:txBody>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grpSp>
        <p:nvGrpSpPr>
          <p:cNvPr id="8" name="组合 7"/>
          <p:cNvGrpSpPr/>
          <p:nvPr userDrawn="1">
            <p:custDataLst>
              <p:tags r:id="rId2"/>
            </p:custDataLst>
          </p:nvPr>
        </p:nvGrpSpPr>
        <p:grpSpPr>
          <a:xfrm rot="10800000">
            <a:off x="10989945" y="5589270"/>
            <a:ext cx="1188085" cy="1250315"/>
            <a:chOff x="-17015" y="1"/>
            <a:chExt cx="1660214" cy="1617784"/>
          </a:xfrm>
        </p:grpSpPr>
        <p:sp>
          <p:nvSpPr>
            <p:cNvPr id="12" name="任意多边形 4"/>
            <p:cNvSpPr/>
            <p:nvPr>
              <p:custDataLst>
                <p:tags r:id="rId3"/>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5"/>
            <p:cNvSpPr/>
            <p:nvPr>
              <p:custDataLst>
                <p:tags r:id="rId4"/>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6"/>
            <p:cNvSpPr/>
            <p:nvPr>
              <p:custDataLst>
                <p:tags r:id="rId5"/>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7"/>
            <p:cNvSpPr/>
            <p:nvPr>
              <p:custDataLst>
                <p:tags r:id="rId6"/>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8"/>
            <p:cNvSpPr/>
            <p:nvPr>
              <p:custDataLst>
                <p:tags r:id="rId7"/>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矩形 9"/>
          <p:cNvSpPr/>
          <p:nvPr userDrawn="1">
            <p:custDataLst>
              <p:tags r:id="rId8"/>
            </p:custDataLst>
          </p:nvPr>
        </p:nvSpPr>
        <p:spPr>
          <a:xfrm>
            <a:off x="0" y="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9"/>
            </p:custDataLst>
          </p:nvPr>
        </p:nvSpPr>
        <p:spPr>
          <a:xfrm>
            <a:off x="579600" y="237600"/>
            <a:ext cx="11037600" cy="441964"/>
          </a:xfrm>
        </p:spPr>
        <p:txBody>
          <a:bodyPr/>
          <a:lstStyle>
            <a:lvl1pPr>
              <a:defRPr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3"/>
            </p:custDataLst>
          </p:nvPr>
        </p:nvSpPr>
        <p:spPr>
          <a:xfrm>
            <a:off x="579600" y="1663200"/>
            <a:ext cx="5342400" cy="28944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4"/>
            </p:custDataLst>
          </p:nvPr>
        </p:nvSpPr>
        <p:spPr>
          <a:xfrm>
            <a:off x="6242400" y="1663200"/>
            <a:ext cx="5367600" cy="28944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5"/>
            </p:custDataLst>
          </p:nvPr>
        </p:nvSpPr>
        <p:spPr>
          <a:xfrm>
            <a:off x="572400" y="4816800"/>
            <a:ext cx="5342400" cy="781200"/>
          </a:xfrm>
        </p:spPr>
        <p:txBody>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6"/>
            </p:custDataLst>
          </p:nvPr>
        </p:nvSpPr>
        <p:spPr>
          <a:xfrm>
            <a:off x="6253200" y="4813200"/>
            <a:ext cx="5367600" cy="781200"/>
          </a:xfrm>
        </p:spPr>
        <p:txBody>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腰带">
    <p:spTree>
      <p:nvGrpSpPr>
        <p:cNvPr id="1" name=""/>
        <p:cNvGrpSpPr/>
        <p:nvPr/>
      </p:nvGrpSpPr>
      <p:grpSpPr>
        <a:xfrm>
          <a:off x="0" y="0"/>
          <a:ext cx="0" cy="0"/>
          <a:chOff x="0" y="0"/>
          <a:chExt cx="0" cy="0"/>
        </a:xfrm>
      </p:grpSpPr>
      <p:grpSp>
        <p:nvGrpSpPr>
          <p:cNvPr id="8" name="组合 7"/>
          <p:cNvGrpSpPr/>
          <p:nvPr userDrawn="1">
            <p:custDataLst>
              <p:tags r:id="rId2"/>
            </p:custDataLst>
          </p:nvPr>
        </p:nvGrpSpPr>
        <p:grpSpPr>
          <a:xfrm>
            <a:off x="3940" y="-1269"/>
            <a:ext cx="1660214" cy="1617784"/>
            <a:chOff x="-17015" y="1"/>
            <a:chExt cx="1660214" cy="1617784"/>
          </a:xfrm>
        </p:grpSpPr>
        <p:sp>
          <p:nvSpPr>
            <p:cNvPr id="9" name="任意多边形 4"/>
            <p:cNvSpPr/>
            <p:nvPr>
              <p:custDataLst>
                <p:tags r:id="rId3"/>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5"/>
            <p:cNvSpPr/>
            <p:nvPr>
              <p:custDataLst>
                <p:tags r:id="rId4"/>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6"/>
            <p:cNvSpPr/>
            <p:nvPr>
              <p:custDataLst>
                <p:tags r:id="rId5"/>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7"/>
            <p:cNvSpPr/>
            <p:nvPr>
              <p:custDataLst>
                <p:tags r:id="rId6"/>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8"/>
            <p:cNvSpPr/>
            <p:nvPr>
              <p:custDataLst>
                <p:tags r:id="rId7"/>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矩形 9"/>
          <p:cNvSpPr/>
          <p:nvPr userDrawn="1">
            <p:custDataLst>
              <p:tags r:id="rId8"/>
            </p:custDataLst>
          </p:nvPr>
        </p:nvSpPr>
        <p:spPr>
          <a:xfrm>
            <a:off x="0" y="959224"/>
            <a:ext cx="12192000" cy="4939553"/>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hasCustomPrompt="1"/>
            <p:custDataLst>
              <p:tags r:id="rId9"/>
            </p:custDataLst>
          </p:nvPr>
        </p:nvSpPr>
        <p:spPr>
          <a:xfrm>
            <a:off x="1522800" y="1339200"/>
            <a:ext cx="9144000" cy="2386800"/>
          </a:xfrm>
        </p:spPr>
        <p:txBody>
          <a:bodyPr anchor="b"/>
          <a:lstStyle>
            <a:lvl1pPr algn="ctr">
              <a:defRPr sz="6000" baseline="0">
                <a:solidFill>
                  <a:schemeClr val="tx1"/>
                </a:solidFill>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10"/>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1522413" y="3862800"/>
            <a:ext cx="9144000" cy="1656000"/>
          </a:xfrm>
        </p:spPr>
        <p:txBody>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pSp>
        <p:nvGrpSpPr>
          <p:cNvPr id="11" name="组合 10"/>
          <p:cNvGrpSpPr/>
          <p:nvPr userDrawn="1">
            <p:custDataLst>
              <p:tags r:id="rId3"/>
            </p:custDataLst>
          </p:nvPr>
        </p:nvGrpSpPr>
        <p:grpSpPr>
          <a:xfrm>
            <a:off x="-59822" y="1"/>
            <a:ext cx="6887015" cy="5740855"/>
            <a:chOff x="-59822" y="1"/>
            <a:chExt cx="6887015" cy="5740855"/>
          </a:xfrm>
        </p:grpSpPr>
        <p:sp>
          <p:nvSpPr>
            <p:cNvPr id="12" name="任意多边形 106"/>
            <p:cNvSpPr/>
            <p:nvPr>
              <p:custDataLst>
                <p:tags r:id="rId4"/>
              </p:custDataLst>
            </p:nvPr>
          </p:nvSpPr>
          <p:spPr>
            <a:xfrm rot="5400000">
              <a:off x="266132" y="-293933"/>
              <a:ext cx="2835135" cy="3432192"/>
            </a:xfrm>
            <a:custGeom>
              <a:avLst/>
              <a:gdLst>
                <a:gd name="connsiteX0" fmla="*/ 0 w 2922419"/>
                <a:gd name="connsiteY0" fmla="*/ 1086556 h 3537857"/>
                <a:gd name="connsiteX1" fmla="*/ 0 w 2922419"/>
                <a:gd name="connsiteY1" fmla="*/ 0 h 3537857"/>
                <a:gd name="connsiteX2" fmla="*/ 2922419 w 2922419"/>
                <a:gd name="connsiteY2" fmla="*/ 3537857 h 3537857"/>
                <a:gd name="connsiteX3" fmla="*/ 2034657 w 2922419"/>
                <a:gd name="connsiteY3" fmla="*/ 3537857 h 3537857"/>
                <a:gd name="connsiteX4" fmla="*/ 0 w 2922419"/>
                <a:gd name="connsiteY4" fmla="*/ 1086556 h 35378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22419" h="3537857">
                  <a:moveTo>
                    <a:pt x="0" y="1086556"/>
                  </a:moveTo>
                  <a:lnTo>
                    <a:pt x="0" y="0"/>
                  </a:lnTo>
                  <a:lnTo>
                    <a:pt x="2922419" y="3537857"/>
                  </a:lnTo>
                  <a:lnTo>
                    <a:pt x="2034657" y="3537857"/>
                  </a:lnTo>
                  <a:lnTo>
                    <a:pt x="0" y="1086556"/>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113"/>
            <p:cNvSpPr/>
            <p:nvPr>
              <p:custDataLst>
                <p:tags r:id="rId5"/>
              </p:custDataLst>
            </p:nvPr>
          </p:nvSpPr>
          <p:spPr>
            <a:xfrm rot="16200000" flipH="1">
              <a:off x="-316637" y="261409"/>
              <a:ext cx="3243671" cy="2730042"/>
            </a:xfrm>
            <a:custGeom>
              <a:avLst/>
              <a:gdLst>
                <a:gd name="connsiteX0" fmla="*/ 0 w 2945074"/>
                <a:gd name="connsiteY0" fmla="*/ 1837104 h 2478727"/>
                <a:gd name="connsiteX1" fmla="*/ 0 w 2945074"/>
                <a:gd name="connsiteY1" fmla="*/ 2478727 h 2478727"/>
                <a:gd name="connsiteX2" fmla="*/ 2034657 w 2945074"/>
                <a:gd name="connsiteY2" fmla="*/ 27426 h 2478727"/>
                <a:gd name="connsiteX3" fmla="*/ 2922419 w 2945074"/>
                <a:gd name="connsiteY3" fmla="*/ 27426 h 2478727"/>
                <a:gd name="connsiteX4" fmla="*/ 2945074 w 2945074"/>
                <a:gd name="connsiteY4" fmla="*/ 0 h 2478727"/>
                <a:gd name="connsiteX5" fmla="*/ 2057421 w 2945074"/>
                <a:gd name="connsiteY5" fmla="*/ 0 h 2478727"/>
                <a:gd name="connsiteX6" fmla="*/ 2034657 w 2945074"/>
                <a:gd name="connsiteY6" fmla="*/ 27425 h 2478727"/>
                <a:gd name="connsiteX7" fmla="*/ 1494870 w 2945074"/>
                <a:gd name="connsiteY7" fmla="*/ 27425 h 2478727"/>
                <a:gd name="connsiteX8" fmla="*/ 0 w 2945074"/>
                <a:gd name="connsiteY8" fmla="*/ 1837104 h 24787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45074" h="2478727">
                  <a:moveTo>
                    <a:pt x="0" y="1837104"/>
                  </a:moveTo>
                  <a:lnTo>
                    <a:pt x="0" y="2478727"/>
                  </a:lnTo>
                  <a:lnTo>
                    <a:pt x="2034657" y="27426"/>
                  </a:lnTo>
                  <a:lnTo>
                    <a:pt x="2922419" y="27426"/>
                  </a:lnTo>
                  <a:lnTo>
                    <a:pt x="2945074" y="0"/>
                  </a:lnTo>
                  <a:lnTo>
                    <a:pt x="2057421" y="0"/>
                  </a:lnTo>
                  <a:lnTo>
                    <a:pt x="2034657" y="27425"/>
                  </a:lnTo>
                  <a:lnTo>
                    <a:pt x="1494870" y="27425"/>
                  </a:lnTo>
                  <a:lnTo>
                    <a:pt x="0" y="1837104"/>
                  </a:lnTo>
                  <a:close/>
                </a:path>
              </a:pathLst>
            </a:cu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110"/>
            <p:cNvSpPr/>
            <p:nvPr>
              <p:custDataLst>
                <p:tags r:id="rId6"/>
              </p:custDataLst>
            </p:nvPr>
          </p:nvSpPr>
          <p:spPr>
            <a:xfrm rot="5400000">
              <a:off x="220606" y="1758728"/>
              <a:ext cx="2568589" cy="3043831"/>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104"/>
            <p:cNvSpPr/>
            <p:nvPr>
              <p:custDataLst>
                <p:tags r:id="rId7"/>
              </p:custDataLst>
            </p:nvPr>
          </p:nvSpPr>
          <p:spPr>
            <a:xfrm rot="5400000">
              <a:off x="468282" y="-500676"/>
              <a:ext cx="4890069" cy="5891425"/>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96"/>
            <p:cNvSpPr/>
            <p:nvPr>
              <p:custDataLst>
                <p:tags r:id="rId8"/>
              </p:custDataLst>
            </p:nvPr>
          </p:nvSpPr>
          <p:spPr>
            <a:xfrm rot="5400000">
              <a:off x="101907" y="3030559"/>
              <a:ext cx="2575993" cy="2844602"/>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86"/>
            <p:cNvSpPr/>
            <p:nvPr>
              <p:custDataLst>
                <p:tags r:id="rId9"/>
              </p:custDataLst>
            </p:nvPr>
          </p:nvSpPr>
          <p:spPr>
            <a:xfrm rot="5400000">
              <a:off x="115394" y="-147791"/>
              <a:ext cx="1443470" cy="1739055"/>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任意多边形 75"/>
            <p:cNvSpPr/>
            <p:nvPr>
              <p:custDataLst>
                <p:tags r:id="rId10"/>
              </p:custDataLst>
            </p:nvPr>
          </p:nvSpPr>
          <p:spPr>
            <a:xfrm rot="10800000">
              <a:off x="2670218" y="4593"/>
              <a:ext cx="2131180" cy="125895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菱形 21"/>
            <p:cNvSpPr/>
            <p:nvPr>
              <p:custDataLst>
                <p:tags r:id="rId11"/>
              </p:custDataLst>
            </p:nvPr>
          </p:nvSpPr>
          <p:spPr>
            <a:xfrm rot="254873">
              <a:off x="4444898" y="551681"/>
              <a:ext cx="691341" cy="691341"/>
            </a:xfrm>
            <a:prstGeom prst="diamond">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任意多边形 68"/>
            <p:cNvSpPr/>
            <p:nvPr>
              <p:custDataLst>
                <p:tags r:id="rId12"/>
              </p:custDataLst>
            </p:nvPr>
          </p:nvSpPr>
          <p:spPr>
            <a:xfrm>
              <a:off x="5826315" y="1"/>
              <a:ext cx="1000878" cy="798311"/>
            </a:xfrm>
            <a:custGeom>
              <a:avLst/>
              <a:gdLst>
                <a:gd name="connsiteX0" fmla="*/ 302587 w 1000878"/>
                <a:gd name="connsiteY0" fmla="*/ 0 h 798311"/>
                <a:gd name="connsiteX1" fmla="*/ 712450 w 1000878"/>
                <a:gd name="connsiteY1" fmla="*/ 0 h 798311"/>
                <a:gd name="connsiteX2" fmla="*/ 1000878 w 1000878"/>
                <a:gd name="connsiteY2" fmla="*/ 335992 h 798311"/>
                <a:gd name="connsiteX3" fmla="*/ 462319 w 1000878"/>
                <a:gd name="connsiteY3" fmla="*/ 798311 h 798311"/>
                <a:gd name="connsiteX4" fmla="*/ 0 w 1000878"/>
                <a:gd name="connsiteY4" fmla="*/ 259752 h 798311"/>
                <a:gd name="connsiteX5" fmla="*/ 302587 w 1000878"/>
                <a:gd name="connsiteY5" fmla="*/ 0 h 7983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0878" h="798311">
                  <a:moveTo>
                    <a:pt x="302587" y="0"/>
                  </a:moveTo>
                  <a:lnTo>
                    <a:pt x="712450" y="0"/>
                  </a:lnTo>
                  <a:lnTo>
                    <a:pt x="1000878" y="335992"/>
                  </a:lnTo>
                  <a:lnTo>
                    <a:pt x="462319" y="798311"/>
                  </a:lnTo>
                  <a:lnTo>
                    <a:pt x="0" y="259752"/>
                  </a:lnTo>
                  <a:lnTo>
                    <a:pt x="302587" y="0"/>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0" name="直接连接符 9"/>
          <p:cNvCxnSpPr/>
          <p:nvPr userDrawn="1">
            <p:custDataLst>
              <p:tags r:id="rId13"/>
            </p:custDataLst>
          </p:nvPr>
        </p:nvCxnSpPr>
        <p:spPr>
          <a:xfrm>
            <a:off x="4162786" y="3747723"/>
            <a:ext cx="7410453"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ctrTitle" hasCustomPrompt="1"/>
            <p:custDataLst>
              <p:tags r:id="rId14"/>
            </p:custDataLst>
          </p:nvPr>
        </p:nvSpPr>
        <p:spPr>
          <a:xfrm>
            <a:off x="4136568" y="2723313"/>
            <a:ext cx="7574233" cy="952823"/>
          </a:xfrm>
        </p:spPr>
        <p:txBody>
          <a:bodyPr lIns="91440" tIns="45720" rIns="91440" bIns="45720" anchor="b" anchorCtr="0">
            <a:normAutofit/>
          </a:bodyPr>
          <a:lstStyle>
            <a:lvl1pPr algn="ctr">
              <a:defRPr sz="5400" spc="600">
                <a:solidFill>
                  <a:schemeClr val="bg1"/>
                </a:solidFill>
              </a:defRPr>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15"/>
            </p:custDataLst>
          </p:nvPr>
        </p:nvSpPr>
        <p:spPr>
          <a:xfrm>
            <a:off x="4136568" y="3783876"/>
            <a:ext cx="7574233" cy="950984"/>
          </a:xfrm>
        </p:spPr>
        <p:txBody>
          <a:bodyPr lIns="91440" tIns="45720" rIns="91440" bIns="45720">
            <a:normAutofit/>
          </a:bodyPr>
          <a:lstStyle>
            <a:lvl1pPr marL="0" indent="0" algn="ctr" eaLnBrk="1" fontAlgn="auto" latinLnBrk="0" hangingPunct="1">
              <a:lnSpc>
                <a:spcPct val="100000"/>
              </a:lnSpc>
              <a:buNone/>
              <a:defRPr sz="2200" u="none" strike="noStrike" kern="1200" cap="none" spc="200" normalizeH="0" baseline="0">
                <a:solidFill>
                  <a:schemeClr val="bg1"/>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16"/>
            </p:custDataLst>
          </p:nvPr>
        </p:nvSpPr>
        <p:spPr/>
        <p:txBody>
          <a:bodyPr>
            <a:normAutofit/>
          </a:bodyPr>
          <a:lstStyle>
            <a:lvl1pPr>
              <a:defRPr>
                <a:solidFill>
                  <a:schemeClr val="tx1">
                    <a:lumMod val="85000"/>
                    <a:lumOff val="15000"/>
                  </a:schemeClr>
                </a:solidFill>
              </a:defRPr>
            </a:lvl1p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17"/>
            </p:custDataLst>
          </p:nvPr>
        </p:nvSpPr>
        <p:spPr/>
        <p:txBody>
          <a:bodyPr>
            <a:normAutofit/>
          </a:bodyPr>
          <a:lstStyle>
            <a:lvl1pPr>
              <a:defRPr>
                <a:solidFill>
                  <a:schemeClr val="tx1">
                    <a:lumMod val="85000"/>
                    <a:lumOff val="15000"/>
                  </a:schemeClr>
                </a:solidFill>
              </a:defRPr>
            </a:lvl1pPr>
          </a:lstStyle>
          <a:p>
            <a:endParaRPr lang="zh-CN" altLang="en-US" dirty="0"/>
          </a:p>
        </p:txBody>
      </p:sp>
      <p:sp>
        <p:nvSpPr>
          <p:cNvPr id="18" name="灯片编号占位符 17"/>
          <p:cNvSpPr>
            <a:spLocks noGrp="1"/>
          </p:cNvSpPr>
          <p:nvPr>
            <p:ph type="sldNum" sz="quarter" idx="12"/>
            <p:custDataLst>
              <p:tags r:id="rId18"/>
            </p:custDataLst>
          </p:nvPr>
        </p:nvSpPr>
        <p:spPr/>
        <p:txBody>
          <a:bodyPr>
            <a:normAutofit/>
          </a:bodyPr>
          <a:lstStyle>
            <a:lvl1pPr>
              <a:defRPr>
                <a:solidFill>
                  <a:schemeClr val="tx1">
                    <a:lumMod val="85000"/>
                    <a:lumOff val="15000"/>
                  </a:schemeClr>
                </a:solidFill>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43234"/>
            <a:ext cx="10852237" cy="441964"/>
          </a:xfrm>
        </p:spPr>
        <p:txBody>
          <a:bodyPr vert="horz" lIns="101600" tIns="38100" rIns="76200" bIns="38100" rtlCol="0" anchor="t" anchorCtr="0">
            <a:norm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3"/>
            </p:custDataLst>
          </p:nvPr>
        </p:nvSpPr>
        <p:spPr>
          <a:xfrm>
            <a:off x="669882" y="952508"/>
            <a:ext cx="10852237"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4"/>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endParaRPr lang="zh-CN" altLang="en-US"/>
          </a:p>
        </p:txBody>
      </p:sp>
      <p:sp>
        <p:nvSpPr>
          <p:cNvPr id="6" name="灯片编号占位符 5"/>
          <p:cNvSpPr>
            <a:spLocks noGrp="1"/>
          </p:cNvSpPr>
          <p:nvPr>
            <p:ph type="sldNum" sz="quarter" idx="12"/>
            <p:custDataLst>
              <p:tags r:id="rId6"/>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fld id="{49AE70B2-8BF9-45C0-BB95-33D1B9D3A854}" type="slidenum">
              <a:rPr lang="zh-CN" altLang="en-US" smtClean="0"/>
            </a:fld>
            <a:endParaRPr lang="zh-CN" altLang="en-US"/>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accent1"/>
        </a:solidFill>
        <a:effectLst/>
      </p:bgPr>
    </p:bg>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5138058" y="3090635"/>
            <a:ext cx="6923314" cy="1004575"/>
          </a:xfrm>
        </p:spPr>
        <p:txBody>
          <a:bodyPr lIns="91440" tIns="45720" rIns="91440" bIns="45720" anchor="b" anchorCtr="0">
            <a:normAutofit/>
          </a:bodyPr>
          <a:lstStyle>
            <a:lvl1pPr>
              <a:defRPr sz="5400" u="none" strike="noStrike" kern="1200" cap="none" spc="300" normalizeH="0" baseline="0">
                <a:solidFill>
                  <a:schemeClr val="bg1"/>
                </a:solidFill>
                <a:uFillTx/>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3" name="文本占位符 2"/>
          <p:cNvSpPr>
            <a:spLocks noGrp="1"/>
          </p:cNvSpPr>
          <p:nvPr>
            <p:ph type="body" idx="1"/>
            <p:custDataLst>
              <p:tags r:id="rId3"/>
            </p:custDataLst>
          </p:nvPr>
        </p:nvSpPr>
        <p:spPr>
          <a:xfrm>
            <a:off x="5138053" y="4231366"/>
            <a:ext cx="6923314" cy="1294041"/>
          </a:xfrm>
        </p:spPr>
        <p:txBody>
          <a:bodyPr lIns="91440" tIns="45720" rIns="91440" bIns="45720">
            <a:normAutofit/>
          </a:bodyPr>
          <a:lstStyle>
            <a:lvl1pPr marL="0" indent="0" eaLnBrk="1" fontAlgn="auto" latinLnBrk="0" hangingPunct="1">
              <a:lnSpc>
                <a:spcPct val="100000"/>
              </a:lnSpc>
              <a:spcAft>
                <a:spcPts val="0"/>
              </a:spcAft>
              <a:buNone/>
              <a:defRPr kumimoji="0" lang="zh-CN" altLang="en-US" sz="2200" b="0" i="0" u="none" strike="noStrike" kern="1200" cap="none" spc="150" normalizeH="0" baseline="0" noProof="1">
                <a:solidFill>
                  <a:schemeClr val="bg1"/>
                </a:solidFill>
                <a:uFillTx/>
                <a:latin typeface="Arial" panose="020B0604020202020204" pitchFamily="34" charset="0"/>
                <a:ea typeface="微软雅黑" panose="020B050302020402020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endParaRPr lang="zh-CN" altLang="en-US" dirty="0"/>
          </a:p>
        </p:txBody>
      </p:sp>
      <p:sp>
        <p:nvSpPr>
          <p:cNvPr id="4" name="日期占位符 3"/>
          <p:cNvSpPr>
            <a:spLocks noGrp="1"/>
          </p:cNvSpPr>
          <p:nvPr>
            <p:ph type="dt" sz="half" idx="10"/>
            <p:custDataLst>
              <p:tags r:id="rId4"/>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endParaRPr lang="zh-CN" altLang="en-US"/>
          </a:p>
        </p:txBody>
      </p:sp>
      <p:sp>
        <p:nvSpPr>
          <p:cNvPr id="6" name="灯片编号占位符 5"/>
          <p:cNvSpPr>
            <a:spLocks noGrp="1"/>
          </p:cNvSpPr>
          <p:nvPr>
            <p:ph type="sldNum" sz="quarter" idx="12"/>
            <p:custDataLst>
              <p:tags r:id="rId6"/>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646747" y="127000"/>
            <a:ext cx="4165200" cy="1600200"/>
          </a:xfrm>
        </p:spPr>
        <p:txBody>
          <a:bodyPr anchor="ctr" anchorCtr="0">
            <a:normAutofit/>
          </a:bodyPr>
          <a:lstStyle>
            <a:lvl1pPr>
              <a:defRPr sz="1800" b="1">
                <a:effectLst/>
              </a:defRPr>
            </a:lvl1pPr>
          </a:lstStyle>
          <a:p>
            <a:r>
              <a:rPr lang="zh-CN" altLang="en-US" dirty="0"/>
              <a:t>单击此处编辑标题</a:t>
            </a:r>
            <a:endParaRPr lang="zh-CN" altLang="en-US" dirty="0"/>
          </a:p>
        </p:txBody>
      </p:sp>
      <p:sp>
        <p:nvSpPr>
          <p:cNvPr id="3" name="图片占位符 2"/>
          <p:cNvSpPr>
            <a:spLocks noGrp="1" noChangeAspect="1"/>
          </p:cNvSpPr>
          <p:nvPr>
            <p:ph type="pic" idx="1"/>
          </p:nvPr>
        </p:nvSpPr>
        <p:spPr>
          <a:xfrm>
            <a:off x="5184002" y="766354"/>
            <a:ext cx="5817375" cy="5094446"/>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dirty="0"/>
          </a:p>
        </p:txBody>
      </p:sp>
      <p:sp>
        <p:nvSpPr>
          <p:cNvPr id="4" name="文本占位符 3"/>
          <p:cNvSpPr>
            <a:spLocks noGrp="1"/>
          </p:cNvSpPr>
          <p:nvPr>
            <p:ph type="body" sz="half" idx="2"/>
          </p:nvPr>
        </p:nvSpPr>
        <p:spPr>
          <a:xfrm>
            <a:off x="651827" y="2057400"/>
            <a:ext cx="4165200" cy="3811588"/>
          </a:xfrm>
        </p:spPr>
        <p:txBody>
          <a:bodyPr>
            <a:normAutofit/>
          </a:bodyPr>
          <a:lstStyle>
            <a:lvl1pPr marL="0" indent="0">
              <a:lnSpc>
                <a:spcPct val="150000"/>
              </a:lnSpc>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dirty="0"/>
              <a:t>单击此处编辑母版文本样式</a:t>
            </a:r>
            <a:endParaRPr lang="zh-CN" altLang="en-US" dirty="0"/>
          </a:p>
        </p:txBody>
      </p:sp>
      <p:sp>
        <p:nvSpPr>
          <p:cNvPr id="5" name="日期占位符 4"/>
          <p:cNvSpPr>
            <a:spLocks noGrp="1"/>
          </p:cNvSpPr>
          <p:nvPr>
            <p:ph type="dt" sz="half" idx="10"/>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nvPr>
        </p:nvSpPr>
        <p:spPr/>
        <p:txBody>
          <a:bodyPr/>
          <a:lstStyle/>
          <a:p>
            <a:endParaRPr lang="zh-CN" altLang="en-US" dirty="0"/>
          </a:p>
        </p:txBody>
      </p:sp>
      <p:sp>
        <p:nvSpPr>
          <p:cNvPr id="7" name="灯片编号占位符 6"/>
          <p:cNvSpPr>
            <a:spLocks noGrp="1"/>
          </p:cNvSpPr>
          <p:nvPr>
            <p:ph type="sldNum" sz="quarter" idx="12"/>
          </p:nvPr>
        </p:nvSpPr>
        <p:spPr/>
        <p:txBody>
          <a:bodyPr/>
          <a:lstStyle/>
          <a:p>
            <a:fld id="{FABC47A4-756D-490B-A52F-7D9E2C9FC05F}" type="slidenum">
              <a:rPr lang="zh-CN" altLang="en-US" smtClean="0"/>
            </a:fld>
            <a:endParaRPr lang="zh-CN" altLang="en-US"/>
          </a:p>
        </p:txBody>
      </p:sp>
      <p:cxnSp>
        <p:nvCxnSpPr>
          <p:cNvPr id="8" name="直接连接符 7" hidden="1"/>
          <p:cNvCxnSpPr/>
          <p:nvPr userDrawn="1"/>
        </p:nvCxnSpPr>
        <p:spPr>
          <a:xfrm>
            <a:off x="742951" y="434342"/>
            <a:ext cx="0" cy="1391285"/>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hf hdr="0" ftr="0" dt="0"/>
</p:sldLayout>
</file>

<file path=ppt/slideLayouts/slideLayout8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43234"/>
            <a:ext cx="10852237" cy="441964"/>
          </a:xfrm>
        </p:spPr>
        <p:txBody>
          <a:bodyPr vert="horz" lIns="101600" tIns="38100" rIns="76200" bIns="3810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3"/>
            </p:custDataLst>
          </p:nvPr>
        </p:nvSpPr>
        <p:spPr>
          <a:xfrm>
            <a:off x="669930"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4"/>
            </p:custDataLst>
          </p:nvPr>
        </p:nvSpPr>
        <p:spPr>
          <a:xfrm>
            <a:off x="6238877" y="952508"/>
            <a:ext cx="5283242" cy="5388907"/>
          </a:xfrm>
        </p:spPr>
        <p:txBody>
          <a:bodyPr>
            <a:normAutofit/>
          </a:bodyPr>
          <a:lstStyle>
            <a:lvl1pPr>
              <a:defRPr sz="1600" baseline="0">
                <a:latin typeface="Arial" panose="020B0604020202020204" pitchFamily="34" charset="0"/>
                <a:ea typeface="微软雅黑" panose="020B0503020204020204" charset="-122"/>
              </a:defRPr>
            </a:lvl1pPr>
            <a:lvl2pPr>
              <a:defRPr sz="1600" baseline="0">
                <a:latin typeface="Arial" panose="020B0604020202020204" pitchFamily="34" charset="0"/>
                <a:ea typeface="微软雅黑" panose="020B0503020204020204" charset="-122"/>
              </a:defRPr>
            </a:lvl2pPr>
            <a:lvl3pPr>
              <a:defRPr sz="1600" baseline="0">
                <a:latin typeface="Arial" panose="020B0604020202020204" pitchFamily="34" charset="0"/>
                <a:ea typeface="微软雅黑" panose="020B0503020204020204" charset="-122"/>
              </a:defRPr>
            </a:lvl3pPr>
            <a:lvl4pPr>
              <a:defRPr sz="1600" baseline="0">
                <a:latin typeface="Arial" panose="020B0604020202020204" pitchFamily="34" charset="0"/>
                <a:ea typeface="微软雅黑" panose="020B0503020204020204" charset="-122"/>
              </a:defRPr>
            </a:lvl4pPr>
            <a:lvl5pPr>
              <a:defRPr sz="1600" baseline="0">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normAutofit/>
          </a:bodyPr>
          <a:lstStyle>
            <a:lvl1pPr>
              <a:defRPr baseline="0">
                <a:latin typeface="Arial" panose="020B0604020202020204" pitchFamily="34" charset="0"/>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normAutofit/>
          </a:bodyPr>
          <a:lstStyle>
            <a:lvl1pPr>
              <a:defRPr baseline="0">
                <a:latin typeface="Arial" panose="020B0604020202020204" pitchFamily="34" charset="0"/>
              </a:defRPr>
            </a:lvl1pPr>
          </a:lstStyle>
          <a:p>
            <a:endParaRPr lang="zh-CN" altLang="en-US"/>
          </a:p>
        </p:txBody>
      </p:sp>
      <p:sp>
        <p:nvSpPr>
          <p:cNvPr id="7" name="灯片编号占位符 6"/>
          <p:cNvSpPr>
            <a:spLocks noGrp="1"/>
          </p:cNvSpPr>
          <p:nvPr>
            <p:ph type="sldNum" sz="quarter" idx="12"/>
            <p:custDataLst>
              <p:tags r:id="rId7"/>
            </p:custDataLst>
          </p:nvPr>
        </p:nvSpPr>
        <p:spPr/>
        <p:txBody>
          <a:bodyPr>
            <a:normAutofit/>
          </a:bodyPr>
          <a:lstStyle>
            <a:lvl1pPr>
              <a:defRPr baseline="0">
                <a:latin typeface="Arial" panose="020B0604020202020204" pitchFamily="34" charset="0"/>
              </a:defRPr>
            </a:lvl1pPr>
          </a:lstStyle>
          <a:p>
            <a:fld id="{49AE70B2-8BF9-45C0-BB95-33D1B9D3A854}" type="slidenum">
              <a:rPr lang="zh-CN" altLang="en-US" smtClean="0"/>
            </a:fld>
            <a:endParaRPr lang="zh-CN" altLang="en-US"/>
          </a:p>
        </p:txBody>
      </p:sp>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43234"/>
            <a:ext cx="10852237" cy="441964"/>
          </a:xfrm>
        </p:spPr>
        <p:txBody>
          <a:bodyPr vert="horz" lIns="101600" tIns="38100" rIns="76200" bIns="3810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669930" y="952508"/>
            <a:ext cx="5283242" cy="381003"/>
          </a:xfrm>
        </p:spPr>
        <p:txBody>
          <a:bodyPr lIns="101600" tIns="38100" rIns="76200" bIns="38100" anchor="t" anchorCtr="0">
            <a:norm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69925" y="1406525"/>
            <a:ext cx="5283200" cy="4934752"/>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5"/>
            </p:custDataLst>
          </p:nvPr>
        </p:nvSpPr>
        <p:spPr>
          <a:xfrm>
            <a:off x="6235750" y="952508"/>
            <a:ext cx="5283242" cy="381003"/>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6235750" y="1406525"/>
            <a:ext cx="5283242" cy="4934752"/>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7"/>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endParaRPr lang="zh-CN" altLang="en-US"/>
          </a:p>
        </p:txBody>
      </p:sp>
      <p:sp>
        <p:nvSpPr>
          <p:cNvPr id="9" name="灯片编号占位符 8"/>
          <p:cNvSpPr>
            <a:spLocks noGrp="1"/>
          </p:cNvSpPr>
          <p:nvPr>
            <p:ph type="sldNum" sz="quarter" idx="12"/>
            <p:custDataLst>
              <p:tags r:id="rId9"/>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fld id="{49AE70B2-8BF9-45C0-BB95-33D1B9D3A854}" type="slidenum">
              <a:rPr lang="zh-CN" altLang="en-US" smtClean="0"/>
            </a:fld>
            <a:endParaRPr lang="zh-CN" altLang="en-US"/>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grpSp>
        <p:nvGrpSpPr>
          <p:cNvPr id="6" name="组合 5"/>
          <p:cNvGrpSpPr/>
          <p:nvPr userDrawn="1">
            <p:custDataLst>
              <p:tags r:id="rId2"/>
            </p:custDataLst>
          </p:nvPr>
        </p:nvGrpSpPr>
        <p:grpSpPr>
          <a:xfrm>
            <a:off x="-17015" y="1"/>
            <a:ext cx="1660214" cy="1617784"/>
            <a:chOff x="-17015" y="1"/>
            <a:chExt cx="1660214" cy="1617784"/>
          </a:xfrm>
        </p:grpSpPr>
        <p:sp>
          <p:nvSpPr>
            <p:cNvPr id="7" name="任意多边形 4"/>
            <p:cNvSpPr/>
            <p:nvPr>
              <p:custDataLst>
                <p:tags r:id="rId3"/>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任意多边形 5"/>
            <p:cNvSpPr/>
            <p:nvPr>
              <p:custDataLst>
                <p:tags r:id="rId4"/>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6"/>
            <p:cNvSpPr/>
            <p:nvPr>
              <p:custDataLst>
                <p:tags r:id="rId5"/>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7"/>
            <p:cNvSpPr/>
            <p:nvPr>
              <p:custDataLst>
                <p:tags r:id="rId6"/>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8"/>
            <p:cNvSpPr/>
            <p:nvPr>
              <p:custDataLst>
                <p:tags r:id="rId7"/>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标题 1"/>
          <p:cNvSpPr>
            <a:spLocks noGrp="1"/>
          </p:cNvSpPr>
          <p:nvPr>
            <p:ph type="title"/>
            <p:custDataLst>
              <p:tags r:id="rId8"/>
            </p:custDataLst>
          </p:nvPr>
        </p:nvSpPr>
        <p:spPr/>
        <p:txBody>
          <a:bodyPr vert="horz" lIns="101600" tIns="38100" rIns="76200" bIns="3810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9"/>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endParaRPr lang="zh-CN" altLang="en-US"/>
          </a:p>
        </p:txBody>
      </p:sp>
      <p:sp>
        <p:nvSpPr>
          <p:cNvPr id="5" name="灯片编号占位符 4"/>
          <p:cNvSpPr>
            <a:spLocks noGrp="1"/>
          </p:cNvSpPr>
          <p:nvPr>
            <p:ph type="sldNum" sz="quarter" idx="12"/>
            <p:custDataLst>
              <p:tags r:id="rId11"/>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fld id="{49AE70B2-8BF9-45C0-BB95-33D1B9D3A854}" type="slidenum">
              <a:rPr lang="zh-CN" altLang="en-US" smtClean="0"/>
            </a:fld>
            <a:endParaRPr lang="zh-CN" altLang="en-US"/>
          </a:p>
        </p:txBody>
      </p:sp>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lvl1pPr>
              <a:defRPr>
                <a:solidFill>
                  <a:schemeClr val="tx1">
                    <a:lumMod val="85000"/>
                    <a:lumOff val="15000"/>
                  </a:schemeClr>
                </a:solidFill>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lvl1pPr>
              <a:defRPr>
                <a:solidFill>
                  <a:schemeClr val="tx1">
                    <a:lumMod val="85000"/>
                    <a:lumOff val="15000"/>
                  </a:schemeClr>
                </a:solidFill>
              </a:defRPr>
            </a:lvl1pPr>
          </a:lstStyle>
          <a:p>
            <a:endParaRPr lang="zh-CN" altLang="en-US"/>
          </a:p>
        </p:txBody>
      </p:sp>
      <p:sp>
        <p:nvSpPr>
          <p:cNvPr id="4" name="灯片编号占位符 3"/>
          <p:cNvSpPr>
            <a:spLocks noGrp="1"/>
          </p:cNvSpPr>
          <p:nvPr>
            <p:ph type="sldNum" sz="quarter" idx="12"/>
            <p:custDataLst>
              <p:tags r:id="rId4"/>
            </p:custDataLst>
          </p:nvPr>
        </p:nvSpPr>
        <p:spPr/>
        <p:txBody>
          <a:bodyPr/>
          <a:lstStyle>
            <a:lvl1pPr>
              <a:defRPr>
                <a:solidFill>
                  <a:schemeClr val="tx1">
                    <a:lumMod val="85000"/>
                    <a:lumOff val="15000"/>
                  </a:schemeClr>
                </a:solidFill>
              </a:defRPr>
            </a:lvl1pPr>
          </a:lstStyle>
          <a:p>
            <a:fld id="{49AE70B2-8BF9-45C0-BB95-33D1B9D3A854}" type="slidenum">
              <a:rPr lang="zh-CN" altLang="en-US" smtClean="0"/>
            </a:fld>
            <a:endParaRPr lang="zh-CN" altLang="en-US"/>
          </a:p>
        </p:txBody>
      </p:sp>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930" y="443234"/>
            <a:ext cx="10852237" cy="441964"/>
          </a:xfrm>
        </p:spPr>
        <p:txBody>
          <a:bodyPr vert="horz" lIns="101600" tIns="38100" rIns="76200" bIns="3810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3"/>
            </p:custDataLst>
          </p:nvPr>
        </p:nvSpPr>
        <p:spPr>
          <a:xfrm>
            <a:off x="669930" y="952508"/>
            <a:ext cx="5283242" cy="5388907"/>
          </a:xfrm>
        </p:spPr>
        <p:txBody>
          <a:bodyPr vert="horz" lIns="101600" tIns="0" rIns="82550" bIns="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4"/>
            </p:custDataLst>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5"/>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6"/>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endParaRPr lang="zh-CN" altLang="en-US" dirty="0"/>
          </a:p>
        </p:txBody>
      </p:sp>
      <p:sp>
        <p:nvSpPr>
          <p:cNvPr id="7" name="灯片编号占位符 6"/>
          <p:cNvSpPr>
            <a:spLocks noGrp="1"/>
          </p:cNvSpPr>
          <p:nvPr>
            <p:ph type="sldNum" sz="quarter" idx="12"/>
            <p:custDataLst>
              <p:tags r:id="rId7"/>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fld id="{FABC47A4-756D-490B-A52F-7D9E2C9FC05F}" type="slidenum">
              <a:rPr lang="zh-CN" altLang="en-US" smtClean="0"/>
            </a:fld>
            <a:endParaRPr lang="zh-CN" altLang="en-US"/>
          </a:p>
        </p:txBody>
      </p:sp>
    </p:spTree>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custDataLst>
              <p:tags r:id="rId2"/>
            </p:custDataLst>
          </p:nvPr>
        </p:nvSpPr>
        <p:spPr>
          <a:xfrm>
            <a:off x="10571135" y="952508"/>
            <a:ext cx="950984" cy="5388907"/>
          </a:xfrm>
        </p:spPr>
        <p:txBody>
          <a:bodyPr vert="eaVert" lIns="101600" tIns="38100" rIns="76200" bIns="38100" rtlCol="0" anchor="ctr" anchorCtr="0">
            <a:norm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3"/>
            </p:custDataLst>
          </p:nvPr>
        </p:nvSpPr>
        <p:spPr>
          <a:xfrm>
            <a:off x="669925" y="952500"/>
            <a:ext cx="9828101" cy="5388907"/>
          </a:xfrm>
        </p:spPr>
        <p:txBody>
          <a:bodyPr vert="eaVert">
            <a:normAutofit/>
          </a:bodyPr>
          <a:lstStyle>
            <a:lvl1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1pPr>
            <a:lvl2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2pPr>
            <a:lvl3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3pPr>
            <a:lvl4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4pPr>
            <a:lvl5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endParaRPr lang="zh-CN" altLang="en-US"/>
          </a:p>
        </p:txBody>
      </p:sp>
      <p:sp>
        <p:nvSpPr>
          <p:cNvPr id="6" name="灯片编号占位符 5"/>
          <p:cNvSpPr>
            <a:spLocks noGrp="1"/>
          </p:cNvSpPr>
          <p:nvPr>
            <p:ph type="sldNum" sz="quarter" idx="12"/>
            <p:custDataLst>
              <p:tags r:id="rId6"/>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fld id="{49AE70B2-8BF9-45C0-BB95-33D1B9D3A854}" type="slidenum">
              <a:rPr lang="zh-CN" altLang="en-US" smtClean="0"/>
            </a:fld>
            <a:endParaRPr lang="zh-CN" altLang="en-US"/>
          </a:p>
        </p:txBody>
      </p:sp>
    </p:spTree>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lvl1pPr>
              <a:defRPr>
                <a:solidFill>
                  <a:schemeClr val="tx1">
                    <a:lumMod val="85000"/>
                    <a:lumOff val="15000"/>
                  </a:schemeClr>
                </a:solidFill>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lvl1pPr>
              <a:defRPr>
                <a:solidFill>
                  <a:schemeClr val="tx1">
                    <a:lumMod val="85000"/>
                    <a:lumOff val="15000"/>
                  </a:schemeClr>
                </a:solidFill>
              </a:defRPr>
            </a:lvl1pPr>
          </a:lstStyle>
          <a:p>
            <a:endParaRPr lang="zh-CN" altLang="en-US"/>
          </a:p>
        </p:txBody>
      </p:sp>
      <p:sp>
        <p:nvSpPr>
          <p:cNvPr id="5" name="灯片编号占位符 4"/>
          <p:cNvSpPr>
            <a:spLocks noGrp="1"/>
          </p:cNvSpPr>
          <p:nvPr>
            <p:ph type="sldNum" sz="quarter" idx="12"/>
            <p:custDataLst>
              <p:tags r:id="rId4"/>
            </p:custDataLst>
          </p:nvPr>
        </p:nvSpPr>
        <p:spPr/>
        <p:txBody>
          <a:bodyPr/>
          <a:lstStyle>
            <a:lvl1pPr>
              <a:defRPr>
                <a:solidFill>
                  <a:schemeClr val="tx1">
                    <a:lumMod val="85000"/>
                    <a:lumOff val="15000"/>
                  </a:schemeClr>
                </a:solidFill>
              </a:defRPr>
            </a:lvl1p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69930" y="952508"/>
            <a:ext cx="10852237" cy="5388907"/>
          </a:xfrm>
        </p:spPr>
        <p:txBody>
          <a:bodyPr/>
          <a:lstStyle>
            <a:lvl1pPr>
              <a:defRPr>
                <a:solidFill>
                  <a:schemeClr val="tx1">
                    <a:lumMod val="85000"/>
                    <a:lumOff val="15000"/>
                  </a:schemeClr>
                </a:solidFill>
              </a:defRPr>
            </a:lvl1pPr>
            <a:lvl2pPr>
              <a:defRPr>
                <a:solidFill>
                  <a:schemeClr val="tx1">
                    <a:lumMod val="85000"/>
                    <a:lumOff val="15000"/>
                  </a:schemeClr>
                </a:solidFill>
              </a:defRPr>
            </a:lvl2pPr>
            <a:lvl3pPr>
              <a:defRPr>
                <a:solidFill>
                  <a:schemeClr val="tx1">
                    <a:lumMod val="85000"/>
                    <a:lumOff val="15000"/>
                  </a:schemeClr>
                </a:solidFill>
              </a:defRPr>
            </a:lvl3pPr>
            <a:lvl4pPr>
              <a:defRPr>
                <a:solidFill>
                  <a:schemeClr val="tx1">
                    <a:lumMod val="85000"/>
                    <a:lumOff val="15000"/>
                  </a:schemeClr>
                </a:solidFill>
              </a:defRPr>
            </a:lvl4pPr>
            <a:lvl5pPr>
              <a:defRPr>
                <a:solidFill>
                  <a:schemeClr val="tx1">
                    <a:lumMod val="85000"/>
                    <a:lumOff val="1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末尾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pSp>
        <p:nvGrpSpPr>
          <p:cNvPr id="7" name="组合 6"/>
          <p:cNvGrpSpPr/>
          <p:nvPr userDrawn="1">
            <p:custDataLst>
              <p:tags r:id="rId3"/>
            </p:custDataLst>
          </p:nvPr>
        </p:nvGrpSpPr>
        <p:grpSpPr>
          <a:xfrm>
            <a:off x="-59822" y="1"/>
            <a:ext cx="6887015" cy="5740855"/>
            <a:chOff x="-59822" y="1"/>
            <a:chExt cx="6887015" cy="5740855"/>
          </a:xfrm>
        </p:grpSpPr>
        <p:sp>
          <p:nvSpPr>
            <p:cNvPr id="8" name="任意多边形 106"/>
            <p:cNvSpPr/>
            <p:nvPr>
              <p:custDataLst>
                <p:tags r:id="rId4"/>
              </p:custDataLst>
            </p:nvPr>
          </p:nvSpPr>
          <p:spPr>
            <a:xfrm rot="5400000">
              <a:off x="266132" y="-293933"/>
              <a:ext cx="2835135" cy="3432192"/>
            </a:xfrm>
            <a:custGeom>
              <a:avLst/>
              <a:gdLst>
                <a:gd name="connsiteX0" fmla="*/ 0 w 2922419"/>
                <a:gd name="connsiteY0" fmla="*/ 1086556 h 3537857"/>
                <a:gd name="connsiteX1" fmla="*/ 0 w 2922419"/>
                <a:gd name="connsiteY1" fmla="*/ 0 h 3537857"/>
                <a:gd name="connsiteX2" fmla="*/ 2922419 w 2922419"/>
                <a:gd name="connsiteY2" fmla="*/ 3537857 h 3537857"/>
                <a:gd name="connsiteX3" fmla="*/ 2034657 w 2922419"/>
                <a:gd name="connsiteY3" fmla="*/ 3537857 h 3537857"/>
                <a:gd name="connsiteX4" fmla="*/ 0 w 2922419"/>
                <a:gd name="connsiteY4" fmla="*/ 1086556 h 35378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22419" h="3537857">
                  <a:moveTo>
                    <a:pt x="0" y="1086556"/>
                  </a:moveTo>
                  <a:lnTo>
                    <a:pt x="0" y="0"/>
                  </a:lnTo>
                  <a:lnTo>
                    <a:pt x="2922419" y="3537857"/>
                  </a:lnTo>
                  <a:lnTo>
                    <a:pt x="2034657" y="3537857"/>
                  </a:lnTo>
                  <a:lnTo>
                    <a:pt x="0" y="1086556"/>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113"/>
            <p:cNvSpPr/>
            <p:nvPr>
              <p:custDataLst>
                <p:tags r:id="rId5"/>
              </p:custDataLst>
            </p:nvPr>
          </p:nvSpPr>
          <p:spPr>
            <a:xfrm rot="16200000" flipH="1">
              <a:off x="-316637" y="261409"/>
              <a:ext cx="3243671" cy="2730042"/>
            </a:xfrm>
            <a:custGeom>
              <a:avLst/>
              <a:gdLst>
                <a:gd name="connsiteX0" fmla="*/ 0 w 2945074"/>
                <a:gd name="connsiteY0" fmla="*/ 1837104 h 2478727"/>
                <a:gd name="connsiteX1" fmla="*/ 0 w 2945074"/>
                <a:gd name="connsiteY1" fmla="*/ 2478727 h 2478727"/>
                <a:gd name="connsiteX2" fmla="*/ 2034657 w 2945074"/>
                <a:gd name="connsiteY2" fmla="*/ 27426 h 2478727"/>
                <a:gd name="connsiteX3" fmla="*/ 2922419 w 2945074"/>
                <a:gd name="connsiteY3" fmla="*/ 27426 h 2478727"/>
                <a:gd name="connsiteX4" fmla="*/ 2945074 w 2945074"/>
                <a:gd name="connsiteY4" fmla="*/ 0 h 2478727"/>
                <a:gd name="connsiteX5" fmla="*/ 2057421 w 2945074"/>
                <a:gd name="connsiteY5" fmla="*/ 0 h 2478727"/>
                <a:gd name="connsiteX6" fmla="*/ 2034657 w 2945074"/>
                <a:gd name="connsiteY6" fmla="*/ 27425 h 2478727"/>
                <a:gd name="connsiteX7" fmla="*/ 1494870 w 2945074"/>
                <a:gd name="connsiteY7" fmla="*/ 27425 h 2478727"/>
                <a:gd name="connsiteX8" fmla="*/ 0 w 2945074"/>
                <a:gd name="connsiteY8" fmla="*/ 1837104 h 24787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45074" h="2478727">
                  <a:moveTo>
                    <a:pt x="0" y="1837104"/>
                  </a:moveTo>
                  <a:lnTo>
                    <a:pt x="0" y="2478727"/>
                  </a:lnTo>
                  <a:lnTo>
                    <a:pt x="2034657" y="27426"/>
                  </a:lnTo>
                  <a:lnTo>
                    <a:pt x="2922419" y="27426"/>
                  </a:lnTo>
                  <a:lnTo>
                    <a:pt x="2945074" y="0"/>
                  </a:lnTo>
                  <a:lnTo>
                    <a:pt x="2057421" y="0"/>
                  </a:lnTo>
                  <a:lnTo>
                    <a:pt x="2034657" y="27425"/>
                  </a:lnTo>
                  <a:lnTo>
                    <a:pt x="1494870" y="27425"/>
                  </a:lnTo>
                  <a:lnTo>
                    <a:pt x="0" y="1837104"/>
                  </a:lnTo>
                  <a:close/>
                </a:path>
              </a:pathLst>
            </a:cu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110"/>
            <p:cNvSpPr/>
            <p:nvPr>
              <p:custDataLst>
                <p:tags r:id="rId6"/>
              </p:custDataLst>
            </p:nvPr>
          </p:nvSpPr>
          <p:spPr>
            <a:xfrm rot="5400000">
              <a:off x="220606" y="1758728"/>
              <a:ext cx="2568589" cy="3043831"/>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104"/>
            <p:cNvSpPr/>
            <p:nvPr>
              <p:custDataLst>
                <p:tags r:id="rId7"/>
              </p:custDataLst>
            </p:nvPr>
          </p:nvSpPr>
          <p:spPr>
            <a:xfrm rot="5400000">
              <a:off x="468282" y="-500676"/>
              <a:ext cx="4890069" cy="5891425"/>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96"/>
            <p:cNvSpPr/>
            <p:nvPr>
              <p:custDataLst>
                <p:tags r:id="rId8"/>
              </p:custDataLst>
            </p:nvPr>
          </p:nvSpPr>
          <p:spPr>
            <a:xfrm rot="5400000">
              <a:off x="101907" y="3030559"/>
              <a:ext cx="2575993" cy="2844602"/>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86"/>
            <p:cNvSpPr/>
            <p:nvPr>
              <p:custDataLst>
                <p:tags r:id="rId9"/>
              </p:custDataLst>
            </p:nvPr>
          </p:nvSpPr>
          <p:spPr>
            <a:xfrm rot="5400000">
              <a:off x="115394" y="-147791"/>
              <a:ext cx="1443470" cy="1739055"/>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75"/>
            <p:cNvSpPr/>
            <p:nvPr>
              <p:custDataLst>
                <p:tags r:id="rId10"/>
              </p:custDataLst>
            </p:nvPr>
          </p:nvSpPr>
          <p:spPr>
            <a:xfrm rot="10800000">
              <a:off x="2670218" y="4593"/>
              <a:ext cx="2131180" cy="125895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菱形 14"/>
            <p:cNvSpPr/>
            <p:nvPr>
              <p:custDataLst>
                <p:tags r:id="rId11"/>
              </p:custDataLst>
            </p:nvPr>
          </p:nvSpPr>
          <p:spPr>
            <a:xfrm rot="254873">
              <a:off x="4444898" y="551681"/>
              <a:ext cx="691341" cy="691341"/>
            </a:xfrm>
            <a:prstGeom prst="diamond">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68"/>
            <p:cNvSpPr/>
            <p:nvPr>
              <p:custDataLst>
                <p:tags r:id="rId12"/>
              </p:custDataLst>
            </p:nvPr>
          </p:nvSpPr>
          <p:spPr>
            <a:xfrm>
              <a:off x="5826315" y="1"/>
              <a:ext cx="1000878" cy="798311"/>
            </a:xfrm>
            <a:custGeom>
              <a:avLst/>
              <a:gdLst>
                <a:gd name="connsiteX0" fmla="*/ 302587 w 1000878"/>
                <a:gd name="connsiteY0" fmla="*/ 0 h 798311"/>
                <a:gd name="connsiteX1" fmla="*/ 712450 w 1000878"/>
                <a:gd name="connsiteY1" fmla="*/ 0 h 798311"/>
                <a:gd name="connsiteX2" fmla="*/ 1000878 w 1000878"/>
                <a:gd name="connsiteY2" fmla="*/ 335992 h 798311"/>
                <a:gd name="connsiteX3" fmla="*/ 462319 w 1000878"/>
                <a:gd name="connsiteY3" fmla="*/ 798311 h 798311"/>
                <a:gd name="connsiteX4" fmla="*/ 0 w 1000878"/>
                <a:gd name="connsiteY4" fmla="*/ 259752 h 798311"/>
                <a:gd name="connsiteX5" fmla="*/ 302587 w 1000878"/>
                <a:gd name="connsiteY5" fmla="*/ 0 h 7983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0878" h="798311">
                  <a:moveTo>
                    <a:pt x="302587" y="0"/>
                  </a:moveTo>
                  <a:lnTo>
                    <a:pt x="712450" y="0"/>
                  </a:lnTo>
                  <a:lnTo>
                    <a:pt x="1000878" y="335992"/>
                  </a:lnTo>
                  <a:lnTo>
                    <a:pt x="462319" y="798311"/>
                  </a:lnTo>
                  <a:lnTo>
                    <a:pt x="0" y="259752"/>
                  </a:lnTo>
                  <a:lnTo>
                    <a:pt x="302587" y="0"/>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6" name="直接连接符 5"/>
          <p:cNvCxnSpPr/>
          <p:nvPr userDrawn="1">
            <p:custDataLst>
              <p:tags r:id="rId13"/>
            </p:custDataLst>
          </p:nvPr>
        </p:nvCxnSpPr>
        <p:spPr>
          <a:xfrm>
            <a:off x="4010386" y="3595323"/>
            <a:ext cx="7410453"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title" hasCustomPrompt="1"/>
            <p:custDataLst>
              <p:tags r:id="rId14"/>
            </p:custDataLst>
          </p:nvPr>
        </p:nvSpPr>
        <p:spPr>
          <a:xfrm>
            <a:off x="3889828" y="2481959"/>
            <a:ext cx="7646805" cy="1005490"/>
          </a:xfrm>
        </p:spPr>
        <p:txBody>
          <a:bodyPr vert="horz" lIns="91440" tIns="45720" rIns="91440" bIns="45720" rtlCol="0" anchor="b" anchorCtr="0">
            <a:normAutofit/>
          </a:bodyPr>
          <a:lstStyle>
            <a:lvl1pPr marL="0" marR="0" algn="ctr" defTabSz="914400" rtl="0" eaLnBrk="1" fontAlgn="auto" latinLnBrk="0" hangingPunct="1">
              <a:lnSpc>
                <a:spcPct val="100000"/>
              </a:lnSpc>
              <a:buNone/>
              <a:defRPr kumimoji="0" lang="zh-CN" altLang="en-US" sz="5400" b="1" i="0" u="none" strike="noStrike" kern="1200" cap="none" spc="600" normalizeH="0" baseline="0" noProof="1" dirty="0">
                <a:solidFill>
                  <a:schemeClr val="bg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单击此处编辑标题</a:t>
            </a:r>
            <a:endParaRPr dirty="0">
              <a:sym typeface="+mn-ea"/>
            </a:endParaRPr>
          </a:p>
        </p:txBody>
      </p:sp>
      <p:sp>
        <p:nvSpPr>
          <p:cNvPr id="3" name="日期占位符 2"/>
          <p:cNvSpPr>
            <a:spLocks noGrp="1"/>
          </p:cNvSpPr>
          <p:nvPr>
            <p:ph type="dt" sz="half" idx="10"/>
            <p:custDataLst>
              <p:tags r:id="rId15"/>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6"/>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endParaRPr lang="zh-CN" altLang="en-US"/>
          </a:p>
        </p:txBody>
      </p:sp>
      <p:sp>
        <p:nvSpPr>
          <p:cNvPr id="5" name="灯片编号占位符 4"/>
          <p:cNvSpPr>
            <a:spLocks noGrp="1"/>
          </p:cNvSpPr>
          <p:nvPr>
            <p:ph type="sldNum" sz="quarter" idx="12"/>
            <p:custDataLst>
              <p:tags r:id="rId17"/>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fld id="{49AE70B2-8BF9-45C0-BB95-33D1B9D3A854}" type="slidenum">
              <a:rPr lang="zh-CN" altLang="en-US" smtClean="0"/>
            </a:fld>
            <a:endParaRPr lang="zh-CN" altLang="en-US"/>
          </a:p>
        </p:txBody>
      </p:sp>
      <p:sp>
        <p:nvSpPr>
          <p:cNvPr id="18" name="文本占位符 17"/>
          <p:cNvSpPr>
            <a:spLocks noGrp="1"/>
          </p:cNvSpPr>
          <p:nvPr>
            <p:ph type="body" sz="quarter" idx="13" hasCustomPrompt="1"/>
            <p:custDataLst>
              <p:tags r:id="rId18"/>
            </p:custDataLst>
          </p:nvPr>
        </p:nvSpPr>
        <p:spPr>
          <a:xfrm>
            <a:off x="3889375" y="3672718"/>
            <a:ext cx="7646988" cy="1382366"/>
          </a:xfrm>
        </p:spPr>
        <p:txBody>
          <a:bodyPr lIns="91440" tIns="45720" rIns="91440" bIns="45720">
            <a:normAutofit/>
          </a:bodyPr>
          <a:lstStyle>
            <a:lvl1pPr marL="0" indent="0" algn="ctr">
              <a:buNone/>
              <a:defRPr sz="2200">
                <a:solidFill>
                  <a:schemeClr val="bg1"/>
                </a:solidFill>
              </a:defRPr>
            </a:lvl1pPr>
          </a:lstStyle>
          <a:p>
            <a:pPr lvl="0"/>
            <a:r>
              <a:rPr lang="zh-CN" altLang="en-US" dirty="0"/>
              <a:t>单击此处编辑文本</a:t>
            </a:r>
            <a:endParaRPr lang="en-US" altLang="zh-CN" dirty="0"/>
          </a:p>
        </p:txBody>
      </p:sp>
    </p:spTree>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通用">
    <p:bg>
      <p:bgPr>
        <a:solidFill>
          <a:schemeClr val="bg2"/>
        </a:solidFill>
        <a:effectLst/>
      </p:bgPr>
    </p:bg>
    <p:spTree>
      <p:nvGrpSpPr>
        <p:cNvPr id="1" name=""/>
        <p:cNvGrpSpPr/>
        <p:nvPr/>
      </p:nvGrpSpPr>
      <p:grpSpPr>
        <a:xfrm>
          <a:off x="0" y="0"/>
          <a:ext cx="0" cy="0"/>
          <a:chOff x="0" y="0"/>
          <a:chExt cx="0" cy="0"/>
        </a:xfrm>
      </p:grpSpPr>
      <p:grpSp>
        <p:nvGrpSpPr>
          <p:cNvPr id="7" name="组合 6"/>
          <p:cNvGrpSpPr/>
          <p:nvPr userDrawn="1">
            <p:custDataLst>
              <p:tags r:id="rId2"/>
            </p:custDataLst>
          </p:nvPr>
        </p:nvGrpSpPr>
        <p:grpSpPr>
          <a:xfrm>
            <a:off x="-17015" y="-1269"/>
            <a:ext cx="1660214" cy="1617784"/>
            <a:chOff x="-17015" y="1"/>
            <a:chExt cx="1660214" cy="1617784"/>
          </a:xfrm>
        </p:grpSpPr>
        <p:sp>
          <p:nvSpPr>
            <p:cNvPr id="8" name="任意多边形 4"/>
            <p:cNvSpPr/>
            <p:nvPr>
              <p:custDataLst>
                <p:tags r:id="rId3"/>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5"/>
            <p:cNvSpPr/>
            <p:nvPr>
              <p:custDataLst>
                <p:tags r:id="rId4"/>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6"/>
            <p:cNvSpPr/>
            <p:nvPr>
              <p:custDataLst>
                <p:tags r:id="rId5"/>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7"/>
            <p:cNvSpPr/>
            <p:nvPr>
              <p:custDataLst>
                <p:tags r:id="rId6"/>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8"/>
            <p:cNvSpPr/>
            <p:nvPr>
              <p:custDataLst>
                <p:tags r:id="rId7"/>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标题 1"/>
          <p:cNvSpPr>
            <a:spLocks noGrp="1"/>
          </p:cNvSpPr>
          <p:nvPr>
            <p:ph type="title"/>
            <p:custDataLst>
              <p:tags r:id="rId8"/>
            </p:custDataLst>
          </p:nvPr>
        </p:nvSpPr>
        <p:spPr/>
        <p:txBody>
          <a:bodyPr/>
          <a:lstStyle>
            <a:lvl1pPr>
              <a:defRPr baseline="0">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9"/>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p>
            <a:endParaRPr lang="zh-CN" altLang="en-US" dirty="0"/>
          </a:p>
        </p:txBody>
      </p:sp>
      <p:sp>
        <p:nvSpPr>
          <p:cNvPr id="5" name="灯片编号占位符 4"/>
          <p:cNvSpPr>
            <a:spLocks noGrp="1"/>
          </p:cNvSpPr>
          <p:nvPr>
            <p:ph type="sldNum" sz="quarter" idx="12"/>
            <p:custDataLst>
              <p:tags r:id="rId11"/>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相框">
    <p:bg>
      <p:bgPr>
        <a:solidFill>
          <a:schemeClr val="tx2"/>
        </a:solidFill>
        <a:effectLst/>
      </p:bgPr>
    </p:bg>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userDrawn="1">
            <p:custDataLst>
              <p:tags r:id="rId3"/>
            </p:custDataLst>
          </p:nvPr>
        </p:nvGrpSpPr>
        <p:grpSpPr>
          <a:xfrm rot="10800000">
            <a:off x="10989945" y="5589270"/>
            <a:ext cx="1188085" cy="1250315"/>
            <a:chOff x="-17015" y="1"/>
            <a:chExt cx="1660214" cy="1617784"/>
          </a:xfrm>
        </p:grpSpPr>
        <p:sp>
          <p:nvSpPr>
            <p:cNvPr id="10" name="任意多边形 4"/>
            <p:cNvSpPr/>
            <p:nvPr>
              <p:custDataLst>
                <p:tags r:id="rId4"/>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5"/>
            <p:cNvSpPr/>
            <p:nvPr>
              <p:custDataLst>
                <p:tags r:id="rId5"/>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6"/>
            <p:cNvSpPr/>
            <p:nvPr>
              <p:custDataLst>
                <p:tags r:id="rId6"/>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7"/>
            <p:cNvSpPr/>
            <p:nvPr>
              <p:custDataLst>
                <p:tags r:id="rId7"/>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8"/>
            <p:cNvSpPr/>
            <p:nvPr>
              <p:custDataLst>
                <p:tags r:id="rId8"/>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 name="组合 14"/>
          <p:cNvGrpSpPr/>
          <p:nvPr userDrawn="1">
            <p:custDataLst>
              <p:tags r:id="rId9"/>
            </p:custDataLst>
          </p:nvPr>
        </p:nvGrpSpPr>
        <p:grpSpPr>
          <a:xfrm>
            <a:off x="-17015" y="-1269"/>
            <a:ext cx="1660214" cy="1617784"/>
            <a:chOff x="-17015" y="1"/>
            <a:chExt cx="1660214" cy="1617784"/>
          </a:xfrm>
        </p:grpSpPr>
        <p:sp>
          <p:nvSpPr>
            <p:cNvPr id="16" name="任意多边形 4"/>
            <p:cNvSpPr/>
            <p:nvPr>
              <p:custDataLst>
                <p:tags r:id="rId10"/>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5"/>
            <p:cNvSpPr/>
            <p:nvPr>
              <p:custDataLst>
                <p:tags r:id="rId11"/>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6"/>
            <p:cNvSpPr/>
            <p:nvPr>
              <p:custDataLst>
                <p:tags r:id="rId12"/>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7"/>
            <p:cNvSpPr/>
            <p:nvPr>
              <p:custDataLst>
                <p:tags r:id="rId13"/>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8"/>
            <p:cNvSpPr/>
            <p:nvPr>
              <p:custDataLst>
                <p:tags r:id="rId14"/>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标题 1"/>
          <p:cNvSpPr>
            <a:spLocks noGrp="1"/>
          </p:cNvSpPr>
          <p:nvPr>
            <p:ph type="title" hasCustomPrompt="1"/>
            <p:custDataLst>
              <p:tags r:id="rId15"/>
            </p:custDataLst>
          </p:nvPr>
        </p:nvSpPr>
        <p:spPr>
          <a:xfrm>
            <a:off x="1281600" y="1249200"/>
            <a:ext cx="9626400" cy="723600"/>
          </a:xfrm>
        </p:spPr>
        <p:txBody>
          <a:bodyPr anchor="ctr"/>
          <a:lstStyle>
            <a:lvl1pPr>
              <a:defRPr sz="3200" baseline="0">
                <a:solidFill>
                  <a:schemeClr val="tx1"/>
                </a:solidFill>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16"/>
            </p:custDataLst>
          </p:nvPr>
        </p:nvSpPr>
        <p:spPr>
          <a:xfrm>
            <a:off x="1281113" y="2163600"/>
            <a:ext cx="9626600" cy="34452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17"/>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8"/>
            </p:custDataLst>
          </p:nvPr>
        </p:nvSpPr>
        <p:spPr/>
        <p:txBody>
          <a:bodyPr/>
          <a:lstStyle/>
          <a:p>
            <a:endParaRPr lang="zh-CN" altLang="en-US" dirty="0"/>
          </a:p>
        </p:txBody>
      </p:sp>
      <p:sp>
        <p:nvSpPr>
          <p:cNvPr id="5" name="灯片编号占位符 4"/>
          <p:cNvSpPr>
            <a:spLocks noGrp="1"/>
          </p:cNvSpPr>
          <p:nvPr>
            <p:ph type="sldNum" sz="quarter" idx="12"/>
            <p:custDataLst>
              <p:tags r:id="rId19"/>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9824485" y="365125"/>
            <a:ext cx="1529316" cy="5811838"/>
          </a:xfrm>
        </p:spPr>
        <p:txBody>
          <a:bodyPr vert="eaVert">
            <a:normAutofit/>
          </a:bodyPr>
          <a:lstStyle>
            <a:lvl1pPr>
              <a:defRPr sz="2700"/>
            </a:lvl1p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1" y="365125"/>
            <a:ext cx="8879959" cy="5811838"/>
          </a:xfrm>
        </p:spPr>
        <p:txBody>
          <a:bodyPr vert="eaVert"/>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hf hdr="0" ftr="0" dt="0"/>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左右">
    <p:bg>
      <p:bgPr>
        <a:solidFill>
          <a:schemeClr val="bg2"/>
        </a:solidFill>
        <a:effectLst/>
      </p:bgPr>
    </p:bg>
    <p:spTree>
      <p:nvGrpSpPr>
        <p:cNvPr id="1" name=""/>
        <p:cNvGrpSpPr/>
        <p:nvPr/>
      </p:nvGrpSpPr>
      <p:grpSpPr>
        <a:xfrm>
          <a:off x="0" y="0"/>
          <a:ext cx="0" cy="0"/>
          <a:chOff x="0" y="0"/>
          <a:chExt cx="0" cy="0"/>
        </a:xfrm>
      </p:grpSpPr>
      <p:grpSp>
        <p:nvGrpSpPr>
          <p:cNvPr id="6" name="组合 5"/>
          <p:cNvGrpSpPr/>
          <p:nvPr userDrawn="1">
            <p:custDataLst>
              <p:tags r:id="rId2"/>
            </p:custDataLst>
          </p:nvPr>
        </p:nvGrpSpPr>
        <p:grpSpPr>
          <a:xfrm rot="10800000">
            <a:off x="10989945" y="5589270"/>
            <a:ext cx="1188085" cy="1250315"/>
            <a:chOff x="-17015" y="1"/>
            <a:chExt cx="1660214" cy="1617784"/>
          </a:xfrm>
        </p:grpSpPr>
        <p:sp>
          <p:nvSpPr>
            <p:cNvPr id="16" name="任意多边形 4"/>
            <p:cNvSpPr/>
            <p:nvPr>
              <p:custDataLst>
                <p:tags r:id="rId3"/>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5"/>
            <p:cNvSpPr/>
            <p:nvPr>
              <p:custDataLst>
                <p:tags r:id="rId4"/>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6"/>
            <p:cNvSpPr/>
            <p:nvPr>
              <p:custDataLst>
                <p:tags r:id="rId5"/>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7"/>
            <p:cNvSpPr/>
            <p:nvPr>
              <p:custDataLst>
                <p:tags r:id="rId6"/>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8"/>
            <p:cNvSpPr/>
            <p:nvPr>
              <p:custDataLst>
                <p:tags r:id="rId7"/>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矩形 7"/>
          <p:cNvSpPr/>
          <p:nvPr userDrawn="1">
            <p:custDataLst>
              <p:tags r:id="rId8"/>
            </p:custDataLst>
          </p:nvPr>
        </p:nvSpPr>
        <p:spPr>
          <a:xfrm>
            <a:off x="6985" y="-20320"/>
            <a:ext cx="4823460" cy="686625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dirty="0">
              <a:sym typeface="+mn-ea"/>
            </a:endParaRPr>
          </a:p>
        </p:txBody>
      </p:sp>
      <p:sp>
        <p:nvSpPr>
          <p:cNvPr id="2" name="标题 1"/>
          <p:cNvSpPr>
            <a:spLocks noGrp="1"/>
          </p:cNvSpPr>
          <p:nvPr>
            <p:ph type="title" hasCustomPrompt="1"/>
            <p:custDataLst>
              <p:tags r:id="rId9"/>
            </p:custDataLst>
          </p:nvPr>
        </p:nvSpPr>
        <p:spPr>
          <a:xfrm>
            <a:off x="583200" y="770400"/>
            <a:ext cx="3960000" cy="882000"/>
          </a:xfrm>
        </p:spPr>
        <p:txBody>
          <a:bodyPr anchor="ctr"/>
          <a:lstStyle>
            <a:lvl1pPr>
              <a:defRPr sz="3600" baseline="0">
                <a:solidFill>
                  <a:schemeClr val="tx1"/>
                </a:solidFill>
                <a:latin typeface="Arial" panose="020B0604020202020204" pitchFamily="34" charset="0"/>
                <a:ea typeface="微软雅黑" panose="020B0503020204020204"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10"/>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586800" y="1764000"/>
            <a:ext cx="3956400" cy="40932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4"/>
            </p:custDataLst>
          </p:nvPr>
        </p:nvSpPr>
        <p:spPr>
          <a:xfrm>
            <a:off x="5101200" y="769938"/>
            <a:ext cx="6480000" cy="5087937"/>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上下">
    <p:bg>
      <p:bgPr>
        <a:solidFill>
          <a:schemeClr val="bg2"/>
        </a:solidFill>
        <a:effectLst/>
      </p:bgPr>
    </p:bg>
    <p:spTree>
      <p:nvGrpSpPr>
        <p:cNvPr id="1" name=""/>
        <p:cNvGrpSpPr/>
        <p:nvPr/>
      </p:nvGrpSpPr>
      <p:grpSpPr>
        <a:xfrm>
          <a:off x="0" y="0"/>
          <a:ext cx="0" cy="0"/>
          <a:chOff x="0" y="0"/>
          <a:chExt cx="0" cy="0"/>
        </a:xfrm>
      </p:grpSpPr>
      <p:grpSp>
        <p:nvGrpSpPr>
          <p:cNvPr id="8" name="组合 7"/>
          <p:cNvGrpSpPr/>
          <p:nvPr userDrawn="1">
            <p:custDataLst>
              <p:tags r:id="rId2"/>
            </p:custDataLst>
          </p:nvPr>
        </p:nvGrpSpPr>
        <p:grpSpPr>
          <a:xfrm>
            <a:off x="-17015" y="-1269"/>
            <a:ext cx="1660214" cy="1617784"/>
            <a:chOff x="-17015" y="1"/>
            <a:chExt cx="1660214" cy="1617784"/>
          </a:xfrm>
        </p:grpSpPr>
        <p:sp>
          <p:nvSpPr>
            <p:cNvPr id="11" name="任意多边形 4"/>
            <p:cNvSpPr/>
            <p:nvPr>
              <p:custDataLst>
                <p:tags r:id="rId3"/>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5"/>
            <p:cNvSpPr/>
            <p:nvPr>
              <p:custDataLst>
                <p:tags r:id="rId4"/>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6"/>
            <p:cNvSpPr/>
            <p:nvPr>
              <p:custDataLst>
                <p:tags r:id="rId5"/>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7"/>
            <p:cNvSpPr/>
            <p:nvPr>
              <p:custDataLst>
                <p:tags r:id="rId6"/>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8"/>
            <p:cNvSpPr/>
            <p:nvPr>
              <p:custDataLst>
                <p:tags r:id="rId7"/>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矩形 9"/>
          <p:cNvSpPr/>
          <p:nvPr userDrawn="1">
            <p:custDataLst>
              <p:tags r:id="rId8"/>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grpSp>
        <p:nvGrpSpPr>
          <p:cNvPr id="22" name="组合 21"/>
          <p:cNvGrpSpPr/>
          <p:nvPr userDrawn="1">
            <p:custDataLst>
              <p:tags r:id="rId9"/>
            </p:custDataLst>
          </p:nvPr>
        </p:nvGrpSpPr>
        <p:grpSpPr>
          <a:xfrm>
            <a:off x="1515" y="5360"/>
            <a:ext cx="1660214" cy="1617784"/>
            <a:chOff x="-17015" y="1"/>
            <a:chExt cx="1660214" cy="1617784"/>
          </a:xfrm>
        </p:grpSpPr>
        <p:sp>
          <p:nvSpPr>
            <p:cNvPr id="23" name="任意多边形 4"/>
            <p:cNvSpPr/>
            <p:nvPr>
              <p:custDataLst>
                <p:tags r:id="rId10"/>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任意多边形 5"/>
            <p:cNvSpPr/>
            <p:nvPr>
              <p:custDataLst>
                <p:tags r:id="rId11"/>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任意多边形 6"/>
            <p:cNvSpPr/>
            <p:nvPr>
              <p:custDataLst>
                <p:tags r:id="rId12"/>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任意多边形 7"/>
            <p:cNvSpPr/>
            <p:nvPr>
              <p:custDataLst>
                <p:tags r:id="rId13"/>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任意多边形 8"/>
            <p:cNvSpPr/>
            <p:nvPr>
              <p:custDataLst>
                <p:tags r:id="rId14"/>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标题 1"/>
          <p:cNvSpPr>
            <a:spLocks noGrp="1"/>
          </p:cNvSpPr>
          <p:nvPr>
            <p:ph type="title"/>
            <p:custDataLst>
              <p:tags r:id="rId15"/>
            </p:custDataLst>
          </p:nvPr>
        </p:nvSpPr>
        <p:spPr>
          <a:xfrm>
            <a:off x="612000" y="781200"/>
            <a:ext cx="10976400" cy="626400"/>
          </a:xfrm>
        </p:spPr>
        <p:txBody>
          <a:bodyPr anchor="ctr"/>
          <a:lstStyle>
            <a:lvl1pPr algn="ctr">
              <a:defRPr sz="3600" baseline="0">
                <a:solidFill>
                  <a:schemeClr val="tx1"/>
                </a:solidFill>
                <a:latin typeface="Arial" panose="020B0604020202020204" pitchFamily="34" charset="0"/>
                <a:ea typeface="微软雅黑" panose="020B0503020204020204"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16"/>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7"/>
            </p:custDataLst>
          </p:nvPr>
        </p:nvSpPr>
        <p:spPr/>
        <p:txBody>
          <a:bodyPr/>
          <a:lstStyle/>
          <a:p>
            <a:endParaRPr lang="zh-CN" altLang="en-US" dirty="0"/>
          </a:p>
        </p:txBody>
      </p:sp>
      <p:sp>
        <p:nvSpPr>
          <p:cNvPr id="5" name="灯片编号占位符 4"/>
          <p:cNvSpPr>
            <a:spLocks noGrp="1"/>
          </p:cNvSpPr>
          <p:nvPr>
            <p:ph type="sldNum" sz="quarter" idx="12"/>
            <p:custDataLst>
              <p:tags r:id="rId18"/>
            </p:custDataLst>
          </p:nvPr>
        </p:nvSpPr>
        <p:spPr/>
        <p:txBody>
          <a:body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9"/>
            </p:custDataLst>
          </p:nvPr>
        </p:nvSpPr>
        <p:spPr>
          <a:xfrm>
            <a:off x="612000" y="1659600"/>
            <a:ext cx="10975975" cy="828000"/>
          </a:xfrm>
        </p:spPr>
        <p:txBody>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20"/>
            </p:custDataLst>
          </p:nvPr>
        </p:nvSpPr>
        <p:spPr>
          <a:xfrm>
            <a:off x="612775" y="2808000"/>
            <a:ext cx="10965600" cy="34308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下上">
    <p:bg>
      <p:bgPr>
        <a:solidFill>
          <a:schemeClr val="bg2"/>
        </a:solidFill>
        <a:effectLst/>
      </p:bgPr>
    </p:bg>
    <p:spTree>
      <p:nvGrpSpPr>
        <p:cNvPr id="1" name=""/>
        <p:cNvGrpSpPr/>
        <p:nvPr/>
      </p:nvGrpSpPr>
      <p:grpSpPr>
        <a:xfrm>
          <a:off x="0" y="0"/>
          <a:ext cx="0" cy="0"/>
          <a:chOff x="0" y="0"/>
          <a:chExt cx="0" cy="0"/>
        </a:xfrm>
      </p:grpSpPr>
      <p:grpSp>
        <p:nvGrpSpPr>
          <p:cNvPr id="10" name="组合 9"/>
          <p:cNvGrpSpPr/>
          <p:nvPr userDrawn="1">
            <p:custDataLst>
              <p:tags r:id="rId2"/>
            </p:custDataLst>
          </p:nvPr>
        </p:nvGrpSpPr>
        <p:grpSpPr>
          <a:xfrm>
            <a:off x="-17015" y="-1269"/>
            <a:ext cx="1660214" cy="1617784"/>
            <a:chOff x="-17015" y="1"/>
            <a:chExt cx="1660214" cy="1617784"/>
          </a:xfrm>
        </p:grpSpPr>
        <p:sp>
          <p:nvSpPr>
            <p:cNvPr id="11" name="任意多边形 4"/>
            <p:cNvSpPr/>
            <p:nvPr>
              <p:custDataLst>
                <p:tags r:id="rId3"/>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5"/>
            <p:cNvSpPr/>
            <p:nvPr>
              <p:custDataLst>
                <p:tags r:id="rId4"/>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6"/>
            <p:cNvSpPr/>
            <p:nvPr>
              <p:custDataLst>
                <p:tags r:id="rId5"/>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7"/>
            <p:cNvSpPr/>
            <p:nvPr>
              <p:custDataLst>
                <p:tags r:id="rId6"/>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8"/>
            <p:cNvSpPr/>
            <p:nvPr>
              <p:custDataLst>
                <p:tags r:id="rId7"/>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矩形 7"/>
          <p:cNvSpPr/>
          <p:nvPr userDrawn="1">
            <p:custDataLst>
              <p:tags r:id="rId8"/>
            </p:custDataLst>
          </p:nvPr>
        </p:nvSpPr>
        <p:spPr>
          <a:xfrm>
            <a:off x="0" y="5029201"/>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9"/>
            </p:custDataLst>
          </p:nvPr>
        </p:nvSpPr>
        <p:spPr>
          <a:xfrm>
            <a:off x="604800" y="669600"/>
            <a:ext cx="10976400" cy="565200"/>
          </a:xfrm>
        </p:spPr>
        <p:txBody>
          <a:bodyPr anchor="ctr"/>
          <a:lstStyle>
            <a:lvl1pPr algn="ctr">
              <a:defRPr sz="3200"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3"/>
            </p:custDataLst>
          </p:nvPr>
        </p:nvSpPr>
        <p:spPr>
          <a:xfrm>
            <a:off x="604837" y="1681200"/>
            <a:ext cx="10990800" cy="32112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4"/>
            </p:custDataLst>
          </p:nvPr>
        </p:nvSpPr>
        <p:spPr>
          <a:xfrm>
            <a:off x="594000" y="5180400"/>
            <a:ext cx="11001600" cy="1011600"/>
          </a:xfrm>
        </p:spPr>
        <p:txBody>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导航">
    <p:bg>
      <p:bgPr>
        <a:solidFill>
          <a:schemeClr val="bg2"/>
        </a:solidFill>
        <a:effectLst/>
      </p:bgPr>
    </p:bg>
    <p:spTree>
      <p:nvGrpSpPr>
        <p:cNvPr id="1" name=""/>
        <p:cNvGrpSpPr/>
        <p:nvPr/>
      </p:nvGrpSpPr>
      <p:grpSpPr>
        <a:xfrm>
          <a:off x="0" y="0"/>
          <a:ext cx="0" cy="0"/>
          <a:chOff x="0" y="0"/>
          <a:chExt cx="0" cy="0"/>
        </a:xfrm>
      </p:grpSpPr>
      <p:grpSp>
        <p:nvGrpSpPr>
          <p:cNvPr id="8" name="组合 7"/>
          <p:cNvGrpSpPr/>
          <p:nvPr userDrawn="1">
            <p:custDataLst>
              <p:tags r:id="rId2"/>
            </p:custDataLst>
          </p:nvPr>
        </p:nvGrpSpPr>
        <p:grpSpPr>
          <a:xfrm rot="10800000">
            <a:off x="10989945" y="5589270"/>
            <a:ext cx="1188085" cy="1250315"/>
            <a:chOff x="-17015" y="1"/>
            <a:chExt cx="1660214" cy="1617784"/>
          </a:xfrm>
        </p:grpSpPr>
        <p:sp>
          <p:nvSpPr>
            <p:cNvPr id="12" name="任意多边形 4"/>
            <p:cNvSpPr/>
            <p:nvPr>
              <p:custDataLst>
                <p:tags r:id="rId3"/>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5"/>
            <p:cNvSpPr/>
            <p:nvPr>
              <p:custDataLst>
                <p:tags r:id="rId4"/>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6"/>
            <p:cNvSpPr/>
            <p:nvPr>
              <p:custDataLst>
                <p:tags r:id="rId5"/>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7"/>
            <p:cNvSpPr/>
            <p:nvPr>
              <p:custDataLst>
                <p:tags r:id="rId6"/>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8"/>
            <p:cNvSpPr/>
            <p:nvPr>
              <p:custDataLst>
                <p:tags r:id="rId7"/>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矩形 9"/>
          <p:cNvSpPr/>
          <p:nvPr userDrawn="1">
            <p:custDataLst>
              <p:tags r:id="rId8"/>
            </p:custDataLst>
          </p:nvPr>
        </p:nvSpPr>
        <p:spPr>
          <a:xfrm>
            <a:off x="0" y="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9"/>
            </p:custDataLst>
          </p:nvPr>
        </p:nvSpPr>
        <p:spPr>
          <a:xfrm>
            <a:off x="579600" y="237600"/>
            <a:ext cx="11037600" cy="441964"/>
          </a:xfrm>
        </p:spPr>
        <p:txBody>
          <a:bodyPr/>
          <a:lstStyle>
            <a:lvl1pPr>
              <a:defRPr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3"/>
            </p:custDataLst>
          </p:nvPr>
        </p:nvSpPr>
        <p:spPr>
          <a:xfrm>
            <a:off x="579600" y="1663200"/>
            <a:ext cx="5342400" cy="28944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4"/>
            </p:custDataLst>
          </p:nvPr>
        </p:nvSpPr>
        <p:spPr>
          <a:xfrm>
            <a:off x="6242400" y="1663200"/>
            <a:ext cx="5367600" cy="28944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5"/>
            </p:custDataLst>
          </p:nvPr>
        </p:nvSpPr>
        <p:spPr>
          <a:xfrm>
            <a:off x="572400" y="4816800"/>
            <a:ext cx="5342400" cy="781200"/>
          </a:xfrm>
        </p:spPr>
        <p:txBody>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6"/>
            </p:custDataLst>
          </p:nvPr>
        </p:nvSpPr>
        <p:spPr>
          <a:xfrm>
            <a:off x="6253200" y="4813200"/>
            <a:ext cx="5367600" cy="781200"/>
          </a:xfrm>
        </p:spPr>
        <p:txBody>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腰带">
    <p:bg>
      <p:bgPr>
        <a:solidFill>
          <a:schemeClr val="bg2"/>
        </a:solidFill>
        <a:effectLst/>
      </p:bgPr>
    </p:bg>
    <p:spTree>
      <p:nvGrpSpPr>
        <p:cNvPr id="1" name=""/>
        <p:cNvGrpSpPr/>
        <p:nvPr/>
      </p:nvGrpSpPr>
      <p:grpSpPr>
        <a:xfrm>
          <a:off x="0" y="0"/>
          <a:ext cx="0" cy="0"/>
          <a:chOff x="0" y="0"/>
          <a:chExt cx="0" cy="0"/>
        </a:xfrm>
      </p:grpSpPr>
      <p:grpSp>
        <p:nvGrpSpPr>
          <p:cNvPr id="8" name="组合 7"/>
          <p:cNvGrpSpPr/>
          <p:nvPr userDrawn="1">
            <p:custDataLst>
              <p:tags r:id="rId2"/>
            </p:custDataLst>
          </p:nvPr>
        </p:nvGrpSpPr>
        <p:grpSpPr>
          <a:xfrm>
            <a:off x="3940" y="-1269"/>
            <a:ext cx="1660214" cy="1617784"/>
            <a:chOff x="-17015" y="1"/>
            <a:chExt cx="1660214" cy="1617784"/>
          </a:xfrm>
        </p:grpSpPr>
        <p:sp>
          <p:nvSpPr>
            <p:cNvPr id="9" name="任意多边形 4"/>
            <p:cNvSpPr/>
            <p:nvPr>
              <p:custDataLst>
                <p:tags r:id="rId3"/>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5"/>
            <p:cNvSpPr/>
            <p:nvPr>
              <p:custDataLst>
                <p:tags r:id="rId4"/>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6"/>
            <p:cNvSpPr/>
            <p:nvPr>
              <p:custDataLst>
                <p:tags r:id="rId5"/>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7"/>
            <p:cNvSpPr/>
            <p:nvPr>
              <p:custDataLst>
                <p:tags r:id="rId6"/>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8"/>
            <p:cNvSpPr/>
            <p:nvPr>
              <p:custDataLst>
                <p:tags r:id="rId7"/>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矩形 9"/>
          <p:cNvSpPr/>
          <p:nvPr userDrawn="1">
            <p:custDataLst>
              <p:tags r:id="rId8"/>
            </p:custDataLst>
          </p:nvPr>
        </p:nvSpPr>
        <p:spPr>
          <a:xfrm>
            <a:off x="0" y="959224"/>
            <a:ext cx="12192000" cy="4939553"/>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hasCustomPrompt="1"/>
            <p:custDataLst>
              <p:tags r:id="rId9"/>
            </p:custDataLst>
          </p:nvPr>
        </p:nvSpPr>
        <p:spPr>
          <a:xfrm>
            <a:off x="1522800" y="1339200"/>
            <a:ext cx="9144000" cy="2386800"/>
          </a:xfrm>
        </p:spPr>
        <p:txBody>
          <a:bodyPr anchor="b"/>
          <a:lstStyle>
            <a:lvl1pPr algn="ctr">
              <a:defRPr sz="6000" baseline="0">
                <a:solidFill>
                  <a:schemeClr val="tx1"/>
                </a:solidFill>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10"/>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1522413" y="3862800"/>
            <a:ext cx="9144000" cy="1656000"/>
          </a:xfrm>
        </p:spPr>
        <p:txBody>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2" Type="http://schemas.openxmlformats.org/officeDocument/2006/relationships/theme" Target="../theme/theme1.xml"/><Relationship Id="rId61" Type="http://schemas.openxmlformats.org/officeDocument/2006/relationships/tags" Target="../tags/tag3.xml"/><Relationship Id="rId60" Type="http://schemas.openxmlformats.org/officeDocument/2006/relationships/tags" Target="../tags/tag2.xml"/><Relationship Id="rId6" Type="http://schemas.openxmlformats.org/officeDocument/2006/relationships/slideLayout" Target="../slideLayouts/slideLayout6.xml"/><Relationship Id="rId59" Type="http://schemas.openxmlformats.org/officeDocument/2006/relationships/tags" Target="../tags/tag1.xml"/><Relationship Id="rId58" Type="http://schemas.openxmlformats.org/officeDocument/2006/relationships/slideLayout" Target="../slideLayouts/slideLayout58.xml"/><Relationship Id="rId57" Type="http://schemas.openxmlformats.org/officeDocument/2006/relationships/slideLayout" Target="../slideLayouts/slideLayout57.xml"/><Relationship Id="rId56" Type="http://schemas.openxmlformats.org/officeDocument/2006/relationships/slideLayout" Target="../slideLayouts/slideLayout56.xml"/><Relationship Id="rId55" Type="http://schemas.openxmlformats.org/officeDocument/2006/relationships/slideLayout" Target="../slideLayouts/slideLayout55.xml"/><Relationship Id="rId54" Type="http://schemas.openxmlformats.org/officeDocument/2006/relationships/slideLayout" Target="../slideLayouts/slideLayout54.xml"/><Relationship Id="rId53" Type="http://schemas.openxmlformats.org/officeDocument/2006/relationships/slideLayout" Target="../slideLayouts/slideLayout53.xml"/><Relationship Id="rId52" Type="http://schemas.openxmlformats.org/officeDocument/2006/relationships/slideLayout" Target="../slideLayouts/slideLayout52.xml"/><Relationship Id="rId51" Type="http://schemas.openxmlformats.org/officeDocument/2006/relationships/slideLayout" Target="../slideLayouts/slideLayout51.xml"/><Relationship Id="rId50" Type="http://schemas.openxmlformats.org/officeDocument/2006/relationships/slideLayout" Target="../slideLayouts/slideLayout50.xml"/><Relationship Id="rId5" Type="http://schemas.openxmlformats.org/officeDocument/2006/relationships/slideLayout" Target="../slideLayouts/slideLayout5.xml"/><Relationship Id="rId49" Type="http://schemas.openxmlformats.org/officeDocument/2006/relationships/slideLayout" Target="../slideLayouts/slideLayout49.xml"/><Relationship Id="rId48" Type="http://schemas.openxmlformats.org/officeDocument/2006/relationships/slideLayout" Target="../slideLayouts/slideLayout48.xml"/><Relationship Id="rId47" Type="http://schemas.openxmlformats.org/officeDocument/2006/relationships/slideLayout" Target="../slideLayouts/slideLayout47.xml"/><Relationship Id="rId46" Type="http://schemas.openxmlformats.org/officeDocument/2006/relationships/slideLayout" Target="../slideLayouts/slideLayout46.xml"/><Relationship Id="rId45" Type="http://schemas.openxmlformats.org/officeDocument/2006/relationships/slideLayout" Target="../slideLayouts/slideLayout45.xml"/><Relationship Id="rId44" Type="http://schemas.openxmlformats.org/officeDocument/2006/relationships/slideLayout" Target="../slideLayouts/slideLayout44.xml"/><Relationship Id="rId43" Type="http://schemas.openxmlformats.org/officeDocument/2006/relationships/slideLayout" Target="../slideLayouts/slideLayout43.xml"/><Relationship Id="rId42" Type="http://schemas.openxmlformats.org/officeDocument/2006/relationships/slideLayout" Target="../slideLayouts/slideLayout42.xml"/><Relationship Id="rId41" Type="http://schemas.openxmlformats.org/officeDocument/2006/relationships/slideLayout" Target="../slideLayouts/slideLayout41.xml"/><Relationship Id="rId40" Type="http://schemas.openxmlformats.org/officeDocument/2006/relationships/slideLayout" Target="../slideLayouts/slideLayout40.xml"/><Relationship Id="rId4" Type="http://schemas.openxmlformats.org/officeDocument/2006/relationships/slideLayout" Target="../slideLayouts/slideLayout4.xml"/><Relationship Id="rId39" Type="http://schemas.openxmlformats.org/officeDocument/2006/relationships/slideLayout" Target="../slideLayouts/slideLayout39.xml"/><Relationship Id="rId38" Type="http://schemas.openxmlformats.org/officeDocument/2006/relationships/slideLayout" Target="../slideLayouts/slideLayout38.xml"/><Relationship Id="rId37" Type="http://schemas.openxmlformats.org/officeDocument/2006/relationships/slideLayout" Target="../slideLayouts/slideLayout37.xml"/><Relationship Id="rId36" Type="http://schemas.openxmlformats.org/officeDocument/2006/relationships/slideLayout" Target="../slideLayouts/slideLayout36.xml"/><Relationship Id="rId35" Type="http://schemas.openxmlformats.org/officeDocument/2006/relationships/slideLayout" Target="../slideLayouts/slideLayout35.xml"/><Relationship Id="rId34" Type="http://schemas.openxmlformats.org/officeDocument/2006/relationships/slideLayout" Target="../slideLayouts/slideLayout34.xml"/><Relationship Id="rId33" Type="http://schemas.openxmlformats.org/officeDocument/2006/relationships/slideLayout" Target="../slideLayouts/slideLayout33.xml"/><Relationship Id="rId32" Type="http://schemas.openxmlformats.org/officeDocument/2006/relationships/slideLayout" Target="../slideLayouts/slideLayout32.xml"/><Relationship Id="rId31" Type="http://schemas.openxmlformats.org/officeDocument/2006/relationships/slideLayout" Target="../slideLayouts/slideLayout31.xml"/><Relationship Id="rId30" Type="http://schemas.openxmlformats.org/officeDocument/2006/relationships/slideLayout" Target="../slideLayouts/slideLayout30.xml"/><Relationship Id="rId3" Type="http://schemas.openxmlformats.org/officeDocument/2006/relationships/slideLayout" Target="../slideLayouts/slideLayout3.xml"/><Relationship Id="rId29" Type="http://schemas.openxmlformats.org/officeDocument/2006/relationships/slideLayout" Target="../slideLayouts/slideLayout29.xml"/><Relationship Id="rId28" Type="http://schemas.openxmlformats.org/officeDocument/2006/relationships/slideLayout" Target="../slideLayouts/slideLayout28.xml"/><Relationship Id="rId27" Type="http://schemas.openxmlformats.org/officeDocument/2006/relationships/slideLayout" Target="../slideLayouts/slideLayout27.xml"/><Relationship Id="rId26" Type="http://schemas.openxmlformats.org/officeDocument/2006/relationships/slideLayout" Target="../slideLayouts/slideLayout26.xml"/><Relationship Id="rId25" Type="http://schemas.openxmlformats.org/officeDocument/2006/relationships/slideLayout" Target="../slideLayouts/slideLayout25.xml"/><Relationship Id="rId24" Type="http://schemas.openxmlformats.org/officeDocument/2006/relationships/slideLayout" Target="../slideLayouts/slideLayout24.xml"/><Relationship Id="rId23" Type="http://schemas.openxmlformats.org/officeDocument/2006/relationships/slideLayout" Target="../slideLayouts/slideLayout23.xml"/><Relationship Id="rId22" Type="http://schemas.openxmlformats.org/officeDocument/2006/relationships/slideLayout" Target="../slideLayouts/slideLayout22.xml"/><Relationship Id="rId21" Type="http://schemas.openxmlformats.org/officeDocument/2006/relationships/slideLayout" Target="../slideLayouts/slideLayout2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67.xml"/><Relationship Id="rId8" Type="http://schemas.openxmlformats.org/officeDocument/2006/relationships/slideLayout" Target="../slideLayouts/slideLayout66.xml"/><Relationship Id="rId7" Type="http://schemas.openxmlformats.org/officeDocument/2006/relationships/slideLayout" Target="../slideLayouts/slideLayout65.xml"/><Relationship Id="rId6" Type="http://schemas.openxmlformats.org/officeDocument/2006/relationships/slideLayout" Target="../slideLayouts/slideLayout64.xml"/><Relationship Id="rId5" Type="http://schemas.openxmlformats.org/officeDocument/2006/relationships/slideLayout" Target="../slideLayouts/slideLayout63.xml"/><Relationship Id="rId4" Type="http://schemas.openxmlformats.org/officeDocument/2006/relationships/slideLayout" Target="../slideLayouts/slideLayout62.xml"/><Relationship Id="rId3" Type="http://schemas.openxmlformats.org/officeDocument/2006/relationships/slideLayout" Target="../slideLayouts/slideLayout61.xml"/><Relationship Id="rId25" Type="http://schemas.openxmlformats.org/officeDocument/2006/relationships/theme" Target="../theme/theme2.xml"/><Relationship Id="rId24" Type="http://schemas.openxmlformats.org/officeDocument/2006/relationships/tags" Target="../tags/tag193.xml"/><Relationship Id="rId23" Type="http://schemas.openxmlformats.org/officeDocument/2006/relationships/tags" Target="../tags/tag192.xml"/><Relationship Id="rId22" Type="http://schemas.openxmlformats.org/officeDocument/2006/relationships/tags" Target="../tags/tag191.xml"/><Relationship Id="rId21" Type="http://schemas.openxmlformats.org/officeDocument/2006/relationships/tags" Target="../tags/tag190.xml"/><Relationship Id="rId20" Type="http://schemas.openxmlformats.org/officeDocument/2006/relationships/tags" Target="../tags/tag189.xml"/><Relationship Id="rId2" Type="http://schemas.openxmlformats.org/officeDocument/2006/relationships/slideLayout" Target="../slideLayouts/slideLayout60.xml"/><Relationship Id="rId19" Type="http://schemas.openxmlformats.org/officeDocument/2006/relationships/tags" Target="../tags/tag188.xml"/><Relationship Id="rId18" Type="http://schemas.openxmlformats.org/officeDocument/2006/relationships/slideLayout" Target="../slideLayouts/slideLayout76.xml"/><Relationship Id="rId17" Type="http://schemas.openxmlformats.org/officeDocument/2006/relationships/slideLayout" Target="../slideLayouts/slideLayout75.xml"/><Relationship Id="rId16" Type="http://schemas.openxmlformats.org/officeDocument/2006/relationships/slideLayout" Target="../slideLayouts/slideLayout74.xml"/><Relationship Id="rId15" Type="http://schemas.openxmlformats.org/officeDocument/2006/relationships/slideLayout" Target="../slideLayouts/slideLayout73.xml"/><Relationship Id="rId14" Type="http://schemas.openxmlformats.org/officeDocument/2006/relationships/slideLayout" Target="../slideLayouts/slideLayout72.xml"/><Relationship Id="rId13" Type="http://schemas.openxmlformats.org/officeDocument/2006/relationships/slideLayout" Target="../slideLayouts/slideLayout71.xml"/><Relationship Id="rId12" Type="http://schemas.openxmlformats.org/officeDocument/2006/relationships/slideLayout" Target="../slideLayouts/slideLayout70.xml"/><Relationship Id="rId11" Type="http://schemas.openxmlformats.org/officeDocument/2006/relationships/slideLayout" Target="../slideLayouts/slideLayout69.xml"/><Relationship Id="rId10" Type="http://schemas.openxmlformats.org/officeDocument/2006/relationships/slideLayout" Target="../slideLayouts/slideLayout68.xml"/><Relationship Id="rId1" Type="http://schemas.openxmlformats.org/officeDocument/2006/relationships/slideLayout" Target="../slideLayouts/slideLayout59.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85.xml"/><Relationship Id="rId8" Type="http://schemas.openxmlformats.org/officeDocument/2006/relationships/slideLayout" Target="../slideLayouts/slideLayout84.xml"/><Relationship Id="rId7" Type="http://schemas.openxmlformats.org/officeDocument/2006/relationships/slideLayout" Target="../slideLayouts/slideLayout83.xml"/><Relationship Id="rId6" Type="http://schemas.openxmlformats.org/officeDocument/2006/relationships/slideLayout" Target="../slideLayouts/slideLayout82.xml"/><Relationship Id="rId5" Type="http://schemas.openxmlformats.org/officeDocument/2006/relationships/slideLayout" Target="../slideLayouts/slideLayout81.xml"/><Relationship Id="rId4" Type="http://schemas.openxmlformats.org/officeDocument/2006/relationships/slideLayout" Target="../slideLayouts/slideLayout80.xml"/><Relationship Id="rId3" Type="http://schemas.openxmlformats.org/officeDocument/2006/relationships/slideLayout" Target="../slideLayouts/slideLayout79.xml"/><Relationship Id="rId25" Type="http://schemas.openxmlformats.org/officeDocument/2006/relationships/theme" Target="../theme/theme3.xml"/><Relationship Id="rId24" Type="http://schemas.openxmlformats.org/officeDocument/2006/relationships/tags" Target="../tags/tag383.xml"/><Relationship Id="rId23" Type="http://schemas.openxmlformats.org/officeDocument/2006/relationships/tags" Target="../tags/tag382.xml"/><Relationship Id="rId22" Type="http://schemas.openxmlformats.org/officeDocument/2006/relationships/tags" Target="../tags/tag381.xml"/><Relationship Id="rId21" Type="http://schemas.openxmlformats.org/officeDocument/2006/relationships/tags" Target="../tags/tag380.xml"/><Relationship Id="rId20" Type="http://schemas.openxmlformats.org/officeDocument/2006/relationships/tags" Target="../tags/tag379.xml"/><Relationship Id="rId2" Type="http://schemas.openxmlformats.org/officeDocument/2006/relationships/slideLayout" Target="../slideLayouts/slideLayout78.xml"/><Relationship Id="rId19" Type="http://schemas.openxmlformats.org/officeDocument/2006/relationships/tags" Target="../tags/tag378.xml"/><Relationship Id="rId18" Type="http://schemas.openxmlformats.org/officeDocument/2006/relationships/slideLayout" Target="../slideLayouts/slideLayout94.xml"/><Relationship Id="rId17" Type="http://schemas.openxmlformats.org/officeDocument/2006/relationships/slideLayout" Target="../slideLayouts/slideLayout93.xml"/><Relationship Id="rId16" Type="http://schemas.openxmlformats.org/officeDocument/2006/relationships/slideLayout" Target="../slideLayouts/slideLayout92.xml"/><Relationship Id="rId15" Type="http://schemas.openxmlformats.org/officeDocument/2006/relationships/slideLayout" Target="../slideLayouts/slideLayout91.xml"/><Relationship Id="rId14" Type="http://schemas.openxmlformats.org/officeDocument/2006/relationships/slideLayout" Target="../slideLayouts/slideLayout90.xml"/><Relationship Id="rId13" Type="http://schemas.openxmlformats.org/officeDocument/2006/relationships/slideLayout" Target="../slideLayouts/slideLayout89.xml"/><Relationship Id="rId12" Type="http://schemas.openxmlformats.org/officeDocument/2006/relationships/slideLayout" Target="../slideLayouts/slideLayout88.xml"/><Relationship Id="rId11" Type="http://schemas.openxmlformats.org/officeDocument/2006/relationships/slideLayout" Target="../slideLayouts/slideLayout87.xml"/><Relationship Id="rId10" Type="http://schemas.openxmlformats.org/officeDocument/2006/relationships/slideLayout" Target="../slideLayouts/slideLayout86.xml"/><Relationship Id="rId1" Type="http://schemas.openxmlformats.org/officeDocument/2006/relationships/slideLayout" Target="../slideLayouts/slideLayout7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accent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59"/>
            </p:custDataLst>
          </p:nvPr>
        </p:nvSpPr>
        <p:spPr>
          <a:xfrm>
            <a:off x="838200" y="365127"/>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60"/>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838200" y="6356352"/>
            <a:ext cx="2743200" cy="365125"/>
          </a:xfrm>
          <a:prstGeom prst="rect">
            <a:avLst/>
          </a:prstGeom>
        </p:spPr>
        <p:txBody>
          <a:bodyPr vert="horz" lIns="91440" tIns="45720" rIns="91440" bIns="45720" rtlCol="0" anchor="ctr">
            <a:normAutofit/>
          </a:bodyPr>
          <a:lstStyle>
            <a:lvl1pPr algn="l">
              <a:defRPr sz="90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nvPr>
        </p:nvSpPr>
        <p:spPr>
          <a:xfrm>
            <a:off x="4038600" y="6356352"/>
            <a:ext cx="4114800" cy="365125"/>
          </a:xfrm>
          <a:prstGeom prst="rect">
            <a:avLst/>
          </a:prstGeom>
        </p:spPr>
        <p:txBody>
          <a:bodyPr vert="horz" lIns="91440" tIns="45720" rIns="91440" bIns="45720" rtlCol="0" anchor="ctr">
            <a:normAutofit/>
          </a:bodyPr>
          <a:lstStyle>
            <a:lvl1pPr algn="ctr">
              <a:defRPr sz="9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9250045" y="6384292"/>
            <a:ext cx="2743200" cy="365125"/>
          </a:xfrm>
          <a:prstGeom prst="rect">
            <a:avLst/>
          </a:prstGeom>
        </p:spPr>
        <p:txBody>
          <a:bodyPr vert="horz" lIns="91440" tIns="45720" rIns="91440" bIns="45720" rtlCol="0" anchor="ctr">
            <a:normAutofit/>
          </a:bodyPr>
          <a:lstStyle>
            <a:lvl1pPr algn="r">
              <a:defRPr sz="900">
                <a:solidFill>
                  <a:schemeClr val="tx1">
                    <a:tint val="75000"/>
                  </a:schemeClr>
                </a:solidFill>
              </a:defRPr>
            </a:lvl1pPr>
          </a:lstStyle>
          <a:p>
            <a:fld id="{49AE70B2-8BF9-45C0-BB95-33D1B9D3A854}" type="slidenum">
              <a:rPr lang="zh-CN" altLang="en-US" smtClean="0"/>
            </a:fld>
            <a:r>
              <a:rPr lang="zh-CN" altLang="en-US"/>
              <a:t>  </a:t>
            </a:r>
            <a:r>
              <a:rPr lang="en-US" altLang="zh-CN"/>
              <a:t>/4</a:t>
            </a:r>
            <a:endParaRPr lang="en-US" altLang="zh-CN"/>
          </a:p>
        </p:txBody>
      </p:sp>
      <p:sp>
        <p:nvSpPr>
          <p:cNvPr id="7" name="KSO_TEMPLATE" hidden="1"/>
          <p:cNvSpPr/>
          <p:nvPr userDrawn="1">
            <p:custDataLst>
              <p:tags r:id="rId61"/>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 id="2147483685" r:id="rId37"/>
    <p:sldLayoutId id="2147483686" r:id="rId38"/>
    <p:sldLayoutId id="2147483687" r:id="rId39"/>
    <p:sldLayoutId id="2147483688" r:id="rId40"/>
    <p:sldLayoutId id="2147483689" r:id="rId41"/>
    <p:sldLayoutId id="2147483690" r:id="rId42"/>
    <p:sldLayoutId id="2147483691" r:id="rId43"/>
    <p:sldLayoutId id="2147483692" r:id="rId44"/>
    <p:sldLayoutId id="2147483693" r:id="rId45"/>
    <p:sldLayoutId id="2147483694" r:id="rId46"/>
    <p:sldLayoutId id="2147483695" r:id="rId47"/>
    <p:sldLayoutId id="2147483696" r:id="rId48"/>
    <p:sldLayoutId id="2147483697" r:id="rId49"/>
    <p:sldLayoutId id="2147483698" r:id="rId50"/>
    <p:sldLayoutId id="2147483699" r:id="rId51"/>
    <p:sldLayoutId id="2147483700" r:id="rId52"/>
    <p:sldLayoutId id="2147483701" r:id="rId53"/>
    <p:sldLayoutId id="2147483702" r:id="rId54"/>
    <p:sldLayoutId id="2147483703" r:id="rId55"/>
    <p:sldLayoutId id="2147483704" r:id="rId56"/>
    <p:sldLayoutId id="2147483705" r:id="rId57"/>
    <p:sldLayoutId id="2147483706" r:id="rId58"/>
  </p:sldLayoutIdLst>
  <p:hf hdr="0" ftr="0" dt="0"/>
  <p:txStyles>
    <p:titleStyle>
      <a:lvl1pPr algn="l" defTabSz="685800" rtl="0" eaLnBrk="1" latinLnBrk="0" hangingPunct="1">
        <a:lnSpc>
          <a:spcPct val="90000"/>
        </a:lnSpc>
        <a:spcBef>
          <a:spcPct val="0"/>
        </a:spcBef>
        <a:buNone/>
        <a:defRPr sz="4050" b="1" kern="1200">
          <a:solidFill>
            <a:schemeClr val="tx1">
              <a:lumMod val="65000"/>
              <a:lumOff val="35000"/>
            </a:schemeClr>
          </a:solidFill>
          <a:effectLst/>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lumMod val="75000"/>
              <a:lumOff val="25000"/>
            </a:schemeClr>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2100" kern="1200">
          <a:solidFill>
            <a:schemeClr val="tx1">
              <a:lumMod val="65000"/>
              <a:lumOff val="35000"/>
            </a:schemeClr>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800" kern="1200">
          <a:solidFill>
            <a:schemeClr val="tx1">
              <a:lumMod val="65000"/>
              <a:lumOff val="35000"/>
            </a:schemeClr>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500" kern="1200">
          <a:solidFill>
            <a:schemeClr val="tx1">
              <a:lumMod val="65000"/>
              <a:lumOff val="35000"/>
            </a:schemeClr>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lumMod val="65000"/>
              <a:lumOff val="35000"/>
            </a:schemeClr>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lIns="101600" tIns="38100" rIns="76200" bIns="38100" rtlCol="0" anchor="t"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69882" y="952508"/>
            <a:ext cx="10852237" cy="5388907"/>
          </a:xfrm>
          <a:prstGeom prst="rect">
            <a:avLst/>
          </a:prstGeom>
        </p:spPr>
        <p:txBody>
          <a:bodyPr vert="horz" lIns="101600" tIns="0" rIns="8255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lIns="91440" tIns="45720" rIns="91440" bIns="45720" rtlCol="0" anchor="ctr">
            <a:normAutofit/>
          </a:bodyPr>
          <a:lstStyle>
            <a:lvl1pPr algn="l">
              <a:defRPr sz="1200" baseline="0">
                <a:solidFill>
                  <a:schemeClr val="tx1">
                    <a:lumMod val="85000"/>
                    <a:lumOff val="1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baseline="0">
                <a:solidFill>
                  <a:schemeClr val="tx1">
                    <a:lumMod val="85000"/>
                    <a:lumOff val="15000"/>
                  </a:schemeClr>
                </a:solidFill>
                <a:latin typeface="Arial" panose="020B0604020202020204" pitchFamily="34" charset="0"/>
                <a:ea typeface="微软雅黑" panose="020B0503020204020204" charset="-122"/>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lIns="91440" tIns="45720" rIns="91440" bIns="45720" rtlCol="0" anchor="ctr">
            <a:normAutofit/>
          </a:bodyPr>
          <a:lstStyle>
            <a:lvl1pPr algn="r">
              <a:defRPr sz="1200" baseline="0">
                <a:solidFill>
                  <a:schemeClr val="tx1">
                    <a:lumMod val="85000"/>
                    <a:lumOff val="1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KSO_TEMPLATE" hidden="1"/>
          <p:cNvSpPr/>
          <p:nvPr userDrawn="1">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708" r:id="rId1"/>
    <p:sldLayoutId id="2147483709" r:id="rId2"/>
    <p:sldLayoutId id="2147483710" r:id="rId3"/>
    <p:sldLayoutId id="2147483711" r:id="rId4"/>
    <p:sldLayoutId id="2147483712" r:id="rId5"/>
    <p:sldLayoutId id="2147483713" r:id="rId6"/>
    <p:sldLayoutId id="2147483714" r:id="rId7"/>
    <p:sldLayoutId id="2147483715" r:id="rId8"/>
    <p:sldLayoutId id="2147483716" r:id="rId9"/>
    <p:sldLayoutId id="2147483717" r:id="rId10"/>
    <p:sldLayoutId id="2147483718" r:id="rId11"/>
    <p:sldLayoutId id="2147483719" r:id="rId12"/>
    <p:sldLayoutId id="2147483720" r:id="rId13"/>
    <p:sldLayoutId id="2147483721" r:id="rId14"/>
    <p:sldLayoutId id="2147483722" r:id="rId15"/>
    <p:sldLayoutId id="2147483723" r:id="rId16"/>
    <p:sldLayoutId id="2147483724" r:id="rId17"/>
    <p:sldLayoutId id="2147483725" r:id="rId18"/>
  </p:sldLayoutIdLst>
  <p:txStyles>
    <p:titleStyle>
      <a:lvl1pPr algn="l" defTabSz="914400" rtl="0" eaLnBrk="1" fontAlgn="auto" latinLnBrk="0" hangingPunct="1">
        <a:lnSpc>
          <a:spcPct val="100000"/>
        </a:lnSpc>
        <a:spcBef>
          <a:spcPct val="0"/>
        </a:spcBef>
        <a:buNone/>
        <a:defRPr sz="2400" b="1"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lIns="101600" tIns="38100" rIns="76200" bIns="38100" rtlCol="0" anchor="t"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69882" y="952508"/>
            <a:ext cx="10852237" cy="5388907"/>
          </a:xfrm>
          <a:prstGeom prst="rect">
            <a:avLst/>
          </a:prstGeom>
        </p:spPr>
        <p:txBody>
          <a:bodyPr vert="horz" lIns="101600" tIns="0" rIns="8255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lIns="91440" tIns="45720" rIns="91440" bIns="45720" rtlCol="0" anchor="ctr">
            <a:normAutofit/>
          </a:bodyPr>
          <a:lstStyle>
            <a:lvl1pPr algn="l">
              <a:defRPr sz="1200" baseline="0">
                <a:solidFill>
                  <a:schemeClr val="tx1">
                    <a:lumMod val="85000"/>
                    <a:lumOff val="1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baseline="0">
                <a:solidFill>
                  <a:schemeClr val="tx1">
                    <a:lumMod val="85000"/>
                    <a:lumOff val="15000"/>
                  </a:schemeClr>
                </a:solidFill>
                <a:latin typeface="Arial" panose="020B0604020202020204" pitchFamily="34" charset="0"/>
                <a:ea typeface="微软雅黑" panose="020B0503020204020204" charset="-122"/>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lIns="91440" tIns="45720" rIns="91440" bIns="45720" rtlCol="0" anchor="ctr">
            <a:normAutofit/>
          </a:bodyPr>
          <a:lstStyle>
            <a:lvl1pPr algn="r">
              <a:defRPr sz="1200" baseline="0">
                <a:solidFill>
                  <a:schemeClr val="tx1">
                    <a:lumMod val="85000"/>
                    <a:lumOff val="1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KSO_TEMPLATE" hidden="1"/>
          <p:cNvSpPr/>
          <p:nvPr userDrawn="1">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727" r:id="rId1"/>
    <p:sldLayoutId id="2147483728" r:id="rId2"/>
    <p:sldLayoutId id="2147483729" r:id="rId3"/>
    <p:sldLayoutId id="2147483730" r:id="rId4"/>
    <p:sldLayoutId id="2147483731" r:id="rId5"/>
    <p:sldLayoutId id="2147483732" r:id="rId6"/>
    <p:sldLayoutId id="2147483733" r:id="rId7"/>
    <p:sldLayoutId id="2147483734" r:id="rId8"/>
    <p:sldLayoutId id="2147483735" r:id="rId9"/>
    <p:sldLayoutId id="2147483736" r:id="rId10"/>
    <p:sldLayoutId id="2147483737" r:id="rId11"/>
    <p:sldLayoutId id="2147483738" r:id="rId12"/>
    <p:sldLayoutId id="2147483739" r:id="rId13"/>
    <p:sldLayoutId id="2147483740" r:id="rId14"/>
    <p:sldLayoutId id="2147483741" r:id="rId15"/>
    <p:sldLayoutId id="2147483742" r:id="rId16"/>
    <p:sldLayoutId id="2147483743" r:id="rId17"/>
    <p:sldLayoutId id="2147483744" r:id="rId18"/>
  </p:sldLayoutIdLst>
  <p:txStyles>
    <p:titleStyle>
      <a:lvl1pPr algn="l" defTabSz="914400" rtl="0" eaLnBrk="1" fontAlgn="auto" latinLnBrk="0" hangingPunct="1">
        <a:lnSpc>
          <a:spcPct val="100000"/>
        </a:lnSpc>
        <a:spcBef>
          <a:spcPct val="0"/>
        </a:spcBef>
        <a:buNone/>
        <a:defRPr sz="2400" b="1"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59.xml"/><Relationship Id="rId2" Type="http://schemas.openxmlformats.org/officeDocument/2006/relationships/tags" Target="../tags/tag385.xml"/><Relationship Id="rId1" Type="http://schemas.openxmlformats.org/officeDocument/2006/relationships/tags" Target="../tags/tag384.xml"/></Relationships>
</file>

<file path=ppt/slides/_rels/slide10.xml.rels><?xml version="1.0" encoding="UTF-8" standalone="yes"?>
<Relationships xmlns="http://schemas.openxmlformats.org/package/2006/relationships"><Relationship Id="rId9" Type="http://schemas.openxmlformats.org/officeDocument/2006/relationships/image" Target="../media/image14.png"/><Relationship Id="rId8" Type="http://schemas.openxmlformats.org/officeDocument/2006/relationships/tags" Target="../tags/tag465.xml"/><Relationship Id="rId7" Type="http://schemas.openxmlformats.org/officeDocument/2006/relationships/tags" Target="../tags/tag464.xml"/><Relationship Id="rId6" Type="http://schemas.openxmlformats.org/officeDocument/2006/relationships/tags" Target="../tags/tag463.xml"/><Relationship Id="rId5" Type="http://schemas.openxmlformats.org/officeDocument/2006/relationships/tags" Target="../tags/tag462.xml"/><Relationship Id="rId4" Type="http://schemas.openxmlformats.org/officeDocument/2006/relationships/tags" Target="../tags/tag461.xml"/><Relationship Id="rId3" Type="http://schemas.openxmlformats.org/officeDocument/2006/relationships/tags" Target="../tags/tag460.xml"/><Relationship Id="rId2" Type="http://schemas.openxmlformats.org/officeDocument/2006/relationships/tags" Target="../tags/tag459.xml"/><Relationship Id="rId12" Type="http://schemas.openxmlformats.org/officeDocument/2006/relationships/notesSlide" Target="../notesSlides/notesSlide8.xml"/><Relationship Id="rId11" Type="http://schemas.openxmlformats.org/officeDocument/2006/relationships/slideLayout" Target="../slideLayouts/slideLayout65.xml"/><Relationship Id="rId10" Type="http://schemas.openxmlformats.org/officeDocument/2006/relationships/tags" Target="../tags/tag466.xml"/><Relationship Id="rId1" Type="http://schemas.openxmlformats.org/officeDocument/2006/relationships/tags" Target="../tags/tag458.xml"/></Relationships>
</file>

<file path=ppt/slides/_rels/slide11.xml.rels><?xml version="1.0" encoding="UTF-8" standalone="yes"?>
<Relationships xmlns="http://schemas.openxmlformats.org/package/2006/relationships"><Relationship Id="rId9" Type="http://schemas.openxmlformats.org/officeDocument/2006/relationships/tags" Target="../tags/tag475.xml"/><Relationship Id="rId8" Type="http://schemas.openxmlformats.org/officeDocument/2006/relationships/tags" Target="../tags/tag474.xml"/><Relationship Id="rId7" Type="http://schemas.openxmlformats.org/officeDocument/2006/relationships/tags" Target="../tags/tag473.xml"/><Relationship Id="rId6" Type="http://schemas.openxmlformats.org/officeDocument/2006/relationships/tags" Target="../tags/tag472.xml"/><Relationship Id="rId5" Type="http://schemas.openxmlformats.org/officeDocument/2006/relationships/tags" Target="../tags/tag471.xml"/><Relationship Id="rId4" Type="http://schemas.openxmlformats.org/officeDocument/2006/relationships/tags" Target="../tags/tag470.xml"/><Relationship Id="rId3" Type="http://schemas.openxmlformats.org/officeDocument/2006/relationships/tags" Target="../tags/tag469.xml"/><Relationship Id="rId2" Type="http://schemas.openxmlformats.org/officeDocument/2006/relationships/tags" Target="../tags/tag468.xml"/><Relationship Id="rId15" Type="http://schemas.openxmlformats.org/officeDocument/2006/relationships/notesSlide" Target="../notesSlides/notesSlide9.xml"/><Relationship Id="rId14" Type="http://schemas.openxmlformats.org/officeDocument/2006/relationships/slideLayout" Target="../slideLayouts/slideLayout83.xml"/><Relationship Id="rId13" Type="http://schemas.openxmlformats.org/officeDocument/2006/relationships/tags" Target="../tags/tag478.xml"/><Relationship Id="rId12" Type="http://schemas.openxmlformats.org/officeDocument/2006/relationships/tags" Target="../tags/tag477.xml"/><Relationship Id="rId11" Type="http://schemas.openxmlformats.org/officeDocument/2006/relationships/tags" Target="../tags/tag476.xml"/><Relationship Id="rId10" Type="http://schemas.openxmlformats.org/officeDocument/2006/relationships/image" Target="../media/image6.jpeg"/><Relationship Id="rId1" Type="http://schemas.openxmlformats.org/officeDocument/2006/relationships/tags" Target="../tags/tag467.xml"/></Relationships>
</file>

<file path=ppt/slides/_rels/slide12.xml.rels><?xml version="1.0" encoding="UTF-8" standalone="yes"?>
<Relationships xmlns="http://schemas.openxmlformats.org/package/2006/relationships"><Relationship Id="rId9" Type="http://schemas.openxmlformats.org/officeDocument/2006/relationships/tags" Target="../tags/tag487.xml"/><Relationship Id="rId8" Type="http://schemas.openxmlformats.org/officeDocument/2006/relationships/tags" Target="../tags/tag486.xml"/><Relationship Id="rId7" Type="http://schemas.openxmlformats.org/officeDocument/2006/relationships/tags" Target="../tags/tag485.xml"/><Relationship Id="rId6" Type="http://schemas.openxmlformats.org/officeDocument/2006/relationships/tags" Target="../tags/tag484.xml"/><Relationship Id="rId5" Type="http://schemas.openxmlformats.org/officeDocument/2006/relationships/tags" Target="../tags/tag483.xml"/><Relationship Id="rId4" Type="http://schemas.openxmlformats.org/officeDocument/2006/relationships/tags" Target="../tags/tag482.xml"/><Relationship Id="rId3" Type="http://schemas.openxmlformats.org/officeDocument/2006/relationships/tags" Target="../tags/tag481.xml"/><Relationship Id="rId2" Type="http://schemas.openxmlformats.org/officeDocument/2006/relationships/tags" Target="../tags/tag480.xml"/><Relationship Id="rId11" Type="http://schemas.openxmlformats.org/officeDocument/2006/relationships/notesSlide" Target="../notesSlides/notesSlide10.xml"/><Relationship Id="rId10" Type="http://schemas.openxmlformats.org/officeDocument/2006/relationships/slideLayout" Target="../slideLayouts/slideLayout65.xml"/><Relationship Id="rId1" Type="http://schemas.openxmlformats.org/officeDocument/2006/relationships/tags" Target="../tags/tag479.xml"/></Relationships>
</file>

<file path=ppt/slides/_rels/slide13.xml.rels><?xml version="1.0" encoding="UTF-8" standalone="yes"?>
<Relationships xmlns="http://schemas.openxmlformats.org/package/2006/relationships"><Relationship Id="rId9" Type="http://schemas.openxmlformats.org/officeDocument/2006/relationships/tags" Target="../tags/tag496.xml"/><Relationship Id="rId8" Type="http://schemas.openxmlformats.org/officeDocument/2006/relationships/tags" Target="../tags/tag495.xml"/><Relationship Id="rId7" Type="http://schemas.openxmlformats.org/officeDocument/2006/relationships/tags" Target="../tags/tag494.xml"/><Relationship Id="rId6" Type="http://schemas.openxmlformats.org/officeDocument/2006/relationships/tags" Target="../tags/tag493.xml"/><Relationship Id="rId5" Type="http://schemas.openxmlformats.org/officeDocument/2006/relationships/tags" Target="../tags/tag492.xml"/><Relationship Id="rId4" Type="http://schemas.openxmlformats.org/officeDocument/2006/relationships/tags" Target="../tags/tag491.xml"/><Relationship Id="rId3" Type="http://schemas.openxmlformats.org/officeDocument/2006/relationships/tags" Target="../tags/tag490.xml"/><Relationship Id="rId2" Type="http://schemas.openxmlformats.org/officeDocument/2006/relationships/tags" Target="../tags/tag489.xml"/><Relationship Id="rId15" Type="http://schemas.openxmlformats.org/officeDocument/2006/relationships/notesSlide" Target="../notesSlides/notesSlide11.xml"/><Relationship Id="rId14" Type="http://schemas.openxmlformats.org/officeDocument/2006/relationships/slideLayout" Target="../slideLayouts/slideLayout83.xml"/><Relationship Id="rId13" Type="http://schemas.openxmlformats.org/officeDocument/2006/relationships/tags" Target="../tags/tag499.xml"/><Relationship Id="rId12" Type="http://schemas.openxmlformats.org/officeDocument/2006/relationships/tags" Target="../tags/tag498.xml"/><Relationship Id="rId11" Type="http://schemas.openxmlformats.org/officeDocument/2006/relationships/tags" Target="../tags/tag497.xml"/><Relationship Id="rId10" Type="http://schemas.openxmlformats.org/officeDocument/2006/relationships/image" Target="../media/image6.jpeg"/><Relationship Id="rId1" Type="http://schemas.openxmlformats.org/officeDocument/2006/relationships/tags" Target="../tags/tag488.xml"/></Relationships>
</file>

<file path=ppt/slides/_rels/slide14.xml.rels><?xml version="1.0" encoding="UTF-8" standalone="yes"?>
<Relationships xmlns="http://schemas.openxmlformats.org/package/2006/relationships"><Relationship Id="rId9" Type="http://schemas.openxmlformats.org/officeDocument/2006/relationships/image" Target="../media/image15.png"/><Relationship Id="rId8" Type="http://schemas.openxmlformats.org/officeDocument/2006/relationships/tags" Target="../tags/tag507.xml"/><Relationship Id="rId7" Type="http://schemas.openxmlformats.org/officeDocument/2006/relationships/tags" Target="../tags/tag506.xml"/><Relationship Id="rId6" Type="http://schemas.openxmlformats.org/officeDocument/2006/relationships/tags" Target="../tags/tag505.xml"/><Relationship Id="rId5" Type="http://schemas.openxmlformats.org/officeDocument/2006/relationships/tags" Target="../tags/tag504.xml"/><Relationship Id="rId4" Type="http://schemas.openxmlformats.org/officeDocument/2006/relationships/tags" Target="../tags/tag503.xml"/><Relationship Id="rId3" Type="http://schemas.openxmlformats.org/officeDocument/2006/relationships/tags" Target="../tags/tag502.xml"/><Relationship Id="rId2" Type="http://schemas.openxmlformats.org/officeDocument/2006/relationships/tags" Target="../tags/tag501.xml"/><Relationship Id="rId12" Type="http://schemas.openxmlformats.org/officeDocument/2006/relationships/notesSlide" Target="../notesSlides/notesSlide12.xml"/><Relationship Id="rId11" Type="http://schemas.openxmlformats.org/officeDocument/2006/relationships/slideLayout" Target="../slideLayouts/slideLayout65.xml"/><Relationship Id="rId10" Type="http://schemas.openxmlformats.org/officeDocument/2006/relationships/tags" Target="../tags/tag508.xml"/><Relationship Id="rId1" Type="http://schemas.openxmlformats.org/officeDocument/2006/relationships/tags" Target="../tags/tag500.xml"/></Relationships>
</file>

<file path=ppt/slides/_rels/slide15.xml.rels><?xml version="1.0" encoding="UTF-8" standalone="yes"?>
<Relationships xmlns="http://schemas.openxmlformats.org/package/2006/relationships"><Relationship Id="rId9" Type="http://schemas.openxmlformats.org/officeDocument/2006/relationships/image" Target="../media/image16.png"/><Relationship Id="rId8" Type="http://schemas.openxmlformats.org/officeDocument/2006/relationships/tags" Target="../tags/tag516.xml"/><Relationship Id="rId7" Type="http://schemas.openxmlformats.org/officeDocument/2006/relationships/tags" Target="../tags/tag515.xml"/><Relationship Id="rId6" Type="http://schemas.openxmlformats.org/officeDocument/2006/relationships/tags" Target="../tags/tag514.xml"/><Relationship Id="rId5" Type="http://schemas.openxmlformats.org/officeDocument/2006/relationships/tags" Target="../tags/tag513.xml"/><Relationship Id="rId4" Type="http://schemas.openxmlformats.org/officeDocument/2006/relationships/tags" Target="../tags/tag512.xml"/><Relationship Id="rId3" Type="http://schemas.openxmlformats.org/officeDocument/2006/relationships/tags" Target="../tags/tag511.xml"/><Relationship Id="rId2" Type="http://schemas.openxmlformats.org/officeDocument/2006/relationships/tags" Target="../tags/tag510.xml"/><Relationship Id="rId12" Type="http://schemas.openxmlformats.org/officeDocument/2006/relationships/notesSlide" Target="../notesSlides/notesSlide13.xml"/><Relationship Id="rId11" Type="http://schemas.openxmlformats.org/officeDocument/2006/relationships/slideLayout" Target="../slideLayouts/slideLayout65.xml"/><Relationship Id="rId10" Type="http://schemas.openxmlformats.org/officeDocument/2006/relationships/tags" Target="../tags/tag517.xml"/><Relationship Id="rId1" Type="http://schemas.openxmlformats.org/officeDocument/2006/relationships/tags" Target="../tags/tag509.xml"/></Relationships>
</file>

<file path=ppt/slides/_rels/slide16.xml.rels><?xml version="1.0" encoding="UTF-8" standalone="yes"?>
<Relationships xmlns="http://schemas.openxmlformats.org/package/2006/relationships"><Relationship Id="rId9" Type="http://schemas.openxmlformats.org/officeDocument/2006/relationships/image" Target="../media/image17.png"/><Relationship Id="rId8" Type="http://schemas.openxmlformats.org/officeDocument/2006/relationships/tags" Target="../tags/tag525.xml"/><Relationship Id="rId7" Type="http://schemas.openxmlformats.org/officeDocument/2006/relationships/tags" Target="../tags/tag524.xml"/><Relationship Id="rId6" Type="http://schemas.openxmlformats.org/officeDocument/2006/relationships/tags" Target="../tags/tag523.xml"/><Relationship Id="rId5" Type="http://schemas.openxmlformats.org/officeDocument/2006/relationships/tags" Target="../tags/tag522.xml"/><Relationship Id="rId4" Type="http://schemas.openxmlformats.org/officeDocument/2006/relationships/tags" Target="../tags/tag521.xml"/><Relationship Id="rId3" Type="http://schemas.openxmlformats.org/officeDocument/2006/relationships/tags" Target="../tags/tag520.xml"/><Relationship Id="rId2" Type="http://schemas.openxmlformats.org/officeDocument/2006/relationships/tags" Target="../tags/tag519.xml"/><Relationship Id="rId13" Type="http://schemas.openxmlformats.org/officeDocument/2006/relationships/notesSlide" Target="../notesSlides/notesSlide14.xml"/><Relationship Id="rId12" Type="http://schemas.openxmlformats.org/officeDocument/2006/relationships/slideLayout" Target="../slideLayouts/slideLayout65.xml"/><Relationship Id="rId11" Type="http://schemas.openxmlformats.org/officeDocument/2006/relationships/tags" Target="../tags/tag526.xml"/><Relationship Id="rId10" Type="http://schemas.openxmlformats.org/officeDocument/2006/relationships/image" Target="../media/image18.png"/><Relationship Id="rId1" Type="http://schemas.openxmlformats.org/officeDocument/2006/relationships/tags" Target="../tags/tag518.xml"/></Relationships>
</file>

<file path=ppt/slides/_rels/slide17.xml.rels><?xml version="1.0" encoding="UTF-8" standalone="yes"?>
<Relationships xmlns="http://schemas.openxmlformats.org/package/2006/relationships"><Relationship Id="rId4" Type="http://schemas.openxmlformats.org/officeDocument/2006/relationships/slideLayout" Target="../slideLayouts/slideLayout69.xml"/><Relationship Id="rId3" Type="http://schemas.openxmlformats.org/officeDocument/2006/relationships/tags" Target="../tags/tag529.xml"/><Relationship Id="rId2" Type="http://schemas.openxmlformats.org/officeDocument/2006/relationships/tags" Target="../tags/tag528.xml"/><Relationship Id="rId1" Type="http://schemas.openxmlformats.org/officeDocument/2006/relationships/tags" Target="../tags/tag527.xml"/></Relationships>
</file>

<file path=ppt/slides/_rels/slide2.xml.rels><?xml version="1.0" encoding="UTF-8" standalone="yes"?>
<Relationships xmlns="http://schemas.openxmlformats.org/package/2006/relationships"><Relationship Id="rId7" Type="http://schemas.openxmlformats.org/officeDocument/2006/relationships/notesSlide" Target="../notesSlides/notesSlide1.xml"/><Relationship Id="rId6" Type="http://schemas.openxmlformats.org/officeDocument/2006/relationships/slideLayout" Target="../slideLayouts/slideLayout61.xml"/><Relationship Id="rId5" Type="http://schemas.openxmlformats.org/officeDocument/2006/relationships/tags" Target="../tags/tag389.xml"/><Relationship Id="rId4" Type="http://schemas.openxmlformats.org/officeDocument/2006/relationships/image" Target="../media/image4.png"/><Relationship Id="rId3" Type="http://schemas.openxmlformats.org/officeDocument/2006/relationships/tags" Target="../tags/tag388.xml"/><Relationship Id="rId2" Type="http://schemas.openxmlformats.org/officeDocument/2006/relationships/tags" Target="../tags/tag387.xml"/><Relationship Id="rId1" Type="http://schemas.openxmlformats.org/officeDocument/2006/relationships/tags" Target="../tags/tag386.xml"/></Relationships>
</file>

<file path=ppt/slides/_rels/slide3.xml.rels><?xml version="1.0" encoding="UTF-8" standalone="yes"?>
<Relationships xmlns="http://schemas.openxmlformats.org/package/2006/relationships"><Relationship Id="rId9" Type="http://schemas.openxmlformats.org/officeDocument/2006/relationships/tags" Target="../tags/tag398.xml"/><Relationship Id="rId8" Type="http://schemas.openxmlformats.org/officeDocument/2006/relationships/tags" Target="../tags/tag397.xml"/><Relationship Id="rId7" Type="http://schemas.openxmlformats.org/officeDocument/2006/relationships/tags" Target="../tags/tag396.xml"/><Relationship Id="rId6" Type="http://schemas.openxmlformats.org/officeDocument/2006/relationships/tags" Target="../tags/tag395.xml"/><Relationship Id="rId5" Type="http://schemas.openxmlformats.org/officeDocument/2006/relationships/tags" Target="../tags/tag394.xml"/><Relationship Id="rId4" Type="http://schemas.openxmlformats.org/officeDocument/2006/relationships/tags" Target="../tags/tag393.xml"/><Relationship Id="rId3" Type="http://schemas.openxmlformats.org/officeDocument/2006/relationships/tags" Target="../tags/tag392.xml"/><Relationship Id="rId2" Type="http://schemas.openxmlformats.org/officeDocument/2006/relationships/tags" Target="../tags/tag391.xml"/><Relationship Id="rId11" Type="http://schemas.openxmlformats.org/officeDocument/2006/relationships/notesSlide" Target="../notesSlides/notesSlide2.xml"/><Relationship Id="rId10" Type="http://schemas.openxmlformats.org/officeDocument/2006/relationships/slideLayout" Target="../slideLayouts/slideLayout65.xml"/><Relationship Id="rId1" Type="http://schemas.openxmlformats.org/officeDocument/2006/relationships/tags" Target="../tags/tag390.xml"/></Relationships>
</file>

<file path=ppt/slides/_rels/slide4.xml.rels><?xml version="1.0" encoding="UTF-8" standalone="yes"?>
<Relationships xmlns="http://schemas.openxmlformats.org/package/2006/relationships"><Relationship Id="rId9" Type="http://schemas.openxmlformats.org/officeDocument/2006/relationships/image" Target="../media/image5.png"/><Relationship Id="rId8" Type="http://schemas.openxmlformats.org/officeDocument/2006/relationships/tags" Target="../tags/tag406.xml"/><Relationship Id="rId7" Type="http://schemas.openxmlformats.org/officeDocument/2006/relationships/tags" Target="../tags/tag405.xml"/><Relationship Id="rId6" Type="http://schemas.openxmlformats.org/officeDocument/2006/relationships/tags" Target="../tags/tag404.xml"/><Relationship Id="rId5" Type="http://schemas.openxmlformats.org/officeDocument/2006/relationships/tags" Target="../tags/tag403.xml"/><Relationship Id="rId4" Type="http://schemas.openxmlformats.org/officeDocument/2006/relationships/tags" Target="../tags/tag402.xml"/><Relationship Id="rId3" Type="http://schemas.openxmlformats.org/officeDocument/2006/relationships/tags" Target="../tags/tag401.xml"/><Relationship Id="rId2" Type="http://schemas.openxmlformats.org/officeDocument/2006/relationships/tags" Target="../tags/tag400.xml"/><Relationship Id="rId12" Type="http://schemas.openxmlformats.org/officeDocument/2006/relationships/notesSlide" Target="../notesSlides/notesSlide3.xml"/><Relationship Id="rId11" Type="http://schemas.openxmlformats.org/officeDocument/2006/relationships/slideLayout" Target="../slideLayouts/slideLayout65.xml"/><Relationship Id="rId10" Type="http://schemas.openxmlformats.org/officeDocument/2006/relationships/tags" Target="../tags/tag407.xml"/><Relationship Id="rId1" Type="http://schemas.openxmlformats.org/officeDocument/2006/relationships/tags" Target="../tags/tag399.xml"/></Relationships>
</file>

<file path=ppt/slides/_rels/slide5.xml.rels><?xml version="1.0" encoding="UTF-8" standalone="yes"?>
<Relationships xmlns="http://schemas.openxmlformats.org/package/2006/relationships"><Relationship Id="rId9" Type="http://schemas.openxmlformats.org/officeDocument/2006/relationships/tags" Target="../tags/tag416.xml"/><Relationship Id="rId8" Type="http://schemas.openxmlformats.org/officeDocument/2006/relationships/tags" Target="../tags/tag415.xml"/><Relationship Id="rId7" Type="http://schemas.openxmlformats.org/officeDocument/2006/relationships/tags" Target="../tags/tag414.xml"/><Relationship Id="rId6" Type="http://schemas.openxmlformats.org/officeDocument/2006/relationships/tags" Target="../tags/tag413.xml"/><Relationship Id="rId5" Type="http://schemas.openxmlformats.org/officeDocument/2006/relationships/tags" Target="../tags/tag412.xml"/><Relationship Id="rId4" Type="http://schemas.openxmlformats.org/officeDocument/2006/relationships/tags" Target="../tags/tag411.xml"/><Relationship Id="rId3" Type="http://schemas.openxmlformats.org/officeDocument/2006/relationships/tags" Target="../tags/tag410.xml"/><Relationship Id="rId2" Type="http://schemas.openxmlformats.org/officeDocument/2006/relationships/tags" Target="../tags/tag409.xml"/><Relationship Id="rId14" Type="http://schemas.openxmlformats.org/officeDocument/2006/relationships/slideLayout" Target="../slideLayouts/slideLayout83.xml"/><Relationship Id="rId13" Type="http://schemas.openxmlformats.org/officeDocument/2006/relationships/tags" Target="../tags/tag419.xml"/><Relationship Id="rId12" Type="http://schemas.openxmlformats.org/officeDocument/2006/relationships/tags" Target="../tags/tag418.xml"/><Relationship Id="rId11" Type="http://schemas.openxmlformats.org/officeDocument/2006/relationships/tags" Target="../tags/tag417.xml"/><Relationship Id="rId10" Type="http://schemas.openxmlformats.org/officeDocument/2006/relationships/image" Target="../media/image6.jpeg"/><Relationship Id="rId1" Type="http://schemas.openxmlformats.org/officeDocument/2006/relationships/tags" Target="../tags/tag408.xml"/></Relationships>
</file>

<file path=ppt/slides/_rels/slide6.xml.rels><?xml version="1.0" encoding="UTF-8" standalone="yes"?>
<Relationships xmlns="http://schemas.openxmlformats.org/package/2006/relationships"><Relationship Id="rId9" Type="http://schemas.openxmlformats.org/officeDocument/2006/relationships/tags" Target="../tags/tag428.xml"/><Relationship Id="rId8" Type="http://schemas.openxmlformats.org/officeDocument/2006/relationships/tags" Target="../tags/tag427.xml"/><Relationship Id="rId7" Type="http://schemas.openxmlformats.org/officeDocument/2006/relationships/tags" Target="../tags/tag426.xml"/><Relationship Id="rId6" Type="http://schemas.openxmlformats.org/officeDocument/2006/relationships/tags" Target="../tags/tag425.xml"/><Relationship Id="rId5" Type="http://schemas.openxmlformats.org/officeDocument/2006/relationships/tags" Target="../tags/tag424.xml"/><Relationship Id="rId4" Type="http://schemas.openxmlformats.org/officeDocument/2006/relationships/tags" Target="../tags/tag423.xml"/><Relationship Id="rId3" Type="http://schemas.openxmlformats.org/officeDocument/2006/relationships/tags" Target="../tags/tag422.xml"/><Relationship Id="rId2" Type="http://schemas.openxmlformats.org/officeDocument/2006/relationships/tags" Target="../tags/tag421.xml"/><Relationship Id="rId11" Type="http://schemas.openxmlformats.org/officeDocument/2006/relationships/notesSlide" Target="../notesSlides/notesSlide4.xml"/><Relationship Id="rId10" Type="http://schemas.openxmlformats.org/officeDocument/2006/relationships/slideLayout" Target="../slideLayouts/slideLayout65.xml"/><Relationship Id="rId1" Type="http://schemas.openxmlformats.org/officeDocument/2006/relationships/tags" Target="../tags/tag420.xml"/></Relationships>
</file>

<file path=ppt/slides/_rels/slide7.xml.rels><?xml version="1.0" encoding="UTF-8" standalone="yes"?>
<Relationships xmlns="http://schemas.openxmlformats.org/package/2006/relationships"><Relationship Id="rId9" Type="http://schemas.openxmlformats.org/officeDocument/2006/relationships/image" Target="../media/image7.png"/><Relationship Id="rId8" Type="http://schemas.openxmlformats.org/officeDocument/2006/relationships/tags" Target="../tags/tag436.xml"/><Relationship Id="rId7" Type="http://schemas.openxmlformats.org/officeDocument/2006/relationships/tags" Target="../tags/tag435.xml"/><Relationship Id="rId6" Type="http://schemas.openxmlformats.org/officeDocument/2006/relationships/tags" Target="../tags/tag434.xml"/><Relationship Id="rId5" Type="http://schemas.openxmlformats.org/officeDocument/2006/relationships/tags" Target="../tags/tag433.xml"/><Relationship Id="rId4" Type="http://schemas.openxmlformats.org/officeDocument/2006/relationships/tags" Target="../tags/tag432.xml"/><Relationship Id="rId3" Type="http://schemas.openxmlformats.org/officeDocument/2006/relationships/tags" Target="../tags/tag431.xml"/><Relationship Id="rId2" Type="http://schemas.openxmlformats.org/officeDocument/2006/relationships/tags" Target="../tags/tag430.xml"/><Relationship Id="rId13" Type="http://schemas.openxmlformats.org/officeDocument/2006/relationships/notesSlide" Target="../notesSlides/notesSlide5.xml"/><Relationship Id="rId12" Type="http://schemas.openxmlformats.org/officeDocument/2006/relationships/slideLayout" Target="../slideLayouts/slideLayout65.xml"/><Relationship Id="rId11" Type="http://schemas.openxmlformats.org/officeDocument/2006/relationships/tags" Target="../tags/tag437.xml"/><Relationship Id="rId10" Type="http://schemas.openxmlformats.org/officeDocument/2006/relationships/image" Target="../media/image8.png"/><Relationship Id="rId1" Type="http://schemas.openxmlformats.org/officeDocument/2006/relationships/tags" Target="../tags/tag429.xml"/></Relationships>
</file>

<file path=ppt/slides/_rels/slide8.xml.rels><?xml version="1.0" encoding="UTF-8" standalone="yes"?>
<Relationships xmlns="http://schemas.openxmlformats.org/package/2006/relationships"><Relationship Id="rId9" Type="http://schemas.openxmlformats.org/officeDocument/2006/relationships/image" Target="../media/image9.png"/><Relationship Id="rId8" Type="http://schemas.openxmlformats.org/officeDocument/2006/relationships/tags" Target="../tags/tag445.xml"/><Relationship Id="rId7" Type="http://schemas.openxmlformats.org/officeDocument/2006/relationships/tags" Target="../tags/tag444.xml"/><Relationship Id="rId6" Type="http://schemas.openxmlformats.org/officeDocument/2006/relationships/tags" Target="../tags/tag443.xml"/><Relationship Id="rId5" Type="http://schemas.openxmlformats.org/officeDocument/2006/relationships/tags" Target="../tags/tag442.xml"/><Relationship Id="rId4" Type="http://schemas.openxmlformats.org/officeDocument/2006/relationships/tags" Target="../tags/tag441.xml"/><Relationship Id="rId3" Type="http://schemas.openxmlformats.org/officeDocument/2006/relationships/tags" Target="../tags/tag440.xml"/><Relationship Id="rId2" Type="http://schemas.openxmlformats.org/officeDocument/2006/relationships/tags" Target="../tags/tag439.xml"/><Relationship Id="rId17" Type="http://schemas.openxmlformats.org/officeDocument/2006/relationships/notesSlide" Target="../notesSlides/notesSlide6.xml"/><Relationship Id="rId16" Type="http://schemas.openxmlformats.org/officeDocument/2006/relationships/slideLayout" Target="../slideLayouts/slideLayout65.xml"/><Relationship Id="rId15" Type="http://schemas.openxmlformats.org/officeDocument/2006/relationships/tags" Target="../tags/tag448.xml"/><Relationship Id="rId14" Type="http://schemas.openxmlformats.org/officeDocument/2006/relationships/image" Target="../media/image12.png"/><Relationship Id="rId13" Type="http://schemas.openxmlformats.org/officeDocument/2006/relationships/image" Target="../media/image11.png"/><Relationship Id="rId12" Type="http://schemas.openxmlformats.org/officeDocument/2006/relationships/tags" Target="../tags/tag447.xml"/><Relationship Id="rId11" Type="http://schemas.openxmlformats.org/officeDocument/2006/relationships/image" Target="../media/image10.png"/><Relationship Id="rId10" Type="http://schemas.openxmlformats.org/officeDocument/2006/relationships/tags" Target="../tags/tag446.xml"/><Relationship Id="rId1" Type="http://schemas.openxmlformats.org/officeDocument/2006/relationships/tags" Target="../tags/tag438.xml"/></Relationships>
</file>

<file path=ppt/slides/_rels/slide9.xml.rels><?xml version="1.0" encoding="UTF-8" standalone="yes"?>
<Relationships xmlns="http://schemas.openxmlformats.org/package/2006/relationships"><Relationship Id="rId9" Type="http://schemas.openxmlformats.org/officeDocument/2006/relationships/image" Target="../media/image13.png"/><Relationship Id="rId8" Type="http://schemas.openxmlformats.org/officeDocument/2006/relationships/tags" Target="../tags/tag456.xml"/><Relationship Id="rId7" Type="http://schemas.openxmlformats.org/officeDocument/2006/relationships/tags" Target="../tags/tag455.xml"/><Relationship Id="rId6" Type="http://schemas.openxmlformats.org/officeDocument/2006/relationships/tags" Target="../tags/tag454.xml"/><Relationship Id="rId5" Type="http://schemas.openxmlformats.org/officeDocument/2006/relationships/tags" Target="../tags/tag453.xml"/><Relationship Id="rId4" Type="http://schemas.openxmlformats.org/officeDocument/2006/relationships/tags" Target="../tags/tag452.xml"/><Relationship Id="rId3" Type="http://schemas.openxmlformats.org/officeDocument/2006/relationships/tags" Target="../tags/tag451.xml"/><Relationship Id="rId2" Type="http://schemas.openxmlformats.org/officeDocument/2006/relationships/tags" Target="../tags/tag450.xml"/><Relationship Id="rId12" Type="http://schemas.openxmlformats.org/officeDocument/2006/relationships/notesSlide" Target="../notesSlides/notesSlide7.xml"/><Relationship Id="rId11" Type="http://schemas.openxmlformats.org/officeDocument/2006/relationships/slideLayout" Target="../slideLayouts/slideLayout65.xml"/><Relationship Id="rId10" Type="http://schemas.openxmlformats.org/officeDocument/2006/relationships/tags" Target="../tags/tag457.xml"/><Relationship Id="rId1" Type="http://schemas.openxmlformats.org/officeDocument/2006/relationships/tags" Target="../tags/tag44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ctrTitle"/>
            <p:custDataLst>
              <p:tags r:id="rId1"/>
            </p:custDataLst>
          </p:nvPr>
        </p:nvSpPr>
        <p:spPr/>
        <p:txBody>
          <a:bodyPr>
            <a:normAutofit fontScale="90000"/>
          </a:bodyPr>
          <a:p>
            <a:pPr marL="0" indent="0" algn="ctr">
              <a:lnSpc>
                <a:spcPct val="100000"/>
              </a:lnSpc>
              <a:spcBef>
                <a:spcPts val="0"/>
              </a:spcBef>
              <a:spcAft>
                <a:spcPts val="0"/>
              </a:spcAft>
              <a:buSzPct val="100000"/>
              <a:buNone/>
            </a:pPr>
            <a:r>
              <a:rPr lang="zh-CN" dirty="0">
                <a:solidFill>
                  <a:schemeClr val="lt1"/>
                </a:solidFill>
                <a:sym typeface="+mn-ea"/>
              </a:rPr>
              <a:t>《数据清洗与治理》</a:t>
            </a:r>
            <a:br>
              <a:rPr lang="zh-CN" dirty="0">
                <a:solidFill>
                  <a:schemeClr val="lt1"/>
                </a:solidFill>
                <a:sym typeface="+mn-ea"/>
              </a:rPr>
            </a:br>
            <a:r>
              <a:rPr lang="zh-CN" dirty="0">
                <a:solidFill>
                  <a:schemeClr val="lt1"/>
                </a:solidFill>
                <a:sym typeface="+mn-ea"/>
              </a:rPr>
              <a:t>教学课件</a:t>
            </a:r>
            <a:endParaRPr lang="zh-CN" altLang="en-US" sz="5400" strike="noStrike" baseline="0" dirty="0">
              <a:solidFill>
                <a:schemeClr val="lt1"/>
              </a:solidFill>
            </a:endParaRPr>
          </a:p>
        </p:txBody>
      </p:sp>
    </p:spTree>
    <p:custDataLst>
      <p:tags r:id="rId2"/>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userDrawn="1">
            <p:custDataLst>
              <p:tags r:id="rId1"/>
            </p:custDataLst>
          </p:nvPr>
        </p:nvGrpSpPr>
        <p:grpSpPr>
          <a:xfrm>
            <a:off x="-17015" y="-1269"/>
            <a:ext cx="1660214" cy="1617784"/>
            <a:chOff x="-17015" y="1"/>
            <a:chExt cx="1660214" cy="1617784"/>
          </a:xfrm>
        </p:grpSpPr>
        <p:sp>
          <p:nvSpPr>
            <p:cNvPr id="33" name="任意多边形 4"/>
            <p:cNvSpPr/>
            <p:nvPr>
              <p:custDataLst>
                <p:tags r:id="rId2"/>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4" name="任意多边形 5"/>
            <p:cNvSpPr/>
            <p:nvPr>
              <p:custDataLst>
                <p:tags r:id="rId3"/>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5" name="任意多边形 6"/>
            <p:cNvSpPr/>
            <p:nvPr>
              <p:custDataLst>
                <p:tags r:id="rId4"/>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6" name="任意多边形 7"/>
            <p:cNvSpPr/>
            <p:nvPr>
              <p:custDataLst>
                <p:tags r:id="rId5"/>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7" name="任意多边形 8"/>
            <p:cNvSpPr/>
            <p:nvPr>
              <p:custDataLst>
                <p:tags r:id="rId6"/>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grpSp>
        <p:nvGrpSpPr>
          <p:cNvPr id="6" name="组合 5"/>
          <p:cNvGrpSpPr/>
          <p:nvPr/>
        </p:nvGrpSpPr>
        <p:grpSpPr>
          <a:xfrm>
            <a:off x="7726" y="-216374"/>
            <a:ext cx="12184274" cy="6594013"/>
            <a:chOff x="7726" y="-216374"/>
            <a:chExt cx="12184274" cy="6594013"/>
          </a:xfrm>
        </p:grpSpPr>
        <p:sp>
          <p:nvSpPr>
            <p:cNvPr id="7" name="Text Box 7"/>
            <p:cNvSpPr txBox="1">
              <a:spLocks noChangeArrowheads="1"/>
            </p:cNvSpPr>
            <p:nvPr>
              <p:custDataLst>
                <p:tags r:id="rId7"/>
              </p:custDataLst>
            </p:nvPr>
          </p:nvSpPr>
          <p:spPr bwMode="auto">
            <a:xfrm>
              <a:off x="21021" y="-216374"/>
              <a:ext cx="9143999" cy="1082675"/>
            </a:xfrm>
            <a:prstGeom prst="rect">
              <a:avLst/>
            </a:prstGeom>
            <a:noFill/>
            <a:ln w="9525" algn="ctr">
              <a:noFill/>
              <a:miter lim="800000"/>
            </a:ln>
          </p:spPr>
          <p:txBody>
            <a:bodyPr wrap="square" lIns="68544" tIns="34272" rIns="68544" bIns="34272" anchor="ctr">
              <a:spAutoFit/>
            </a:bodyPr>
            <a:lstStyle/>
            <a:p>
              <a:pPr fontAlgn="base">
                <a:lnSpc>
                  <a:spcPct val="150000"/>
                </a:lnSpc>
                <a:spcBef>
                  <a:spcPct val="0"/>
                </a:spcBef>
                <a:spcAft>
                  <a:spcPct val="0"/>
                </a:spcAft>
              </a:pPr>
              <a:r>
                <a:rPr lang="zh-CN" altLang="en-US" sz="4400" b="1" dirty="0">
                  <a:solidFill>
                    <a:schemeClr val="lt1"/>
                  </a:solidFill>
                  <a:latin typeface="微软雅黑" panose="020B0503020204020204" charset="-122"/>
                  <a:ea typeface="微软雅黑" panose="020B0503020204020204" charset="-122"/>
                  <a:sym typeface="+mn-ea"/>
                </a:rPr>
                <a:t>4.1.3 填充缺失数据</a:t>
              </a:r>
              <a:endParaRPr lang="zh-CN" altLang="en-US" sz="4400" b="1" dirty="0">
                <a:solidFill>
                  <a:schemeClr val="lt1"/>
                </a:solidFill>
                <a:latin typeface="微软雅黑" panose="020B0503020204020204" charset="-122"/>
                <a:ea typeface="微软雅黑" panose="020B0503020204020204" charset="-122"/>
                <a:sym typeface="+mn-ea"/>
              </a:endParaRPr>
            </a:p>
          </p:txBody>
        </p:sp>
        <p:cxnSp>
          <p:nvCxnSpPr>
            <p:cNvPr id="9" name="直接连接符 8"/>
            <p:cNvCxnSpPr/>
            <p:nvPr/>
          </p:nvCxnSpPr>
          <p:spPr>
            <a:xfrm>
              <a:off x="10510" y="828598"/>
              <a:ext cx="12170979"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7726" y="6377639"/>
              <a:ext cx="12184274"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grpSp>
      <p:sp>
        <p:nvSpPr>
          <p:cNvPr id="4" name="文本框 3"/>
          <p:cNvSpPr txBox="1"/>
          <p:nvPr>
            <p:custDataLst>
              <p:tags r:id="rId8"/>
            </p:custDataLst>
          </p:nvPr>
        </p:nvSpPr>
        <p:spPr>
          <a:xfrm>
            <a:off x="0" y="6438514"/>
            <a:ext cx="5228589" cy="368300"/>
          </a:xfrm>
          <a:prstGeom prst="rect">
            <a:avLst/>
          </a:prstGeom>
          <a:noFill/>
        </p:spPr>
        <p:txBody>
          <a:bodyPr wrap="square" rtlCol="0">
            <a:spAutoFit/>
          </a:bodyPr>
          <a:lstStyle/>
          <a:p>
            <a:r>
              <a:rPr lang="zh-CN" altLang="en-US" b="1" dirty="0">
                <a:solidFill>
                  <a:schemeClr val="lt1"/>
                </a:solidFill>
                <a:sym typeface="+mn-ea"/>
              </a:rPr>
              <a:t>第</a:t>
            </a:r>
            <a:r>
              <a:rPr lang="en-US" altLang="zh-CN" b="1" dirty="0">
                <a:solidFill>
                  <a:schemeClr val="lt1"/>
                </a:solidFill>
                <a:sym typeface="+mn-ea"/>
              </a:rPr>
              <a:t>4</a:t>
            </a:r>
            <a:r>
              <a:rPr lang="zh-CN" altLang="en-US" b="1" dirty="0">
                <a:solidFill>
                  <a:schemeClr val="lt1"/>
                </a:solidFill>
                <a:sym typeface="+mn-ea"/>
              </a:rPr>
              <a:t>章 数据清洗与准备</a:t>
            </a:r>
            <a:endParaRPr kumimoji="0" lang="zh-CN" altLang="en-US" b="1" i="0" u="none" strike="noStrike" kern="1200" cap="none" spc="0" normalizeH="0" baseline="0" noProof="0" dirty="0">
              <a:ln>
                <a:noFill/>
              </a:ln>
              <a:solidFill>
                <a:schemeClr val="lt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321310" y="1057275"/>
            <a:ext cx="11278870" cy="1014730"/>
          </a:xfrm>
          <a:prstGeom prst="rect">
            <a:avLst/>
          </a:prstGeom>
          <a:noFill/>
        </p:spPr>
        <p:txBody>
          <a:bodyPr wrap="square" rtlCol="0">
            <a:spAutoFit/>
          </a:bodyPr>
          <a:p>
            <a:pPr indent="508000" fontAlgn="auto">
              <a:extLst>
                <a:ext uri="{35155182-B16C-46BC-9424-99874614C6A1}">
                  <wpsdc:indentchars xmlns:wpsdc="http://www.wps.cn/officeDocument/2017/drawingmlCustomData" val="200" checksum="282533468"/>
                </a:ext>
              </a:extLst>
            </a:pPr>
            <a:r>
              <a:rPr lang="zh-CN" altLang="en-US" sz="2000">
                <a:solidFill>
                  <a:schemeClr val="bg1"/>
                </a:solidFill>
                <a:latin typeface="黑体" panose="02010609060101010101" charset="-122"/>
                <a:ea typeface="黑体" panose="02010609060101010101" charset="-122"/>
                <a:cs typeface="黑体" panose="02010609060101010101" charset="-122"/>
              </a:rPr>
              <a:t>滤除缺失数据有可能丢弃与它有关的其他数据，再通过其他方式填补那些“空洞”。对于大多数情况而言，fillna( ) 方法是最主要的函数。通过一个常数调用 fillna( ) 就会将缺失值替换为那个常数值：</a:t>
            </a:r>
            <a:endParaRPr lang="zh-CN" altLang="en-US" sz="2000">
              <a:solidFill>
                <a:schemeClr val="bg1"/>
              </a:solidFill>
              <a:latin typeface="黑体" panose="02010609060101010101" charset="-122"/>
              <a:ea typeface="黑体" panose="02010609060101010101" charset="-122"/>
              <a:cs typeface="黑体" panose="02010609060101010101" charset="-122"/>
            </a:endParaRPr>
          </a:p>
        </p:txBody>
      </p:sp>
      <p:pic>
        <p:nvPicPr>
          <p:cNvPr id="3" name="图片 2"/>
          <p:cNvPicPr>
            <a:picLocks noChangeAspect="1"/>
          </p:cNvPicPr>
          <p:nvPr/>
        </p:nvPicPr>
        <p:blipFill>
          <a:blip r:embed="rId9"/>
          <a:stretch>
            <a:fillRect/>
          </a:stretch>
        </p:blipFill>
        <p:spPr>
          <a:xfrm>
            <a:off x="263525" y="2337435"/>
            <a:ext cx="8520430" cy="2861945"/>
          </a:xfrm>
          <a:prstGeom prst="rect">
            <a:avLst/>
          </a:prstGeom>
        </p:spPr>
      </p:pic>
      <p:sp>
        <p:nvSpPr>
          <p:cNvPr id="5" name="文本框 4"/>
          <p:cNvSpPr txBox="1"/>
          <p:nvPr/>
        </p:nvSpPr>
        <p:spPr>
          <a:xfrm>
            <a:off x="320675" y="5592445"/>
            <a:ext cx="11279505" cy="398780"/>
          </a:xfrm>
          <a:prstGeom prst="rect">
            <a:avLst/>
          </a:prstGeom>
          <a:noFill/>
        </p:spPr>
        <p:txBody>
          <a:bodyPr wrap="square" rtlCol="0">
            <a:spAutoFit/>
          </a:bodyPr>
          <a:p>
            <a:r>
              <a:rPr lang="en-US" altLang="zh-CN" sz="2000">
                <a:solidFill>
                  <a:schemeClr val="bg1"/>
                </a:solidFill>
                <a:latin typeface="黑体" panose="02010609060101010101" charset="-122"/>
                <a:ea typeface="黑体" panose="02010609060101010101" charset="-122"/>
                <a:cs typeface="黑体" panose="02010609060101010101" charset="-122"/>
              </a:rPr>
              <a:t>tips</a:t>
            </a:r>
            <a:r>
              <a:rPr lang="zh-CN" altLang="en-US" sz="2000">
                <a:solidFill>
                  <a:schemeClr val="bg1"/>
                </a:solidFill>
                <a:latin typeface="黑体" panose="02010609060101010101" charset="-122"/>
                <a:ea typeface="黑体" panose="02010609060101010101" charset="-122"/>
                <a:cs typeface="黑体" panose="02010609060101010101" charset="-122"/>
              </a:rPr>
              <a:t>：fillna( )函数的其他拓展详见本书</a:t>
            </a:r>
            <a:r>
              <a:rPr lang="en-US" altLang="zh-CN" sz="2000">
                <a:solidFill>
                  <a:schemeClr val="bg1"/>
                </a:solidFill>
                <a:latin typeface="黑体" panose="02010609060101010101" charset="-122"/>
                <a:ea typeface="黑体" panose="02010609060101010101" charset="-122"/>
                <a:cs typeface="黑体" panose="02010609060101010101" charset="-122"/>
              </a:rPr>
              <a:t>67</a:t>
            </a:r>
            <a:r>
              <a:rPr lang="zh-CN" altLang="en-US" sz="2000">
                <a:solidFill>
                  <a:schemeClr val="bg1"/>
                </a:solidFill>
                <a:latin typeface="黑体" panose="02010609060101010101" charset="-122"/>
                <a:ea typeface="黑体" panose="02010609060101010101" charset="-122"/>
                <a:cs typeface="黑体" panose="02010609060101010101" charset="-122"/>
              </a:rPr>
              <a:t>、</a:t>
            </a:r>
            <a:r>
              <a:rPr lang="en-US" altLang="zh-CN" sz="2000">
                <a:solidFill>
                  <a:schemeClr val="bg1"/>
                </a:solidFill>
                <a:latin typeface="黑体" panose="02010609060101010101" charset="-122"/>
                <a:ea typeface="黑体" panose="02010609060101010101" charset="-122"/>
                <a:cs typeface="黑体" panose="02010609060101010101" charset="-122"/>
              </a:rPr>
              <a:t>68</a:t>
            </a:r>
            <a:r>
              <a:rPr lang="zh-CN" altLang="en-US" sz="2000">
                <a:solidFill>
                  <a:schemeClr val="bg1"/>
                </a:solidFill>
                <a:latin typeface="黑体" panose="02010609060101010101" charset="-122"/>
                <a:ea typeface="黑体" panose="02010609060101010101" charset="-122"/>
                <a:cs typeface="黑体" panose="02010609060101010101" charset="-122"/>
              </a:rPr>
              <a:t>页；fillna( ) 函数参数表见本书</a:t>
            </a:r>
            <a:r>
              <a:rPr lang="en-US" altLang="zh-CN" sz="2000">
                <a:solidFill>
                  <a:schemeClr val="bg1"/>
                </a:solidFill>
                <a:latin typeface="黑体" panose="02010609060101010101" charset="-122"/>
                <a:ea typeface="黑体" panose="02010609060101010101" charset="-122"/>
                <a:cs typeface="黑体" panose="02010609060101010101" charset="-122"/>
              </a:rPr>
              <a:t>68</a:t>
            </a:r>
            <a:r>
              <a:rPr lang="zh-CN" altLang="en-US" sz="2000">
                <a:solidFill>
                  <a:schemeClr val="bg1"/>
                </a:solidFill>
                <a:latin typeface="黑体" panose="02010609060101010101" charset="-122"/>
                <a:ea typeface="黑体" panose="02010609060101010101" charset="-122"/>
                <a:cs typeface="黑体" panose="02010609060101010101" charset="-122"/>
              </a:rPr>
              <a:t>页表</a:t>
            </a:r>
            <a:r>
              <a:rPr lang="en-US" altLang="zh-CN" sz="2000">
                <a:solidFill>
                  <a:schemeClr val="bg1"/>
                </a:solidFill>
                <a:latin typeface="黑体" panose="02010609060101010101" charset="-122"/>
                <a:ea typeface="黑体" panose="02010609060101010101" charset="-122"/>
                <a:cs typeface="黑体" panose="02010609060101010101" charset="-122"/>
              </a:rPr>
              <a:t>4-2</a:t>
            </a:r>
            <a:r>
              <a:rPr lang="zh-CN" altLang="en-US" sz="2000">
                <a:solidFill>
                  <a:schemeClr val="bg1"/>
                </a:solidFill>
                <a:latin typeface="黑体" panose="02010609060101010101" charset="-122"/>
                <a:ea typeface="黑体" panose="02010609060101010101" charset="-122"/>
                <a:cs typeface="黑体" panose="02010609060101010101" charset="-122"/>
              </a:rPr>
              <a:t>。</a:t>
            </a:r>
            <a:endParaRPr lang="zh-CN" altLang="en-US" sz="2000">
              <a:solidFill>
                <a:schemeClr val="bg1"/>
              </a:solidFill>
              <a:latin typeface="黑体" panose="02010609060101010101" charset="-122"/>
              <a:ea typeface="黑体" panose="02010609060101010101" charset="-122"/>
              <a:cs typeface="黑体" panose="02010609060101010101" charset="-122"/>
            </a:endParaRPr>
          </a:p>
        </p:txBody>
      </p:sp>
    </p:spTree>
    <p:custDataLst>
      <p:tags r:id="rId10"/>
    </p:custDataLst>
  </p:cSld>
  <p:clrMapOvr>
    <a:masterClrMapping/>
  </p:clrMapOvr>
  <p:transition>
    <p:cove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grpSp>
        <p:nvGrpSpPr>
          <p:cNvPr id="7" name="组合 6"/>
          <p:cNvGrpSpPr/>
          <p:nvPr userDrawn="1">
            <p:custDataLst>
              <p:tags r:id="rId1"/>
            </p:custDataLst>
          </p:nvPr>
        </p:nvGrpSpPr>
        <p:grpSpPr>
          <a:xfrm>
            <a:off x="-17015" y="-1269"/>
            <a:ext cx="1660214" cy="1617784"/>
            <a:chOff x="-17015" y="1"/>
            <a:chExt cx="1660214" cy="1617784"/>
          </a:xfrm>
        </p:grpSpPr>
        <p:sp>
          <p:nvSpPr>
            <p:cNvPr id="8" name="任意多边形 4"/>
            <p:cNvSpPr/>
            <p:nvPr>
              <p:custDataLst>
                <p:tags r:id="rId2"/>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6" name="任意多边形 5"/>
            <p:cNvSpPr/>
            <p:nvPr>
              <p:custDataLst>
                <p:tags r:id="rId3"/>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2" name="任意多边形 6"/>
            <p:cNvSpPr/>
            <p:nvPr>
              <p:custDataLst>
                <p:tags r:id="rId4"/>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3" name="任意多边形 7"/>
            <p:cNvSpPr/>
            <p:nvPr>
              <p:custDataLst>
                <p:tags r:id="rId5"/>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28" name="任意多边形 8"/>
            <p:cNvSpPr/>
            <p:nvPr>
              <p:custDataLst>
                <p:tags r:id="rId6"/>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sp>
        <p:nvSpPr>
          <p:cNvPr id="9" name="矩形 8"/>
          <p:cNvSpPr/>
          <p:nvPr>
            <p:custDataLst>
              <p:tags r:id="rId7"/>
            </p:custDataLst>
          </p:nvPr>
        </p:nvSpPr>
        <p:spPr>
          <a:xfrm>
            <a:off x="3505130" y="1670685"/>
            <a:ext cx="8686870" cy="3657600"/>
          </a:xfrm>
          <a:prstGeom prst="rect">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2" name="矩形 1"/>
          <p:cNvSpPr/>
          <p:nvPr>
            <p:custDataLst>
              <p:tags r:id="rId8"/>
            </p:custDataLst>
          </p:nvPr>
        </p:nvSpPr>
        <p:spPr>
          <a:xfrm>
            <a:off x="4419600" y="3629660"/>
            <a:ext cx="1397000" cy="254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pic>
        <p:nvPicPr>
          <p:cNvPr id="3" name="图片 2"/>
          <p:cNvPicPr>
            <a:picLocks noChangeAspect="1"/>
          </p:cNvPicPr>
          <p:nvPr>
            <p:custDataLst>
              <p:tags r:id="rId9"/>
            </p:custDataLst>
          </p:nvPr>
        </p:nvPicPr>
        <p:blipFill rotWithShape="1">
          <a:blip r:embed="rId10"/>
          <a:srcRect l="35529" r="35529"/>
          <a:stretch>
            <a:fillRect/>
          </a:stretch>
        </p:blipFill>
        <p:spPr>
          <a:xfrm>
            <a:off x="-19076" y="0"/>
            <a:ext cx="3530372" cy="6858000"/>
          </a:xfrm>
          <a:custGeom>
            <a:avLst/>
            <a:gdLst/>
            <a:ahLst/>
            <a:cxnLst>
              <a:cxn ang="3">
                <a:pos x="hc" y="t"/>
              </a:cxn>
              <a:cxn ang="cd2">
                <a:pos x="l" y="vc"/>
              </a:cxn>
              <a:cxn ang="cd4">
                <a:pos x="hc" y="b"/>
              </a:cxn>
              <a:cxn ang="0">
                <a:pos x="r" y="vc"/>
              </a:cxn>
            </a:cxnLst>
            <a:rect l="l" t="t" r="r" b="b"/>
            <a:pathLst>
              <a:path w="4560" h="6480">
                <a:moveTo>
                  <a:pt x="0" y="0"/>
                </a:moveTo>
                <a:lnTo>
                  <a:pt x="4560" y="3240"/>
                </a:lnTo>
                <a:lnTo>
                  <a:pt x="4560" y="3240"/>
                </a:lnTo>
                <a:lnTo>
                  <a:pt x="0" y="6480"/>
                </a:lnTo>
                <a:lnTo>
                  <a:pt x="0" y="6480"/>
                </a:lnTo>
                <a:lnTo>
                  <a:pt x="0" y="0"/>
                </a:lnTo>
                <a:lnTo>
                  <a:pt x="0" y="0"/>
                </a:lnTo>
                <a:close/>
              </a:path>
            </a:pathLst>
          </a:custGeom>
        </p:spPr>
      </p:pic>
      <p:sp>
        <p:nvSpPr>
          <p:cNvPr id="4" name="文本框 3"/>
          <p:cNvSpPr txBox="1"/>
          <p:nvPr>
            <p:custDataLst>
              <p:tags r:id="rId11"/>
            </p:custDataLst>
          </p:nvPr>
        </p:nvSpPr>
        <p:spPr>
          <a:xfrm>
            <a:off x="4419600" y="2133600"/>
            <a:ext cx="6553251" cy="1127760"/>
          </a:xfrm>
          <a:prstGeom prst="rect">
            <a:avLst/>
          </a:prstGeom>
          <a:noFill/>
        </p:spPr>
        <p:txBody>
          <a:bodyPr wrap="square" lIns="63500" tIns="25400" rIns="63500" bIns="25400" rtlCol="0" anchor="b" anchorCtr="0">
            <a:normAutofit/>
          </a:bodyPr>
          <a:p>
            <a:pPr marL="0" lvl="0" indent="0" algn="l" fontAlgn="auto">
              <a:lnSpc>
                <a:spcPct val="100000"/>
              </a:lnSpc>
              <a:spcBef>
                <a:spcPts val="0"/>
              </a:spcBef>
              <a:spcAft>
                <a:spcPts val="800"/>
              </a:spcAft>
              <a:buSzPct val="100000"/>
              <a:buNone/>
            </a:pPr>
            <a:r>
              <a:rPr altLang="zh-CN" sz="3600">
                <a:sym typeface="+mn-ea"/>
              </a:rPr>
              <a:t>4</a:t>
            </a:r>
            <a:r>
              <a:rPr lang="zh-CN" altLang="en-US" sz="3600">
                <a:sym typeface="+mn-ea"/>
              </a:rPr>
              <a:t>.</a:t>
            </a:r>
            <a:r>
              <a:rPr altLang="zh-CN" sz="3600">
                <a:sym typeface="+mn-ea"/>
              </a:rPr>
              <a:t>2 </a:t>
            </a:r>
            <a:r>
              <a:rPr lang="zh-CN" altLang="en-US" sz="3600">
                <a:sym typeface="+mn-ea"/>
              </a:rPr>
              <a:t>数据转换</a:t>
            </a:r>
            <a:endParaRPr lang="zh-CN" altLang="en-US" sz="3600" b="1" spc="200" dirty="0">
              <a:solidFill>
                <a:schemeClr val="tx1"/>
              </a:solidFill>
              <a:uFillTx/>
              <a:latin typeface="微软雅黑" panose="020B0503020204020204" charset="-122"/>
              <a:ea typeface="微软雅黑" panose="020B0503020204020204" charset="-122"/>
              <a:sym typeface="+mn-ea"/>
            </a:endParaRPr>
          </a:p>
        </p:txBody>
      </p:sp>
      <p:sp>
        <p:nvSpPr>
          <p:cNvPr id="11" name="Title 6"/>
          <p:cNvSpPr txBox="1"/>
          <p:nvPr>
            <p:custDataLst>
              <p:tags r:id="rId12"/>
            </p:custDataLst>
          </p:nvPr>
        </p:nvSpPr>
        <p:spPr>
          <a:xfrm>
            <a:off x="4419600" y="4023360"/>
            <a:ext cx="6553251" cy="853440"/>
          </a:xfrm>
          <a:prstGeom prst="rect">
            <a:avLst/>
          </a:prstGeom>
          <a:noFill/>
          <a:ln w="3175">
            <a:noFill/>
            <a:prstDash val="dash"/>
          </a:ln>
        </p:spPr>
        <p:txBody>
          <a:bodyPr wrap="square" lIns="63500" tIns="25400" rIns="63500" bIns="25400" anchor="t" anchorCtr="0">
            <a:normAutofit fontScale="70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00000"/>
              </a:lnSpc>
              <a:spcBef>
                <a:spcPts val="0"/>
              </a:spcBef>
              <a:spcAft>
                <a:spcPts val="800"/>
              </a:spcAft>
              <a:buSzPct val="100000"/>
              <a:buNone/>
            </a:pPr>
            <a:r>
              <a:rPr lang="zh-CN" altLang="en-US" sz="3000">
                <a:solidFill>
                  <a:schemeClr val="tx1"/>
                </a:solidFill>
                <a:sym typeface="+mn-ea"/>
              </a:rPr>
              <a:t>重点：了解数据转换的过程。</a:t>
            </a:r>
            <a:endParaRPr lang="zh-CN" altLang="en-US" sz="3000">
              <a:solidFill>
                <a:schemeClr val="tx1"/>
              </a:solidFill>
              <a:sym typeface="+mn-ea"/>
            </a:endParaRPr>
          </a:p>
          <a:p>
            <a:pPr marL="0" lvl="0" indent="0" algn="l" fontAlgn="auto">
              <a:lnSpc>
                <a:spcPct val="100000"/>
              </a:lnSpc>
              <a:spcBef>
                <a:spcPts val="0"/>
              </a:spcBef>
              <a:spcAft>
                <a:spcPts val="800"/>
              </a:spcAft>
              <a:buSzPct val="100000"/>
              <a:buNone/>
            </a:pPr>
            <a:r>
              <a:rPr lang="zh-CN" altLang="en-US" sz="3000">
                <a:solidFill>
                  <a:schemeClr val="tx1"/>
                </a:solidFill>
                <a:sym typeface="+mn-ea"/>
              </a:rPr>
              <a:t>难点：进行数据转换的操作步骤。</a:t>
            </a:r>
            <a:endParaRPr lang="zh-CN" altLang="en-US" sz="3000">
              <a:solidFill>
                <a:schemeClr val="tx1"/>
              </a:solidFill>
              <a:sym typeface="+mn-ea"/>
            </a:endParaRPr>
          </a:p>
        </p:txBody>
      </p:sp>
    </p:spTree>
    <p:custDataLst>
      <p:tags r:id="rId13"/>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userDrawn="1">
            <p:custDataLst>
              <p:tags r:id="rId1"/>
            </p:custDataLst>
          </p:nvPr>
        </p:nvGrpSpPr>
        <p:grpSpPr>
          <a:xfrm>
            <a:off x="-17015" y="-1269"/>
            <a:ext cx="1660214" cy="1617784"/>
            <a:chOff x="-17015" y="1"/>
            <a:chExt cx="1660214" cy="1617784"/>
          </a:xfrm>
        </p:grpSpPr>
        <p:sp>
          <p:nvSpPr>
            <p:cNvPr id="33" name="任意多边形 4"/>
            <p:cNvSpPr/>
            <p:nvPr>
              <p:custDataLst>
                <p:tags r:id="rId2"/>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4" name="任意多边形 5"/>
            <p:cNvSpPr/>
            <p:nvPr>
              <p:custDataLst>
                <p:tags r:id="rId3"/>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5" name="任意多边形 6"/>
            <p:cNvSpPr/>
            <p:nvPr>
              <p:custDataLst>
                <p:tags r:id="rId4"/>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6" name="任意多边形 7"/>
            <p:cNvSpPr/>
            <p:nvPr>
              <p:custDataLst>
                <p:tags r:id="rId5"/>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7" name="任意多边形 8"/>
            <p:cNvSpPr/>
            <p:nvPr>
              <p:custDataLst>
                <p:tags r:id="rId6"/>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grpSp>
        <p:nvGrpSpPr>
          <p:cNvPr id="6" name="组合 5"/>
          <p:cNvGrpSpPr/>
          <p:nvPr/>
        </p:nvGrpSpPr>
        <p:grpSpPr>
          <a:xfrm>
            <a:off x="7726" y="-216373"/>
            <a:ext cx="12184274" cy="6594012"/>
            <a:chOff x="7726" y="-216373"/>
            <a:chExt cx="12184274" cy="6594012"/>
          </a:xfrm>
        </p:grpSpPr>
        <p:sp>
          <p:nvSpPr>
            <p:cNvPr id="7" name="Text Box 7"/>
            <p:cNvSpPr txBox="1">
              <a:spLocks noChangeArrowheads="1"/>
            </p:cNvSpPr>
            <p:nvPr>
              <p:custDataLst>
                <p:tags r:id="rId7"/>
              </p:custDataLst>
            </p:nvPr>
          </p:nvSpPr>
          <p:spPr bwMode="auto">
            <a:xfrm>
              <a:off x="21021" y="-216373"/>
              <a:ext cx="9143999" cy="1082675"/>
            </a:xfrm>
            <a:prstGeom prst="rect">
              <a:avLst/>
            </a:prstGeom>
            <a:noFill/>
            <a:ln w="9525" algn="ctr">
              <a:noFill/>
              <a:miter lim="800000"/>
            </a:ln>
          </p:spPr>
          <p:txBody>
            <a:bodyPr wrap="square" lIns="68544" tIns="34272" rIns="68544" bIns="34272" anchor="ctr">
              <a:spAutoFit/>
            </a:bodyPr>
            <a:lstStyle/>
            <a:p>
              <a:pPr fontAlgn="base">
                <a:lnSpc>
                  <a:spcPct val="150000"/>
                </a:lnSpc>
                <a:spcBef>
                  <a:spcPct val="0"/>
                </a:spcBef>
                <a:spcAft>
                  <a:spcPct val="0"/>
                </a:spcAft>
              </a:pPr>
              <a:r>
                <a:rPr lang="zh-CN" altLang="en-US" sz="4400" b="1" dirty="0">
                  <a:solidFill>
                    <a:schemeClr val="lt1"/>
                  </a:solidFill>
                  <a:latin typeface="微软雅黑" panose="020B0503020204020204" charset="-122"/>
                  <a:ea typeface="微软雅黑" panose="020B0503020204020204" charset="-122"/>
                  <a:sym typeface="+mn-ea"/>
                </a:rPr>
                <a:t> </a:t>
              </a:r>
              <a:endParaRPr lang="zh-CN" altLang="en-US" sz="4400" b="1" dirty="0">
                <a:solidFill>
                  <a:schemeClr val="lt1"/>
                </a:solidFill>
                <a:latin typeface="微软雅黑" panose="020B0503020204020204" charset="-122"/>
                <a:ea typeface="微软雅黑" panose="020B0503020204020204" charset="-122"/>
                <a:sym typeface="+mn-ea"/>
              </a:endParaRPr>
            </a:p>
          </p:txBody>
        </p:sp>
        <p:cxnSp>
          <p:nvCxnSpPr>
            <p:cNvPr id="9" name="直接连接符 8"/>
            <p:cNvCxnSpPr/>
            <p:nvPr/>
          </p:nvCxnSpPr>
          <p:spPr>
            <a:xfrm>
              <a:off x="10510" y="828598"/>
              <a:ext cx="12170979"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7726" y="6377639"/>
              <a:ext cx="12184274"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grpSp>
      <p:sp>
        <p:nvSpPr>
          <p:cNvPr id="4" name="文本框 3"/>
          <p:cNvSpPr txBox="1"/>
          <p:nvPr>
            <p:custDataLst>
              <p:tags r:id="rId8"/>
            </p:custDataLst>
          </p:nvPr>
        </p:nvSpPr>
        <p:spPr>
          <a:xfrm>
            <a:off x="0" y="6438514"/>
            <a:ext cx="5228589" cy="368300"/>
          </a:xfrm>
          <a:prstGeom prst="rect">
            <a:avLst/>
          </a:prstGeom>
          <a:noFill/>
        </p:spPr>
        <p:txBody>
          <a:bodyPr wrap="square" rtlCol="0">
            <a:spAutoFit/>
          </a:bodyPr>
          <a:lstStyle/>
          <a:p>
            <a:r>
              <a:rPr lang="zh-CN" altLang="en-US" b="1" dirty="0">
                <a:solidFill>
                  <a:schemeClr val="lt1"/>
                </a:solidFill>
                <a:sym typeface="+mn-ea"/>
              </a:rPr>
              <a:t>第</a:t>
            </a:r>
            <a:r>
              <a:rPr lang="en-US" altLang="zh-CN" b="1" dirty="0">
                <a:solidFill>
                  <a:schemeClr val="lt1"/>
                </a:solidFill>
                <a:sym typeface="+mn-ea"/>
              </a:rPr>
              <a:t>4</a:t>
            </a:r>
            <a:r>
              <a:rPr lang="zh-CN" altLang="en-US" b="1" dirty="0">
                <a:solidFill>
                  <a:schemeClr val="lt1"/>
                </a:solidFill>
                <a:sym typeface="+mn-ea"/>
              </a:rPr>
              <a:t>章 数据清洗与准备</a:t>
            </a:r>
            <a:endParaRPr kumimoji="0" lang="zh-CN" altLang="en-US" b="1" i="0" u="none" strike="noStrike" kern="1200" cap="none" spc="0" normalizeH="0" baseline="0" noProof="0" dirty="0">
              <a:ln>
                <a:noFill/>
              </a:ln>
              <a:solidFill>
                <a:schemeClr val="lt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563880" y="1230313"/>
            <a:ext cx="10974070" cy="3538220"/>
          </a:xfrm>
          <a:prstGeom prst="rect">
            <a:avLst/>
          </a:prstGeom>
          <a:noFill/>
        </p:spPr>
        <p:txBody>
          <a:bodyPr wrap="square" rtlCol="0">
            <a:spAutoFit/>
          </a:bodyPr>
          <a:p>
            <a:pPr indent="812800" fontAlgn="auto">
              <a:extLst>
                <a:ext uri="{35155182-B16C-46BC-9424-99874614C6A1}">
                  <wpsdc:indentchars xmlns:wpsdc="http://www.wps.cn/officeDocument/2017/drawingmlCustomData" val="200" checksum="3877492575"/>
                </a:ext>
              </a:extLst>
            </a:pPr>
            <a:r>
              <a:rPr lang="zh-CN" altLang="en-US" sz="3200">
                <a:solidFill>
                  <a:schemeClr val="bg1"/>
                </a:solidFill>
                <a:latin typeface="黑体" panose="02010609060101010101" charset="-122"/>
                <a:ea typeface="黑体" panose="02010609060101010101" charset="-122"/>
              </a:rPr>
              <a:t>数据转换是将数据从一种格式或结构转换为另一种格式或结构的过程。数据转换对于数据集成和数据管理等活动至关重要。数据转换包括一系列活动：可以转换数据类型，通过删除空值或重复数据清理数据。有许多用于重新排列表格型数据的基础运算，这些函数也称作重塑（reshape）或轴向旋转（pivot）运算。</a:t>
            </a:r>
            <a:endParaRPr lang="zh-CN" altLang="en-US" sz="3200">
              <a:solidFill>
                <a:schemeClr val="bg1"/>
              </a:solidFill>
              <a:latin typeface="黑体" panose="02010609060101010101" charset="-122"/>
              <a:ea typeface="黑体" panose="02010609060101010101" charset="-122"/>
            </a:endParaRPr>
          </a:p>
          <a:p>
            <a:pPr indent="812800" fontAlgn="auto">
              <a:extLst>
                <a:ext uri="{35155182-B16C-46BC-9424-99874614C6A1}">
                  <wpsdc:indentchars xmlns:wpsdc="http://www.wps.cn/officeDocument/2017/drawingmlCustomData" val="200" checksum="3877492575"/>
                </a:ext>
              </a:extLst>
            </a:pPr>
            <a:r>
              <a:rPr lang="zh-CN" altLang="en-US" sz="3200">
                <a:solidFill>
                  <a:schemeClr val="bg1"/>
                </a:solidFill>
                <a:latin typeface="黑体" panose="02010609060101010101" charset="-122"/>
                <a:ea typeface="黑体" panose="02010609060101010101" charset="-122"/>
              </a:rPr>
              <a:t>本节内容均为代码演示，可自行对照本书练习。</a:t>
            </a:r>
            <a:endParaRPr lang="zh-CN" altLang="en-US" sz="3200">
              <a:solidFill>
                <a:schemeClr val="bg1"/>
              </a:solidFill>
              <a:latin typeface="黑体" panose="02010609060101010101" charset="-122"/>
              <a:ea typeface="黑体" panose="02010609060101010101" charset="-122"/>
            </a:endParaRPr>
          </a:p>
        </p:txBody>
      </p:sp>
    </p:spTree>
    <p:custDataLst>
      <p:tags r:id="rId9"/>
    </p:custDataLst>
  </p:cSld>
  <p:clrMapOvr>
    <a:masterClrMapping/>
  </p:clrMapOvr>
  <p:transition>
    <p:cove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grpSp>
        <p:nvGrpSpPr>
          <p:cNvPr id="7" name="组合 6"/>
          <p:cNvGrpSpPr/>
          <p:nvPr userDrawn="1">
            <p:custDataLst>
              <p:tags r:id="rId1"/>
            </p:custDataLst>
          </p:nvPr>
        </p:nvGrpSpPr>
        <p:grpSpPr>
          <a:xfrm>
            <a:off x="-17015" y="-1269"/>
            <a:ext cx="1660214" cy="1617784"/>
            <a:chOff x="-17015" y="1"/>
            <a:chExt cx="1660214" cy="1617784"/>
          </a:xfrm>
        </p:grpSpPr>
        <p:sp>
          <p:nvSpPr>
            <p:cNvPr id="8" name="任意多边形 4"/>
            <p:cNvSpPr/>
            <p:nvPr>
              <p:custDataLst>
                <p:tags r:id="rId2"/>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6" name="任意多边形 5"/>
            <p:cNvSpPr/>
            <p:nvPr>
              <p:custDataLst>
                <p:tags r:id="rId3"/>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2" name="任意多边形 6"/>
            <p:cNvSpPr/>
            <p:nvPr>
              <p:custDataLst>
                <p:tags r:id="rId4"/>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3" name="任意多边形 7"/>
            <p:cNvSpPr/>
            <p:nvPr>
              <p:custDataLst>
                <p:tags r:id="rId5"/>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28" name="任意多边形 8"/>
            <p:cNvSpPr/>
            <p:nvPr>
              <p:custDataLst>
                <p:tags r:id="rId6"/>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sp>
        <p:nvSpPr>
          <p:cNvPr id="9" name="矩形 8"/>
          <p:cNvSpPr/>
          <p:nvPr>
            <p:custDataLst>
              <p:tags r:id="rId7"/>
            </p:custDataLst>
          </p:nvPr>
        </p:nvSpPr>
        <p:spPr>
          <a:xfrm>
            <a:off x="3505130" y="1670685"/>
            <a:ext cx="8686870" cy="3657600"/>
          </a:xfrm>
          <a:prstGeom prst="rect">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2" name="矩形 1"/>
          <p:cNvSpPr/>
          <p:nvPr>
            <p:custDataLst>
              <p:tags r:id="rId8"/>
            </p:custDataLst>
          </p:nvPr>
        </p:nvSpPr>
        <p:spPr>
          <a:xfrm>
            <a:off x="4419600" y="3629660"/>
            <a:ext cx="1397000" cy="254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pic>
        <p:nvPicPr>
          <p:cNvPr id="3" name="图片 2"/>
          <p:cNvPicPr>
            <a:picLocks noChangeAspect="1"/>
          </p:cNvPicPr>
          <p:nvPr>
            <p:custDataLst>
              <p:tags r:id="rId9"/>
            </p:custDataLst>
          </p:nvPr>
        </p:nvPicPr>
        <p:blipFill rotWithShape="1">
          <a:blip r:embed="rId10"/>
          <a:srcRect l="35529" r="35529"/>
          <a:stretch>
            <a:fillRect/>
          </a:stretch>
        </p:blipFill>
        <p:spPr>
          <a:xfrm>
            <a:off x="-19076" y="0"/>
            <a:ext cx="3530372" cy="6858000"/>
          </a:xfrm>
          <a:custGeom>
            <a:avLst/>
            <a:gdLst/>
            <a:ahLst/>
            <a:cxnLst>
              <a:cxn ang="3">
                <a:pos x="hc" y="t"/>
              </a:cxn>
              <a:cxn ang="cd2">
                <a:pos x="l" y="vc"/>
              </a:cxn>
              <a:cxn ang="cd4">
                <a:pos x="hc" y="b"/>
              </a:cxn>
              <a:cxn ang="0">
                <a:pos x="r" y="vc"/>
              </a:cxn>
            </a:cxnLst>
            <a:rect l="l" t="t" r="r" b="b"/>
            <a:pathLst>
              <a:path w="4560" h="6480">
                <a:moveTo>
                  <a:pt x="0" y="0"/>
                </a:moveTo>
                <a:lnTo>
                  <a:pt x="4560" y="3240"/>
                </a:lnTo>
                <a:lnTo>
                  <a:pt x="4560" y="3240"/>
                </a:lnTo>
                <a:lnTo>
                  <a:pt x="0" y="6480"/>
                </a:lnTo>
                <a:lnTo>
                  <a:pt x="0" y="6480"/>
                </a:lnTo>
                <a:lnTo>
                  <a:pt x="0" y="0"/>
                </a:lnTo>
                <a:lnTo>
                  <a:pt x="0" y="0"/>
                </a:lnTo>
                <a:close/>
              </a:path>
            </a:pathLst>
          </a:custGeom>
        </p:spPr>
      </p:pic>
      <p:sp>
        <p:nvSpPr>
          <p:cNvPr id="4" name="文本框 3"/>
          <p:cNvSpPr txBox="1"/>
          <p:nvPr>
            <p:custDataLst>
              <p:tags r:id="rId11"/>
            </p:custDataLst>
          </p:nvPr>
        </p:nvSpPr>
        <p:spPr>
          <a:xfrm>
            <a:off x="4419600" y="2133600"/>
            <a:ext cx="6553251" cy="1127760"/>
          </a:xfrm>
          <a:prstGeom prst="rect">
            <a:avLst/>
          </a:prstGeom>
          <a:noFill/>
        </p:spPr>
        <p:txBody>
          <a:bodyPr wrap="square" lIns="63500" tIns="25400" rIns="63500" bIns="25400" rtlCol="0" anchor="b" anchorCtr="0">
            <a:normAutofit/>
          </a:bodyPr>
          <a:p>
            <a:pPr marL="0" lvl="0" indent="0" algn="l" fontAlgn="auto">
              <a:lnSpc>
                <a:spcPct val="100000"/>
              </a:lnSpc>
              <a:spcBef>
                <a:spcPts val="0"/>
              </a:spcBef>
              <a:spcAft>
                <a:spcPts val="800"/>
              </a:spcAft>
              <a:buSzPct val="100000"/>
              <a:buNone/>
            </a:pPr>
            <a:r>
              <a:rPr altLang="zh-CN" sz="3600">
                <a:sym typeface="+mn-ea"/>
              </a:rPr>
              <a:t>4</a:t>
            </a:r>
            <a:r>
              <a:rPr lang="zh-CN" altLang="en-US" sz="3600">
                <a:sym typeface="+mn-ea"/>
              </a:rPr>
              <a:t>.</a:t>
            </a:r>
            <a:r>
              <a:rPr altLang="zh-CN" sz="3600">
                <a:sym typeface="+mn-ea"/>
              </a:rPr>
              <a:t>3 </a:t>
            </a:r>
            <a:r>
              <a:rPr lang="zh-CN" altLang="en-US" sz="3600">
                <a:sym typeface="+mn-ea"/>
              </a:rPr>
              <a:t>字符串操作</a:t>
            </a:r>
            <a:endParaRPr lang="zh-CN" altLang="en-US" sz="3600" b="1" spc="200" dirty="0">
              <a:solidFill>
                <a:schemeClr val="tx1"/>
              </a:solidFill>
              <a:uFillTx/>
              <a:latin typeface="微软雅黑" panose="020B0503020204020204" charset="-122"/>
              <a:ea typeface="微软雅黑" panose="020B0503020204020204" charset="-122"/>
              <a:sym typeface="+mn-ea"/>
            </a:endParaRPr>
          </a:p>
        </p:txBody>
      </p:sp>
      <p:sp>
        <p:nvSpPr>
          <p:cNvPr id="11" name="Title 6"/>
          <p:cNvSpPr txBox="1"/>
          <p:nvPr>
            <p:custDataLst>
              <p:tags r:id="rId12"/>
            </p:custDataLst>
          </p:nvPr>
        </p:nvSpPr>
        <p:spPr>
          <a:xfrm>
            <a:off x="4419600" y="4023360"/>
            <a:ext cx="6553251" cy="853440"/>
          </a:xfrm>
          <a:prstGeom prst="rect">
            <a:avLst/>
          </a:prstGeom>
          <a:noFill/>
          <a:ln w="3175">
            <a:noFill/>
            <a:prstDash val="dash"/>
          </a:ln>
        </p:spPr>
        <p:txBody>
          <a:bodyPr wrap="square" lIns="63500" tIns="25400" rIns="63500" bIns="25400" anchor="t" anchorCtr="0">
            <a:normAutofit fontScale="70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00000"/>
              </a:lnSpc>
              <a:spcBef>
                <a:spcPts val="0"/>
              </a:spcBef>
              <a:spcAft>
                <a:spcPts val="800"/>
              </a:spcAft>
              <a:buSzPct val="100000"/>
              <a:buNone/>
            </a:pPr>
            <a:r>
              <a:rPr lang="zh-CN" altLang="en-US" sz="3000">
                <a:solidFill>
                  <a:schemeClr val="tx1"/>
                </a:solidFill>
                <a:sym typeface="+mn-ea"/>
              </a:rPr>
              <a:t>重点：掌握字符串操作的方法。</a:t>
            </a:r>
            <a:endParaRPr lang="zh-CN" altLang="en-US" sz="3000">
              <a:solidFill>
                <a:schemeClr val="tx1"/>
              </a:solidFill>
              <a:sym typeface="+mn-ea"/>
            </a:endParaRPr>
          </a:p>
          <a:p>
            <a:pPr marL="0" lvl="0" indent="0" algn="l" fontAlgn="auto">
              <a:lnSpc>
                <a:spcPct val="100000"/>
              </a:lnSpc>
              <a:spcBef>
                <a:spcPts val="0"/>
              </a:spcBef>
              <a:spcAft>
                <a:spcPts val="800"/>
              </a:spcAft>
              <a:buSzPct val="100000"/>
              <a:buNone/>
            </a:pPr>
            <a:r>
              <a:rPr lang="zh-CN" altLang="en-US" sz="3000">
                <a:solidFill>
                  <a:schemeClr val="tx1"/>
                </a:solidFill>
                <a:sym typeface="+mn-ea"/>
              </a:rPr>
              <a:t>难点：掌握正则表达式的用法。</a:t>
            </a:r>
            <a:endParaRPr altLang="zh-CN" sz="3000">
              <a:solidFill>
                <a:schemeClr val="tx1"/>
              </a:solidFill>
              <a:sym typeface="+mn-ea"/>
            </a:endParaRPr>
          </a:p>
        </p:txBody>
      </p:sp>
    </p:spTree>
    <p:custDataLst>
      <p:tags r:id="rId13"/>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userDrawn="1">
            <p:custDataLst>
              <p:tags r:id="rId1"/>
            </p:custDataLst>
          </p:nvPr>
        </p:nvGrpSpPr>
        <p:grpSpPr>
          <a:xfrm>
            <a:off x="-17015" y="-1269"/>
            <a:ext cx="1660214" cy="1617784"/>
            <a:chOff x="-17015" y="1"/>
            <a:chExt cx="1660214" cy="1617784"/>
          </a:xfrm>
        </p:grpSpPr>
        <p:sp>
          <p:nvSpPr>
            <p:cNvPr id="33" name="任意多边形 4"/>
            <p:cNvSpPr/>
            <p:nvPr>
              <p:custDataLst>
                <p:tags r:id="rId2"/>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4" name="任意多边形 5"/>
            <p:cNvSpPr/>
            <p:nvPr>
              <p:custDataLst>
                <p:tags r:id="rId3"/>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5" name="任意多边形 6"/>
            <p:cNvSpPr/>
            <p:nvPr>
              <p:custDataLst>
                <p:tags r:id="rId4"/>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6" name="任意多边形 7"/>
            <p:cNvSpPr/>
            <p:nvPr>
              <p:custDataLst>
                <p:tags r:id="rId5"/>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7" name="任意多边形 8"/>
            <p:cNvSpPr/>
            <p:nvPr>
              <p:custDataLst>
                <p:tags r:id="rId6"/>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grpSp>
        <p:nvGrpSpPr>
          <p:cNvPr id="6" name="组合 5"/>
          <p:cNvGrpSpPr/>
          <p:nvPr/>
        </p:nvGrpSpPr>
        <p:grpSpPr>
          <a:xfrm>
            <a:off x="7726" y="-216373"/>
            <a:ext cx="12184274" cy="6594012"/>
            <a:chOff x="7726" y="-216373"/>
            <a:chExt cx="12184274" cy="6594012"/>
          </a:xfrm>
        </p:grpSpPr>
        <p:sp>
          <p:nvSpPr>
            <p:cNvPr id="7" name="Text Box 7"/>
            <p:cNvSpPr txBox="1">
              <a:spLocks noChangeArrowheads="1"/>
            </p:cNvSpPr>
            <p:nvPr>
              <p:custDataLst>
                <p:tags r:id="rId7"/>
              </p:custDataLst>
            </p:nvPr>
          </p:nvSpPr>
          <p:spPr bwMode="auto">
            <a:xfrm>
              <a:off x="21021" y="-216373"/>
              <a:ext cx="9143999" cy="1082675"/>
            </a:xfrm>
            <a:prstGeom prst="rect">
              <a:avLst/>
            </a:prstGeom>
            <a:noFill/>
            <a:ln w="9525" algn="ctr">
              <a:noFill/>
              <a:miter lim="800000"/>
            </a:ln>
          </p:spPr>
          <p:txBody>
            <a:bodyPr wrap="square" lIns="68544" tIns="34272" rIns="68544" bIns="34272" anchor="ctr">
              <a:spAutoFit/>
            </a:bodyPr>
            <a:lstStyle/>
            <a:p>
              <a:pPr fontAlgn="base">
                <a:lnSpc>
                  <a:spcPct val="150000"/>
                </a:lnSpc>
                <a:spcBef>
                  <a:spcPct val="0"/>
                </a:spcBef>
                <a:spcAft>
                  <a:spcPct val="0"/>
                </a:spcAft>
              </a:pPr>
              <a:r>
                <a:rPr lang="zh-CN" altLang="en-US" sz="4400" b="1" dirty="0">
                  <a:solidFill>
                    <a:schemeClr val="lt1"/>
                  </a:solidFill>
                  <a:latin typeface="微软雅黑" panose="020B0503020204020204" charset="-122"/>
                  <a:ea typeface="微软雅黑" panose="020B0503020204020204" charset="-122"/>
                  <a:sym typeface="+mn-ea"/>
                </a:rPr>
                <a:t>4.3.1 字符串对象方法 </a:t>
              </a:r>
              <a:endParaRPr lang="zh-CN" altLang="en-US" sz="4400" b="1" dirty="0">
                <a:solidFill>
                  <a:schemeClr val="lt1"/>
                </a:solidFill>
                <a:latin typeface="微软雅黑" panose="020B0503020204020204" charset="-122"/>
                <a:ea typeface="微软雅黑" panose="020B0503020204020204" charset="-122"/>
                <a:sym typeface="+mn-ea"/>
              </a:endParaRPr>
            </a:p>
          </p:txBody>
        </p:sp>
        <p:cxnSp>
          <p:nvCxnSpPr>
            <p:cNvPr id="9" name="直接连接符 8"/>
            <p:cNvCxnSpPr/>
            <p:nvPr/>
          </p:nvCxnSpPr>
          <p:spPr>
            <a:xfrm>
              <a:off x="10510" y="828598"/>
              <a:ext cx="12170979"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7726" y="6377639"/>
              <a:ext cx="12184274"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grpSp>
      <p:sp>
        <p:nvSpPr>
          <p:cNvPr id="4" name="文本框 3"/>
          <p:cNvSpPr txBox="1"/>
          <p:nvPr>
            <p:custDataLst>
              <p:tags r:id="rId8"/>
            </p:custDataLst>
          </p:nvPr>
        </p:nvSpPr>
        <p:spPr>
          <a:xfrm>
            <a:off x="0" y="6438514"/>
            <a:ext cx="5228589" cy="368300"/>
          </a:xfrm>
          <a:prstGeom prst="rect">
            <a:avLst/>
          </a:prstGeom>
          <a:noFill/>
        </p:spPr>
        <p:txBody>
          <a:bodyPr wrap="square" rtlCol="0">
            <a:spAutoFit/>
          </a:bodyPr>
          <a:lstStyle/>
          <a:p>
            <a:r>
              <a:rPr lang="zh-CN" altLang="en-US" b="1" dirty="0">
                <a:solidFill>
                  <a:schemeClr val="lt1"/>
                </a:solidFill>
                <a:sym typeface="+mn-ea"/>
              </a:rPr>
              <a:t>第</a:t>
            </a:r>
            <a:r>
              <a:rPr lang="en-US" altLang="zh-CN" b="1" dirty="0">
                <a:solidFill>
                  <a:schemeClr val="lt1"/>
                </a:solidFill>
                <a:sym typeface="+mn-ea"/>
              </a:rPr>
              <a:t>4</a:t>
            </a:r>
            <a:r>
              <a:rPr lang="zh-CN" altLang="en-US" b="1" dirty="0">
                <a:solidFill>
                  <a:schemeClr val="lt1"/>
                </a:solidFill>
                <a:sym typeface="+mn-ea"/>
              </a:rPr>
              <a:t>章 数据清洗与准备</a:t>
            </a:r>
            <a:endParaRPr kumimoji="0" lang="zh-CN" altLang="en-US" b="1" i="0" u="none" strike="noStrike" kern="1200" cap="none" spc="0" normalizeH="0" baseline="0" noProof="0" dirty="0">
              <a:ln>
                <a:noFill/>
              </a:ln>
              <a:solidFill>
                <a:schemeClr val="lt1"/>
              </a:solidFill>
              <a:effectLst/>
              <a:uLnTx/>
              <a:uFillTx/>
              <a:latin typeface="微软雅黑" panose="020B0503020204020204" charset="-122"/>
              <a:ea typeface="微软雅黑" panose="020B0503020204020204" charset="-122"/>
              <a:cs typeface="微软雅黑" panose="020B0503020204020204" charset="-122"/>
            </a:endParaRPr>
          </a:p>
        </p:txBody>
      </p:sp>
      <p:pic>
        <p:nvPicPr>
          <p:cNvPr id="3" name="图片 2"/>
          <p:cNvPicPr>
            <a:picLocks noChangeAspect="1"/>
          </p:cNvPicPr>
          <p:nvPr/>
        </p:nvPicPr>
        <p:blipFill>
          <a:blip r:embed="rId9"/>
          <a:stretch>
            <a:fillRect/>
          </a:stretch>
        </p:blipFill>
        <p:spPr>
          <a:xfrm>
            <a:off x="2185988" y="906780"/>
            <a:ext cx="7820025" cy="5377180"/>
          </a:xfrm>
          <a:prstGeom prst="rect">
            <a:avLst/>
          </a:prstGeom>
        </p:spPr>
      </p:pic>
      <p:sp>
        <p:nvSpPr>
          <p:cNvPr id="5" name="文本框 4"/>
          <p:cNvSpPr txBox="1"/>
          <p:nvPr/>
        </p:nvSpPr>
        <p:spPr>
          <a:xfrm rot="16200000">
            <a:off x="-782955" y="2818765"/>
            <a:ext cx="4614545" cy="1569720"/>
          </a:xfrm>
          <a:prstGeom prst="rect">
            <a:avLst/>
          </a:prstGeom>
          <a:noFill/>
        </p:spPr>
        <p:txBody>
          <a:bodyPr vert="vert" wrap="square" rtlCol="0">
            <a:spAutoFit/>
          </a:bodyPr>
          <a:p>
            <a:r>
              <a:rPr lang="zh-CN" altLang="en-US" sz="3200">
                <a:solidFill>
                  <a:schemeClr val="bg1"/>
                </a:solidFill>
                <a:latin typeface="黑体" panose="02010609060101010101" charset="-122"/>
                <a:ea typeface="黑体" panose="02010609060101010101" charset="-122"/>
                <a:cs typeface="黑体" panose="02010609060101010101" charset="-122"/>
              </a:rPr>
              <a:t>Python 内</a:t>
            </a:r>
            <a:endParaRPr lang="zh-CN" altLang="en-US" sz="3200">
              <a:solidFill>
                <a:schemeClr val="bg1"/>
              </a:solidFill>
              <a:latin typeface="黑体" panose="02010609060101010101" charset="-122"/>
              <a:ea typeface="黑体" panose="02010609060101010101" charset="-122"/>
              <a:cs typeface="黑体" panose="02010609060101010101" charset="-122"/>
            </a:endParaRPr>
          </a:p>
          <a:p>
            <a:r>
              <a:rPr lang="zh-CN" altLang="en-US" sz="3200">
                <a:solidFill>
                  <a:schemeClr val="bg1"/>
                </a:solidFill>
                <a:latin typeface="黑体" panose="02010609060101010101" charset="-122"/>
                <a:ea typeface="黑体" panose="02010609060101010101" charset="-122"/>
                <a:cs typeface="黑体" panose="02010609060101010101" charset="-122"/>
              </a:rPr>
              <a:t>置</a:t>
            </a:r>
            <a:endParaRPr lang="zh-CN" altLang="en-US" sz="3200">
              <a:solidFill>
                <a:schemeClr val="bg1"/>
              </a:solidFill>
              <a:latin typeface="黑体" panose="02010609060101010101" charset="-122"/>
              <a:ea typeface="黑体" panose="02010609060101010101" charset="-122"/>
              <a:cs typeface="黑体" panose="02010609060101010101" charset="-122"/>
            </a:endParaRPr>
          </a:p>
          <a:p>
            <a:r>
              <a:rPr lang="zh-CN" altLang="en-US" sz="3200">
                <a:solidFill>
                  <a:schemeClr val="bg1"/>
                </a:solidFill>
                <a:latin typeface="黑体" panose="02010609060101010101" charset="-122"/>
                <a:ea typeface="黑体" panose="02010609060101010101" charset="-122"/>
                <a:cs typeface="黑体" panose="02010609060101010101" charset="-122"/>
              </a:rPr>
              <a:t>的</a:t>
            </a:r>
            <a:endParaRPr lang="zh-CN" altLang="en-US" sz="3200">
              <a:solidFill>
                <a:schemeClr val="bg1"/>
              </a:solidFill>
              <a:latin typeface="黑体" panose="02010609060101010101" charset="-122"/>
              <a:ea typeface="黑体" panose="02010609060101010101" charset="-122"/>
              <a:cs typeface="黑体" panose="02010609060101010101" charset="-122"/>
            </a:endParaRPr>
          </a:p>
          <a:p>
            <a:r>
              <a:rPr lang="zh-CN" altLang="en-US" sz="3200">
                <a:solidFill>
                  <a:schemeClr val="bg1"/>
                </a:solidFill>
                <a:latin typeface="黑体" panose="02010609060101010101" charset="-122"/>
                <a:ea typeface="黑体" panose="02010609060101010101" charset="-122"/>
                <a:cs typeface="黑体" panose="02010609060101010101" charset="-122"/>
              </a:rPr>
              <a:t>字</a:t>
            </a:r>
            <a:endParaRPr lang="zh-CN" altLang="en-US" sz="3200">
              <a:solidFill>
                <a:schemeClr val="bg1"/>
              </a:solidFill>
              <a:latin typeface="黑体" panose="02010609060101010101" charset="-122"/>
              <a:ea typeface="黑体" panose="02010609060101010101" charset="-122"/>
              <a:cs typeface="黑体" panose="02010609060101010101" charset="-122"/>
            </a:endParaRPr>
          </a:p>
          <a:p>
            <a:r>
              <a:rPr lang="zh-CN" altLang="en-US" sz="3200">
                <a:solidFill>
                  <a:schemeClr val="bg1"/>
                </a:solidFill>
                <a:latin typeface="黑体" panose="02010609060101010101" charset="-122"/>
                <a:ea typeface="黑体" panose="02010609060101010101" charset="-122"/>
                <a:cs typeface="黑体" panose="02010609060101010101" charset="-122"/>
              </a:rPr>
              <a:t>符</a:t>
            </a:r>
            <a:endParaRPr lang="zh-CN" altLang="en-US" sz="3200">
              <a:solidFill>
                <a:schemeClr val="bg1"/>
              </a:solidFill>
              <a:latin typeface="黑体" panose="02010609060101010101" charset="-122"/>
              <a:ea typeface="黑体" panose="02010609060101010101" charset="-122"/>
              <a:cs typeface="黑体" panose="02010609060101010101" charset="-122"/>
            </a:endParaRPr>
          </a:p>
          <a:p>
            <a:r>
              <a:rPr lang="zh-CN" altLang="en-US" sz="3200">
                <a:solidFill>
                  <a:schemeClr val="bg1"/>
                </a:solidFill>
                <a:latin typeface="黑体" panose="02010609060101010101" charset="-122"/>
                <a:ea typeface="黑体" panose="02010609060101010101" charset="-122"/>
                <a:cs typeface="黑体" panose="02010609060101010101" charset="-122"/>
              </a:rPr>
              <a:t>串</a:t>
            </a:r>
            <a:endParaRPr lang="zh-CN" altLang="en-US" sz="3200">
              <a:solidFill>
                <a:schemeClr val="bg1"/>
              </a:solidFill>
              <a:latin typeface="黑体" panose="02010609060101010101" charset="-122"/>
              <a:ea typeface="黑体" panose="02010609060101010101" charset="-122"/>
              <a:cs typeface="黑体" panose="02010609060101010101" charset="-122"/>
            </a:endParaRPr>
          </a:p>
          <a:p>
            <a:r>
              <a:rPr lang="zh-CN" altLang="en-US" sz="3200">
                <a:solidFill>
                  <a:schemeClr val="bg1"/>
                </a:solidFill>
                <a:latin typeface="黑体" panose="02010609060101010101" charset="-122"/>
                <a:ea typeface="黑体" panose="02010609060101010101" charset="-122"/>
                <a:cs typeface="黑体" panose="02010609060101010101" charset="-122"/>
              </a:rPr>
              <a:t>方</a:t>
            </a:r>
            <a:endParaRPr lang="zh-CN" altLang="en-US" sz="3200">
              <a:solidFill>
                <a:schemeClr val="bg1"/>
              </a:solidFill>
              <a:latin typeface="黑体" panose="02010609060101010101" charset="-122"/>
              <a:ea typeface="黑体" panose="02010609060101010101" charset="-122"/>
              <a:cs typeface="黑体" panose="02010609060101010101" charset="-122"/>
            </a:endParaRPr>
          </a:p>
          <a:p>
            <a:r>
              <a:rPr lang="zh-CN" altLang="en-US" sz="3200">
                <a:solidFill>
                  <a:schemeClr val="bg1"/>
                </a:solidFill>
                <a:latin typeface="黑体" panose="02010609060101010101" charset="-122"/>
                <a:ea typeface="黑体" panose="02010609060101010101" charset="-122"/>
                <a:cs typeface="黑体" panose="02010609060101010101" charset="-122"/>
              </a:rPr>
              <a:t>法</a:t>
            </a:r>
            <a:endParaRPr lang="zh-CN" altLang="en-US" sz="3200">
              <a:solidFill>
                <a:schemeClr val="bg1"/>
              </a:solidFill>
              <a:latin typeface="黑体" panose="02010609060101010101" charset="-122"/>
              <a:ea typeface="黑体" panose="02010609060101010101" charset="-122"/>
              <a:cs typeface="黑体" panose="02010609060101010101" charset="-122"/>
            </a:endParaRPr>
          </a:p>
        </p:txBody>
      </p:sp>
    </p:spTree>
    <p:custDataLst>
      <p:tags r:id="rId10"/>
    </p:custDataLst>
  </p:cSld>
  <p:clrMapOvr>
    <a:masterClrMapping/>
  </p:clrMapOvr>
  <p:transition>
    <p:cove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userDrawn="1">
            <p:custDataLst>
              <p:tags r:id="rId1"/>
            </p:custDataLst>
          </p:nvPr>
        </p:nvGrpSpPr>
        <p:grpSpPr>
          <a:xfrm>
            <a:off x="-17015" y="-1269"/>
            <a:ext cx="1660214" cy="1617784"/>
            <a:chOff x="-17015" y="1"/>
            <a:chExt cx="1660214" cy="1617784"/>
          </a:xfrm>
        </p:grpSpPr>
        <p:sp>
          <p:nvSpPr>
            <p:cNvPr id="33" name="任意多边形 4"/>
            <p:cNvSpPr/>
            <p:nvPr>
              <p:custDataLst>
                <p:tags r:id="rId2"/>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4" name="任意多边形 5"/>
            <p:cNvSpPr/>
            <p:nvPr>
              <p:custDataLst>
                <p:tags r:id="rId3"/>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5" name="任意多边形 6"/>
            <p:cNvSpPr/>
            <p:nvPr>
              <p:custDataLst>
                <p:tags r:id="rId4"/>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6" name="任意多边形 7"/>
            <p:cNvSpPr/>
            <p:nvPr>
              <p:custDataLst>
                <p:tags r:id="rId5"/>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7" name="任意多边形 8"/>
            <p:cNvSpPr/>
            <p:nvPr>
              <p:custDataLst>
                <p:tags r:id="rId6"/>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grpSp>
        <p:nvGrpSpPr>
          <p:cNvPr id="6" name="组合 5"/>
          <p:cNvGrpSpPr/>
          <p:nvPr/>
        </p:nvGrpSpPr>
        <p:grpSpPr>
          <a:xfrm>
            <a:off x="7726" y="-216374"/>
            <a:ext cx="12184274" cy="6594013"/>
            <a:chOff x="7726" y="-216374"/>
            <a:chExt cx="12184274" cy="6594013"/>
          </a:xfrm>
        </p:grpSpPr>
        <p:sp>
          <p:nvSpPr>
            <p:cNvPr id="7" name="Text Box 7"/>
            <p:cNvSpPr txBox="1">
              <a:spLocks noChangeArrowheads="1"/>
            </p:cNvSpPr>
            <p:nvPr>
              <p:custDataLst>
                <p:tags r:id="rId7"/>
              </p:custDataLst>
            </p:nvPr>
          </p:nvSpPr>
          <p:spPr bwMode="auto">
            <a:xfrm>
              <a:off x="21021" y="-216374"/>
              <a:ext cx="9143999" cy="1082675"/>
            </a:xfrm>
            <a:prstGeom prst="rect">
              <a:avLst/>
            </a:prstGeom>
            <a:noFill/>
            <a:ln w="9525" algn="ctr">
              <a:noFill/>
              <a:miter lim="800000"/>
            </a:ln>
          </p:spPr>
          <p:txBody>
            <a:bodyPr wrap="square" lIns="68544" tIns="34272" rIns="68544" bIns="34272" anchor="ctr">
              <a:spAutoFit/>
            </a:bodyPr>
            <a:lstStyle/>
            <a:p>
              <a:pPr fontAlgn="base">
                <a:lnSpc>
                  <a:spcPct val="150000"/>
                </a:lnSpc>
                <a:spcBef>
                  <a:spcPct val="0"/>
                </a:spcBef>
                <a:spcAft>
                  <a:spcPct val="0"/>
                </a:spcAft>
              </a:pPr>
              <a:r>
                <a:rPr lang="zh-CN" altLang="en-US" sz="4400" b="1" dirty="0">
                  <a:solidFill>
                    <a:schemeClr val="lt1"/>
                  </a:solidFill>
                  <a:latin typeface="微软雅黑" panose="020B0503020204020204" charset="-122"/>
                  <a:ea typeface="微软雅黑" panose="020B0503020204020204" charset="-122"/>
                  <a:sym typeface="+mn-ea"/>
                </a:rPr>
                <a:t>4.3.2 正则表达式 </a:t>
              </a:r>
              <a:endParaRPr lang="zh-CN" altLang="en-US" sz="4400" b="1" dirty="0">
                <a:solidFill>
                  <a:schemeClr val="lt1"/>
                </a:solidFill>
                <a:latin typeface="微软雅黑" panose="020B0503020204020204" charset="-122"/>
                <a:ea typeface="微软雅黑" panose="020B0503020204020204" charset="-122"/>
              </a:endParaRPr>
            </a:p>
          </p:txBody>
        </p:sp>
        <p:cxnSp>
          <p:nvCxnSpPr>
            <p:cNvPr id="9" name="直接连接符 8"/>
            <p:cNvCxnSpPr/>
            <p:nvPr/>
          </p:nvCxnSpPr>
          <p:spPr>
            <a:xfrm>
              <a:off x="10510" y="828598"/>
              <a:ext cx="12170979"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7726" y="6377639"/>
              <a:ext cx="12184274"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grpSp>
      <p:sp>
        <p:nvSpPr>
          <p:cNvPr id="4" name="文本框 3"/>
          <p:cNvSpPr txBox="1"/>
          <p:nvPr>
            <p:custDataLst>
              <p:tags r:id="rId8"/>
            </p:custDataLst>
          </p:nvPr>
        </p:nvSpPr>
        <p:spPr>
          <a:xfrm>
            <a:off x="0" y="6438514"/>
            <a:ext cx="5228589" cy="368300"/>
          </a:xfrm>
          <a:prstGeom prst="rect">
            <a:avLst/>
          </a:prstGeom>
          <a:noFill/>
        </p:spPr>
        <p:txBody>
          <a:bodyPr wrap="square" rtlCol="0">
            <a:spAutoFit/>
          </a:bodyPr>
          <a:lstStyle/>
          <a:p>
            <a:r>
              <a:rPr lang="zh-CN" altLang="en-US" b="1" dirty="0">
                <a:solidFill>
                  <a:schemeClr val="lt1"/>
                </a:solidFill>
                <a:sym typeface="+mn-ea"/>
              </a:rPr>
              <a:t>第</a:t>
            </a:r>
            <a:r>
              <a:rPr lang="en-US" altLang="zh-CN" b="1" dirty="0">
                <a:solidFill>
                  <a:schemeClr val="lt1"/>
                </a:solidFill>
                <a:sym typeface="+mn-ea"/>
              </a:rPr>
              <a:t>4</a:t>
            </a:r>
            <a:r>
              <a:rPr lang="zh-CN" altLang="en-US" b="1" dirty="0">
                <a:solidFill>
                  <a:schemeClr val="lt1"/>
                </a:solidFill>
                <a:sym typeface="+mn-ea"/>
              </a:rPr>
              <a:t>章 数据清洗与准备</a:t>
            </a:r>
            <a:endParaRPr kumimoji="0" lang="zh-CN" altLang="en-US" b="1" i="0" u="none" strike="noStrike" kern="1200" cap="none" spc="0" normalizeH="0" baseline="0" noProof="0" dirty="0">
              <a:ln>
                <a:noFill/>
              </a:ln>
              <a:solidFill>
                <a:schemeClr val="lt1"/>
              </a:solidFill>
              <a:effectLst/>
              <a:uLnTx/>
              <a:uFillTx/>
              <a:latin typeface="微软雅黑" panose="020B0503020204020204" charset="-122"/>
              <a:ea typeface="微软雅黑" panose="020B0503020204020204" charset="-122"/>
              <a:cs typeface="微软雅黑" panose="020B0503020204020204" charset="-122"/>
            </a:endParaRPr>
          </a:p>
        </p:txBody>
      </p:sp>
      <p:pic>
        <p:nvPicPr>
          <p:cNvPr id="2" name="图片 1"/>
          <p:cNvPicPr>
            <a:picLocks noChangeAspect="1"/>
          </p:cNvPicPr>
          <p:nvPr/>
        </p:nvPicPr>
        <p:blipFill>
          <a:blip r:embed="rId9"/>
          <a:stretch>
            <a:fillRect/>
          </a:stretch>
        </p:blipFill>
        <p:spPr>
          <a:xfrm>
            <a:off x="162560" y="1630680"/>
            <a:ext cx="11882755" cy="4555490"/>
          </a:xfrm>
          <a:prstGeom prst="rect">
            <a:avLst/>
          </a:prstGeom>
        </p:spPr>
      </p:pic>
      <p:sp>
        <p:nvSpPr>
          <p:cNvPr id="3" name="文本框 2"/>
          <p:cNvSpPr txBox="1"/>
          <p:nvPr/>
        </p:nvSpPr>
        <p:spPr>
          <a:xfrm>
            <a:off x="4494213" y="904875"/>
            <a:ext cx="3203575" cy="583565"/>
          </a:xfrm>
          <a:prstGeom prst="rect">
            <a:avLst/>
          </a:prstGeom>
          <a:noFill/>
        </p:spPr>
        <p:txBody>
          <a:bodyPr wrap="square" rtlCol="0">
            <a:spAutoFit/>
          </a:bodyPr>
          <a:p>
            <a:r>
              <a:rPr lang="zh-CN" altLang="en-US" sz="3200">
                <a:solidFill>
                  <a:schemeClr val="bg1"/>
                </a:solidFill>
                <a:latin typeface="黑体" panose="02010609060101010101" charset="-122"/>
                <a:ea typeface="黑体" panose="02010609060101010101" charset="-122"/>
              </a:rPr>
              <a:t>正则表达式方法</a:t>
            </a:r>
            <a:endParaRPr lang="zh-CN" altLang="en-US" sz="3200">
              <a:solidFill>
                <a:schemeClr val="bg1"/>
              </a:solidFill>
              <a:latin typeface="黑体" panose="02010609060101010101" charset="-122"/>
              <a:ea typeface="黑体" panose="02010609060101010101" charset="-122"/>
            </a:endParaRPr>
          </a:p>
        </p:txBody>
      </p:sp>
    </p:spTree>
    <p:custDataLst>
      <p:tags r:id="rId10"/>
    </p:custDataLst>
  </p:cSld>
  <p:clrMapOvr>
    <a:masterClrMapping/>
  </p:clrMapOvr>
  <p:transition>
    <p:cove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userDrawn="1">
            <p:custDataLst>
              <p:tags r:id="rId1"/>
            </p:custDataLst>
          </p:nvPr>
        </p:nvGrpSpPr>
        <p:grpSpPr>
          <a:xfrm>
            <a:off x="-17015" y="-1269"/>
            <a:ext cx="1660214" cy="1617784"/>
            <a:chOff x="-17015" y="1"/>
            <a:chExt cx="1660214" cy="1617784"/>
          </a:xfrm>
        </p:grpSpPr>
        <p:sp>
          <p:nvSpPr>
            <p:cNvPr id="33" name="任意多边形 4"/>
            <p:cNvSpPr/>
            <p:nvPr>
              <p:custDataLst>
                <p:tags r:id="rId2"/>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4" name="任意多边形 5"/>
            <p:cNvSpPr/>
            <p:nvPr>
              <p:custDataLst>
                <p:tags r:id="rId3"/>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5" name="任意多边形 6"/>
            <p:cNvSpPr/>
            <p:nvPr>
              <p:custDataLst>
                <p:tags r:id="rId4"/>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6" name="任意多边形 7"/>
            <p:cNvSpPr/>
            <p:nvPr>
              <p:custDataLst>
                <p:tags r:id="rId5"/>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7" name="任意多边形 8"/>
            <p:cNvSpPr/>
            <p:nvPr>
              <p:custDataLst>
                <p:tags r:id="rId6"/>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grpSp>
        <p:nvGrpSpPr>
          <p:cNvPr id="6" name="组合 5"/>
          <p:cNvGrpSpPr/>
          <p:nvPr/>
        </p:nvGrpSpPr>
        <p:grpSpPr>
          <a:xfrm>
            <a:off x="7726" y="-216374"/>
            <a:ext cx="12184274" cy="6594013"/>
            <a:chOff x="7726" y="-216374"/>
            <a:chExt cx="12184274" cy="6594013"/>
          </a:xfrm>
        </p:grpSpPr>
        <p:sp>
          <p:nvSpPr>
            <p:cNvPr id="7" name="Text Box 7"/>
            <p:cNvSpPr txBox="1">
              <a:spLocks noChangeArrowheads="1"/>
            </p:cNvSpPr>
            <p:nvPr>
              <p:custDataLst>
                <p:tags r:id="rId7"/>
              </p:custDataLst>
            </p:nvPr>
          </p:nvSpPr>
          <p:spPr bwMode="auto">
            <a:xfrm>
              <a:off x="21021" y="-216374"/>
              <a:ext cx="9143999" cy="1082675"/>
            </a:xfrm>
            <a:prstGeom prst="rect">
              <a:avLst/>
            </a:prstGeom>
            <a:noFill/>
            <a:ln w="9525" algn="ctr">
              <a:noFill/>
              <a:miter lim="800000"/>
            </a:ln>
          </p:spPr>
          <p:txBody>
            <a:bodyPr wrap="square" lIns="68544" tIns="34272" rIns="68544" bIns="34272" anchor="ctr">
              <a:spAutoFit/>
            </a:bodyPr>
            <a:lstStyle/>
            <a:p>
              <a:pPr fontAlgn="base">
                <a:lnSpc>
                  <a:spcPct val="150000"/>
                </a:lnSpc>
                <a:spcBef>
                  <a:spcPct val="0"/>
                </a:spcBef>
                <a:spcAft>
                  <a:spcPct val="0"/>
                </a:spcAft>
              </a:pPr>
              <a:r>
                <a:rPr lang="zh-CN" altLang="en-US" sz="4400" b="1" dirty="0">
                  <a:solidFill>
                    <a:schemeClr val="lt1"/>
                  </a:solidFill>
                  <a:latin typeface="微软雅黑" panose="020B0503020204020204" charset="-122"/>
                  <a:ea typeface="微软雅黑" panose="020B0503020204020204" charset="-122"/>
                  <a:sym typeface="+mn-ea"/>
                </a:rPr>
                <a:t>4.3.3 pandas 的矢量化字符串函数 </a:t>
              </a:r>
              <a:endParaRPr lang="zh-CN" altLang="en-US" sz="4400" b="1" dirty="0">
                <a:solidFill>
                  <a:schemeClr val="lt1"/>
                </a:solidFill>
                <a:latin typeface="微软雅黑" panose="020B0503020204020204" charset="-122"/>
                <a:ea typeface="微软雅黑" panose="020B0503020204020204" charset="-122"/>
              </a:endParaRPr>
            </a:p>
          </p:txBody>
        </p:sp>
        <p:cxnSp>
          <p:nvCxnSpPr>
            <p:cNvPr id="9" name="直接连接符 8"/>
            <p:cNvCxnSpPr/>
            <p:nvPr/>
          </p:nvCxnSpPr>
          <p:spPr>
            <a:xfrm>
              <a:off x="10510" y="828598"/>
              <a:ext cx="12170979"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7726" y="6377639"/>
              <a:ext cx="12184274"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grpSp>
      <p:sp>
        <p:nvSpPr>
          <p:cNvPr id="4" name="文本框 3"/>
          <p:cNvSpPr txBox="1"/>
          <p:nvPr>
            <p:custDataLst>
              <p:tags r:id="rId8"/>
            </p:custDataLst>
          </p:nvPr>
        </p:nvSpPr>
        <p:spPr>
          <a:xfrm>
            <a:off x="0" y="6438514"/>
            <a:ext cx="5228589" cy="368300"/>
          </a:xfrm>
          <a:prstGeom prst="rect">
            <a:avLst/>
          </a:prstGeom>
          <a:noFill/>
        </p:spPr>
        <p:txBody>
          <a:bodyPr wrap="square" rtlCol="0">
            <a:spAutoFit/>
          </a:bodyPr>
          <a:lstStyle/>
          <a:p>
            <a:r>
              <a:rPr lang="zh-CN" altLang="en-US" b="1" dirty="0">
                <a:solidFill>
                  <a:schemeClr val="lt1"/>
                </a:solidFill>
                <a:sym typeface="+mn-ea"/>
              </a:rPr>
              <a:t>第</a:t>
            </a:r>
            <a:r>
              <a:rPr lang="en-US" altLang="zh-CN" b="1" dirty="0">
                <a:solidFill>
                  <a:schemeClr val="lt1"/>
                </a:solidFill>
                <a:sym typeface="+mn-ea"/>
              </a:rPr>
              <a:t>4</a:t>
            </a:r>
            <a:r>
              <a:rPr lang="zh-CN" altLang="en-US" b="1" dirty="0">
                <a:solidFill>
                  <a:schemeClr val="lt1"/>
                </a:solidFill>
                <a:sym typeface="+mn-ea"/>
              </a:rPr>
              <a:t>章 数据清洗与准备</a:t>
            </a:r>
            <a:endParaRPr kumimoji="0" lang="zh-CN" altLang="en-US" b="1" i="0" u="none" strike="noStrike" kern="1200" cap="none" spc="0" normalizeH="0" baseline="0" noProof="0" dirty="0">
              <a:ln>
                <a:noFill/>
              </a:ln>
              <a:solidFill>
                <a:schemeClr val="lt1"/>
              </a:solidFill>
              <a:effectLst/>
              <a:uLnTx/>
              <a:uFillTx/>
              <a:latin typeface="微软雅黑" panose="020B0503020204020204" charset="-122"/>
              <a:ea typeface="微软雅黑" panose="020B0503020204020204" charset="-122"/>
              <a:cs typeface="微软雅黑" panose="020B0503020204020204" charset="-122"/>
            </a:endParaRPr>
          </a:p>
        </p:txBody>
      </p:sp>
      <p:pic>
        <p:nvPicPr>
          <p:cNvPr id="2" name="图片 1"/>
          <p:cNvPicPr>
            <a:picLocks noChangeAspect="1"/>
          </p:cNvPicPr>
          <p:nvPr/>
        </p:nvPicPr>
        <p:blipFill>
          <a:blip r:embed="rId9"/>
          <a:stretch>
            <a:fillRect/>
          </a:stretch>
        </p:blipFill>
        <p:spPr>
          <a:xfrm>
            <a:off x="55880" y="2484755"/>
            <a:ext cx="6196965" cy="2585720"/>
          </a:xfrm>
          <a:prstGeom prst="rect">
            <a:avLst/>
          </a:prstGeom>
        </p:spPr>
      </p:pic>
      <p:pic>
        <p:nvPicPr>
          <p:cNvPr id="3" name="图片 2"/>
          <p:cNvPicPr>
            <a:picLocks noChangeAspect="1"/>
          </p:cNvPicPr>
          <p:nvPr/>
        </p:nvPicPr>
        <p:blipFill>
          <a:blip r:embed="rId10"/>
          <a:stretch>
            <a:fillRect/>
          </a:stretch>
        </p:blipFill>
        <p:spPr>
          <a:xfrm>
            <a:off x="6503670" y="2490470"/>
            <a:ext cx="5631815" cy="2590165"/>
          </a:xfrm>
          <a:prstGeom prst="rect">
            <a:avLst/>
          </a:prstGeom>
        </p:spPr>
      </p:pic>
      <p:sp>
        <p:nvSpPr>
          <p:cNvPr id="5" name="文本框 4"/>
          <p:cNvSpPr txBox="1"/>
          <p:nvPr/>
        </p:nvSpPr>
        <p:spPr>
          <a:xfrm>
            <a:off x="3822383" y="1620520"/>
            <a:ext cx="4547235" cy="583565"/>
          </a:xfrm>
          <a:prstGeom prst="rect">
            <a:avLst/>
          </a:prstGeom>
          <a:noFill/>
        </p:spPr>
        <p:txBody>
          <a:bodyPr wrap="square" rtlCol="0">
            <a:spAutoFit/>
          </a:bodyPr>
          <a:p>
            <a:r>
              <a:rPr lang="zh-CN" altLang="en-US" sz="3200">
                <a:solidFill>
                  <a:schemeClr val="bg1"/>
                </a:solidFill>
                <a:latin typeface="黑体" panose="02010609060101010101" charset="-122"/>
                <a:ea typeface="黑体" panose="02010609060101010101" charset="-122"/>
              </a:rPr>
              <a:t>部分矢量化字符串方法</a:t>
            </a:r>
            <a:endParaRPr lang="zh-CN" altLang="en-US" sz="3200">
              <a:solidFill>
                <a:schemeClr val="bg1"/>
              </a:solidFill>
              <a:latin typeface="黑体" panose="02010609060101010101" charset="-122"/>
              <a:ea typeface="黑体" panose="02010609060101010101" charset="-122"/>
            </a:endParaRPr>
          </a:p>
        </p:txBody>
      </p:sp>
    </p:spTree>
    <p:custDataLst>
      <p:tags r:id="rId11"/>
    </p:custDataLst>
  </p:cSld>
  <p:clrMapOvr>
    <a:masterClrMapping/>
  </p:clrMapOvr>
  <p:transition>
    <p:cove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custDataLst>
              <p:tags r:id="rId1"/>
            </p:custDataLst>
          </p:nvPr>
        </p:nvSpPr>
        <p:spPr/>
        <p:txBody>
          <a:bodyPr/>
          <a:p>
            <a:pPr marL="0" lvl="0" indent="0" algn="ctr">
              <a:lnSpc>
                <a:spcPct val="100000"/>
              </a:lnSpc>
              <a:spcBef>
                <a:spcPts val="0"/>
              </a:spcBef>
              <a:spcAft>
                <a:spcPts val="0"/>
              </a:spcAft>
              <a:buSzPct val="100000"/>
              <a:buNone/>
            </a:pPr>
            <a:r>
              <a:rPr lang="zh-CN" altLang="en-US" sz="5400" strike="noStrike" baseline="0" dirty="0">
                <a:solidFill>
                  <a:schemeClr val="lt1"/>
                </a:solidFill>
              </a:rPr>
              <a:t>谢 谢 聆 听</a:t>
            </a:r>
            <a:endParaRPr lang="zh-CN" altLang="en-US" sz="5400" strike="noStrike" baseline="0" dirty="0">
              <a:solidFill>
                <a:schemeClr val="lt1"/>
              </a:solidFill>
            </a:endParaRPr>
          </a:p>
        </p:txBody>
      </p:sp>
      <p:sp>
        <p:nvSpPr>
          <p:cNvPr id="5" name="文本占位符 4"/>
          <p:cNvSpPr>
            <a:spLocks noGrp="1"/>
          </p:cNvSpPr>
          <p:nvPr>
            <p:ph type="body" sz="quarter" idx="13"/>
            <p:custDataLst>
              <p:tags r:id="rId2"/>
            </p:custDataLst>
          </p:nvPr>
        </p:nvSpPr>
        <p:spPr/>
        <p:txBody>
          <a:bodyPr/>
          <a:p>
            <a:pPr marL="0" lvl="0" indent="0" algn="ctr">
              <a:lnSpc>
                <a:spcPct val="130000"/>
              </a:lnSpc>
              <a:spcBef>
                <a:spcPts val="0"/>
              </a:spcBef>
              <a:spcAft>
                <a:spcPts val="1000"/>
              </a:spcAft>
              <a:buSzPct val="100000"/>
              <a:buNone/>
            </a:pPr>
            <a:r>
              <a:rPr lang="zh-CN" dirty="0">
                <a:solidFill>
                  <a:schemeClr val="lt1"/>
                </a:solidFill>
                <a:sym typeface="+mn-ea"/>
              </a:rPr>
              <a:t>《数据清洗与治理》教学课件</a:t>
            </a:r>
            <a:endParaRPr lang="zh-CN" altLang="en-US" sz="2200" dirty="0">
              <a:solidFill>
                <a:schemeClr val="lt1"/>
              </a:solidFill>
            </a:endParaRPr>
          </a:p>
        </p:txBody>
      </p:sp>
    </p:spTree>
    <p:custDataLst>
      <p:tags r:id="rId3"/>
    </p:custData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标题 12"/>
          <p:cNvSpPr>
            <a:spLocks noGrp="1"/>
          </p:cNvSpPr>
          <p:nvPr>
            <p:ph type="title"/>
            <p:custDataLst>
              <p:tags r:id="rId1"/>
            </p:custDataLst>
          </p:nvPr>
        </p:nvSpPr>
        <p:spPr>
          <a:xfrm>
            <a:off x="5138058" y="2926805"/>
            <a:ext cx="6923314" cy="1004575"/>
          </a:xfrm>
        </p:spPr>
        <p:txBody>
          <a:bodyPr>
            <a:noAutofit/>
          </a:bodyPr>
          <a:p>
            <a:pPr marL="0" indent="0" algn="l">
              <a:lnSpc>
                <a:spcPct val="100000"/>
              </a:lnSpc>
              <a:spcBef>
                <a:spcPts val="0"/>
              </a:spcBef>
              <a:spcAft>
                <a:spcPts val="0"/>
              </a:spcAft>
              <a:buSzPct val="100000"/>
              <a:buNone/>
            </a:pPr>
            <a:r>
              <a:rPr lang="zh-CN" altLang="en-US" sz="4000" dirty="0">
                <a:solidFill>
                  <a:schemeClr val="lt1"/>
                </a:solidFill>
                <a:sym typeface="+mn-ea"/>
              </a:rPr>
              <a:t>第</a:t>
            </a:r>
            <a:r>
              <a:rPr lang="en-US" altLang="zh-CN" sz="4000" dirty="0">
                <a:solidFill>
                  <a:schemeClr val="lt1"/>
                </a:solidFill>
                <a:sym typeface="+mn-ea"/>
              </a:rPr>
              <a:t>4</a:t>
            </a:r>
            <a:r>
              <a:rPr lang="zh-CN" altLang="en-US" sz="4000" dirty="0">
                <a:solidFill>
                  <a:schemeClr val="lt1"/>
                </a:solidFill>
                <a:sym typeface="+mn-ea"/>
              </a:rPr>
              <a:t>章 数据清洗与准备</a:t>
            </a:r>
            <a:endParaRPr lang="zh-CN" altLang="en-US" sz="4000" dirty="0">
              <a:solidFill>
                <a:schemeClr val="lt1"/>
              </a:solidFill>
              <a:sym typeface="+mn-ea"/>
            </a:endParaRPr>
          </a:p>
        </p:txBody>
      </p:sp>
      <p:sp>
        <p:nvSpPr>
          <p:cNvPr id="14" name="文本占位符 13"/>
          <p:cNvSpPr>
            <a:spLocks noGrp="1"/>
          </p:cNvSpPr>
          <p:nvPr>
            <p:ph type="body" idx="1"/>
            <p:custDataLst>
              <p:tags r:id="rId2"/>
            </p:custDataLst>
          </p:nvPr>
        </p:nvSpPr>
        <p:spPr>
          <a:xfrm>
            <a:off x="5137785" y="4231640"/>
            <a:ext cx="6923405" cy="2025650"/>
          </a:xfrm>
        </p:spPr>
        <p:txBody>
          <a:bodyPr>
            <a:noAutofit/>
          </a:bodyPr>
          <a:p>
            <a:pPr marL="0" lvl="0" indent="0" algn="l">
              <a:lnSpc>
                <a:spcPct val="100000"/>
              </a:lnSpc>
              <a:spcBef>
                <a:spcPts val="0"/>
              </a:spcBef>
              <a:spcAft>
                <a:spcPts val="0"/>
              </a:spcAft>
              <a:buSzPct val="100000"/>
              <a:buNone/>
            </a:pPr>
            <a:r>
              <a:rPr lang="zh-CN" altLang="en-US" sz="2000" dirty="0">
                <a:solidFill>
                  <a:schemeClr val="lt1"/>
                </a:solidFill>
                <a:sym typeface="+mn-ea"/>
              </a:rPr>
              <a:t>4.1数据清洗处理</a:t>
            </a:r>
            <a:endParaRPr lang="zh-CN" altLang="en-US" sz="2000" dirty="0">
              <a:solidFill>
                <a:schemeClr val="lt1"/>
              </a:solidFill>
              <a:sym typeface="+mn-ea"/>
            </a:endParaRPr>
          </a:p>
          <a:p>
            <a:pPr marL="0" lvl="0" indent="0" algn="l">
              <a:lnSpc>
                <a:spcPct val="100000"/>
              </a:lnSpc>
              <a:spcBef>
                <a:spcPts val="0"/>
              </a:spcBef>
              <a:spcAft>
                <a:spcPts val="0"/>
              </a:spcAft>
              <a:buSzPct val="100000"/>
              <a:buNone/>
            </a:pPr>
            <a:r>
              <a:rPr lang="zh-CN" altLang="en-US" sz="2000" dirty="0">
                <a:solidFill>
                  <a:schemeClr val="lt1"/>
                </a:solidFill>
                <a:sym typeface="+mn-ea"/>
              </a:rPr>
              <a:t>4.2数据转换</a:t>
            </a:r>
            <a:endParaRPr lang="zh-CN" altLang="en-US" sz="2000" dirty="0">
              <a:solidFill>
                <a:schemeClr val="lt1"/>
              </a:solidFill>
              <a:sym typeface="+mn-ea"/>
            </a:endParaRPr>
          </a:p>
          <a:p>
            <a:pPr marL="0" lvl="0" indent="0" algn="l">
              <a:lnSpc>
                <a:spcPct val="100000"/>
              </a:lnSpc>
              <a:spcBef>
                <a:spcPts val="0"/>
              </a:spcBef>
              <a:spcAft>
                <a:spcPts val="0"/>
              </a:spcAft>
              <a:buSzPct val="100000"/>
              <a:buNone/>
            </a:pPr>
            <a:r>
              <a:rPr lang="zh-CN" altLang="en-US" sz="2000" dirty="0">
                <a:solidFill>
                  <a:schemeClr val="lt1"/>
                </a:solidFill>
                <a:sym typeface="+mn-ea"/>
              </a:rPr>
              <a:t>4.3字符串操作</a:t>
            </a:r>
            <a:endParaRPr lang="zh-CN" altLang="en-US" sz="2000" dirty="0">
              <a:solidFill>
                <a:schemeClr val="lt1"/>
              </a:solidFill>
              <a:sym typeface="+mn-ea"/>
            </a:endParaRPr>
          </a:p>
        </p:txBody>
      </p:sp>
      <p:pic>
        <p:nvPicPr>
          <p:cNvPr id="2" name="图片 1" descr="图片1"/>
          <p:cNvPicPr>
            <a:picLocks noChangeAspect="1"/>
          </p:cNvPicPr>
          <p:nvPr>
            <p:custDataLst>
              <p:tags r:id="rId3"/>
            </p:custDataLst>
          </p:nvPr>
        </p:nvPicPr>
        <p:blipFill>
          <a:blip r:embed="rId4"/>
          <a:stretch>
            <a:fillRect/>
          </a:stretch>
        </p:blipFill>
        <p:spPr>
          <a:xfrm>
            <a:off x="6985" y="-3175"/>
            <a:ext cx="5669280" cy="6864350"/>
          </a:xfrm>
          <a:prstGeom prst="rect">
            <a:avLst/>
          </a:prstGeom>
        </p:spPr>
      </p:pic>
    </p:spTree>
    <p:custDataLst>
      <p:tags r:id="rId5"/>
    </p:custDataLst>
  </p:cSld>
  <p:clrMapOvr>
    <a:masterClrMapping/>
  </p:clrMapOvr>
  <p:transition>
    <p:cove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userDrawn="1">
            <p:custDataLst>
              <p:tags r:id="rId1"/>
            </p:custDataLst>
          </p:nvPr>
        </p:nvGrpSpPr>
        <p:grpSpPr>
          <a:xfrm>
            <a:off x="-17015" y="-1269"/>
            <a:ext cx="1660214" cy="1617784"/>
            <a:chOff x="-17015" y="1"/>
            <a:chExt cx="1660214" cy="1617784"/>
          </a:xfrm>
        </p:grpSpPr>
        <p:sp>
          <p:nvSpPr>
            <p:cNvPr id="33" name="任意多边形 4"/>
            <p:cNvSpPr/>
            <p:nvPr>
              <p:custDataLst>
                <p:tags r:id="rId2"/>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4" name="任意多边形 5"/>
            <p:cNvSpPr/>
            <p:nvPr>
              <p:custDataLst>
                <p:tags r:id="rId3"/>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5" name="任意多边形 6"/>
            <p:cNvSpPr/>
            <p:nvPr>
              <p:custDataLst>
                <p:tags r:id="rId4"/>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6" name="任意多边形 7"/>
            <p:cNvSpPr/>
            <p:nvPr>
              <p:custDataLst>
                <p:tags r:id="rId5"/>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7" name="任意多边形 8"/>
            <p:cNvSpPr/>
            <p:nvPr>
              <p:custDataLst>
                <p:tags r:id="rId6"/>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sp>
        <p:nvSpPr>
          <p:cNvPr id="2" name="文本框 1"/>
          <p:cNvSpPr txBox="1"/>
          <p:nvPr/>
        </p:nvSpPr>
        <p:spPr>
          <a:xfrm>
            <a:off x="408940" y="906145"/>
            <a:ext cx="10968990" cy="5360670"/>
          </a:xfrm>
          <a:prstGeom prst="rect">
            <a:avLst/>
          </a:prstGeom>
          <a:noFill/>
        </p:spPr>
        <p:txBody>
          <a:bodyPr wrap="square" rtlCol="0">
            <a:normAutofit fontScale="90000"/>
          </a:bodyPr>
          <a:lstStyle/>
          <a:p>
            <a:pPr indent="504190" defTabSz="514350" fontAlgn="auto">
              <a:lnSpc>
                <a:spcPct val="150000"/>
              </a:lnSpc>
            </a:pPr>
            <a:r>
              <a:rPr sz="2800" b="1" dirty="0">
                <a:solidFill>
                  <a:srgbClr val="FFFFFF"/>
                </a:solidFill>
                <a:latin typeface="微软雅黑" panose="020B0503020204020204" charset="-122"/>
                <a:ea typeface="微软雅黑" panose="020B0503020204020204" charset="-122"/>
                <a:cs typeface="微软雅黑" panose="020B0503020204020204" charset="-122"/>
              </a:rPr>
              <a:t>数据清洗即对数据进行重新审查和校验的过程，目的是删除重复信息，纠正存在的错误，并提供数据一致性。有时，存储在文件和数据库中的数据的格式不适合某个特定的任务，许多研究者都选择使用通用编程语言（</a:t>
            </a:r>
            <a:r>
              <a:rPr lang="zh-CN" sz="2800" b="1" dirty="0">
                <a:solidFill>
                  <a:srgbClr val="FFFFFF"/>
                </a:solidFill>
                <a:latin typeface="微软雅黑" panose="020B0503020204020204" charset="-122"/>
                <a:ea typeface="微软雅黑" panose="020B0503020204020204" charset="-122"/>
                <a:cs typeface="微软雅黑" panose="020B0503020204020204" charset="-122"/>
              </a:rPr>
              <a:t>如</a:t>
            </a:r>
            <a:r>
              <a:rPr sz="2800" b="1" dirty="0">
                <a:solidFill>
                  <a:srgbClr val="FFFFFF"/>
                </a:solidFill>
                <a:latin typeface="微软雅黑" panose="020B0503020204020204" charset="-122"/>
                <a:ea typeface="微软雅黑" panose="020B0503020204020204" charset="-122"/>
                <a:cs typeface="微软雅黑" panose="020B0503020204020204" charset="-122"/>
              </a:rPr>
              <a:t>Python、Perl、R 或 Java）或 UNIX 文本处理工具（如 sed 或 awk）对</a:t>
            </a:r>
            <a:r>
              <a:rPr lang="zh-CN" sz="2800" b="1" dirty="0">
                <a:solidFill>
                  <a:srgbClr val="FFFFFF"/>
                </a:solidFill>
                <a:latin typeface="微软雅黑" panose="020B0503020204020204" charset="-122"/>
                <a:ea typeface="微软雅黑" panose="020B0503020204020204" charset="-122"/>
                <a:cs typeface="微软雅黑" panose="020B0503020204020204" charset="-122"/>
              </a:rPr>
              <a:t>数据</a:t>
            </a:r>
            <a:r>
              <a:rPr sz="2800" b="1" dirty="0">
                <a:solidFill>
                  <a:srgbClr val="FFFFFF"/>
                </a:solidFill>
                <a:latin typeface="微软雅黑" panose="020B0503020204020204" charset="-122"/>
                <a:ea typeface="微软雅黑" panose="020B0503020204020204" charset="-122"/>
                <a:cs typeface="微软雅黑" panose="020B0503020204020204" charset="-122"/>
              </a:rPr>
              <a:t>格式进行专门的处理，但是 pandas 和内置的 Python 标准库</a:t>
            </a:r>
            <a:r>
              <a:rPr lang="zh-CN" sz="2800" b="1" dirty="0">
                <a:solidFill>
                  <a:srgbClr val="FFFFFF"/>
                </a:solidFill>
                <a:latin typeface="微软雅黑" panose="020B0503020204020204" charset="-122"/>
                <a:ea typeface="微软雅黑" panose="020B0503020204020204" charset="-122"/>
                <a:cs typeface="微软雅黑" panose="020B0503020204020204" charset="-122"/>
              </a:rPr>
              <a:t>提供</a:t>
            </a:r>
            <a:r>
              <a:rPr sz="2800" b="1" dirty="0">
                <a:solidFill>
                  <a:srgbClr val="FFFFFF"/>
                </a:solidFill>
                <a:latin typeface="微软雅黑" panose="020B0503020204020204" charset="-122"/>
                <a:ea typeface="微软雅黑" panose="020B0503020204020204" charset="-122"/>
                <a:cs typeface="微软雅黑" panose="020B0503020204020204" charset="-122"/>
              </a:rPr>
              <a:t>了一组高级的、灵活的、快速的工具，可以让你轻松地将数据规整为想要的格式。本章重点讲解处理缺失数据、移除重复数据、字符串操作和其他分析数据转换的工具，最后讲解用多种方法合并、重塑数据集。</a:t>
            </a:r>
            <a:endParaRPr sz="2800" b="1" dirty="0">
              <a:solidFill>
                <a:srgbClr val="FFFFFF"/>
              </a:solidFill>
              <a:latin typeface="微软雅黑" panose="020B0503020204020204" charset="-122"/>
              <a:ea typeface="微软雅黑" panose="020B0503020204020204" charset="-122"/>
              <a:cs typeface="微软雅黑" panose="020B0503020204020204" charset="-122"/>
            </a:endParaRPr>
          </a:p>
        </p:txBody>
      </p:sp>
      <p:grpSp>
        <p:nvGrpSpPr>
          <p:cNvPr id="6" name="组合 5"/>
          <p:cNvGrpSpPr/>
          <p:nvPr/>
        </p:nvGrpSpPr>
        <p:grpSpPr>
          <a:xfrm>
            <a:off x="7726" y="-216374"/>
            <a:ext cx="12184274" cy="6594013"/>
            <a:chOff x="7726" y="-216374"/>
            <a:chExt cx="12184274" cy="6594013"/>
          </a:xfrm>
        </p:grpSpPr>
        <p:sp>
          <p:nvSpPr>
            <p:cNvPr id="7" name="Text Box 7"/>
            <p:cNvSpPr txBox="1">
              <a:spLocks noChangeArrowheads="1"/>
            </p:cNvSpPr>
            <p:nvPr>
              <p:custDataLst>
                <p:tags r:id="rId7"/>
              </p:custDataLst>
            </p:nvPr>
          </p:nvSpPr>
          <p:spPr bwMode="auto">
            <a:xfrm>
              <a:off x="21021" y="-216374"/>
              <a:ext cx="9143999" cy="1082675"/>
            </a:xfrm>
            <a:prstGeom prst="rect">
              <a:avLst/>
            </a:prstGeom>
            <a:noFill/>
            <a:ln w="9525" algn="ctr">
              <a:noFill/>
              <a:miter lim="800000"/>
            </a:ln>
          </p:spPr>
          <p:txBody>
            <a:bodyPr wrap="square" lIns="68544" tIns="34272" rIns="68544" bIns="34272" anchor="ctr">
              <a:spAutoFit/>
            </a:bodyPr>
            <a:lstStyle/>
            <a:p>
              <a:pPr fontAlgn="base">
                <a:lnSpc>
                  <a:spcPct val="150000"/>
                </a:lnSpc>
                <a:spcBef>
                  <a:spcPct val="0"/>
                </a:spcBef>
                <a:spcAft>
                  <a:spcPct val="0"/>
                </a:spcAft>
              </a:pPr>
              <a:r>
                <a:rPr lang="zh-CN" altLang="en-US" sz="4400" b="1" dirty="0">
                  <a:solidFill>
                    <a:schemeClr val="lt1"/>
                  </a:solidFill>
                  <a:latin typeface="微软雅黑" panose="020B0503020204020204" charset="-122"/>
                  <a:ea typeface="微软雅黑" panose="020B0503020204020204" charset="-122"/>
                </a:rPr>
                <a:t>前言</a:t>
              </a:r>
              <a:endParaRPr lang="zh-CN" altLang="en-US" sz="4400" b="1" dirty="0">
                <a:solidFill>
                  <a:schemeClr val="lt1"/>
                </a:solidFill>
                <a:latin typeface="微软雅黑" panose="020B0503020204020204" charset="-122"/>
                <a:ea typeface="微软雅黑" panose="020B0503020204020204" charset="-122"/>
              </a:endParaRPr>
            </a:p>
          </p:txBody>
        </p:sp>
        <p:cxnSp>
          <p:nvCxnSpPr>
            <p:cNvPr id="9" name="直接连接符 8"/>
            <p:cNvCxnSpPr/>
            <p:nvPr/>
          </p:nvCxnSpPr>
          <p:spPr>
            <a:xfrm>
              <a:off x="10510" y="828598"/>
              <a:ext cx="12170979"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7726" y="6377639"/>
              <a:ext cx="12184274"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grpSp>
      <p:sp>
        <p:nvSpPr>
          <p:cNvPr id="4" name="文本框 3"/>
          <p:cNvSpPr txBox="1"/>
          <p:nvPr>
            <p:custDataLst>
              <p:tags r:id="rId8"/>
            </p:custDataLst>
          </p:nvPr>
        </p:nvSpPr>
        <p:spPr>
          <a:xfrm>
            <a:off x="0" y="6438514"/>
            <a:ext cx="5228589" cy="368300"/>
          </a:xfrm>
          <a:prstGeom prst="rect">
            <a:avLst/>
          </a:prstGeom>
          <a:noFill/>
        </p:spPr>
        <p:txBody>
          <a:bodyPr wrap="square" rtlCol="0">
            <a:spAutoFit/>
          </a:bodyPr>
          <a:lstStyle/>
          <a:p>
            <a:r>
              <a:rPr lang="zh-CN" altLang="en-US" b="1" dirty="0">
                <a:solidFill>
                  <a:schemeClr val="lt1"/>
                </a:solidFill>
                <a:sym typeface="+mn-ea"/>
              </a:rPr>
              <a:t>第</a:t>
            </a:r>
            <a:r>
              <a:rPr lang="en-US" altLang="zh-CN" b="1" dirty="0">
                <a:solidFill>
                  <a:schemeClr val="lt1"/>
                </a:solidFill>
                <a:sym typeface="+mn-ea"/>
              </a:rPr>
              <a:t>4</a:t>
            </a:r>
            <a:r>
              <a:rPr lang="zh-CN" altLang="en-US" b="1" dirty="0">
                <a:solidFill>
                  <a:schemeClr val="lt1"/>
                </a:solidFill>
                <a:sym typeface="+mn-ea"/>
              </a:rPr>
              <a:t>章 数据清洗与准备</a:t>
            </a:r>
            <a:endParaRPr kumimoji="0" lang="zh-CN" altLang="en-US" b="1" i="0" u="none" strike="noStrike" kern="1200" cap="none" spc="0" normalizeH="0" baseline="0" noProof="0" dirty="0">
              <a:ln>
                <a:noFill/>
              </a:ln>
              <a:solidFill>
                <a:schemeClr val="lt1"/>
              </a:solidFill>
              <a:effectLst/>
              <a:uLnTx/>
              <a:uFillTx/>
              <a:latin typeface="微软雅黑" panose="020B0503020204020204" charset="-122"/>
              <a:ea typeface="微软雅黑" panose="020B0503020204020204" charset="-122"/>
              <a:cs typeface="微软雅黑" panose="020B0503020204020204" charset="-122"/>
            </a:endParaRPr>
          </a:p>
        </p:txBody>
      </p:sp>
    </p:spTree>
    <p:custDataLst>
      <p:tags r:id="rId9"/>
    </p:custDataLst>
  </p:cSld>
  <p:clrMapOvr>
    <a:masterClrMapping/>
  </p:clrMapOvr>
  <p:transition>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userDrawn="1">
            <p:custDataLst>
              <p:tags r:id="rId1"/>
            </p:custDataLst>
          </p:nvPr>
        </p:nvGrpSpPr>
        <p:grpSpPr>
          <a:xfrm>
            <a:off x="-17015" y="-1269"/>
            <a:ext cx="1660214" cy="1617784"/>
            <a:chOff x="-17015" y="1"/>
            <a:chExt cx="1660214" cy="1617784"/>
          </a:xfrm>
        </p:grpSpPr>
        <p:sp>
          <p:nvSpPr>
            <p:cNvPr id="33" name="任意多边形 4"/>
            <p:cNvSpPr/>
            <p:nvPr>
              <p:custDataLst>
                <p:tags r:id="rId2"/>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4" name="任意多边形 5"/>
            <p:cNvSpPr/>
            <p:nvPr>
              <p:custDataLst>
                <p:tags r:id="rId3"/>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5" name="任意多边形 6"/>
            <p:cNvSpPr/>
            <p:nvPr>
              <p:custDataLst>
                <p:tags r:id="rId4"/>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6" name="任意多边形 7"/>
            <p:cNvSpPr/>
            <p:nvPr>
              <p:custDataLst>
                <p:tags r:id="rId5"/>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7" name="任意多边形 8"/>
            <p:cNvSpPr/>
            <p:nvPr>
              <p:custDataLst>
                <p:tags r:id="rId6"/>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grpSp>
        <p:nvGrpSpPr>
          <p:cNvPr id="6" name="组合 5"/>
          <p:cNvGrpSpPr/>
          <p:nvPr/>
        </p:nvGrpSpPr>
        <p:grpSpPr>
          <a:xfrm>
            <a:off x="7726" y="-216374"/>
            <a:ext cx="12184274" cy="6594013"/>
            <a:chOff x="7726" y="-216374"/>
            <a:chExt cx="12184274" cy="6594013"/>
          </a:xfrm>
        </p:grpSpPr>
        <p:sp>
          <p:nvSpPr>
            <p:cNvPr id="7" name="Text Box 7"/>
            <p:cNvSpPr txBox="1">
              <a:spLocks noChangeArrowheads="1"/>
            </p:cNvSpPr>
            <p:nvPr>
              <p:custDataLst>
                <p:tags r:id="rId7"/>
              </p:custDataLst>
            </p:nvPr>
          </p:nvSpPr>
          <p:spPr bwMode="auto">
            <a:xfrm>
              <a:off x="21021" y="-216374"/>
              <a:ext cx="9143999" cy="1082675"/>
            </a:xfrm>
            <a:prstGeom prst="rect">
              <a:avLst/>
            </a:prstGeom>
            <a:noFill/>
            <a:ln w="9525" algn="ctr">
              <a:noFill/>
              <a:miter lim="800000"/>
            </a:ln>
          </p:spPr>
          <p:txBody>
            <a:bodyPr wrap="square" lIns="68544" tIns="34272" rIns="68544" bIns="34272" anchor="ctr">
              <a:spAutoFit/>
            </a:bodyPr>
            <a:lstStyle/>
            <a:p>
              <a:pPr fontAlgn="base">
                <a:lnSpc>
                  <a:spcPct val="150000"/>
                </a:lnSpc>
                <a:spcBef>
                  <a:spcPct val="0"/>
                </a:spcBef>
                <a:spcAft>
                  <a:spcPct val="0"/>
                </a:spcAft>
              </a:pPr>
              <a:r>
                <a:rPr lang="zh-CN" altLang="en-US" sz="4400" b="1" dirty="0">
                  <a:solidFill>
                    <a:schemeClr val="lt1"/>
                  </a:solidFill>
                  <a:latin typeface="微软雅黑" panose="020B0503020204020204" charset="-122"/>
                  <a:ea typeface="微软雅黑" panose="020B0503020204020204" charset="-122"/>
                </a:rPr>
                <a:t>知识导图</a:t>
              </a:r>
              <a:endParaRPr lang="zh-CN" altLang="en-US" sz="4400" b="1" dirty="0">
                <a:solidFill>
                  <a:schemeClr val="lt1"/>
                </a:solidFill>
                <a:latin typeface="微软雅黑" panose="020B0503020204020204" charset="-122"/>
                <a:ea typeface="微软雅黑" panose="020B0503020204020204" charset="-122"/>
              </a:endParaRPr>
            </a:p>
          </p:txBody>
        </p:sp>
        <p:cxnSp>
          <p:nvCxnSpPr>
            <p:cNvPr id="9" name="直接连接符 8"/>
            <p:cNvCxnSpPr/>
            <p:nvPr/>
          </p:nvCxnSpPr>
          <p:spPr>
            <a:xfrm>
              <a:off x="10510" y="828598"/>
              <a:ext cx="12170979"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7726" y="6377639"/>
              <a:ext cx="12184274"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grpSp>
      <p:sp>
        <p:nvSpPr>
          <p:cNvPr id="4" name="文本框 3"/>
          <p:cNvSpPr txBox="1"/>
          <p:nvPr>
            <p:custDataLst>
              <p:tags r:id="rId8"/>
            </p:custDataLst>
          </p:nvPr>
        </p:nvSpPr>
        <p:spPr>
          <a:xfrm>
            <a:off x="0" y="6438514"/>
            <a:ext cx="5228589" cy="368300"/>
          </a:xfrm>
          <a:prstGeom prst="rect">
            <a:avLst/>
          </a:prstGeom>
          <a:noFill/>
        </p:spPr>
        <p:txBody>
          <a:bodyPr wrap="square" rtlCol="0">
            <a:spAutoFit/>
          </a:bodyPr>
          <a:lstStyle/>
          <a:p>
            <a:r>
              <a:rPr lang="zh-CN" altLang="en-US" b="1" dirty="0">
                <a:solidFill>
                  <a:schemeClr val="lt1"/>
                </a:solidFill>
                <a:sym typeface="+mn-ea"/>
              </a:rPr>
              <a:t>第</a:t>
            </a:r>
            <a:r>
              <a:rPr lang="en-US" altLang="zh-CN" b="1" dirty="0">
                <a:solidFill>
                  <a:schemeClr val="lt1"/>
                </a:solidFill>
                <a:sym typeface="+mn-ea"/>
              </a:rPr>
              <a:t>4</a:t>
            </a:r>
            <a:r>
              <a:rPr lang="zh-CN" altLang="en-US" b="1" dirty="0">
                <a:solidFill>
                  <a:schemeClr val="lt1"/>
                </a:solidFill>
                <a:sym typeface="+mn-ea"/>
              </a:rPr>
              <a:t>章 数据清洗与准备</a:t>
            </a:r>
            <a:endParaRPr kumimoji="0" lang="zh-CN" altLang="en-US" b="1" i="0" u="none" strike="noStrike" kern="1200" cap="none" spc="0" normalizeH="0" baseline="0" noProof="0" dirty="0">
              <a:ln>
                <a:noFill/>
              </a:ln>
              <a:solidFill>
                <a:schemeClr val="lt1"/>
              </a:solidFill>
              <a:effectLst/>
              <a:uLnTx/>
              <a:uFillTx/>
              <a:latin typeface="微软雅黑" panose="020B0503020204020204" charset="-122"/>
              <a:ea typeface="微软雅黑" panose="020B0503020204020204" charset="-122"/>
              <a:cs typeface="微软雅黑" panose="020B0503020204020204" charset="-122"/>
            </a:endParaRPr>
          </a:p>
        </p:txBody>
      </p:sp>
      <p:pic>
        <p:nvPicPr>
          <p:cNvPr id="3" name="图片 2"/>
          <p:cNvPicPr>
            <a:picLocks noChangeAspect="1"/>
          </p:cNvPicPr>
          <p:nvPr/>
        </p:nvPicPr>
        <p:blipFill>
          <a:blip r:embed="rId9"/>
          <a:stretch>
            <a:fillRect/>
          </a:stretch>
        </p:blipFill>
        <p:spPr>
          <a:xfrm>
            <a:off x="1188720" y="1206500"/>
            <a:ext cx="9814560" cy="4445000"/>
          </a:xfrm>
          <a:prstGeom prst="rect">
            <a:avLst/>
          </a:prstGeom>
        </p:spPr>
      </p:pic>
    </p:spTree>
    <p:custDataLst>
      <p:tags r:id="rId10"/>
    </p:custDataLst>
  </p:cSld>
  <p:clrMapOvr>
    <a:masterClrMapping/>
  </p:clrMapOvr>
  <p:transition>
    <p:cove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grpSp>
        <p:nvGrpSpPr>
          <p:cNvPr id="7" name="组合 6"/>
          <p:cNvGrpSpPr/>
          <p:nvPr userDrawn="1">
            <p:custDataLst>
              <p:tags r:id="rId1"/>
            </p:custDataLst>
          </p:nvPr>
        </p:nvGrpSpPr>
        <p:grpSpPr>
          <a:xfrm>
            <a:off x="-17015" y="-1269"/>
            <a:ext cx="1660214" cy="1617784"/>
            <a:chOff x="-17015" y="1"/>
            <a:chExt cx="1660214" cy="1617784"/>
          </a:xfrm>
        </p:grpSpPr>
        <p:sp>
          <p:nvSpPr>
            <p:cNvPr id="8" name="任意多边形 4"/>
            <p:cNvSpPr/>
            <p:nvPr>
              <p:custDataLst>
                <p:tags r:id="rId2"/>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6" name="任意多边形 5"/>
            <p:cNvSpPr/>
            <p:nvPr>
              <p:custDataLst>
                <p:tags r:id="rId3"/>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2" name="任意多边形 6"/>
            <p:cNvSpPr/>
            <p:nvPr>
              <p:custDataLst>
                <p:tags r:id="rId4"/>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3" name="任意多边形 7"/>
            <p:cNvSpPr/>
            <p:nvPr>
              <p:custDataLst>
                <p:tags r:id="rId5"/>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28" name="任意多边形 8"/>
            <p:cNvSpPr/>
            <p:nvPr>
              <p:custDataLst>
                <p:tags r:id="rId6"/>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sp>
        <p:nvSpPr>
          <p:cNvPr id="9" name="矩形 8"/>
          <p:cNvSpPr/>
          <p:nvPr>
            <p:custDataLst>
              <p:tags r:id="rId7"/>
            </p:custDataLst>
          </p:nvPr>
        </p:nvSpPr>
        <p:spPr>
          <a:xfrm>
            <a:off x="3505130" y="1670685"/>
            <a:ext cx="8686870" cy="3657600"/>
          </a:xfrm>
          <a:prstGeom prst="rect">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2" name="矩形 1"/>
          <p:cNvSpPr/>
          <p:nvPr>
            <p:custDataLst>
              <p:tags r:id="rId8"/>
            </p:custDataLst>
          </p:nvPr>
        </p:nvSpPr>
        <p:spPr>
          <a:xfrm>
            <a:off x="4419600" y="3629660"/>
            <a:ext cx="1397000" cy="254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pic>
        <p:nvPicPr>
          <p:cNvPr id="3" name="图片 2"/>
          <p:cNvPicPr>
            <a:picLocks noChangeAspect="1"/>
          </p:cNvPicPr>
          <p:nvPr>
            <p:custDataLst>
              <p:tags r:id="rId9"/>
            </p:custDataLst>
          </p:nvPr>
        </p:nvPicPr>
        <p:blipFill rotWithShape="1">
          <a:blip r:embed="rId10"/>
          <a:srcRect l="35529" r="35529"/>
          <a:stretch>
            <a:fillRect/>
          </a:stretch>
        </p:blipFill>
        <p:spPr>
          <a:xfrm>
            <a:off x="-19076" y="0"/>
            <a:ext cx="3530372" cy="6858000"/>
          </a:xfrm>
          <a:custGeom>
            <a:avLst/>
            <a:gdLst/>
            <a:ahLst/>
            <a:cxnLst>
              <a:cxn ang="3">
                <a:pos x="hc" y="t"/>
              </a:cxn>
              <a:cxn ang="cd2">
                <a:pos x="l" y="vc"/>
              </a:cxn>
              <a:cxn ang="cd4">
                <a:pos x="hc" y="b"/>
              </a:cxn>
              <a:cxn ang="0">
                <a:pos x="r" y="vc"/>
              </a:cxn>
            </a:cxnLst>
            <a:rect l="l" t="t" r="r" b="b"/>
            <a:pathLst>
              <a:path w="4560" h="6480">
                <a:moveTo>
                  <a:pt x="0" y="0"/>
                </a:moveTo>
                <a:lnTo>
                  <a:pt x="4560" y="3240"/>
                </a:lnTo>
                <a:lnTo>
                  <a:pt x="4560" y="3240"/>
                </a:lnTo>
                <a:lnTo>
                  <a:pt x="0" y="6480"/>
                </a:lnTo>
                <a:lnTo>
                  <a:pt x="0" y="6480"/>
                </a:lnTo>
                <a:lnTo>
                  <a:pt x="0" y="0"/>
                </a:lnTo>
                <a:lnTo>
                  <a:pt x="0" y="0"/>
                </a:lnTo>
                <a:close/>
              </a:path>
            </a:pathLst>
          </a:custGeom>
        </p:spPr>
      </p:pic>
      <p:sp>
        <p:nvSpPr>
          <p:cNvPr id="4" name="文本框 3"/>
          <p:cNvSpPr txBox="1"/>
          <p:nvPr>
            <p:custDataLst>
              <p:tags r:id="rId11"/>
            </p:custDataLst>
          </p:nvPr>
        </p:nvSpPr>
        <p:spPr>
          <a:xfrm>
            <a:off x="4419600" y="2133600"/>
            <a:ext cx="6553251" cy="1127760"/>
          </a:xfrm>
          <a:prstGeom prst="rect">
            <a:avLst/>
          </a:prstGeom>
          <a:noFill/>
        </p:spPr>
        <p:txBody>
          <a:bodyPr wrap="square" lIns="63500" tIns="25400" rIns="63500" bIns="25400" rtlCol="0" anchor="b" anchorCtr="0">
            <a:normAutofit/>
          </a:bodyPr>
          <a:p>
            <a:pPr marL="0" lvl="0" indent="0" algn="l" fontAlgn="auto">
              <a:lnSpc>
                <a:spcPct val="100000"/>
              </a:lnSpc>
              <a:spcBef>
                <a:spcPts val="0"/>
              </a:spcBef>
              <a:spcAft>
                <a:spcPts val="800"/>
              </a:spcAft>
              <a:buSzPct val="100000"/>
              <a:buNone/>
            </a:pPr>
            <a:r>
              <a:rPr altLang="zh-CN" sz="3600">
                <a:sym typeface="+mn-ea"/>
              </a:rPr>
              <a:t>4</a:t>
            </a:r>
            <a:r>
              <a:rPr lang="zh-CN" altLang="en-US" sz="3600">
                <a:sym typeface="+mn-ea"/>
              </a:rPr>
              <a:t>.</a:t>
            </a:r>
            <a:r>
              <a:rPr altLang="zh-CN" sz="3600">
                <a:sym typeface="+mn-ea"/>
              </a:rPr>
              <a:t>1 </a:t>
            </a:r>
            <a:r>
              <a:rPr lang="zh-CN" altLang="en-US" sz="3600">
                <a:sym typeface="+mn-ea"/>
              </a:rPr>
              <a:t>数据清洗处理</a:t>
            </a:r>
            <a:endParaRPr lang="zh-CN" altLang="en-US" sz="3600" b="1" spc="200" dirty="0">
              <a:solidFill>
                <a:schemeClr val="tx1"/>
              </a:solidFill>
              <a:uFillTx/>
              <a:latin typeface="微软雅黑" panose="020B0503020204020204" charset="-122"/>
              <a:ea typeface="微软雅黑" panose="020B0503020204020204" charset="-122"/>
              <a:sym typeface="+mn-ea"/>
            </a:endParaRPr>
          </a:p>
        </p:txBody>
      </p:sp>
      <p:sp>
        <p:nvSpPr>
          <p:cNvPr id="11" name="Title 6"/>
          <p:cNvSpPr txBox="1"/>
          <p:nvPr>
            <p:custDataLst>
              <p:tags r:id="rId12"/>
            </p:custDataLst>
          </p:nvPr>
        </p:nvSpPr>
        <p:spPr>
          <a:xfrm>
            <a:off x="4419600" y="4023360"/>
            <a:ext cx="6553251" cy="853440"/>
          </a:xfrm>
          <a:prstGeom prst="rect">
            <a:avLst/>
          </a:prstGeom>
          <a:noFill/>
          <a:ln w="3175">
            <a:noFill/>
            <a:prstDash val="dash"/>
          </a:ln>
        </p:spPr>
        <p:txBody>
          <a:bodyPr wrap="square" lIns="63500" tIns="25400" rIns="63500" bIns="25400" anchor="t" anchorCtr="0">
            <a:normAutofit fontScale="70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00000"/>
              </a:lnSpc>
              <a:spcBef>
                <a:spcPts val="0"/>
              </a:spcBef>
              <a:spcAft>
                <a:spcPts val="800"/>
              </a:spcAft>
              <a:buSzPct val="100000"/>
              <a:buNone/>
            </a:pPr>
            <a:r>
              <a:rPr lang="zh-CN" altLang="en-US" sz="3000">
                <a:solidFill>
                  <a:schemeClr val="tx1"/>
                </a:solidFill>
                <a:sym typeface="+mn-ea"/>
              </a:rPr>
              <a:t>重点：数据清洗处理的过程。</a:t>
            </a:r>
            <a:endParaRPr lang="zh-CN" altLang="en-US" sz="3000">
              <a:solidFill>
                <a:schemeClr val="tx1"/>
              </a:solidFill>
              <a:sym typeface="+mn-ea"/>
            </a:endParaRPr>
          </a:p>
          <a:p>
            <a:pPr marL="0" lvl="0" indent="0" algn="l" fontAlgn="auto">
              <a:lnSpc>
                <a:spcPct val="100000"/>
              </a:lnSpc>
              <a:spcBef>
                <a:spcPts val="0"/>
              </a:spcBef>
              <a:spcAft>
                <a:spcPts val="800"/>
              </a:spcAft>
              <a:buSzPct val="100000"/>
              <a:buNone/>
            </a:pPr>
            <a:r>
              <a:rPr lang="zh-CN" altLang="en-US" sz="3000">
                <a:solidFill>
                  <a:schemeClr val="tx1"/>
                </a:solidFill>
                <a:sym typeface="+mn-ea"/>
              </a:rPr>
              <a:t>难点：数据清洗处理的三个步骤。</a:t>
            </a:r>
            <a:endParaRPr lang="zh-CN" altLang="en-US" sz="3000">
              <a:solidFill>
                <a:schemeClr val="tx1"/>
              </a:solidFill>
              <a:sym typeface="+mn-ea"/>
            </a:endParaRPr>
          </a:p>
        </p:txBody>
      </p:sp>
    </p:spTree>
    <p:custDataLst>
      <p:tags r:id="rId13"/>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userDrawn="1">
            <p:custDataLst>
              <p:tags r:id="rId1"/>
            </p:custDataLst>
          </p:nvPr>
        </p:nvGrpSpPr>
        <p:grpSpPr>
          <a:xfrm>
            <a:off x="-17015" y="-1269"/>
            <a:ext cx="1660214" cy="1617784"/>
            <a:chOff x="-17015" y="1"/>
            <a:chExt cx="1660214" cy="1617784"/>
          </a:xfrm>
        </p:grpSpPr>
        <p:sp>
          <p:nvSpPr>
            <p:cNvPr id="33" name="任意多边形 4"/>
            <p:cNvSpPr/>
            <p:nvPr>
              <p:custDataLst>
                <p:tags r:id="rId2"/>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4" name="任意多边形 5"/>
            <p:cNvSpPr/>
            <p:nvPr>
              <p:custDataLst>
                <p:tags r:id="rId3"/>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5" name="任意多边形 6"/>
            <p:cNvSpPr/>
            <p:nvPr>
              <p:custDataLst>
                <p:tags r:id="rId4"/>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6" name="任意多边形 7"/>
            <p:cNvSpPr/>
            <p:nvPr>
              <p:custDataLst>
                <p:tags r:id="rId5"/>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7" name="任意多边形 8"/>
            <p:cNvSpPr/>
            <p:nvPr>
              <p:custDataLst>
                <p:tags r:id="rId6"/>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grpSp>
        <p:nvGrpSpPr>
          <p:cNvPr id="6" name="组合 5"/>
          <p:cNvGrpSpPr/>
          <p:nvPr/>
        </p:nvGrpSpPr>
        <p:grpSpPr>
          <a:xfrm>
            <a:off x="7726" y="-216374"/>
            <a:ext cx="12184274" cy="6594013"/>
            <a:chOff x="7726" y="-216374"/>
            <a:chExt cx="12184274" cy="6594013"/>
          </a:xfrm>
        </p:grpSpPr>
        <p:sp>
          <p:nvSpPr>
            <p:cNvPr id="7" name="Text Box 7"/>
            <p:cNvSpPr txBox="1">
              <a:spLocks noChangeArrowheads="1"/>
            </p:cNvSpPr>
            <p:nvPr>
              <p:custDataLst>
                <p:tags r:id="rId7"/>
              </p:custDataLst>
            </p:nvPr>
          </p:nvSpPr>
          <p:spPr bwMode="auto">
            <a:xfrm>
              <a:off x="21021" y="-216374"/>
              <a:ext cx="9143999" cy="1082675"/>
            </a:xfrm>
            <a:prstGeom prst="rect">
              <a:avLst/>
            </a:prstGeom>
            <a:noFill/>
            <a:ln w="9525" algn="ctr">
              <a:noFill/>
              <a:miter lim="800000"/>
            </a:ln>
          </p:spPr>
          <p:txBody>
            <a:bodyPr wrap="square" lIns="68544" tIns="34272" rIns="68544" bIns="34272" anchor="ctr">
              <a:spAutoFit/>
            </a:bodyPr>
            <a:lstStyle/>
            <a:p>
              <a:pPr fontAlgn="base">
                <a:lnSpc>
                  <a:spcPct val="150000"/>
                </a:lnSpc>
                <a:spcBef>
                  <a:spcPct val="0"/>
                </a:spcBef>
                <a:spcAft>
                  <a:spcPct val="0"/>
                </a:spcAft>
              </a:pPr>
              <a:r>
                <a:rPr lang="zh-CN" altLang="en-US" sz="4400" b="1" dirty="0">
                  <a:solidFill>
                    <a:schemeClr val="lt1"/>
                  </a:solidFill>
                  <a:latin typeface="微软雅黑" panose="020B0503020204020204" charset="-122"/>
                  <a:ea typeface="微软雅黑" panose="020B0503020204020204" charset="-122"/>
                  <a:sym typeface="+mn-ea"/>
                </a:rPr>
                <a:t>4.1.1 处理缺失数据</a:t>
              </a:r>
              <a:endParaRPr lang="zh-CN" altLang="en-US" sz="4400" b="1" dirty="0">
                <a:solidFill>
                  <a:schemeClr val="lt1"/>
                </a:solidFill>
                <a:latin typeface="微软雅黑" panose="020B0503020204020204" charset="-122"/>
                <a:ea typeface="微软雅黑" panose="020B0503020204020204" charset="-122"/>
                <a:sym typeface="+mn-ea"/>
              </a:endParaRPr>
            </a:p>
          </p:txBody>
        </p:sp>
        <p:cxnSp>
          <p:nvCxnSpPr>
            <p:cNvPr id="9" name="直接连接符 8"/>
            <p:cNvCxnSpPr/>
            <p:nvPr/>
          </p:nvCxnSpPr>
          <p:spPr>
            <a:xfrm>
              <a:off x="10510" y="828598"/>
              <a:ext cx="12170979"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7726" y="6377639"/>
              <a:ext cx="12184274"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grpSp>
      <p:sp>
        <p:nvSpPr>
          <p:cNvPr id="4" name="文本框 3"/>
          <p:cNvSpPr txBox="1"/>
          <p:nvPr>
            <p:custDataLst>
              <p:tags r:id="rId8"/>
            </p:custDataLst>
          </p:nvPr>
        </p:nvSpPr>
        <p:spPr>
          <a:xfrm>
            <a:off x="0" y="6438514"/>
            <a:ext cx="5228589" cy="368300"/>
          </a:xfrm>
          <a:prstGeom prst="rect">
            <a:avLst/>
          </a:prstGeom>
          <a:noFill/>
        </p:spPr>
        <p:txBody>
          <a:bodyPr wrap="square" rtlCol="0">
            <a:spAutoFit/>
          </a:bodyPr>
          <a:lstStyle/>
          <a:p>
            <a:r>
              <a:rPr lang="zh-CN" altLang="en-US" b="1" dirty="0">
                <a:solidFill>
                  <a:schemeClr val="lt1"/>
                </a:solidFill>
                <a:sym typeface="+mn-ea"/>
              </a:rPr>
              <a:t>第</a:t>
            </a:r>
            <a:r>
              <a:rPr lang="en-US" altLang="zh-CN" b="1" dirty="0">
                <a:solidFill>
                  <a:schemeClr val="lt1"/>
                </a:solidFill>
                <a:sym typeface="+mn-ea"/>
              </a:rPr>
              <a:t>4</a:t>
            </a:r>
            <a:r>
              <a:rPr lang="zh-CN" altLang="en-US" b="1" dirty="0">
                <a:solidFill>
                  <a:schemeClr val="lt1"/>
                </a:solidFill>
                <a:sym typeface="+mn-ea"/>
              </a:rPr>
              <a:t>章 数据清洗与准备</a:t>
            </a:r>
            <a:endParaRPr kumimoji="0" lang="zh-CN" altLang="en-US" b="1" i="0" u="none" strike="noStrike" kern="1200" cap="none" spc="0" normalizeH="0" baseline="0" noProof="0" dirty="0">
              <a:ln>
                <a:noFill/>
              </a:ln>
              <a:solidFill>
                <a:schemeClr val="lt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369570" y="1410970"/>
            <a:ext cx="11681460" cy="1383665"/>
          </a:xfrm>
          <a:prstGeom prst="rect">
            <a:avLst/>
          </a:prstGeom>
          <a:noFill/>
        </p:spPr>
        <p:txBody>
          <a:bodyPr wrap="square" rtlCol="0">
            <a:spAutoFit/>
          </a:bodyPr>
          <a:p>
            <a:pPr indent="711200" fontAlgn="auto">
              <a:extLst>
                <a:ext uri="{35155182-B16C-46BC-9424-99874614C6A1}">
                  <wpsdc:indentchars xmlns:wpsdc="http://www.wps.cn/officeDocument/2017/drawingmlCustomData" val="200" checksum="3773799597"/>
                </a:ext>
              </a:extLst>
            </a:pPr>
            <a:r>
              <a:rPr lang="zh-CN" altLang="en-US" sz="2800">
                <a:solidFill>
                  <a:schemeClr val="bg1"/>
                </a:solidFill>
                <a:latin typeface="黑体" panose="02010609060101010101" charset="-122"/>
                <a:ea typeface="黑体" panose="02010609060101010101" charset="-122"/>
                <a:cs typeface="黑体" panose="02010609060101010101" charset="-122"/>
              </a:rPr>
              <a:t>在许多数据分析工作中，缺失数据是经常发生的。对于数值数据，pandas 使用浮点值NaN（Not a Number）表示缺失数据，我们称其为哨兵值，它可以方便地被检测出来。</a:t>
            </a:r>
            <a:endParaRPr lang="zh-CN" altLang="en-US" sz="2800">
              <a:solidFill>
                <a:schemeClr val="bg1"/>
              </a:solidFill>
              <a:latin typeface="黑体" panose="02010609060101010101" charset="-122"/>
              <a:ea typeface="黑体" panose="02010609060101010101" charset="-122"/>
              <a:cs typeface="黑体" panose="02010609060101010101" charset="-122"/>
            </a:endParaRPr>
          </a:p>
        </p:txBody>
      </p:sp>
      <p:sp>
        <p:nvSpPr>
          <p:cNvPr id="3" name="文本框 2"/>
          <p:cNvSpPr txBox="1"/>
          <p:nvPr/>
        </p:nvSpPr>
        <p:spPr>
          <a:xfrm>
            <a:off x="368935" y="3201035"/>
            <a:ext cx="11682095" cy="2245360"/>
          </a:xfrm>
          <a:prstGeom prst="rect">
            <a:avLst/>
          </a:prstGeom>
          <a:noFill/>
        </p:spPr>
        <p:txBody>
          <a:bodyPr wrap="square" rtlCol="0">
            <a:spAutoFit/>
          </a:bodyPr>
          <a:p>
            <a:pPr indent="711200" algn="l">
              <a:buClrTx/>
              <a:buSzTx/>
              <a:buFontTx/>
              <a:extLst>
                <a:ext uri="{35155182-B16C-46BC-9424-99874614C6A1}">
                  <wpsdc:indentchars xmlns:wpsdc="http://www.wps.cn/officeDocument/2017/drawingmlCustomData" val="200" checksum="3773799597"/>
                </a:ext>
              </a:extLst>
            </a:pPr>
            <a:r>
              <a:rPr lang="zh-CN" altLang="en-US" sz="2800">
                <a:solidFill>
                  <a:schemeClr val="bg1"/>
                </a:solidFill>
                <a:latin typeface="黑体" panose="02010609060101010101" charset="-122"/>
                <a:ea typeface="黑体" panose="02010609060101010101" charset="-122"/>
                <a:cs typeface="黑体" panose="02010609060101010101" charset="-122"/>
              </a:rPr>
              <a:t>在 pandas 中，我们采用 R 语言中的惯用法，即将缺失值表示为 NA，表示不可用（not available）。在统计应用中，NA 数据可能是不存在的数据，或者虽然存在，但是没有观察到（例如，数据采集中发生了问题）。当进行数据清洗以进行分析时，最好直接对缺失数据进行分析，以判断数据采集的问题或缺失数据可能导致的偏差。</a:t>
            </a:r>
            <a:endParaRPr lang="zh-CN" altLang="en-US" sz="2800">
              <a:solidFill>
                <a:schemeClr val="bg1"/>
              </a:solidFill>
              <a:latin typeface="黑体" panose="02010609060101010101" charset="-122"/>
              <a:ea typeface="黑体" panose="02010609060101010101" charset="-122"/>
              <a:cs typeface="黑体" panose="02010609060101010101" charset="-122"/>
            </a:endParaRPr>
          </a:p>
        </p:txBody>
      </p:sp>
      <p:sp>
        <p:nvSpPr>
          <p:cNvPr id="5" name="文本框 4"/>
          <p:cNvSpPr txBox="1"/>
          <p:nvPr/>
        </p:nvSpPr>
        <p:spPr>
          <a:xfrm>
            <a:off x="744220" y="5689600"/>
            <a:ext cx="11306175" cy="645160"/>
          </a:xfrm>
          <a:prstGeom prst="rect">
            <a:avLst/>
          </a:prstGeom>
          <a:noFill/>
        </p:spPr>
        <p:txBody>
          <a:bodyPr wrap="square" rtlCol="0">
            <a:spAutoFit/>
          </a:bodyPr>
          <a:p>
            <a:r>
              <a:rPr lang="en-US" altLang="zh-CN">
                <a:solidFill>
                  <a:schemeClr val="bg1"/>
                </a:solidFill>
                <a:latin typeface="黑体" panose="02010609060101010101" charset="-122"/>
                <a:ea typeface="黑体" panose="02010609060101010101" charset="-122"/>
                <a:cs typeface="黑体" panose="02010609060101010101" charset="-122"/>
              </a:rPr>
              <a:t>tips:</a:t>
            </a:r>
            <a:endParaRPr lang="en-US" altLang="zh-CN">
              <a:solidFill>
                <a:schemeClr val="bg1"/>
              </a:solidFill>
              <a:latin typeface="黑体" panose="02010609060101010101" charset="-122"/>
              <a:ea typeface="黑体" panose="02010609060101010101" charset="-122"/>
              <a:cs typeface="黑体" panose="02010609060101010101" charset="-122"/>
            </a:endParaRPr>
          </a:p>
          <a:p>
            <a:r>
              <a:rPr lang="en-US" altLang="zh-CN">
                <a:solidFill>
                  <a:schemeClr val="bg1"/>
                </a:solidFill>
                <a:latin typeface="黑体" panose="02010609060101010101" charset="-122"/>
                <a:ea typeface="黑体" panose="02010609060101010101" charset="-122"/>
                <a:cs typeface="黑体" panose="02010609060101010101" charset="-122"/>
              </a:rPr>
              <a:t>NA</a:t>
            </a:r>
            <a:r>
              <a:rPr lang="zh-CN" altLang="en-US">
                <a:solidFill>
                  <a:schemeClr val="bg1"/>
                </a:solidFill>
                <a:latin typeface="黑体" panose="02010609060101010101" charset="-122"/>
                <a:ea typeface="黑体" panose="02010609060101010101" charset="-122"/>
                <a:cs typeface="黑体" panose="02010609060101010101" charset="-122"/>
              </a:rPr>
              <a:t>处理方法见书中</a:t>
            </a:r>
            <a:r>
              <a:rPr lang="en-US" altLang="zh-CN">
                <a:solidFill>
                  <a:schemeClr val="bg1"/>
                </a:solidFill>
                <a:latin typeface="黑体" panose="02010609060101010101" charset="-122"/>
                <a:ea typeface="黑体" panose="02010609060101010101" charset="-122"/>
                <a:cs typeface="黑体" panose="02010609060101010101" charset="-122"/>
              </a:rPr>
              <a:t>65</a:t>
            </a:r>
            <a:r>
              <a:rPr lang="zh-CN" altLang="en-US">
                <a:solidFill>
                  <a:schemeClr val="bg1"/>
                </a:solidFill>
                <a:latin typeface="黑体" panose="02010609060101010101" charset="-122"/>
                <a:ea typeface="黑体" panose="02010609060101010101" charset="-122"/>
                <a:cs typeface="黑体" panose="02010609060101010101" charset="-122"/>
              </a:rPr>
              <a:t>页表</a:t>
            </a:r>
            <a:r>
              <a:rPr lang="en-US" altLang="zh-CN">
                <a:solidFill>
                  <a:schemeClr val="bg1"/>
                </a:solidFill>
                <a:latin typeface="黑体" panose="02010609060101010101" charset="-122"/>
                <a:ea typeface="黑体" panose="02010609060101010101" charset="-122"/>
                <a:cs typeface="黑体" panose="02010609060101010101" charset="-122"/>
              </a:rPr>
              <a:t>4-1</a:t>
            </a:r>
            <a:endParaRPr lang="en-US" altLang="zh-CN">
              <a:solidFill>
                <a:schemeClr val="bg1"/>
              </a:solidFill>
              <a:latin typeface="黑体" panose="02010609060101010101" charset="-122"/>
              <a:ea typeface="黑体" panose="02010609060101010101" charset="-122"/>
              <a:cs typeface="黑体" panose="02010609060101010101" charset="-122"/>
            </a:endParaRPr>
          </a:p>
        </p:txBody>
      </p:sp>
    </p:spTree>
    <p:custDataLst>
      <p:tags r:id="rId9"/>
    </p:custDataLst>
  </p:cSld>
  <p:clrMapOvr>
    <a:masterClrMapping/>
  </p:clrMapOvr>
  <p:transition>
    <p:cove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userDrawn="1">
            <p:custDataLst>
              <p:tags r:id="rId1"/>
            </p:custDataLst>
          </p:nvPr>
        </p:nvGrpSpPr>
        <p:grpSpPr>
          <a:xfrm>
            <a:off x="-17015" y="-1269"/>
            <a:ext cx="1660214" cy="1617784"/>
            <a:chOff x="-17015" y="1"/>
            <a:chExt cx="1660214" cy="1617784"/>
          </a:xfrm>
        </p:grpSpPr>
        <p:sp>
          <p:nvSpPr>
            <p:cNvPr id="33" name="任意多边形 4"/>
            <p:cNvSpPr/>
            <p:nvPr>
              <p:custDataLst>
                <p:tags r:id="rId2"/>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4" name="任意多边形 5"/>
            <p:cNvSpPr/>
            <p:nvPr>
              <p:custDataLst>
                <p:tags r:id="rId3"/>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5" name="任意多边形 6"/>
            <p:cNvSpPr/>
            <p:nvPr>
              <p:custDataLst>
                <p:tags r:id="rId4"/>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6" name="任意多边形 7"/>
            <p:cNvSpPr/>
            <p:nvPr>
              <p:custDataLst>
                <p:tags r:id="rId5"/>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7" name="任意多边形 8"/>
            <p:cNvSpPr/>
            <p:nvPr>
              <p:custDataLst>
                <p:tags r:id="rId6"/>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grpSp>
        <p:nvGrpSpPr>
          <p:cNvPr id="6" name="组合 5"/>
          <p:cNvGrpSpPr/>
          <p:nvPr/>
        </p:nvGrpSpPr>
        <p:grpSpPr>
          <a:xfrm>
            <a:off x="7726" y="-216374"/>
            <a:ext cx="12184274" cy="6594013"/>
            <a:chOff x="7726" y="-216374"/>
            <a:chExt cx="12184274" cy="6594013"/>
          </a:xfrm>
        </p:grpSpPr>
        <p:sp>
          <p:nvSpPr>
            <p:cNvPr id="7" name="Text Box 7"/>
            <p:cNvSpPr txBox="1">
              <a:spLocks noChangeArrowheads="1"/>
            </p:cNvSpPr>
            <p:nvPr>
              <p:custDataLst>
                <p:tags r:id="rId7"/>
              </p:custDataLst>
            </p:nvPr>
          </p:nvSpPr>
          <p:spPr bwMode="auto">
            <a:xfrm>
              <a:off x="21021" y="-216374"/>
              <a:ext cx="9143999" cy="1082675"/>
            </a:xfrm>
            <a:prstGeom prst="rect">
              <a:avLst/>
            </a:prstGeom>
            <a:noFill/>
            <a:ln w="9525" algn="ctr">
              <a:noFill/>
              <a:miter lim="800000"/>
            </a:ln>
          </p:spPr>
          <p:txBody>
            <a:bodyPr wrap="square" lIns="68544" tIns="34272" rIns="68544" bIns="34272" anchor="ctr">
              <a:spAutoFit/>
            </a:bodyPr>
            <a:lstStyle/>
            <a:p>
              <a:pPr fontAlgn="base">
                <a:lnSpc>
                  <a:spcPct val="150000"/>
                </a:lnSpc>
                <a:spcBef>
                  <a:spcPct val="0"/>
                </a:spcBef>
                <a:spcAft>
                  <a:spcPct val="0"/>
                </a:spcAft>
              </a:pPr>
              <a:r>
                <a:rPr lang="zh-CN" altLang="en-US" sz="4400" b="1" dirty="0">
                  <a:solidFill>
                    <a:schemeClr val="lt1"/>
                  </a:solidFill>
                  <a:latin typeface="微软雅黑" panose="020B0503020204020204" charset="-122"/>
                  <a:ea typeface="微软雅黑" panose="020B0503020204020204" charset="-122"/>
                  <a:sym typeface="+mn-ea"/>
                </a:rPr>
                <a:t>4.1.2 滤除缺失数据</a:t>
              </a:r>
              <a:endParaRPr lang="zh-CN" altLang="en-US" sz="4400" b="1" dirty="0">
                <a:solidFill>
                  <a:schemeClr val="lt1"/>
                </a:solidFill>
                <a:latin typeface="微软雅黑" panose="020B0503020204020204" charset="-122"/>
                <a:ea typeface="微软雅黑" panose="020B0503020204020204" charset="-122"/>
                <a:sym typeface="+mn-ea"/>
              </a:endParaRPr>
            </a:p>
          </p:txBody>
        </p:sp>
        <p:cxnSp>
          <p:nvCxnSpPr>
            <p:cNvPr id="9" name="直接连接符 8"/>
            <p:cNvCxnSpPr/>
            <p:nvPr/>
          </p:nvCxnSpPr>
          <p:spPr>
            <a:xfrm>
              <a:off x="10510" y="828598"/>
              <a:ext cx="12170979"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7726" y="6377639"/>
              <a:ext cx="12184274"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grpSp>
      <p:sp>
        <p:nvSpPr>
          <p:cNvPr id="4" name="文本框 3"/>
          <p:cNvSpPr txBox="1"/>
          <p:nvPr>
            <p:custDataLst>
              <p:tags r:id="rId8"/>
            </p:custDataLst>
          </p:nvPr>
        </p:nvSpPr>
        <p:spPr>
          <a:xfrm>
            <a:off x="0" y="6438514"/>
            <a:ext cx="5228589" cy="368300"/>
          </a:xfrm>
          <a:prstGeom prst="rect">
            <a:avLst/>
          </a:prstGeom>
          <a:noFill/>
        </p:spPr>
        <p:txBody>
          <a:bodyPr wrap="square" rtlCol="0">
            <a:spAutoFit/>
          </a:bodyPr>
          <a:lstStyle/>
          <a:p>
            <a:r>
              <a:rPr lang="zh-CN" altLang="en-US" b="1" dirty="0">
                <a:solidFill>
                  <a:schemeClr val="lt1"/>
                </a:solidFill>
                <a:sym typeface="+mn-ea"/>
              </a:rPr>
              <a:t>第</a:t>
            </a:r>
            <a:r>
              <a:rPr lang="en-US" altLang="zh-CN" b="1" dirty="0">
                <a:solidFill>
                  <a:schemeClr val="lt1"/>
                </a:solidFill>
                <a:sym typeface="+mn-ea"/>
              </a:rPr>
              <a:t>4</a:t>
            </a:r>
            <a:r>
              <a:rPr lang="zh-CN" altLang="en-US" b="1" dirty="0">
                <a:solidFill>
                  <a:schemeClr val="lt1"/>
                </a:solidFill>
                <a:sym typeface="+mn-ea"/>
              </a:rPr>
              <a:t>章 数据清洗与准备</a:t>
            </a:r>
            <a:endParaRPr kumimoji="0" lang="zh-CN" altLang="en-US" b="1" i="0" u="none" strike="noStrike" kern="1200" cap="none" spc="0" normalizeH="0" baseline="0" noProof="0" dirty="0">
              <a:ln>
                <a:noFill/>
              </a:ln>
              <a:solidFill>
                <a:schemeClr val="lt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321310" y="929640"/>
            <a:ext cx="11787505" cy="1014730"/>
          </a:xfrm>
          <a:prstGeom prst="rect">
            <a:avLst/>
          </a:prstGeom>
          <a:noFill/>
        </p:spPr>
        <p:txBody>
          <a:bodyPr wrap="square" rtlCol="0">
            <a:spAutoFit/>
          </a:bodyPr>
          <a:p>
            <a:pPr indent="508000" fontAlgn="auto">
              <a:extLst>
                <a:ext uri="{35155182-B16C-46BC-9424-99874614C6A1}">
                  <wpsdc:indentchars xmlns:wpsdc="http://www.wps.cn/officeDocument/2017/drawingmlCustomData" val="200" checksum="282533468"/>
                </a:ext>
              </a:extLst>
            </a:pPr>
            <a:r>
              <a:rPr lang="zh-CN" altLang="en-US" sz="2000">
                <a:solidFill>
                  <a:schemeClr val="bg1"/>
                </a:solidFill>
                <a:latin typeface="黑体" panose="02010609060101010101" charset="-122"/>
                <a:ea typeface="黑体" panose="02010609060101010101" charset="-122"/>
                <a:cs typeface="黑体" panose="02010609060101010101" charset="-122"/>
              </a:rPr>
              <a:t>过滤掉缺失数据的方法有很多种。可以通过 pandas.isnull 或布尔索引的手工方法，但 dropna 更为实用。</a:t>
            </a:r>
            <a:endParaRPr lang="zh-CN" altLang="en-US" sz="2000">
              <a:solidFill>
                <a:schemeClr val="bg1"/>
              </a:solidFill>
              <a:latin typeface="黑体" panose="02010609060101010101" charset="-122"/>
              <a:ea typeface="黑体" panose="02010609060101010101" charset="-122"/>
              <a:cs typeface="黑体" panose="02010609060101010101" charset="-122"/>
            </a:endParaRPr>
          </a:p>
          <a:p>
            <a:pPr indent="508000" fontAlgn="auto">
              <a:extLst>
                <a:ext uri="{35155182-B16C-46BC-9424-99874614C6A1}">
                  <wpsdc:indentchars xmlns:wpsdc="http://www.wps.cn/officeDocument/2017/drawingmlCustomData" val="200" checksum="282533468"/>
                </a:ext>
              </a:extLst>
            </a:pPr>
            <a:r>
              <a:rPr lang="zh-CN" altLang="en-US" sz="2000">
                <a:solidFill>
                  <a:schemeClr val="bg1"/>
                </a:solidFill>
                <a:latin typeface="黑体" panose="02010609060101010101" charset="-122"/>
                <a:ea typeface="黑体" panose="02010609060101010101" charset="-122"/>
                <a:cs typeface="黑体" panose="02010609060101010101" charset="-122"/>
              </a:rPr>
              <a:t>对于一个 Series，dropna 返回一个仅含非空数据和索引值的 Series。</a:t>
            </a:r>
            <a:endParaRPr lang="zh-CN" altLang="en-US" sz="2000">
              <a:solidFill>
                <a:schemeClr val="bg1"/>
              </a:solidFill>
              <a:latin typeface="黑体" panose="02010609060101010101" charset="-122"/>
              <a:ea typeface="黑体" panose="02010609060101010101" charset="-122"/>
              <a:cs typeface="黑体" panose="02010609060101010101" charset="-122"/>
            </a:endParaRPr>
          </a:p>
        </p:txBody>
      </p:sp>
      <p:pic>
        <p:nvPicPr>
          <p:cNvPr id="3" name="图片 2"/>
          <p:cNvPicPr>
            <a:picLocks noChangeAspect="1"/>
          </p:cNvPicPr>
          <p:nvPr/>
        </p:nvPicPr>
        <p:blipFill>
          <a:blip r:embed="rId9"/>
          <a:stretch>
            <a:fillRect/>
          </a:stretch>
        </p:blipFill>
        <p:spPr>
          <a:xfrm>
            <a:off x="321310" y="2045335"/>
            <a:ext cx="9863455" cy="1747520"/>
          </a:xfrm>
          <a:prstGeom prst="rect">
            <a:avLst/>
          </a:prstGeom>
        </p:spPr>
      </p:pic>
      <p:sp>
        <p:nvSpPr>
          <p:cNvPr id="5" name="文本框 4"/>
          <p:cNvSpPr txBox="1"/>
          <p:nvPr/>
        </p:nvSpPr>
        <p:spPr>
          <a:xfrm>
            <a:off x="321310" y="3992245"/>
            <a:ext cx="4064000" cy="398780"/>
          </a:xfrm>
          <a:prstGeom prst="rect">
            <a:avLst/>
          </a:prstGeom>
          <a:noFill/>
        </p:spPr>
        <p:txBody>
          <a:bodyPr wrap="square" rtlCol="0">
            <a:spAutoFit/>
          </a:bodyPr>
          <a:p>
            <a:pPr indent="508000" algn="l">
              <a:buClrTx/>
              <a:buSzTx/>
              <a:buFontTx/>
              <a:extLst>
                <a:ext uri="{35155182-B16C-46BC-9424-99874614C6A1}">
                  <wpsdc:indentchars xmlns:wpsdc="http://www.wps.cn/officeDocument/2017/drawingmlCustomData" val="200" checksum="282533468"/>
                </a:ext>
              </a:extLst>
            </a:pPr>
            <a:r>
              <a:rPr lang="zh-CN" altLang="en-US" sz="2000">
                <a:solidFill>
                  <a:schemeClr val="bg1"/>
                </a:solidFill>
                <a:latin typeface="黑体" panose="02010609060101010101" charset="-122"/>
                <a:ea typeface="黑体" panose="02010609060101010101" charset="-122"/>
                <a:cs typeface="黑体" panose="02010609060101010101" charset="-122"/>
              </a:rPr>
              <a:t>这等价于：</a:t>
            </a:r>
            <a:endParaRPr lang="zh-CN" altLang="en-US" sz="2000">
              <a:solidFill>
                <a:schemeClr val="bg1"/>
              </a:solidFill>
              <a:latin typeface="黑体" panose="02010609060101010101" charset="-122"/>
              <a:ea typeface="黑体" panose="02010609060101010101" charset="-122"/>
              <a:cs typeface="黑体" panose="02010609060101010101" charset="-122"/>
            </a:endParaRPr>
          </a:p>
        </p:txBody>
      </p:sp>
      <p:pic>
        <p:nvPicPr>
          <p:cNvPr id="8" name="图片 7"/>
          <p:cNvPicPr>
            <a:picLocks noChangeAspect="1"/>
          </p:cNvPicPr>
          <p:nvPr/>
        </p:nvPicPr>
        <p:blipFill>
          <a:blip r:embed="rId10"/>
          <a:stretch>
            <a:fillRect/>
          </a:stretch>
        </p:blipFill>
        <p:spPr>
          <a:xfrm>
            <a:off x="321310" y="4577080"/>
            <a:ext cx="6682740" cy="1610995"/>
          </a:xfrm>
          <a:prstGeom prst="rect">
            <a:avLst/>
          </a:prstGeom>
        </p:spPr>
      </p:pic>
    </p:spTree>
    <p:custDataLst>
      <p:tags r:id="rId11"/>
    </p:custDataLst>
  </p:cSld>
  <p:clrMapOvr>
    <a:masterClrMapping/>
  </p:clrMapOvr>
  <p:transition>
    <p:cove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userDrawn="1">
            <p:custDataLst>
              <p:tags r:id="rId1"/>
            </p:custDataLst>
          </p:nvPr>
        </p:nvGrpSpPr>
        <p:grpSpPr>
          <a:xfrm>
            <a:off x="-17015" y="-1269"/>
            <a:ext cx="1660214" cy="1617784"/>
            <a:chOff x="-17015" y="1"/>
            <a:chExt cx="1660214" cy="1617784"/>
          </a:xfrm>
        </p:grpSpPr>
        <p:sp>
          <p:nvSpPr>
            <p:cNvPr id="33" name="任意多边形 4"/>
            <p:cNvSpPr/>
            <p:nvPr>
              <p:custDataLst>
                <p:tags r:id="rId2"/>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4" name="任意多边形 5"/>
            <p:cNvSpPr/>
            <p:nvPr>
              <p:custDataLst>
                <p:tags r:id="rId3"/>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5" name="任意多边形 6"/>
            <p:cNvSpPr/>
            <p:nvPr>
              <p:custDataLst>
                <p:tags r:id="rId4"/>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6" name="任意多边形 7"/>
            <p:cNvSpPr/>
            <p:nvPr>
              <p:custDataLst>
                <p:tags r:id="rId5"/>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7" name="任意多边形 8"/>
            <p:cNvSpPr/>
            <p:nvPr>
              <p:custDataLst>
                <p:tags r:id="rId6"/>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grpSp>
        <p:nvGrpSpPr>
          <p:cNvPr id="6" name="组合 5"/>
          <p:cNvGrpSpPr/>
          <p:nvPr/>
        </p:nvGrpSpPr>
        <p:grpSpPr>
          <a:xfrm>
            <a:off x="7726" y="-216374"/>
            <a:ext cx="12184274" cy="6594013"/>
            <a:chOff x="7726" y="-216374"/>
            <a:chExt cx="12184274" cy="6594013"/>
          </a:xfrm>
        </p:grpSpPr>
        <p:sp>
          <p:nvSpPr>
            <p:cNvPr id="7" name="Text Box 7"/>
            <p:cNvSpPr txBox="1">
              <a:spLocks noChangeArrowheads="1"/>
            </p:cNvSpPr>
            <p:nvPr>
              <p:custDataLst>
                <p:tags r:id="rId7"/>
              </p:custDataLst>
            </p:nvPr>
          </p:nvSpPr>
          <p:spPr bwMode="auto">
            <a:xfrm>
              <a:off x="21021" y="-216374"/>
              <a:ext cx="9143999" cy="1082675"/>
            </a:xfrm>
            <a:prstGeom prst="rect">
              <a:avLst/>
            </a:prstGeom>
            <a:noFill/>
            <a:ln w="9525" algn="ctr">
              <a:noFill/>
              <a:miter lim="800000"/>
            </a:ln>
          </p:spPr>
          <p:txBody>
            <a:bodyPr wrap="square" lIns="68544" tIns="34272" rIns="68544" bIns="34272" anchor="ctr">
              <a:spAutoFit/>
            </a:bodyPr>
            <a:lstStyle/>
            <a:p>
              <a:pPr fontAlgn="base">
                <a:lnSpc>
                  <a:spcPct val="150000"/>
                </a:lnSpc>
                <a:spcBef>
                  <a:spcPct val="0"/>
                </a:spcBef>
                <a:spcAft>
                  <a:spcPct val="0"/>
                </a:spcAft>
              </a:pPr>
              <a:r>
                <a:rPr lang="zh-CN" altLang="en-US" sz="4400" b="1" dirty="0">
                  <a:solidFill>
                    <a:schemeClr val="lt1"/>
                  </a:solidFill>
                  <a:latin typeface="微软雅黑" panose="020B0503020204020204" charset="-122"/>
                  <a:ea typeface="微软雅黑" panose="020B0503020204020204" charset="-122"/>
                  <a:sym typeface="+mn-ea"/>
                </a:rPr>
                <a:t>4.1.2 滤除缺失数据</a:t>
              </a:r>
              <a:endParaRPr lang="zh-CN" altLang="en-US" sz="4400" b="1" dirty="0">
                <a:solidFill>
                  <a:schemeClr val="lt1"/>
                </a:solidFill>
                <a:latin typeface="微软雅黑" panose="020B0503020204020204" charset="-122"/>
                <a:ea typeface="微软雅黑" panose="020B0503020204020204" charset="-122"/>
                <a:sym typeface="+mn-ea"/>
              </a:endParaRPr>
            </a:p>
          </p:txBody>
        </p:sp>
        <p:cxnSp>
          <p:nvCxnSpPr>
            <p:cNvPr id="9" name="直接连接符 8"/>
            <p:cNvCxnSpPr/>
            <p:nvPr/>
          </p:nvCxnSpPr>
          <p:spPr>
            <a:xfrm>
              <a:off x="10510" y="828598"/>
              <a:ext cx="12170979"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7726" y="6377639"/>
              <a:ext cx="12184274"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grpSp>
      <p:sp>
        <p:nvSpPr>
          <p:cNvPr id="4" name="文本框 3"/>
          <p:cNvSpPr txBox="1"/>
          <p:nvPr>
            <p:custDataLst>
              <p:tags r:id="rId8"/>
            </p:custDataLst>
          </p:nvPr>
        </p:nvSpPr>
        <p:spPr>
          <a:xfrm>
            <a:off x="0" y="6438514"/>
            <a:ext cx="5228589" cy="368300"/>
          </a:xfrm>
          <a:prstGeom prst="rect">
            <a:avLst/>
          </a:prstGeom>
          <a:noFill/>
        </p:spPr>
        <p:txBody>
          <a:bodyPr wrap="square" rtlCol="0">
            <a:spAutoFit/>
          </a:bodyPr>
          <a:lstStyle/>
          <a:p>
            <a:r>
              <a:rPr lang="zh-CN" altLang="en-US" b="1" dirty="0">
                <a:solidFill>
                  <a:schemeClr val="lt1"/>
                </a:solidFill>
                <a:sym typeface="+mn-ea"/>
              </a:rPr>
              <a:t>第</a:t>
            </a:r>
            <a:r>
              <a:rPr lang="en-US" altLang="zh-CN" b="1" dirty="0">
                <a:solidFill>
                  <a:schemeClr val="lt1"/>
                </a:solidFill>
                <a:sym typeface="+mn-ea"/>
              </a:rPr>
              <a:t>4</a:t>
            </a:r>
            <a:r>
              <a:rPr lang="zh-CN" altLang="en-US" b="1" dirty="0">
                <a:solidFill>
                  <a:schemeClr val="lt1"/>
                </a:solidFill>
                <a:sym typeface="+mn-ea"/>
              </a:rPr>
              <a:t>章 数据清洗与准备</a:t>
            </a:r>
            <a:endParaRPr kumimoji="0" lang="zh-CN" altLang="en-US" b="1" i="0" u="none" strike="noStrike" kern="1200" cap="none" spc="0" normalizeH="0" baseline="0" noProof="0" dirty="0">
              <a:ln>
                <a:noFill/>
              </a:ln>
              <a:solidFill>
                <a:schemeClr val="lt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11" name="文本框 10"/>
          <p:cNvSpPr txBox="1"/>
          <p:nvPr/>
        </p:nvSpPr>
        <p:spPr>
          <a:xfrm>
            <a:off x="121920" y="888365"/>
            <a:ext cx="5273675" cy="1014730"/>
          </a:xfrm>
          <a:prstGeom prst="rect">
            <a:avLst/>
          </a:prstGeom>
          <a:noFill/>
        </p:spPr>
        <p:txBody>
          <a:bodyPr wrap="square" rtlCol="0">
            <a:spAutoFit/>
          </a:bodyPr>
          <a:p>
            <a:pPr indent="508000" fontAlgn="auto">
              <a:extLst>
                <a:ext uri="{35155182-B16C-46BC-9424-99874614C6A1}">
                  <wpsdc:indentchars xmlns:wpsdc="http://www.wps.cn/officeDocument/2017/drawingmlCustomData" val="200" checksum="282533468"/>
                </a:ext>
              </a:extLst>
            </a:pPr>
            <a:r>
              <a:rPr lang="zh-CN" altLang="en-US" sz="2000">
                <a:solidFill>
                  <a:schemeClr val="bg1"/>
                </a:solidFill>
                <a:latin typeface="黑体" panose="02010609060101010101" charset="-122"/>
                <a:ea typeface="黑体" panose="02010609060101010101" charset="-122"/>
                <a:cs typeface="黑体" panose="02010609060101010101" charset="-122"/>
              </a:rPr>
              <a:t>而对于 DataFrame 对象，相对复杂一点，丢弃全 NA 或含有 NA 的行或列相对容易处理。dropna 默认丢弃任何含有缺失值的行：</a:t>
            </a:r>
            <a:endParaRPr lang="zh-CN" altLang="en-US" sz="2000">
              <a:solidFill>
                <a:schemeClr val="bg1"/>
              </a:solidFill>
              <a:latin typeface="黑体" panose="02010609060101010101" charset="-122"/>
              <a:ea typeface="黑体" panose="02010609060101010101" charset="-122"/>
              <a:cs typeface="黑体" panose="02010609060101010101" charset="-122"/>
            </a:endParaRPr>
          </a:p>
        </p:txBody>
      </p:sp>
      <p:pic>
        <p:nvPicPr>
          <p:cNvPr id="12" name="图片 11"/>
          <p:cNvPicPr>
            <a:picLocks noChangeAspect="1"/>
          </p:cNvPicPr>
          <p:nvPr/>
        </p:nvPicPr>
        <p:blipFill>
          <a:blip r:embed="rId9"/>
          <a:stretch>
            <a:fillRect/>
          </a:stretch>
        </p:blipFill>
        <p:spPr>
          <a:xfrm>
            <a:off x="121920" y="1925320"/>
            <a:ext cx="5273675" cy="2258060"/>
          </a:xfrm>
          <a:prstGeom prst="rect">
            <a:avLst/>
          </a:prstGeom>
        </p:spPr>
      </p:pic>
      <p:sp>
        <p:nvSpPr>
          <p:cNvPr id="13" name="文本框 12"/>
          <p:cNvSpPr txBox="1"/>
          <p:nvPr/>
        </p:nvSpPr>
        <p:spPr>
          <a:xfrm>
            <a:off x="126365" y="4246245"/>
            <a:ext cx="6096000" cy="398780"/>
          </a:xfrm>
          <a:prstGeom prst="rect">
            <a:avLst/>
          </a:prstGeom>
          <a:noFill/>
        </p:spPr>
        <p:txBody>
          <a:bodyPr wrap="square" rtlCol="0" anchor="t">
            <a:spAutoFit/>
          </a:bodyPr>
          <a:p>
            <a:r>
              <a:rPr lang="zh-CN" altLang="en-US" sz="2000">
                <a:solidFill>
                  <a:schemeClr val="bg1"/>
                </a:solidFill>
                <a:latin typeface="黑体" panose="02010609060101010101" charset="-122"/>
                <a:ea typeface="黑体" panose="02010609060101010101" charset="-122"/>
                <a:cs typeface="黑体" panose="02010609060101010101" charset="-122"/>
              </a:rPr>
              <a:t>传入 how='all' 将只丢弃全为 NA 的那些行：</a:t>
            </a:r>
            <a:endParaRPr lang="zh-CN" altLang="en-US" sz="2000">
              <a:solidFill>
                <a:schemeClr val="bg1"/>
              </a:solidFill>
              <a:latin typeface="黑体" panose="02010609060101010101" charset="-122"/>
              <a:ea typeface="黑体" panose="02010609060101010101" charset="-122"/>
              <a:cs typeface="黑体" panose="02010609060101010101" charset="-122"/>
            </a:endParaRPr>
          </a:p>
        </p:txBody>
      </p:sp>
      <p:pic>
        <p:nvPicPr>
          <p:cNvPr id="14" name="图片 13"/>
          <p:cNvPicPr>
            <a:picLocks noChangeAspect="1"/>
          </p:cNvPicPr>
          <p:nvPr>
            <p:custDataLst>
              <p:tags r:id="rId10"/>
            </p:custDataLst>
          </p:nvPr>
        </p:nvPicPr>
        <p:blipFill>
          <a:blip r:embed="rId11"/>
          <a:stretch>
            <a:fillRect/>
          </a:stretch>
        </p:blipFill>
        <p:spPr>
          <a:xfrm>
            <a:off x="126365" y="4797425"/>
            <a:ext cx="6181725" cy="504825"/>
          </a:xfrm>
          <a:prstGeom prst="rect">
            <a:avLst/>
          </a:prstGeom>
        </p:spPr>
      </p:pic>
      <p:pic>
        <p:nvPicPr>
          <p:cNvPr id="15" name="图片 14"/>
          <p:cNvPicPr>
            <a:picLocks noChangeAspect="1"/>
          </p:cNvPicPr>
          <p:nvPr>
            <p:custDataLst>
              <p:tags r:id="rId12"/>
            </p:custDataLst>
          </p:nvPr>
        </p:nvPicPr>
        <p:blipFill>
          <a:blip r:embed="rId13"/>
          <a:stretch>
            <a:fillRect/>
          </a:stretch>
        </p:blipFill>
        <p:spPr>
          <a:xfrm>
            <a:off x="126365" y="5302250"/>
            <a:ext cx="6172200" cy="895350"/>
          </a:xfrm>
          <a:prstGeom prst="rect">
            <a:avLst/>
          </a:prstGeom>
        </p:spPr>
      </p:pic>
      <p:sp>
        <p:nvSpPr>
          <p:cNvPr id="16" name="文本框 15"/>
          <p:cNvSpPr txBox="1"/>
          <p:nvPr/>
        </p:nvSpPr>
        <p:spPr>
          <a:xfrm>
            <a:off x="6524625" y="1510030"/>
            <a:ext cx="4980940" cy="398780"/>
          </a:xfrm>
          <a:prstGeom prst="rect">
            <a:avLst/>
          </a:prstGeom>
          <a:noFill/>
        </p:spPr>
        <p:txBody>
          <a:bodyPr wrap="square" rtlCol="0">
            <a:spAutoFit/>
          </a:bodyPr>
          <a:p>
            <a:r>
              <a:rPr lang="zh-CN" altLang="en-US" sz="2000">
                <a:solidFill>
                  <a:schemeClr val="bg1"/>
                </a:solidFill>
                <a:latin typeface="黑体" panose="02010609060101010101" charset="-122"/>
                <a:ea typeface="黑体" panose="02010609060101010101" charset="-122"/>
                <a:cs typeface="黑体" panose="02010609060101010101" charset="-122"/>
              </a:rPr>
              <a:t>用这种方式丢弃列，只传入 axis=1 即可：</a:t>
            </a:r>
            <a:endParaRPr lang="zh-CN" altLang="en-US" sz="2000">
              <a:solidFill>
                <a:schemeClr val="bg1"/>
              </a:solidFill>
              <a:latin typeface="黑体" panose="02010609060101010101" charset="-122"/>
              <a:ea typeface="黑体" panose="02010609060101010101" charset="-122"/>
              <a:cs typeface="黑体" panose="02010609060101010101" charset="-122"/>
            </a:endParaRPr>
          </a:p>
        </p:txBody>
      </p:sp>
      <p:pic>
        <p:nvPicPr>
          <p:cNvPr id="17" name="图片 16"/>
          <p:cNvPicPr>
            <a:picLocks noChangeAspect="1"/>
          </p:cNvPicPr>
          <p:nvPr/>
        </p:nvPicPr>
        <p:blipFill>
          <a:blip r:embed="rId14"/>
          <a:stretch>
            <a:fillRect/>
          </a:stretch>
        </p:blipFill>
        <p:spPr>
          <a:xfrm>
            <a:off x="6515100" y="1908810"/>
            <a:ext cx="5358130" cy="2538730"/>
          </a:xfrm>
          <a:prstGeom prst="rect">
            <a:avLst/>
          </a:prstGeom>
        </p:spPr>
      </p:pic>
    </p:spTree>
    <p:custDataLst>
      <p:tags r:id="rId15"/>
    </p:custDataLst>
  </p:cSld>
  <p:clrMapOvr>
    <a:masterClrMapping/>
  </p:clrMapOvr>
  <p:transition>
    <p:cove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userDrawn="1">
            <p:custDataLst>
              <p:tags r:id="rId1"/>
            </p:custDataLst>
          </p:nvPr>
        </p:nvGrpSpPr>
        <p:grpSpPr>
          <a:xfrm>
            <a:off x="-17015" y="-1269"/>
            <a:ext cx="1660214" cy="1617784"/>
            <a:chOff x="-17015" y="1"/>
            <a:chExt cx="1660214" cy="1617784"/>
          </a:xfrm>
        </p:grpSpPr>
        <p:sp>
          <p:nvSpPr>
            <p:cNvPr id="33" name="任意多边形 4"/>
            <p:cNvSpPr/>
            <p:nvPr>
              <p:custDataLst>
                <p:tags r:id="rId2"/>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4" name="任意多边形 5"/>
            <p:cNvSpPr/>
            <p:nvPr>
              <p:custDataLst>
                <p:tags r:id="rId3"/>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5" name="任意多边形 6"/>
            <p:cNvSpPr/>
            <p:nvPr>
              <p:custDataLst>
                <p:tags r:id="rId4"/>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6" name="任意多边形 7"/>
            <p:cNvSpPr/>
            <p:nvPr>
              <p:custDataLst>
                <p:tags r:id="rId5"/>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7" name="任意多边形 8"/>
            <p:cNvSpPr/>
            <p:nvPr>
              <p:custDataLst>
                <p:tags r:id="rId6"/>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grpSp>
        <p:nvGrpSpPr>
          <p:cNvPr id="6" name="组合 5"/>
          <p:cNvGrpSpPr/>
          <p:nvPr/>
        </p:nvGrpSpPr>
        <p:grpSpPr>
          <a:xfrm>
            <a:off x="7726" y="-216374"/>
            <a:ext cx="12184274" cy="6594013"/>
            <a:chOff x="7726" y="-216374"/>
            <a:chExt cx="12184274" cy="6594013"/>
          </a:xfrm>
        </p:grpSpPr>
        <p:sp>
          <p:nvSpPr>
            <p:cNvPr id="7" name="Text Box 7"/>
            <p:cNvSpPr txBox="1">
              <a:spLocks noChangeArrowheads="1"/>
            </p:cNvSpPr>
            <p:nvPr>
              <p:custDataLst>
                <p:tags r:id="rId7"/>
              </p:custDataLst>
            </p:nvPr>
          </p:nvSpPr>
          <p:spPr bwMode="auto">
            <a:xfrm>
              <a:off x="21021" y="-216374"/>
              <a:ext cx="9143999" cy="1082675"/>
            </a:xfrm>
            <a:prstGeom prst="rect">
              <a:avLst/>
            </a:prstGeom>
            <a:noFill/>
            <a:ln w="9525" algn="ctr">
              <a:noFill/>
              <a:miter lim="800000"/>
            </a:ln>
          </p:spPr>
          <p:txBody>
            <a:bodyPr wrap="square" lIns="68544" tIns="34272" rIns="68544" bIns="34272" anchor="ctr">
              <a:spAutoFit/>
            </a:bodyPr>
            <a:lstStyle/>
            <a:p>
              <a:pPr fontAlgn="base">
                <a:lnSpc>
                  <a:spcPct val="150000"/>
                </a:lnSpc>
                <a:spcBef>
                  <a:spcPct val="0"/>
                </a:spcBef>
                <a:spcAft>
                  <a:spcPct val="0"/>
                </a:spcAft>
              </a:pPr>
              <a:r>
                <a:rPr lang="zh-CN" altLang="en-US" sz="4400" b="1" dirty="0">
                  <a:solidFill>
                    <a:schemeClr val="lt1"/>
                  </a:solidFill>
                  <a:latin typeface="微软雅黑" panose="020B0503020204020204" charset="-122"/>
                  <a:ea typeface="微软雅黑" panose="020B0503020204020204" charset="-122"/>
                  <a:sym typeface="+mn-ea"/>
                </a:rPr>
                <a:t>4.1.2 滤除缺失数据</a:t>
              </a:r>
              <a:endParaRPr lang="zh-CN" altLang="en-US" sz="4400" b="1" dirty="0">
                <a:solidFill>
                  <a:schemeClr val="lt1"/>
                </a:solidFill>
                <a:latin typeface="微软雅黑" panose="020B0503020204020204" charset="-122"/>
                <a:ea typeface="微软雅黑" panose="020B0503020204020204" charset="-122"/>
                <a:sym typeface="+mn-ea"/>
              </a:endParaRPr>
            </a:p>
          </p:txBody>
        </p:sp>
        <p:cxnSp>
          <p:nvCxnSpPr>
            <p:cNvPr id="9" name="直接连接符 8"/>
            <p:cNvCxnSpPr/>
            <p:nvPr/>
          </p:nvCxnSpPr>
          <p:spPr>
            <a:xfrm>
              <a:off x="10510" y="828598"/>
              <a:ext cx="12170979"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7726" y="6377639"/>
              <a:ext cx="12184274"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grpSp>
      <p:sp>
        <p:nvSpPr>
          <p:cNvPr id="4" name="文本框 3"/>
          <p:cNvSpPr txBox="1"/>
          <p:nvPr>
            <p:custDataLst>
              <p:tags r:id="rId8"/>
            </p:custDataLst>
          </p:nvPr>
        </p:nvSpPr>
        <p:spPr>
          <a:xfrm>
            <a:off x="0" y="6438514"/>
            <a:ext cx="5228589" cy="368300"/>
          </a:xfrm>
          <a:prstGeom prst="rect">
            <a:avLst/>
          </a:prstGeom>
          <a:noFill/>
        </p:spPr>
        <p:txBody>
          <a:bodyPr wrap="square" rtlCol="0">
            <a:spAutoFit/>
          </a:bodyPr>
          <a:lstStyle/>
          <a:p>
            <a:r>
              <a:rPr lang="zh-CN" altLang="en-US" b="1" dirty="0">
                <a:solidFill>
                  <a:schemeClr val="lt1"/>
                </a:solidFill>
                <a:sym typeface="+mn-ea"/>
              </a:rPr>
              <a:t>第</a:t>
            </a:r>
            <a:r>
              <a:rPr lang="en-US" altLang="zh-CN" b="1" dirty="0">
                <a:solidFill>
                  <a:schemeClr val="lt1"/>
                </a:solidFill>
                <a:sym typeface="+mn-ea"/>
              </a:rPr>
              <a:t>4</a:t>
            </a:r>
            <a:r>
              <a:rPr lang="zh-CN" altLang="en-US" b="1" dirty="0">
                <a:solidFill>
                  <a:schemeClr val="lt1"/>
                </a:solidFill>
                <a:sym typeface="+mn-ea"/>
              </a:rPr>
              <a:t>章 数据清洗与准备</a:t>
            </a:r>
            <a:endParaRPr kumimoji="0" lang="zh-CN" altLang="en-US" b="1" i="0" u="none" strike="noStrike" kern="1200" cap="none" spc="0" normalizeH="0" baseline="0" noProof="0" dirty="0">
              <a:ln>
                <a:noFill/>
              </a:ln>
              <a:solidFill>
                <a:schemeClr val="lt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1163955" y="1659890"/>
            <a:ext cx="2764790" cy="3538220"/>
          </a:xfrm>
          <a:prstGeom prst="rect">
            <a:avLst/>
          </a:prstGeom>
          <a:noFill/>
        </p:spPr>
        <p:txBody>
          <a:bodyPr wrap="square" rtlCol="0">
            <a:spAutoFit/>
          </a:bodyPr>
          <a:p>
            <a:r>
              <a:rPr lang="zh-CN" altLang="en-US" sz="2800">
                <a:solidFill>
                  <a:schemeClr val="bg1"/>
                </a:solidFill>
                <a:latin typeface="黑体" panose="02010609060101010101" charset="-122"/>
                <a:ea typeface="黑体" panose="02010609060101010101" charset="-122"/>
                <a:cs typeface="黑体" panose="02010609060101010101" charset="-122"/>
              </a:rPr>
              <a:t>另一个滤除 DataFrame 行的问题涉及时间序列数据。假设只想留下一部分观测数据，可以用 thresh 参数实现：</a:t>
            </a:r>
            <a:endParaRPr lang="zh-CN" altLang="en-US" sz="2800">
              <a:solidFill>
                <a:schemeClr val="bg1"/>
              </a:solidFill>
              <a:latin typeface="黑体" panose="02010609060101010101" charset="-122"/>
              <a:ea typeface="黑体" panose="02010609060101010101" charset="-122"/>
              <a:cs typeface="黑体" panose="02010609060101010101" charset="-122"/>
            </a:endParaRPr>
          </a:p>
        </p:txBody>
      </p:sp>
      <p:pic>
        <p:nvPicPr>
          <p:cNvPr id="3" name="图片 2"/>
          <p:cNvPicPr>
            <a:picLocks noChangeAspect="1"/>
          </p:cNvPicPr>
          <p:nvPr/>
        </p:nvPicPr>
        <p:blipFill>
          <a:blip r:embed="rId9"/>
          <a:stretch>
            <a:fillRect/>
          </a:stretch>
        </p:blipFill>
        <p:spPr>
          <a:xfrm>
            <a:off x="5680710" y="1007745"/>
            <a:ext cx="6172200" cy="5191125"/>
          </a:xfrm>
          <a:prstGeom prst="rect">
            <a:avLst/>
          </a:prstGeom>
        </p:spPr>
      </p:pic>
    </p:spTree>
    <p:custDataLst>
      <p:tags r:id="rId10"/>
    </p:custDataLst>
  </p:cSld>
  <p:clrMapOvr>
    <a:masterClrMapping/>
  </p:clrMapOvr>
  <p:transition>
    <p:cover/>
  </p:transition>
  <p:timing>
    <p:tnLst>
      <p:par>
        <p:cTn id="1" dur="indefinite" restart="never" nodeType="tmRoot"/>
      </p:par>
    </p:tnLst>
  </p:timing>
</p:sld>
</file>

<file path=ppt/tags/tag1.xml><?xml version="1.0" encoding="utf-8"?>
<p:tagLst xmlns:p="http://schemas.openxmlformats.org/presentationml/2006/main">
  <p:tag name="KSO_WM_TAG_VERSION" val="1.0"/>
  <p:tag name="KSO_WM_TEMPLATE_CATEGORY" val="custom"/>
  <p:tag name="KSO_WM_TEMPLATE_INDEX" val="20187308"/>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11.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112.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113.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114.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115.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Lst>
</file>

<file path=ppt/tags/tag1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Lst>
</file>

<file path=ppt/tags/tag122.xml><?xml version="1.0" encoding="utf-8"?>
<p:tagLst xmlns:p="http://schemas.openxmlformats.org/presentationml/2006/main">
  <p:tag name="KSO_WM_SLIDE_BACKGROUND_TYPE" val="leftRight"/>
  <p:tag name="KSO_WM_UNIT_HIGHLIGHT" val="0"/>
  <p:tag name="KSO_WM_UNIT_COMPATIBLE" val="0"/>
  <p:tag name="KSO_WM_UNIT_DIAGRAM_ISNUMVISUAL" val="0"/>
  <p:tag name="KSO_WM_UNIT_DIAGRAM_ISREFERUNIT" val="0"/>
  <p:tag name="KSO_WM_UNIT_ID" val="_14*i*1"/>
  <p:tag name="KSO_WM_UNIT_LAYERLEVEL" val="1"/>
  <p:tag name="KSO_WM_TAG_VERSION" val="1.0"/>
  <p:tag name="KSO_WM_BEAUTIFY_FLAG" val="#wm#"/>
  <p:tag name="KSO_WM_UNIT_SUBTYPE" val="h"/>
  <p:tag name="KSO_WM_UNIT_TYPE" val="i"/>
  <p:tag name="KSO_WM_UNIT_INDEX" val="1"/>
  <p:tag name="KSO_WM_UNIT_BK_DARK_LIGHT" val="2"/>
</p:tagLst>
</file>

<file path=ppt/tags/tag123.xml><?xml version="1.0" encoding="utf-8"?>
<p:tagLst xmlns:p="http://schemas.openxmlformats.org/presentationml/2006/main">
  <p:tag name="KSO_WM_SLIDE_BACKGROUND_TYPE" val="leftRight"/>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24.xml><?xml version="1.0" encoding="utf-8"?>
<p:tagLst xmlns:p="http://schemas.openxmlformats.org/presentationml/2006/main">
  <p:tag name="KSO_WM_SLIDE_BACKGROUND_TYPE" val="leftRight"/>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25.xml><?xml version="1.0" encoding="utf-8"?>
<p:tagLst xmlns:p="http://schemas.openxmlformats.org/presentationml/2006/main">
  <p:tag name="KSO_WM_SLIDE_BACKGROUND_TYPE" val="leftRight"/>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26.xml><?xml version="1.0" encoding="utf-8"?>
<p:tagLst xmlns:p="http://schemas.openxmlformats.org/presentationml/2006/main">
  <p:tag name="KSO_WM_SLIDE_BACKGROUND_TYPE" val="leftRight"/>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27.xml><?xml version="1.0" encoding="utf-8"?>
<p:tagLst xmlns:p="http://schemas.openxmlformats.org/presentationml/2006/main">
  <p:tag name="KSO_WM_SLIDE_BACKGROUND_TYPE" val="leftRight"/>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28.xml><?xml version="1.0" encoding="utf-8"?>
<p:tagLst xmlns:p="http://schemas.openxmlformats.org/presentationml/2006/main">
  <p:tag name="KSO_WM_SLIDE_BACKGROUND_TYPE" val="leftRight"/>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Lst>
</file>

<file path=ppt/tags/tag1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Lst>
</file>

<file path=ppt/tags/tag1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Lst>
</file>

<file path=ppt/tags/tag1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Lst>
</file>

<file path=ppt/tags/tag1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Lst>
</file>

<file path=ppt/tags/tag135.xml><?xml version="1.0" encoding="utf-8"?>
<p:tagLst xmlns:p="http://schemas.openxmlformats.org/presentationml/2006/main">
  <p:tag name="KSO_WM_SLIDE_BACKGROUND_TYPE" val="topBottom"/>
  <p:tag name="KSO_WM_UNIT_HIGHLIGHT" val="0"/>
  <p:tag name="KSO_WM_UNIT_COMPATIBLE" val="0"/>
  <p:tag name="KSO_WM_UNIT_DIAGRAM_ISNUMVISUAL" val="0"/>
  <p:tag name="KSO_WM_UNIT_DIAGRAM_ISREFERUNIT" val="0"/>
  <p:tag name="KSO_WM_UNIT_ID" val="_15*i*1"/>
  <p:tag name="KSO_WM_UNIT_LAYERLEVEL" val="1"/>
  <p:tag name="KSO_WM_TAG_VERSION" val="1.0"/>
  <p:tag name="KSO_WM_BEAUTIFY_FLAG" val="#wm#"/>
  <p:tag name="KSO_WM_UNIT_SUBTYPE" val="h"/>
  <p:tag name="KSO_WM_UNIT_TYPE" val="i"/>
  <p:tag name="KSO_WM_UNIT_INDEX" val="1"/>
  <p:tag name="KSO_WM_UNIT_BK_DARK_LIGHT" val="2"/>
</p:tagLst>
</file>

<file path=ppt/tags/tag1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Lst>
</file>

<file path=ppt/tags/tag1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Lst>
</file>

<file path=ppt/tags/tag1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Lst>
</file>

<file path=ppt/tags/tag1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y*1"/>
  <p:tag name="KSO_WM_UNIT_LAYERLEVEL" val="1"/>
  <p:tag name="KSO_WM_TAG_VERSION" val="1.0"/>
  <p:tag name="KSO_WM_BEAUTIFY_FLAG" val="#wm#"/>
  <p:tag name="KSO_WM_SLIDE_BACKGROUND_MASK_FLAG" val="1"/>
  <p:tag name="KSO_WM_UNIT_TYPE" val="y"/>
  <p:tag name="KSO_WM_UNIT_INDEX" val="1"/>
</p:tagLst>
</file>

<file path=ppt/tags/tag1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Lst>
</file>

<file path=ppt/tags/tag1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Lst>
</file>

<file path=ppt/tags/tag142.xml><?xml version="1.0" encoding="utf-8"?>
<p:tagLst xmlns:p="http://schemas.openxmlformats.org/presentationml/2006/main">
  <p:tag name="KSO_WM_SLIDE_BACKGROUND_TYPE" val="topBottom"/>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43.xml><?xml version="1.0" encoding="utf-8"?>
<p:tagLst xmlns:p="http://schemas.openxmlformats.org/presentationml/2006/main">
  <p:tag name="KSO_WM_SLIDE_BACKGROUND_TYPE" val="topBottom"/>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44.xml><?xml version="1.0" encoding="utf-8"?>
<p:tagLst xmlns:p="http://schemas.openxmlformats.org/presentationml/2006/main">
  <p:tag name="KSO_WM_SLIDE_BACKGROUND_TYPE" val="topBottom"/>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45.xml><?xml version="1.0" encoding="utf-8"?>
<p:tagLst xmlns:p="http://schemas.openxmlformats.org/presentationml/2006/main">
  <p:tag name="KSO_WM_SLIDE_BACKGROUND_TYPE" val="topBottom"/>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46.xml><?xml version="1.0" encoding="utf-8"?>
<p:tagLst xmlns:p="http://schemas.openxmlformats.org/presentationml/2006/main">
  <p:tag name="KSO_WM_SLIDE_BACKGROUND_TYPE" val="topBottom"/>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47.xml><?xml version="1.0" encoding="utf-8"?>
<p:tagLst xmlns:p="http://schemas.openxmlformats.org/presentationml/2006/main">
  <p:tag name="KSO_WM_SLIDE_BACKGROUND_TYPE" val="topBottom"/>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Lst>
</file>

<file path=ppt/tags/tag1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Lst>
</file>

<file path=ppt/tags/tag1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Lst>
</file>

<file path=ppt/tags/tag1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Lst>
</file>

<file path=ppt/tags/tag1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Lst>
</file>

<file path=ppt/tags/tag154.xml><?xml version="1.0" encoding="utf-8"?>
<p:tagLst xmlns:p="http://schemas.openxmlformats.org/presentationml/2006/main">
  <p:tag name="KSO_WM_SLIDE_BACKGROUND_TYPE" val="bottomTop"/>
  <p:tag name="KSO_WM_UNIT_HIGHLIGHT" val="0"/>
  <p:tag name="KSO_WM_UNIT_COMPATIBLE" val="0"/>
  <p:tag name="KSO_WM_UNIT_DIAGRAM_ISNUMVISUAL" val="0"/>
  <p:tag name="KSO_WM_UNIT_DIAGRAM_ISREFERUNIT" val="0"/>
  <p:tag name="KSO_WM_UNIT_ID" val="_16*i*1"/>
  <p:tag name="KSO_WM_UNIT_LAYERLEVEL" val="1"/>
  <p:tag name="KSO_WM_TAG_VERSION" val="1.0"/>
  <p:tag name="KSO_WM_BEAUTIFY_FLAG" val="#wm#"/>
  <p:tag name="KSO_WM_UNIT_SUBTYPE" val="h"/>
  <p:tag name="KSO_WM_UNIT_TYPE" val="i"/>
  <p:tag name="KSO_WM_UNIT_INDEX" val="1"/>
  <p:tag name="KSO_WM_UNIT_BK_DARK_LIGHT" val="2"/>
</p:tagLst>
</file>

<file path=ppt/tags/tag155.xml><?xml version="1.0" encoding="utf-8"?>
<p:tagLst xmlns:p="http://schemas.openxmlformats.org/presentationml/2006/main">
  <p:tag name="KSO_WM_SLIDE_BACKGROUND_TYPE" val="bottomTop"/>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56.xml><?xml version="1.0" encoding="utf-8"?>
<p:tagLst xmlns:p="http://schemas.openxmlformats.org/presentationml/2006/main">
  <p:tag name="KSO_WM_SLIDE_BACKGROUND_TYPE" val="bottomTop"/>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57.xml><?xml version="1.0" encoding="utf-8"?>
<p:tagLst xmlns:p="http://schemas.openxmlformats.org/presentationml/2006/main">
  <p:tag name="KSO_WM_SLIDE_BACKGROUND_TYPE" val="bottomTop"/>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58.xml><?xml version="1.0" encoding="utf-8"?>
<p:tagLst xmlns:p="http://schemas.openxmlformats.org/presentationml/2006/main">
  <p:tag name="KSO_WM_SLIDE_BACKGROUND_TYPE" val="bottomTop"/>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59.xml><?xml version="1.0" encoding="utf-8"?>
<p:tagLst xmlns:p="http://schemas.openxmlformats.org/presentationml/2006/main">
  <p:tag name="KSO_WM_SLIDE_BACKGROUND_TYPE" val="bottomTop"/>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60.xml><?xml version="1.0" encoding="utf-8"?>
<p:tagLst xmlns:p="http://schemas.openxmlformats.org/presentationml/2006/main">
  <p:tag name="KSO_WM_SLIDE_BACKGROUND_TYPE" val="bottomTop"/>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Lst>
</file>

<file path=ppt/tags/tag1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Lst>
</file>

<file path=ppt/tags/tag1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Lst>
</file>

<file path=ppt/tags/tag1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Lst>
</file>

<file path=ppt/tags/tag1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Lst>
</file>

<file path=ppt/tags/tag1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Lst>
</file>

<file path=ppt/tags/tag167.xml><?xml version="1.0" encoding="utf-8"?>
<p:tagLst xmlns:p="http://schemas.openxmlformats.org/presentationml/2006/main">
  <p:tag name="KSO_WM_SLIDE_BACKGROUND_TYPE" val="navigation"/>
  <p:tag name="KSO_WM_UNIT_HIGHLIGHT" val="0"/>
  <p:tag name="KSO_WM_UNIT_COMPATIBLE" val="0"/>
  <p:tag name="KSO_WM_UNIT_DIAGRAM_ISNUMVISUAL" val="0"/>
  <p:tag name="KSO_WM_UNIT_DIAGRAM_ISREFERUNIT" val="0"/>
  <p:tag name="KSO_WM_UNIT_ID" val="_17*i*1"/>
  <p:tag name="KSO_WM_UNIT_LAYERLEVEL" val="1"/>
  <p:tag name="KSO_WM_TAG_VERSION" val="1.0"/>
  <p:tag name="KSO_WM_BEAUTIFY_FLAG" val="#wm#"/>
  <p:tag name="KSO_WM_UNIT_SUBTYPE" val="h"/>
  <p:tag name="KSO_WM_UNIT_TYPE" val="i"/>
  <p:tag name="KSO_WM_UNIT_INDEX" val="1"/>
  <p:tag name="KSO_WM_UNIT_BK_DARK_LIGHT" val="2"/>
</p:tagLst>
</file>

<file path=ppt/tags/tag168.xml><?xml version="1.0" encoding="utf-8"?>
<p:tagLst xmlns:p="http://schemas.openxmlformats.org/presentationml/2006/main">
  <p:tag name="KSO_WM_SLIDE_BACKGROUND_TYPE" val="navigatio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69.xml><?xml version="1.0" encoding="utf-8"?>
<p:tagLst xmlns:p="http://schemas.openxmlformats.org/presentationml/2006/main">
  <p:tag name="KSO_WM_SLIDE_BACKGROUND_TYPE" val="navigatio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70.xml><?xml version="1.0" encoding="utf-8"?>
<p:tagLst xmlns:p="http://schemas.openxmlformats.org/presentationml/2006/main">
  <p:tag name="KSO_WM_SLIDE_BACKGROUND_TYPE" val="navigatio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71.xml><?xml version="1.0" encoding="utf-8"?>
<p:tagLst xmlns:p="http://schemas.openxmlformats.org/presentationml/2006/main">
  <p:tag name="KSO_WM_SLIDE_BACKGROUND_TYPE" val="navigatio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72.xml><?xml version="1.0" encoding="utf-8"?>
<p:tagLst xmlns:p="http://schemas.openxmlformats.org/presentationml/2006/main">
  <p:tag name="KSO_WM_SLIDE_BACKGROUND_TYPE" val="navigatio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73.xml><?xml version="1.0" encoding="utf-8"?>
<p:tagLst xmlns:p="http://schemas.openxmlformats.org/presentationml/2006/main">
  <p:tag name="KSO_WM_SLIDE_BACKGROUND_TYPE" val="navigatio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74.xml><?xml version="1.0" encoding="utf-8"?>
<p:tagLst xmlns:p="http://schemas.openxmlformats.org/presentationml/2006/main">
  <p:tag name="KSO_WM_SLIDE_BACKGROUND_TYPE" val="navigatio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75.xml><?xml version="1.0" encoding="utf-8"?>
<p:tagLst xmlns:p="http://schemas.openxmlformats.org/presentationml/2006/main">
  <p:tag name="KSO_WM_SLIDE_BACKGROUND_TYPE" val="navigatio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Lst>
</file>

<file path=ppt/tags/tag1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Lst>
</file>

<file path=ppt/tags/tag1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Lst>
</file>

<file path=ppt/tags/tag1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Lst>
</file>

<file path=ppt/tags/tag1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Lst>
</file>

<file path=ppt/tags/tag182.xml><?xml version="1.0" encoding="utf-8"?>
<p:tagLst xmlns:p="http://schemas.openxmlformats.org/presentationml/2006/main">
  <p:tag name="KSO_WM_SLIDE_BACKGROUND_TYPE" val="belt"/>
  <p:tag name="KSO_WM_UNIT_HIGHLIGHT" val="0"/>
  <p:tag name="KSO_WM_UNIT_COMPATIBLE" val="0"/>
  <p:tag name="KSO_WM_UNIT_DIAGRAM_ISNUMVISUAL" val="0"/>
  <p:tag name="KSO_WM_UNIT_DIAGRAM_ISREFERUNIT" val="0"/>
  <p:tag name="KSO_WM_UNIT_ID" val="_18*i*1"/>
  <p:tag name="KSO_WM_UNIT_LAYERLEVEL" val="1"/>
  <p:tag name="KSO_WM_TAG_VERSION" val="1.0"/>
  <p:tag name="KSO_WM_BEAUTIFY_FLAG" val="#wm#"/>
  <p:tag name="KSO_WM_UNIT_SUBTYPE" val="h"/>
  <p:tag name="KSO_WM_UNIT_TYPE" val="i"/>
  <p:tag name="KSO_WM_UNIT_INDEX" val="1"/>
  <p:tag name="KSO_WM_UNIT_BK_DARK_LIGHT" val="2"/>
</p:tagLst>
</file>

<file path=ppt/tags/tag183.xml><?xml version="1.0" encoding="utf-8"?>
<p:tagLst xmlns:p="http://schemas.openxmlformats.org/presentationml/2006/main">
  <p:tag name="KSO_WM_SLIDE_BACKGROUND_TYPE" val="belt"/>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84.xml><?xml version="1.0" encoding="utf-8"?>
<p:tagLst xmlns:p="http://schemas.openxmlformats.org/presentationml/2006/main">
  <p:tag name="KSO_WM_SLIDE_BACKGROUND_TYPE" val="belt"/>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85.xml><?xml version="1.0" encoding="utf-8"?>
<p:tagLst xmlns:p="http://schemas.openxmlformats.org/presentationml/2006/main">
  <p:tag name="KSO_WM_SLIDE_BACKGROUND_TYPE" val="belt"/>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86.xml><?xml version="1.0" encoding="utf-8"?>
<p:tagLst xmlns:p="http://schemas.openxmlformats.org/presentationml/2006/main">
  <p:tag name="KSO_WM_SLIDE_BACKGROUND_TYPE" val="belt"/>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87.xml><?xml version="1.0" encoding="utf-8"?>
<p:tagLst xmlns:p="http://schemas.openxmlformats.org/presentationml/2006/main">
  <p:tag name="KSO_WM_SLIDE_BACKGROUND_TYPE" val="belt"/>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60923"/>
</p:tagLst>
</file>

<file path=ppt/tags/tag1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60923"/>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93.xml><?xml version="1.0" encoding="utf-8"?>
<p:tagLst xmlns:p="http://schemas.openxmlformats.org/presentationml/2006/main">
  <p:tag name="KSO_WM_TEMPLATE_CATEGORY" val="custom"/>
  <p:tag name="KSO_WM_TEMPLATE_INDEX" val="20160923"/>
  <p:tag name="KSO_WM_TAG_VERSION" val="1.0"/>
  <p:tag name="KSO_WM_BEAUTIFY_FLAG" val="#wm#"/>
  <p:tag name="KSO_WM_TEMPLATE_SUBCATEGORY" val="0"/>
  <p:tag name="KSO_WM_TEMPLATE_MASTER_TYPE" val="1"/>
  <p:tag name="KSO_WM_TEMPLATE_COLOR_TYPE" val="1"/>
  <p:tag name="KSO_WM_TEMPLATE_THUMBS_INDEX" val="1、4、7、10、11、12、16、22、25、29、35、41、45、48、50、54、57、61、66"/>
</p:tagLst>
</file>

<file path=ppt/tags/tag1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xml><?xml version="1.0" encoding="utf-8"?>
<p:tagLst xmlns:p="http://schemas.openxmlformats.org/presentationml/2006/main">
  <p:tag name="KSO_WM_TAG_VERSION" val="1.0"/>
  <p:tag name="KSO_WM_TEMPLATE_CATEGORY" val="custom"/>
  <p:tag name="KSO_WM_TEMPLATE_INDEX" val="20187308"/>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y*1"/>
  <p:tag name="KSO_WM_UNIT_LAYERLEVEL" val="1"/>
  <p:tag name="KSO_WM_TAG_VERSION" val="1.0"/>
  <p:tag name="KSO_WM_BEAUTIFY_FLAG" val="#wm#"/>
  <p:tag name="KSO_WM_SLIDE_BACKGROUND_MASK_FLAG" val="1"/>
  <p:tag name="KSO_WM_UNIT_TYPE" val="y"/>
  <p:tag name="KSO_WM_UNIT_INDEX" val="1"/>
</p:tagLst>
</file>

<file path=ppt/tags/tag2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2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2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2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Lst>
</file>

<file path=ppt/tags/tag2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Lst>
</file>

<file path=ppt/tags/tag2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Lst>
</file>

<file path=ppt/tags/tag2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Lst>
</file>

<file path=ppt/tags/tag2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Lst>
</file>

<file path=ppt/tags/tag284.xml><?xml version="1.0" encoding="utf-8"?>
<p:tagLst xmlns:p="http://schemas.openxmlformats.org/presentationml/2006/main">
  <p:tag name="KSO_WM_SLIDE_BACKGROUND_TYPE" val="general"/>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2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Lst>
</file>

<file path=ppt/tags/tag2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Lst>
</file>

<file path=ppt/tags/tag2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Lst>
</file>

<file path=ppt/tags/tag288.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i*1"/>
  <p:tag name="KSO_WM_UNIT_LAYERLEVEL" val="1"/>
  <p:tag name="KSO_WM_TAG_VERSION" val="1.0"/>
  <p:tag name="KSO_WM_BEAUTIFY_FLAG" val="#wm#"/>
  <p:tag name="KSO_WM_UNIT_BK_DARK_LIGHT" val="2"/>
  <p:tag name="KSO_WM_UNIT_SUBTYPE" val="h"/>
  <p:tag name="KSO_WM_UNIT_TYPE" val="i"/>
  <p:tag name="KSO_WM_UNIT_INDEX" val="1"/>
</p:tagLst>
</file>

<file path=ppt/tags/tag2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2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2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2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2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2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2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2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2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2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3.xml><?xml version="1.0" encoding="utf-8"?>
<p:tagLst xmlns:p="http://schemas.openxmlformats.org/presentationml/2006/main">
  <p:tag name="KSO_WM_TAG_VERSION" val="1.0"/>
  <p:tag name="KSO_WM_BEAUTIFY_FLAG" val="#wm#"/>
  <p:tag name="KSO_WM_TEMPLATE_CATEGORY" val="custom"/>
  <p:tag name="KSO_WM_TEMPLATE_INDEX" val="20187308"/>
  <p:tag name="KSO_WM_TEMPLATE_THUMBS_INDEX" val="1、2、3、6、8、10、11、12、15"/>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301.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302.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303.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304.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305.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3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Lst>
</file>

<file path=ppt/tags/tag3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Lst>
</file>

<file path=ppt/tags/tag3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Lst>
</file>

<file path=ppt/tags/tag3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Lst>
</file>

<file path=ppt/tags/tag3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Lst>
</file>

<file path=ppt/tags/tag312.xml><?xml version="1.0" encoding="utf-8"?>
<p:tagLst xmlns:p="http://schemas.openxmlformats.org/presentationml/2006/main">
  <p:tag name="KSO_WM_SLIDE_BACKGROUND_TYPE" val="leftRight"/>
  <p:tag name="KSO_WM_UNIT_HIGHLIGHT" val="0"/>
  <p:tag name="KSO_WM_UNIT_COMPATIBLE" val="0"/>
  <p:tag name="KSO_WM_UNIT_DIAGRAM_ISNUMVISUAL" val="0"/>
  <p:tag name="KSO_WM_UNIT_DIAGRAM_ISREFERUNIT" val="0"/>
  <p:tag name="KSO_WM_UNIT_ID" val="_14*i*1"/>
  <p:tag name="KSO_WM_UNIT_LAYERLEVEL" val="1"/>
  <p:tag name="KSO_WM_TAG_VERSION" val="1.0"/>
  <p:tag name="KSO_WM_BEAUTIFY_FLAG" val="#wm#"/>
  <p:tag name="KSO_WM_UNIT_SUBTYPE" val="h"/>
  <p:tag name="KSO_WM_UNIT_TYPE" val="i"/>
  <p:tag name="KSO_WM_UNIT_INDEX" val="1"/>
  <p:tag name="KSO_WM_UNIT_BK_DARK_LIGHT" val="2"/>
</p:tagLst>
</file>

<file path=ppt/tags/tag313.xml><?xml version="1.0" encoding="utf-8"?>
<p:tagLst xmlns:p="http://schemas.openxmlformats.org/presentationml/2006/main">
  <p:tag name="KSO_WM_SLIDE_BACKGROUND_TYPE" val="leftRight"/>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314.xml><?xml version="1.0" encoding="utf-8"?>
<p:tagLst xmlns:p="http://schemas.openxmlformats.org/presentationml/2006/main">
  <p:tag name="KSO_WM_SLIDE_BACKGROUND_TYPE" val="leftRight"/>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315.xml><?xml version="1.0" encoding="utf-8"?>
<p:tagLst xmlns:p="http://schemas.openxmlformats.org/presentationml/2006/main">
  <p:tag name="KSO_WM_SLIDE_BACKGROUND_TYPE" val="leftRight"/>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316.xml><?xml version="1.0" encoding="utf-8"?>
<p:tagLst xmlns:p="http://schemas.openxmlformats.org/presentationml/2006/main">
  <p:tag name="KSO_WM_SLIDE_BACKGROUND_TYPE" val="leftRight"/>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317.xml><?xml version="1.0" encoding="utf-8"?>
<p:tagLst xmlns:p="http://schemas.openxmlformats.org/presentationml/2006/main">
  <p:tag name="KSO_WM_SLIDE_BACKGROUND_TYPE" val="leftRight"/>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318.xml><?xml version="1.0" encoding="utf-8"?>
<p:tagLst xmlns:p="http://schemas.openxmlformats.org/presentationml/2006/main">
  <p:tag name="KSO_WM_SLIDE_BACKGROUND_TYPE" val="leftRight"/>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3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Lst>
</file>

<file path=ppt/tags/tag3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Lst>
</file>

<file path=ppt/tags/tag3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Lst>
</file>

<file path=ppt/tags/tag3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Lst>
</file>

<file path=ppt/tags/tag3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Lst>
</file>

<file path=ppt/tags/tag325.xml><?xml version="1.0" encoding="utf-8"?>
<p:tagLst xmlns:p="http://schemas.openxmlformats.org/presentationml/2006/main">
  <p:tag name="KSO_WM_SLIDE_BACKGROUND_TYPE" val="topBottom"/>
  <p:tag name="KSO_WM_UNIT_HIGHLIGHT" val="0"/>
  <p:tag name="KSO_WM_UNIT_COMPATIBLE" val="0"/>
  <p:tag name="KSO_WM_UNIT_DIAGRAM_ISNUMVISUAL" val="0"/>
  <p:tag name="KSO_WM_UNIT_DIAGRAM_ISREFERUNIT" val="0"/>
  <p:tag name="KSO_WM_UNIT_ID" val="_15*i*1"/>
  <p:tag name="KSO_WM_UNIT_LAYERLEVEL" val="1"/>
  <p:tag name="KSO_WM_TAG_VERSION" val="1.0"/>
  <p:tag name="KSO_WM_BEAUTIFY_FLAG" val="#wm#"/>
  <p:tag name="KSO_WM_UNIT_SUBTYPE" val="h"/>
  <p:tag name="KSO_WM_UNIT_TYPE" val="i"/>
  <p:tag name="KSO_WM_UNIT_INDEX" val="1"/>
  <p:tag name="KSO_WM_UNIT_BK_DARK_LIGHT" val="2"/>
</p:tagLst>
</file>

<file path=ppt/tags/tag3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Lst>
</file>

<file path=ppt/tags/tag3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Lst>
</file>

<file path=ppt/tags/tag3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Lst>
</file>

<file path=ppt/tags/tag3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Lst>
</file>

<file path=ppt/tags/tag3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Lst>
</file>

<file path=ppt/tags/tag332.xml><?xml version="1.0" encoding="utf-8"?>
<p:tagLst xmlns:p="http://schemas.openxmlformats.org/presentationml/2006/main">
  <p:tag name="KSO_WM_SLIDE_BACKGROUND_TYPE" val="topBottom"/>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333.xml><?xml version="1.0" encoding="utf-8"?>
<p:tagLst xmlns:p="http://schemas.openxmlformats.org/presentationml/2006/main">
  <p:tag name="KSO_WM_SLIDE_BACKGROUND_TYPE" val="topBottom"/>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334.xml><?xml version="1.0" encoding="utf-8"?>
<p:tagLst xmlns:p="http://schemas.openxmlformats.org/presentationml/2006/main">
  <p:tag name="KSO_WM_SLIDE_BACKGROUND_TYPE" val="topBottom"/>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335.xml><?xml version="1.0" encoding="utf-8"?>
<p:tagLst xmlns:p="http://schemas.openxmlformats.org/presentationml/2006/main">
  <p:tag name="KSO_WM_SLIDE_BACKGROUND_TYPE" val="topBottom"/>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336.xml><?xml version="1.0" encoding="utf-8"?>
<p:tagLst xmlns:p="http://schemas.openxmlformats.org/presentationml/2006/main">
  <p:tag name="KSO_WM_SLIDE_BACKGROUND_TYPE" val="topBottom"/>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337.xml><?xml version="1.0" encoding="utf-8"?>
<p:tagLst xmlns:p="http://schemas.openxmlformats.org/presentationml/2006/main">
  <p:tag name="KSO_WM_SLIDE_BACKGROUND_TYPE" val="topBottom"/>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3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Lst>
</file>

<file path=ppt/tags/tag3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Lst>
</file>

<file path=ppt/tags/tag3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Lst>
</file>

<file path=ppt/tags/tag3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Lst>
</file>

<file path=ppt/tags/tag3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Lst>
</file>

<file path=ppt/tags/tag344.xml><?xml version="1.0" encoding="utf-8"?>
<p:tagLst xmlns:p="http://schemas.openxmlformats.org/presentationml/2006/main">
  <p:tag name="KSO_WM_SLIDE_BACKGROUND_TYPE" val="bottomTop"/>
  <p:tag name="KSO_WM_UNIT_HIGHLIGHT" val="0"/>
  <p:tag name="KSO_WM_UNIT_COMPATIBLE" val="0"/>
  <p:tag name="KSO_WM_UNIT_DIAGRAM_ISNUMVISUAL" val="0"/>
  <p:tag name="KSO_WM_UNIT_DIAGRAM_ISREFERUNIT" val="0"/>
  <p:tag name="KSO_WM_UNIT_ID" val="_16*i*1"/>
  <p:tag name="KSO_WM_UNIT_LAYERLEVEL" val="1"/>
  <p:tag name="KSO_WM_TAG_VERSION" val="1.0"/>
  <p:tag name="KSO_WM_BEAUTIFY_FLAG" val="#wm#"/>
  <p:tag name="KSO_WM_UNIT_SUBTYPE" val="h"/>
  <p:tag name="KSO_WM_UNIT_TYPE" val="i"/>
  <p:tag name="KSO_WM_UNIT_INDEX" val="1"/>
  <p:tag name="KSO_WM_UNIT_BK_DARK_LIGHT" val="2"/>
</p:tagLst>
</file>

<file path=ppt/tags/tag345.xml><?xml version="1.0" encoding="utf-8"?>
<p:tagLst xmlns:p="http://schemas.openxmlformats.org/presentationml/2006/main">
  <p:tag name="KSO_WM_SLIDE_BACKGROUND_TYPE" val="bottomTop"/>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346.xml><?xml version="1.0" encoding="utf-8"?>
<p:tagLst xmlns:p="http://schemas.openxmlformats.org/presentationml/2006/main">
  <p:tag name="KSO_WM_SLIDE_BACKGROUND_TYPE" val="bottomTop"/>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347.xml><?xml version="1.0" encoding="utf-8"?>
<p:tagLst xmlns:p="http://schemas.openxmlformats.org/presentationml/2006/main">
  <p:tag name="KSO_WM_SLIDE_BACKGROUND_TYPE" val="bottomTop"/>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348.xml><?xml version="1.0" encoding="utf-8"?>
<p:tagLst xmlns:p="http://schemas.openxmlformats.org/presentationml/2006/main">
  <p:tag name="KSO_WM_SLIDE_BACKGROUND_TYPE" val="bottomTop"/>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349.xml><?xml version="1.0" encoding="utf-8"?>
<p:tagLst xmlns:p="http://schemas.openxmlformats.org/presentationml/2006/main">
  <p:tag name="KSO_WM_SLIDE_BACKGROUND_TYPE" val="bottomTop"/>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50.xml><?xml version="1.0" encoding="utf-8"?>
<p:tagLst xmlns:p="http://schemas.openxmlformats.org/presentationml/2006/main">
  <p:tag name="KSO_WM_SLIDE_BACKGROUND_TYPE" val="bottomTop"/>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3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Lst>
</file>

<file path=ppt/tags/tag3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Lst>
</file>

<file path=ppt/tags/tag3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Lst>
</file>

<file path=ppt/tags/tag3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Lst>
</file>

<file path=ppt/tags/tag3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Lst>
</file>

<file path=ppt/tags/tag3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Lst>
</file>

<file path=ppt/tags/tag357.xml><?xml version="1.0" encoding="utf-8"?>
<p:tagLst xmlns:p="http://schemas.openxmlformats.org/presentationml/2006/main">
  <p:tag name="KSO_WM_SLIDE_BACKGROUND_TYPE" val="navigation"/>
  <p:tag name="KSO_WM_UNIT_HIGHLIGHT" val="0"/>
  <p:tag name="KSO_WM_UNIT_COMPATIBLE" val="0"/>
  <p:tag name="KSO_WM_UNIT_DIAGRAM_ISNUMVISUAL" val="0"/>
  <p:tag name="KSO_WM_UNIT_DIAGRAM_ISREFERUNIT" val="0"/>
  <p:tag name="KSO_WM_UNIT_ID" val="_17*i*1"/>
  <p:tag name="KSO_WM_UNIT_LAYERLEVEL" val="1"/>
  <p:tag name="KSO_WM_TAG_VERSION" val="1.0"/>
  <p:tag name="KSO_WM_BEAUTIFY_FLAG" val="#wm#"/>
  <p:tag name="KSO_WM_UNIT_SUBTYPE" val="h"/>
  <p:tag name="KSO_WM_UNIT_TYPE" val="i"/>
  <p:tag name="KSO_WM_UNIT_INDEX" val="1"/>
  <p:tag name="KSO_WM_UNIT_BK_DARK_LIGHT" val="2"/>
</p:tagLst>
</file>

<file path=ppt/tags/tag358.xml><?xml version="1.0" encoding="utf-8"?>
<p:tagLst xmlns:p="http://schemas.openxmlformats.org/presentationml/2006/main">
  <p:tag name="KSO_WM_SLIDE_BACKGROUND_TYPE" val="navigatio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359.xml><?xml version="1.0" encoding="utf-8"?>
<p:tagLst xmlns:p="http://schemas.openxmlformats.org/presentationml/2006/main">
  <p:tag name="KSO_WM_SLIDE_BACKGROUND_TYPE" val="navigatio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60.xml><?xml version="1.0" encoding="utf-8"?>
<p:tagLst xmlns:p="http://schemas.openxmlformats.org/presentationml/2006/main">
  <p:tag name="KSO_WM_SLIDE_BACKGROUND_TYPE" val="navigatio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361.xml><?xml version="1.0" encoding="utf-8"?>
<p:tagLst xmlns:p="http://schemas.openxmlformats.org/presentationml/2006/main">
  <p:tag name="KSO_WM_SLIDE_BACKGROUND_TYPE" val="navigatio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362.xml><?xml version="1.0" encoding="utf-8"?>
<p:tagLst xmlns:p="http://schemas.openxmlformats.org/presentationml/2006/main">
  <p:tag name="KSO_WM_SLIDE_BACKGROUND_TYPE" val="navigatio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363.xml><?xml version="1.0" encoding="utf-8"?>
<p:tagLst xmlns:p="http://schemas.openxmlformats.org/presentationml/2006/main">
  <p:tag name="KSO_WM_SLIDE_BACKGROUND_TYPE" val="navigatio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364.xml><?xml version="1.0" encoding="utf-8"?>
<p:tagLst xmlns:p="http://schemas.openxmlformats.org/presentationml/2006/main">
  <p:tag name="KSO_WM_SLIDE_BACKGROUND_TYPE" val="navigatio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365.xml><?xml version="1.0" encoding="utf-8"?>
<p:tagLst xmlns:p="http://schemas.openxmlformats.org/presentationml/2006/main">
  <p:tag name="KSO_WM_SLIDE_BACKGROUND_TYPE" val="navigatio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3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Lst>
</file>

<file path=ppt/tags/tag3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Lst>
</file>

<file path=ppt/tags/tag3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Lst>
</file>

<file path=ppt/tags/tag3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Lst>
</file>

<file path=ppt/tags/tag3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Lst>
</file>

<file path=ppt/tags/tag372.xml><?xml version="1.0" encoding="utf-8"?>
<p:tagLst xmlns:p="http://schemas.openxmlformats.org/presentationml/2006/main">
  <p:tag name="KSO_WM_SLIDE_BACKGROUND_TYPE" val="belt"/>
  <p:tag name="KSO_WM_UNIT_HIGHLIGHT" val="0"/>
  <p:tag name="KSO_WM_UNIT_COMPATIBLE" val="0"/>
  <p:tag name="KSO_WM_UNIT_DIAGRAM_ISNUMVISUAL" val="0"/>
  <p:tag name="KSO_WM_UNIT_DIAGRAM_ISREFERUNIT" val="0"/>
  <p:tag name="KSO_WM_UNIT_ID" val="_18*i*1"/>
  <p:tag name="KSO_WM_UNIT_LAYERLEVEL" val="1"/>
  <p:tag name="KSO_WM_TAG_VERSION" val="1.0"/>
  <p:tag name="KSO_WM_BEAUTIFY_FLAG" val="#wm#"/>
  <p:tag name="KSO_WM_UNIT_SUBTYPE" val="h"/>
  <p:tag name="KSO_WM_UNIT_TYPE" val="i"/>
  <p:tag name="KSO_WM_UNIT_INDEX" val="1"/>
  <p:tag name="KSO_WM_UNIT_BK_DARK_LIGHT" val="2"/>
</p:tagLst>
</file>

<file path=ppt/tags/tag373.xml><?xml version="1.0" encoding="utf-8"?>
<p:tagLst xmlns:p="http://schemas.openxmlformats.org/presentationml/2006/main">
  <p:tag name="KSO_WM_SLIDE_BACKGROUND_TYPE" val="belt"/>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374.xml><?xml version="1.0" encoding="utf-8"?>
<p:tagLst xmlns:p="http://schemas.openxmlformats.org/presentationml/2006/main">
  <p:tag name="KSO_WM_SLIDE_BACKGROUND_TYPE" val="belt"/>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375.xml><?xml version="1.0" encoding="utf-8"?>
<p:tagLst xmlns:p="http://schemas.openxmlformats.org/presentationml/2006/main">
  <p:tag name="KSO_WM_SLIDE_BACKGROUND_TYPE" val="belt"/>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376.xml><?xml version="1.0" encoding="utf-8"?>
<p:tagLst xmlns:p="http://schemas.openxmlformats.org/presentationml/2006/main">
  <p:tag name="KSO_WM_SLIDE_BACKGROUND_TYPE" val="belt"/>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377.xml><?xml version="1.0" encoding="utf-8"?>
<p:tagLst xmlns:p="http://schemas.openxmlformats.org/presentationml/2006/main">
  <p:tag name="KSO_WM_SLIDE_BACKGROUND_TYPE" val="belt"/>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3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60923"/>
</p:tagLst>
</file>

<file path=ppt/tags/tag3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60923"/>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83.xml><?xml version="1.0" encoding="utf-8"?>
<p:tagLst xmlns:p="http://schemas.openxmlformats.org/presentationml/2006/main">
  <p:tag name="KSO_WM_TEMPLATE_CATEGORY" val="custom"/>
  <p:tag name="KSO_WM_TEMPLATE_INDEX" val="20160923"/>
  <p:tag name="KSO_WM_TAG_VERSION" val="1.0"/>
  <p:tag name="KSO_WM_BEAUTIFY_FLAG" val="#wm#"/>
  <p:tag name="KSO_WM_TEMPLATE_SUBCATEGORY" val="0"/>
  <p:tag name="KSO_WM_TEMPLATE_MASTER_TYPE" val="1"/>
  <p:tag name="KSO_WM_TEMPLATE_COLOR_TYPE" val="1"/>
  <p:tag name="KSO_WM_TEMPLATE_THUMBS_INDEX" val="1、4、7、10、11、12、16、22、25、29、35、41、45、48、50、54、57、61、66"/>
</p:tagLst>
</file>

<file path=ppt/tags/tag384.xml><?xml version="1.0" encoding="utf-8"?>
<p:tagLst xmlns:p="http://schemas.openxmlformats.org/presentationml/2006/main">
  <p:tag name="KSO_WM_TAG_VERSION" val="1.0"/>
  <p:tag name="KSO_WM_BEAUTIFY_FLAG" val="#wm#"/>
  <p:tag name="KSO_WM_TEMPLATE_CATEGORY" val="custom"/>
  <p:tag name="KSO_WM_TEMPLATE_INDEX" val="20160923"/>
  <p:tag name="KSO_WM_UNIT_TYPE" val="a"/>
  <p:tag name="KSO_WM_UNIT_INDEX" val="1"/>
  <p:tag name="KSO_WM_UNIT_ID" val="custom20160923_1*a*1"/>
  <p:tag name="KSO_WM_UNIT_LAYERLEVEL" val="1"/>
  <p:tag name="KSO_WM_UNIT_VALUE" val="20"/>
  <p:tag name="KSO_WM_UNIT_ISCONTENTSTITLE" val="0"/>
  <p:tag name="KSO_WM_UNIT_HIGHLIGHT" val="0"/>
  <p:tag name="KSO_WM_UNIT_COMPATIBLE" val="0"/>
  <p:tag name="KSO_WM_UNIT_PRESET_TEXT" val="极简通用工作汇报"/>
  <p:tag name="KSO_WM_UNIT_ISNUMDGMTITLE" val="0"/>
  <p:tag name="KSO_WM_UNIT_NOCLEAR" val="0"/>
  <p:tag name="KSO_WM_UNIT_DIAGRAM_ISNUMVISUAL" val="0"/>
  <p:tag name="KSO_WM_UNIT_DIAGRAM_ISREFERUNIT" val="0"/>
  <p:tag name="KSO_WM_UNIT_TEXT_FILL_FORE_SCHEMECOLOR_INDEX_BRIGHTNESS" val="0"/>
  <p:tag name="KSO_WM_UNIT_TEXT_FILL_FORE_SCHEMECOLOR_INDEX" val="14"/>
  <p:tag name="KSO_WM_UNIT_TEXT_FILL_TYPE" val="1"/>
</p:tagLst>
</file>

<file path=ppt/tags/tag385.xml><?xml version="1.0" encoding="utf-8"?>
<p:tagLst xmlns:p="http://schemas.openxmlformats.org/presentationml/2006/main">
  <p:tag name="KSO_WM_TEMPLATE_CATEGORY" val="custom"/>
  <p:tag name="KSO_WM_TEMPLATE_INDEX" val="20160923"/>
  <p:tag name="KSO_WM_TAG_VERSION" val="1.0"/>
  <p:tag name="KSO_WM_SLIDE_ID" val="custom20160923_1"/>
  <p:tag name="KSO_WM_SLIDE_INDEX" val="1"/>
  <p:tag name="KSO_WM_SLIDE_ITEM_CNT" val="0"/>
  <p:tag name="KSO_WM_SLIDE_LAYOUT" val="a_b"/>
  <p:tag name="KSO_WM_SLIDE_LAYOUT_CNT" val="1_1"/>
  <p:tag name="KSO_WM_SLIDE_TYPE" val="title"/>
  <p:tag name="KSO_WM_BEAUTIFY_FLAG" val="#wm#"/>
  <p:tag name="KSO_WM_TEMPLATE_SUBCATEGORY" val="0"/>
  <p:tag name="KSO_WM_TEMPLATE_MASTER_TYPE" val="1"/>
  <p:tag name="KSO_WM_TEMPLATE_COLOR_TYPE" val="1"/>
  <p:tag name="KSO_WM_SLIDE_SUBTYPE" val="pureTxt"/>
  <p:tag name="KSO_WM_TEMPLATE_THUMBS_INDEX" val="1、4、7、10、11、12、16、22、25、29、35、41、45、48、50、54、57、61、66"/>
</p:tagLst>
</file>

<file path=ppt/tags/tag3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160923_7*a*1"/>
  <p:tag name="KSO_WM_TEMPLATE_CATEGORY" val="custom"/>
  <p:tag name="KSO_WM_TEMPLATE_INDEX" val="20160923"/>
  <p:tag name="KSO_WM_UNIT_LAYERLEVEL" val="1"/>
  <p:tag name="KSO_WM_TAG_VERSION" val="1.0"/>
  <p:tag name="KSO_WM_BEAUTIFY_FLAG" val="#wm#"/>
  <p:tag name="KSO_WM_UNIT_ISCONTENTSTITLE" val="0"/>
  <p:tag name="KSO_WM_UNIT_ISNUMDGMTITLE" val="0"/>
  <p:tag name="KSO_WM_UNIT_NOCLEAR" val="0"/>
  <p:tag name="KSO_WM_UNIT_VALUE" val="11"/>
  <p:tag name="KSO_WM_UNIT_TYPE" val="a"/>
  <p:tag name="KSO_WM_UNIT_INDEX" val="1"/>
  <p:tag name="KSO_WM_UNIT_PRESET_TEXT" val="单击此处添加标题"/>
  <p:tag name="KSO_WM_UNIT_TEXT_FILL_FORE_SCHEMECOLOR_INDEX_BRIGHTNESS" val="0"/>
  <p:tag name="KSO_WM_UNIT_TEXT_FILL_FORE_SCHEMECOLOR_INDEX" val="14"/>
  <p:tag name="KSO_WM_UNIT_TEXT_FILL_TYPE" val="1"/>
</p:tagLst>
</file>

<file path=ppt/tags/tag3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160923_7*b*1"/>
  <p:tag name="KSO_WM_TEMPLATE_CATEGORY" val="custom"/>
  <p:tag name="KSO_WM_TEMPLATE_INDEX" val="20160923"/>
  <p:tag name="KSO_WM_UNIT_LAYERLEVEL" val="1"/>
  <p:tag name="KSO_WM_TAG_VERSION" val="1.0"/>
  <p:tag name="KSO_WM_BEAUTIFY_FLAG" val="#wm#"/>
  <p:tag name="KSO_WM_UNIT_ISCONTENTSTITLE" val="0"/>
  <p:tag name="KSO_WM_UNIT_ISNUMDGMTITLE" val="0"/>
  <p:tag name="KSO_WM_UNIT_NOCLEAR" val="0"/>
  <p:tag name="KSO_WM_UNIT_VALUE" val="78"/>
  <p:tag name="KSO_WM_UNIT_TYPE" val="b"/>
  <p:tag name="KSO_WM_UNIT_INDEX" val="1"/>
  <p:tag name="KSO_WM_UNIT_PRESET_TEXT" val="点击此处添加正文，文字是您思想的提炼，为了演示发布的良好效果，请言简意赅的阐述您的观点。"/>
  <p:tag name="KSO_WM_UNIT_TEXT_FILL_FORE_SCHEMECOLOR_INDEX_BRIGHTNESS" val="0"/>
  <p:tag name="KSO_WM_UNIT_TEXT_FILL_FORE_SCHEMECOLOR_INDEX" val="14"/>
  <p:tag name="KSO_WM_UNIT_TEXT_FILL_TYPE" val="1"/>
</p:tagLst>
</file>

<file path=ppt/tags/tag388.xml><?xml version="1.0" encoding="utf-8"?>
<p:tagLst xmlns:p="http://schemas.openxmlformats.org/presentationml/2006/main">
  <p:tag name="KSO_WM_UNIT_VALUE" val="1905*1574"/>
  <p:tag name="KSO_WM_UNIT_HIGHLIGHT" val="0"/>
  <p:tag name="KSO_WM_UNIT_COMPATIBLE" val="0"/>
  <p:tag name="KSO_WM_UNIT_DIAGRAM_ISNUMVISUAL" val="0"/>
  <p:tag name="KSO_WM_UNIT_DIAGRAM_ISREFERUNIT" val="0"/>
  <p:tag name="KSO_WM_UNIT_TYPE" val="d"/>
  <p:tag name="KSO_WM_UNIT_INDEX" val="1"/>
  <p:tag name="KSO_WM_UNIT_ID" val="custom20160923_7*d*1"/>
  <p:tag name="KSO_WM_TEMPLATE_CATEGORY" val="custom"/>
  <p:tag name="KSO_WM_TEMPLATE_INDEX" val="20160923"/>
  <p:tag name="KSO_WM_UNIT_SUPPORT_UNIT_TYPE" val="[&quot;d&quot;]"/>
  <p:tag name="KSO_WM_UNIT_LAYERLEVEL" val="1"/>
  <p:tag name="KSO_WM_TAG_VERSION" val="1.0"/>
  <p:tag name="KSO_WM_BEAUTIFY_FLAG" val="#wm#"/>
</p:tagLst>
</file>

<file path=ppt/tags/tag389.xml><?xml version="1.0" encoding="utf-8"?>
<p:tagLst xmlns:p="http://schemas.openxmlformats.org/presentationml/2006/main">
  <p:tag name="KSO_WM_TEMPLATE_CATEGORY" val="custom"/>
  <p:tag name="KSO_WM_TEMPLATE_INDEX" val="20160923"/>
  <p:tag name="KSO_WM_TAG_VERSION" val="1.0"/>
  <p:tag name="KSO_WM_SLIDE_ID" val="custom20160923_7"/>
  <p:tag name="KSO_WM_SLIDE_INDEX" val="7"/>
  <p:tag name="KSO_WM_SLIDE_ITEM_CNT" val="0"/>
  <p:tag name="KSO_WM_SLIDE_LAYOUT" val="a_b_d_e"/>
  <p:tag name="KSO_WM_SLIDE_LAYOUT_CNT" val="1_1_1_1"/>
  <p:tag name="KSO_WM_SLIDE_TYPE" val="sectionTitle"/>
  <p:tag name="KSO_WM_BEAUTIFY_FLAG" val="#wm#"/>
  <p:tag name="KSO_WM_TEMPLATE_SUBCATEGORY" val="0"/>
  <p:tag name="KSO_WM_TEMPLATE_MASTER_TYPE" val="1"/>
  <p:tag name="KSO_WM_TEMPLATE_COLOR_TYPE" val="1"/>
  <p:tag name="KSO_WM_SLIDE_SUBTYPE" val="picTxt"/>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Lst>
</file>

<file path=ppt/tags/tag3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9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9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98.xml><?xml version="1.0" encoding="utf-8"?>
<p:tagLst xmlns:p="http://schemas.openxmlformats.org/presentationml/2006/main">
  <p:tag name="KSO_WM_SLIDE_BACKGROUND_TYPE" val="general"/>
</p:tagLst>
</file>

<file path=ppt/tags/tag3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0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0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07.xml><?xml version="1.0" encoding="utf-8"?>
<p:tagLst xmlns:p="http://schemas.openxmlformats.org/presentationml/2006/main">
  <p:tag name="KSO_WM_SLIDE_BACKGROUND_TYPE" val="general"/>
</p:tagLst>
</file>

<file path=ppt/tags/tag4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Lst>
</file>

<file path=ppt/tags/tag4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14.xml><?xml version="1.0" encoding="utf-8"?>
<p:tagLst xmlns:p="http://schemas.openxmlformats.org/presentationml/2006/main">
  <p:tag name="KSO_WM_UNIT_BLOCK" val="0"/>
  <p:tag name="KSO_WM_UNIT_SM_LIMIT_TYPE" val="1"/>
  <p:tag name="KSO_WM_UNIT_DEC_AREA_ID" val="ec3a99ea1187444cb007415f0c1f338f"/>
  <p:tag name="KSO_WM_UNIT_HIGHLIGHT" val="0"/>
  <p:tag name="KSO_WM_UNIT_COMPATIBLE" val="0"/>
  <p:tag name="KSO_WM_UNIT_DIAGRAM_ISNUMVISUAL" val="0"/>
  <p:tag name="KSO_WM_UNIT_DIAGRAM_ISREFERUNIT" val="0"/>
  <p:tag name="KSO_WM_UNIT_TYPE" val="i"/>
  <p:tag name="KSO_WM_UNIT_INDEX" val="1"/>
  <p:tag name="KSO_WM_UNIT_ID" val="diagram20229653_1*i*1"/>
  <p:tag name="KSO_WM_TEMPLATE_CATEGORY" val="diagram"/>
  <p:tag name="KSO_WM_TEMPLATE_INDEX" val="20229653"/>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CHIP_GROUPID" val="5f31fc609c36e2348c3efa9f"/>
  <p:tag name="KSO_WM_CHIP_XID" val="5f31fc609c36e2348c3efaa0"/>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UNIT_VALUE" val="494"/>
  <p:tag name="KSO_WM_TEMPLATE_ASSEMBLE_XID" val="639ae3a80c9383becde5f4f2"/>
  <p:tag name="KSO_WM_TEMPLATE_ASSEMBLE_GROUPID" val="639ae3a80c9383becde5f4f2"/>
</p:tagLst>
</file>

<file path=ppt/tags/tag415.xml><?xml version="1.0" encoding="utf-8"?>
<p:tagLst xmlns:p="http://schemas.openxmlformats.org/presentationml/2006/main">
  <p:tag name="KSO_WM_UNIT_BLOCK" val="0"/>
  <p:tag name="KSO_WM_UNIT_DEC_AREA_ID" val="45e28677fcfc4f55aefa73d98e080ec1"/>
  <p:tag name="KSO_WM_UNIT_SM_LIMIT_TYPE" val="0"/>
  <p:tag name="KSO_WM_UNIT_HIGHLIGHT" val="0"/>
  <p:tag name="KSO_WM_UNIT_COMPATIBLE" val="0"/>
  <p:tag name="KSO_WM_UNIT_DIAGRAM_ISNUMVISUAL" val="0"/>
  <p:tag name="KSO_WM_UNIT_DIAGRAM_ISREFERUNIT" val="0"/>
  <p:tag name="KSO_WM_UNIT_TYPE" val="i"/>
  <p:tag name="KSO_WM_UNIT_INDEX" val="2"/>
  <p:tag name="KSO_WM_UNIT_ID" val="diagram20229653_1*i*2"/>
  <p:tag name="KSO_WM_TEMPLATE_CATEGORY" val="diagram"/>
  <p:tag name="KSO_WM_TEMPLATE_INDEX" val="20229653"/>
  <p:tag name="KSO_WM_UNIT_LAYERLEVEL" val="1"/>
  <p:tag name="KSO_WM_TAG_VERSION" val="1.0"/>
  <p:tag name="KSO_WM_BEAUTIFY_FLAG" val="#wm#"/>
  <p:tag name="KSO_WM_UNIT_DECORATE_INFO" val="{&quot;DecorateInfoH&quot;:{&quot;IsAbs&quot;:true},&quot;DecorateInfoW&quot;:{&quot;IsAbs&quot;:true},&quot;DecorateInfoX&quot;:{&quot;IsAbs&quot;:true,&quot;Pos&quot;:0},&quot;DecorateInfoY&quot;:{&quot;IsAbs&quot;:true,&quot;Pos&quot;:0},&quot;ReferentInfo&quot;:{&quot;Id&quot;:&quot;89a887483b2645178c927309af18c2e2&quot;,&quot;X&quot;:{&quot;Pos&quot;:0},&quot;Y&quot;:{&quot;Pos&quot;:2}},&quot;whChangeMode&quot;:0}"/>
  <p:tag name="KSO_WM_CHIP_GROUPID" val="5f31fc609c36e2348c3efa9f"/>
  <p:tag name="KSO_WM_CHIP_XID" val="5f31fc609c36e2348c3efaa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6"/>
  <p:tag name="KSO_WM_TEMPLATE_ASSEMBLE_XID" val="639ae3a80c9383becde5f4f2"/>
  <p:tag name="KSO_WM_TEMPLATE_ASSEMBLE_GROUPID" val="639ae3a80c9383becde5f4f2"/>
</p:tagLst>
</file>

<file path=ppt/tags/tag416.xml><?xml version="1.0" encoding="utf-8"?>
<p:tagLst xmlns:p="http://schemas.openxmlformats.org/presentationml/2006/main">
  <p:tag name="KSO_WM_UNIT_VALUE" val="1142*804"/>
  <p:tag name="KSO_WM_UNIT_HIGHLIGHT" val="0"/>
  <p:tag name="KSO_WM_UNIT_COMPATIBLE" val="0"/>
  <p:tag name="KSO_WM_UNIT_DIAGRAM_ISNUMVISUAL" val="0"/>
  <p:tag name="KSO_WM_UNIT_DIAGRAM_ISREFERUNIT" val="0"/>
  <p:tag name="KSO_WM_UNIT_TYPE" val="d"/>
  <p:tag name="KSO_WM_UNIT_INDEX" val="1"/>
  <p:tag name="KSO_WM_UNIT_ID" val="diagram20229653_1*d*1"/>
  <p:tag name="KSO_WM_TEMPLATE_CATEGORY" val="diagram"/>
  <p:tag name="KSO_WM_TEMPLATE_INDEX" val="20229653"/>
  <p:tag name="KSO_WM_UNIT_LAYERLEVEL" val="1"/>
  <p:tag name="KSO_WM_TAG_VERSION" val="1.0"/>
  <p:tag name="KSO_WM_BEAUTIFY_FLAG" val="#wm#"/>
  <p:tag name="KSO_WM_CHIP_GROUPID" val="5e7310da9a230a26b9e88a19"/>
  <p:tag name="KSO_WM_CHIP_XID" val="5e7310da9a230a26b9e88a1a"/>
  <p:tag name="KSO_WM_UNIT_DEC_AREA_ID" val="f45fbcf45e444aec8f668f4def72f056"/>
  <p:tag name="KSO_WM_CHIP_FILLAREA_FILL_RULE" val="{&quot;fill_align&quot;:&quot;cm&quot;,&quot;fill_mode&quot;:&quot;full&quot;,&quot;sacle_strategy&quot;:&quot;smart&quot;}"/>
  <p:tag name="KSO_WM_ASSEMBLE_CHIP_INDEX" val="a01c8da5c47e4bf3a76067ff8db173d5"/>
  <p:tag name="KSO_WM_TEMPLATE_ASSEMBLE_XID" val="639ae3a80c9383becde5f4f2"/>
  <p:tag name="KSO_WM_TEMPLATE_ASSEMBLE_GROUPID" val="639ae3a80c9383becde5f4f2"/>
</p:tagLst>
</file>

<file path=ppt/tags/tag417.xml><?xml version="1.0" encoding="utf-8"?>
<p:tagLst xmlns:p="http://schemas.openxmlformats.org/presentationml/2006/main">
  <p:tag name="KSO_WM_UNIT_ISCONTENTSTITLE" val="0"/>
  <p:tag name="KSO_WM_UNIT_ISNUMDGMTITLE" val="0"/>
  <p:tag name="KSO_WM_UNIT_NOCLEAR" val="0"/>
  <p:tag name="KSO_WM_UNIT_VALUE" val="14"/>
  <p:tag name="KSO_WM_UNIT_HIGHLIGHT" val="0"/>
  <p:tag name="KSO_WM_UNIT_COMPATIBLE" val="0"/>
  <p:tag name="KSO_WM_UNIT_DIAGRAM_ISNUMVISUAL" val="0"/>
  <p:tag name="KSO_WM_UNIT_DIAGRAM_ISREFERUNIT" val="0"/>
  <p:tag name="KSO_WM_UNIT_TYPE" val="a"/>
  <p:tag name="KSO_WM_UNIT_INDEX" val="1"/>
  <p:tag name="KSO_WM_UNIT_ID" val="diagram20229653_1*a*1"/>
  <p:tag name="KSO_WM_TEMPLATE_CATEGORY" val="diagram"/>
  <p:tag name="KSO_WM_TEMPLATE_INDEX" val="20229653"/>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89a887483b2645178c927309af18c2e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b&quot;,&quot;fill_mode&quot;:&quot;full&quot;,&quot;sacle_strategy&quot;:&quot;smart&quot;}"/>
  <p:tag name="KSO_WM_ASSEMBLE_CHIP_INDEX" val="62f79e5818824e468f4404dd4ba99975"/>
  <p:tag name="KSO_WM_UNIT_TEXT_FILL_FORE_SCHEMECOLOR_INDEX_BRIGHTNESS" val="0"/>
  <p:tag name="KSO_WM_UNIT_TEXT_FILL_FORE_SCHEMECOLOR_INDEX" val="13"/>
  <p:tag name="KSO_WM_UNIT_TEXT_FILL_TYPE" val="1"/>
  <p:tag name="KSO_WM_TEMPLATE_ASSEMBLE_XID" val="639ae3a80c9383becde5f4f2"/>
  <p:tag name="KSO_WM_TEMPLATE_ASSEMBLE_GROUPID" val="639ae3a80c9383becde5f4f2"/>
</p:tagLst>
</file>

<file path=ppt/tags/tag418.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地阐述您的观点。您的内容已经简明扼要，字字珠玑。"/>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29653_1*f*1"/>
  <p:tag name="KSO_WM_TEMPLATE_CATEGORY" val="diagram"/>
  <p:tag name="KSO_WM_TEMPLATE_INDEX" val="20229653"/>
  <p:tag name="KSO_WM_UNIT_LAYERLEVEL" val="1"/>
  <p:tag name="KSO_WM_TAG_VERSION" val="1.0"/>
  <p:tag name="KSO_WM_BEAUTIFY_FLAG" val="#wm#"/>
  <p:tag name="KSO_WM_UNIT_DEFAULT_FONT" val="14;20;2"/>
  <p:tag name="KSO_WM_UNIT_BLOCK" val="0"/>
  <p:tag name="KSO_WM_UNIT_VALUE" val="75"/>
  <p:tag name="KSO_WM_UNIT_SHOW_EDIT_AREA_INDICATION" val="1"/>
  <p:tag name="KSO_WM_CHIP_GROUPID" val="5e6b05596848fb12bee65ac8"/>
  <p:tag name="KSO_WM_CHIP_XID" val="5e6b05596848fb12bee65aca"/>
  <p:tag name="KSO_WM_UNIT_DEC_AREA_ID" val="bf93eb7f090745a5adc90526a0556c08"/>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cfebfeaa9b0d467d99852bd67d35f913"/>
  <p:tag name="KSO_WM_UNIT_TEXT_FILL_FORE_SCHEMECOLOR_INDEX_BRIGHTNESS" val="0.25"/>
  <p:tag name="KSO_WM_UNIT_TEXT_FILL_FORE_SCHEMECOLOR_INDEX" val="13"/>
  <p:tag name="KSO_WM_UNIT_TEXT_FILL_TYPE" val="1"/>
  <p:tag name="KSO_WM_TEMPLATE_ASSEMBLE_XID" val="639ae3a80c9383becde5f4f2"/>
  <p:tag name="KSO_WM_TEMPLATE_ASSEMBLE_GROUPID" val="639ae3a80c9383becde5f4f2"/>
</p:tagLst>
</file>

<file path=ppt/tags/tag419.xml><?xml version="1.0" encoding="utf-8"?>
<p:tagLst xmlns:p="http://schemas.openxmlformats.org/presentationml/2006/main">
  <p:tag name="KSO_WM_SLIDE_BACKGROUND_TYPE" val="general"/>
  <p:tag name="KSO_WM_BEAUTIFY_FLAG" val="#wm#"/>
  <p:tag name="KSO_WM_TEMPLATE_CATEGORY" val="diagram"/>
  <p:tag name="KSO_WM_TEMPLATE_INDEX" val="20229653"/>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SLIDE_ID" val="diagram20229653_1"/>
  <p:tag name="KSO_WM_TEMPLATE_SUBCATEGORY" val="21"/>
  <p:tag name="KSO_WM_TEMPLATE_MASTER_TYPE" val="0"/>
  <p:tag name="KSO_WM_TEMPLATE_COLOR_TYPE" val="1"/>
  <p:tag name="KSO_WM_SLIDE_ITEM_CNT" val="0"/>
  <p:tag name="KSO_WM_SLIDE_INDEX" val="1"/>
  <p:tag name="KSO_WM_TAG_VERSION" val="1.0"/>
  <p:tag name="KSO_WM_SLIDE_BACKGROUND" val="[&quot;general&quot;]"/>
  <p:tag name="KSO_WM_SLIDE_RATIO" val="1.777778"/>
  <p:tag name="KSO_WM_CHIP_FILLPROP" val="[[{&quot;text_align&quot;:&quot;cm&quot;,&quot;text_direction&quot;:&quot;horizontal&quot;,&quot;support_big_font&quot;:false,&quot;picture_toward&quot;:0,&quot;picture_dockside&quot;:[],&quot;fill_id&quot;:&quot;7382f83756ae4e5a86c190913b1fad1a&quot;,&quot;fill_align&quot;:&quot;cm&quot;,&quot;chip_types&quot;:[&quot;picture&quot;]},{&quot;text_align&quot;:&quot;lb&quot;,&quot;text_direction&quot;:&quot;horizontal&quot;,&quot;support_big_font&quot;:false,&quot;picture_toward&quot;:0,&quot;picture_dockside&quot;:[],&quot;fill_id&quot;:&quot;4d0593709b134363835e61085568516b&quot;,&quot;fill_align&quot;:&quot;lb&quot;,&quot;chip_types&quot;:[&quot;header&quot;]},{&quot;text_align&quot;:&quot;lt&quot;,&quot;text_direction&quot;:&quot;horizontal&quot;,&quot;support_big_font&quot;:false,&quot;picture_toward&quot;:0,&quot;picture_dockside&quot;:[],&quot;fill_id&quot;:&quot;772b409b27df48b09076f820121a2cc6&quot;,&quot;fill_align&quot;:&quot;lt&quot;,&quot;chip_types&quot;:[&quot;text&quot;]}]]"/>
  <p:tag name="KSO_WM_SLIDE_TYPE" val="text"/>
  <p:tag name="KSO_WM_SLIDE_SUBTYPE" val="picTxt"/>
  <p:tag name="KSO_WM_SLIDE_SIZE" val="1008*288"/>
  <p:tag name="KSO_WM_SLIDE_POSITION" val="-49*131"/>
  <p:tag name="KSO_WM_SLIDE_LAYOUT" val="a_d_f"/>
  <p:tag name="KSO_WM_SLIDE_LAYOUT_CNT" val="1_1_1"/>
  <p:tag name="KSO_WM_CHIP_XID" val="5f31fc609c36e2348c3efaa0"/>
  <p:tag name="KSO_WM_CHIP_DECFILLPROP" val="[]"/>
  <p:tag name="KSO_WM_SLIDE_CAN_ADD_NAVIGATION" val="1"/>
  <p:tag name="KSO_WM_CHIP_GROUPID" val="5f31fc609c36e2348c3efa9f"/>
  <p:tag name="KSO_WM_SLIDE_SUPPORT_FEATURE_TYPE" val="0"/>
  <p:tag name="KSO_WM_TEMPLATE_ASSEMBLE_XID" val="639ae3a80c9383becde5f4f2"/>
  <p:tag name="KSO_WM_TEMPLATE_ASSEMBLE_GROUPID" val="639ae3a80c9383becde5f4f2"/>
  <p:tag name="KSO_WM_SLIDE_LAYOUT_INFO" val="{&quot;backgroundInfo&quot;:[{&quot;bottom&quot;:0,&quot;bottomAbs&quot;:false,&quot;left&quot;:0,&quot;leftAbs&quot;:false,&quot;right&quot;:0,&quot;rightAbs&quot;:false,&quot;top&quot;:0,&quot;topAbs&quot;:false,&quot;type&quot;:&quot;general&quot;}],&quot;direction&quot;:1,&quot;id&quot;:&quot;2022-12-15T17:06:49&quot;,&quot;maxSize&quot;:{&quot;size1&quot;:28.8},&quot;minSize&quot;:{&quot;size1&quot;:28.8},&quot;normalSize&quot;:{&quot;size1&quot;:28.8},&quot;subLayout&quot;:[{&quot;id&quot;:&quot;2022-12-15T17:06:49&quot;,&quot;type&quot;:0},{&quot;id&quot;:&quot;2022-12-15T17:06:49&quot;,&quot;maxSize&quot;:{&quot;size1&quot;:55.6},&quot;minSize&quot;:{&quot;size1&quot;:46.7},&quot;normalSize&quot;:{&quot;size1&quot;:52.03333333333333},&quot;subLayout&quot;:[{&quot;id&quot;:&quot;2022-12-15T17:06:49&quot;,&quot;margin&quot;:{&quot;bottom&quot;:0.847000002861023,&quot;left&quot;:2.5139999389648438,&quot;right&quot;:3.38700008392334,&quot;top&quot;:5.927000999450684},&quot;type&quot;:0},{&quot;id&quot;:&quot;2022-12-15T17:06:49&quot;,&quot;margin&quot;:{&quot;bottom&quot;:5.502999782562256,&quot;left&quot;:2.5139999389648438,&quot;right&quot;:3.38700008392334,&quot;top&quot;:1.2699999809265137},&quot;type&quot;:0}],&quot;type&quot;:0}],&quot;type&quot;:0}"/>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Lst>
</file>

<file path=ppt/tags/tag4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2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2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28.xml><?xml version="1.0" encoding="utf-8"?>
<p:tagLst xmlns:p="http://schemas.openxmlformats.org/presentationml/2006/main">
  <p:tag name="KSO_WM_SLIDE_BACKGROUND_TYPE" val="general"/>
</p:tagLst>
</file>

<file path=ppt/tags/tag4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3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3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37.xml><?xml version="1.0" encoding="utf-8"?>
<p:tagLst xmlns:p="http://schemas.openxmlformats.org/presentationml/2006/main">
  <p:tag name="KSO_WM_SLIDE_BACKGROUND_TYPE" val="general"/>
</p:tagLst>
</file>

<file path=ppt/tags/tag4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Lst>
</file>

<file path=ppt/tags/tag4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4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4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46.xml><?xml version="1.0" encoding="utf-8"?>
<p:tagLst xmlns:p="http://schemas.openxmlformats.org/presentationml/2006/main">
  <p:tag name="KSO_WM_BEAUTIFY_FLAG" val=""/>
</p:tagLst>
</file>

<file path=ppt/tags/tag447.xml><?xml version="1.0" encoding="utf-8"?>
<p:tagLst xmlns:p="http://schemas.openxmlformats.org/presentationml/2006/main">
  <p:tag name="KSO_WM_BEAUTIFY_FLAG" val=""/>
</p:tagLst>
</file>

<file path=ppt/tags/tag448.xml><?xml version="1.0" encoding="utf-8"?>
<p:tagLst xmlns:p="http://schemas.openxmlformats.org/presentationml/2006/main">
  <p:tag name="KSO_WM_SLIDE_BACKGROUND_TYPE" val="general"/>
</p:tagLst>
</file>

<file path=ppt/tags/tag4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5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5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57.xml><?xml version="1.0" encoding="utf-8"?>
<p:tagLst xmlns:p="http://schemas.openxmlformats.org/presentationml/2006/main">
  <p:tag name="KSO_WM_SLIDE_BACKGROUND_TYPE" val="general"/>
</p:tagLst>
</file>

<file path=ppt/tags/tag4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Lst>
</file>

<file path=ppt/tags/tag4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6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6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66.xml><?xml version="1.0" encoding="utf-8"?>
<p:tagLst xmlns:p="http://schemas.openxmlformats.org/presentationml/2006/main">
  <p:tag name="KSO_WM_SLIDE_BACKGROUND_TYPE" val="general"/>
</p:tagLst>
</file>

<file path=ppt/tags/tag4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Lst>
</file>

<file path=ppt/tags/tag4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73.xml><?xml version="1.0" encoding="utf-8"?>
<p:tagLst xmlns:p="http://schemas.openxmlformats.org/presentationml/2006/main">
  <p:tag name="KSO_WM_UNIT_BLOCK" val="0"/>
  <p:tag name="KSO_WM_UNIT_SM_LIMIT_TYPE" val="1"/>
  <p:tag name="KSO_WM_UNIT_DEC_AREA_ID" val="ec3a99ea1187444cb007415f0c1f338f"/>
  <p:tag name="KSO_WM_UNIT_HIGHLIGHT" val="0"/>
  <p:tag name="KSO_WM_UNIT_COMPATIBLE" val="0"/>
  <p:tag name="KSO_WM_UNIT_DIAGRAM_ISNUMVISUAL" val="0"/>
  <p:tag name="KSO_WM_UNIT_DIAGRAM_ISREFERUNIT" val="0"/>
  <p:tag name="KSO_WM_UNIT_TYPE" val="i"/>
  <p:tag name="KSO_WM_UNIT_INDEX" val="1"/>
  <p:tag name="KSO_WM_UNIT_ID" val="diagram20229653_1*i*1"/>
  <p:tag name="KSO_WM_TEMPLATE_CATEGORY" val="diagram"/>
  <p:tag name="KSO_WM_TEMPLATE_INDEX" val="20229653"/>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CHIP_GROUPID" val="5f31fc609c36e2348c3efa9f"/>
  <p:tag name="KSO_WM_CHIP_XID" val="5f31fc609c36e2348c3efaa0"/>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UNIT_VALUE" val="494"/>
  <p:tag name="KSO_WM_TEMPLATE_ASSEMBLE_XID" val="639ae3a80c9383becde5f4f2"/>
  <p:tag name="KSO_WM_TEMPLATE_ASSEMBLE_GROUPID" val="639ae3a80c9383becde5f4f2"/>
</p:tagLst>
</file>

<file path=ppt/tags/tag474.xml><?xml version="1.0" encoding="utf-8"?>
<p:tagLst xmlns:p="http://schemas.openxmlformats.org/presentationml/2006/main">
  <p:tag name="KSO_WM_UNIT_BLOCK" val="0"/>
  <p:tag name="KSO_WM_UNIT_DEC_AREA_ID" val="45e28677fcfc4f55aefa73d98e080ec1"/>
  <p:tag name="KSO_WM_UNIT_SM_LIMIT_TYPE" val="0"/>
  <p:tag name="KSO_WM_UNIT_HIGHLIGHT" val="0"/>
  <p:tag name="KSO_WM_UNIT_COMPATIBLE" val="0"/>
  <p:tag name="KSO_WM_UNIT_DIAGRAM_ISNUMVISUAL" val="0"/>
  <p:tag name="KSO_WM_UNIT_DIAGRAM_ISREFERUNIT" val="0"/>
  <p:tag name="KSO_WM_UNIT_TYPE" val="i"/>
  <p:tag name="KSO_WM_UNIT_INDEX" val="2"/>
  <p:tag name="KSO_WM_UNIT_ID" val="diagram20229653_1*i*2"/>
  <p:tag name="KSO_WM_TEMPLATE_CATEGORY" val="diagram"/>
  <p:tag name="KSO_WM_TEMPLATE_INDEX" val="20229653"/>
  <p:tag name="KSO_WM_UNIT_LAYERLEVEL" val="1"/>
  <p:tag name="KSO_WM_TAG_VERSION" val="1.0"/>
  <p:tag name="KSO_WM_BEAUTIFY_FLAG" val="#wm#"/>
  <p:tag name="KSO_WM_UNIT_DECORATE_INFO" val="{&quot;DecorateInfoH&quot;:{&quot;IsAbs&quot;:true},&quot;DecorateInfoW&quot;:{&quot;IsAbs&quot;:true},&quot;DecorateInfoX&quot;:{&quot;IsAbs&quot;:true,&quot;Pos&quot;:0},&quot;DecorateInfoY&quot;:{&quot;IsAbs&quot;:true,&quot;Pos&quot;:0},&quot;ReferentInfo&quot;:{&quot;Id&quot;:&quot;89a887483b2645178c927309af18c2e2&quot;,&quot;X&quot;:{&quot;Pos&quot;:0},&quot;Y&quot;:{&quot;Pos&quot;:2}},&quot;whChangeMode&quot;:0}"/>
  <p:tag name="KSO_WM_CHIP_GROUPID" val="5f31fc609c36e2348c3efa9f"/>
  <p:tag name="KSO_WM_CHIP_XID" val="5f31fc609c36e2348c3efaa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6"/>
  <p:tag name="KSO_WM_TEMPLATE_ASSEMBLE_XID" val="639ae3a80c9383becde5f4f2"/>
  <p:tag name="KSO_WM_TEMPLATE_ASSEMBLE_GROUPID" val="639ae3a80c9383becde5f4f2"/>
</p:tagLst>
</file>

<file path=ppt/tags/tag475.xml><?xml version="1.0" encoding="utf-8"?>
<p:tagLst xmlns:p="http://schemas.openxmlformats.org/presentationml/2006/main">
  <p:tag name="KSO_WM_UNIT_VALUE" val="1142*804"/>
  <p:tag name="KSO_WM_UNIT_HIGHLIGHT" val="0"/>
  <p:tag name="KSO_WM_UNIT_COMPATIBLE" val="0"/>
  <p:tag name="KSO_WM_UNIT_DIAGRAM_ISNUMVISUAL" val="0"/>
  <p:tag name="KSO_WM_UNIT_DIAGRAM_ISREFERUNIT" val="0"/>
  <p:tag name="KSO_WM_UNIT_TYPE" val="d"/>
  <p:tag name="KSO_WM_UNIT_INDEX" val="1"/>
  <p:tag name="KSO_WM_UNIT_ID" val="diagram20229653_1*d*1"/>
  <p:tag name="KSO_WM_TEMPLATE_CATEGORY" val="diagram"/>
  <p:tag name="KSO_WM_TEMPLATE_INDEX" val="20229653"/>
  <p:tag name="KSO_WM_UNIT_LAYERLEVEL" val="1"/>
  <p:tag name="KSO_WM_TAG_VERSION" val="1.0"/>
  <p:tag name="KSO_WM_BEAUTIFY_FLAG" val="#wm#"/>
  <p:tag name="KSO_WM_CHIP_GROUPID" val="5e7310da9a230a26b9e88a19"/>
  <p:tag name="KSO_WM_CHIP_XID" val="5e7310da9a230a26b9e88a1a"/>
  <p:tag name="KSO_WM_UNIT_DEC_AREA_ID" val="f45fbcf45e444aec8f668f4def72f056"/>
  <p:tag name="KSO_WM_CHIP_FILLAREA_FILL_RULE" val="{&quot;fill_align&quot;:&quot;cm&quot;,&quot;fill_mode&quot;:&quot;full&quot;,&quot;sacle_strategy&quot;:&quot;smart&quot;}"/>
  <p:tag name="KSO_WM_ASSEMBLE_CHIP_INDEX" val="a01c8da5c47e4bf3a76067ff8db173d5"/>
  <p:tag name="KSO_WM_TEMPLATE_ASSEMBLE_XID" val="639ae3a80c9383becde5f4f2"/>
  <p:tag name="KSO_WM_TEMPLATE_ASSEMBLE_GROUPID" val="639ae3a80c9383becde5f4f2"/>
</p:tagLst>
</file>

<file path=ppt/tags/tag476.xml><?xml version="1.0" encoding="utf-8"?>
<p:tagLst xmlns:p="http://schemas.openxmlformats.org/presentationml/2006/main">
  <p:tag name="KSO_WM_UNIT_ISCONTENTSTITLE" val="0"/>
  <p:tag name="KSO_WM_UNIT_ISNUMDGMTITLE" val="0"/>
  <p:tag name="KSO_WM_UNIT_NOCLEAR" val="0"/>
  <p:tag name="KSO_WM_UNIT_VALUE" val="14"/>
  <p:tag name="KSO_WM_UNIT_HIGHLIGHT" val="0"/>
  <p:tag name="KSO_WM_UNIT_COMPATIBLE" val="0"/>
  <p:tag name="KSO_WM_UNIT_DIAGRAM_ISNUMVISUAL" val="0"/>
  <p:tag name="KSO_WM_UNIT_DIAGRAM_ISREFERUNIT" val="0"/>
  <p:tag name="KSO_WM_UNIT_TYPE" val="a"/>
  <p:tag name="KSO_WM_UNIT_INDEX" val="1"/>
  <p:tag name="KSO_WM_UNIT_ID" val="diagram20229653_1*a*1"/>
  <p:tag name="KSO_WM_TEMPLATE_CATEGORY" val="diagram"/>
  <p:tag name="KSO_WM_TEMPLATE_INDEX" val="20229653"/>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89a887483b2645178c927309af18c2e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b&quot;,&quot;fill_mode&quot;:&quot;full&quot;,&quot;sacle_strategy&quot;:&quot;smart&quot;}"/>
  <p:tag name="KSO_WM_ASSEMBLE_CHIP_INDEX" val="62f79e5818824e468f4404dd4ba99975"/>
  <p:tag name="KSO_WM_UNIT_TEXT_FILL_FORE_SCHEMECOLOR_INDEX_BRIGHTNESS" val="0"/>
  <p:tag name="KSO_WM_UNIT_TEXT_FILL_FORE_SCHEMECOLOR_INDEX" val="13"/>
  <p:tag name="KSO_WM_UNIT_TEXT_FILL_TYPE" val="1"/>
  <p:tag name="KSO_WM_TEMPLATE_ASSEMBLE_XID" val="639ae3a80c9383becde5f4f2"/>
  <p:tag name="KSO_WM_TEMPLATE_ASSEMBLE_GROUPID" val="639ae3a80c9383becde5f4f2"/>
</p:tagLst>
</file>

<file path=ppt/tags/tag477.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地阐述您的观点。您的内容已经简明扼要，字字珠玑。"/>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29653_1*f*1"/>
  <p:tag name="KSO_WM_TEMPLATE_CATEGORY" val="diagram"/>
  <p:tag name="KSO_WM_TEMPLATE_INDEX" val="20229653"/>
  <p:tag name="KSO_WM_UNIT_LAYERLEVEL" val="1"/>
  <p:tag name="KSO_WM_TAG_VERSION" val="1.0"/>
  <p:tag name="KSO_WM_BEAUTIFY_FLAG" val="#wm#"/>
  <p:tag name="KSO_WM_UNIT_DEFAULT_FONT" val="14;20;2"/>
  <p:tag name="KSO_WM_UNIT_BLOCK" val="0"/>
  <p:tag name="KSO_WM_UNIT_VALUE" val="75"/>
  <p:tag name="KSO_WM_UNIT_SHOW_EDIT_AREA_INDICATION" val="1"/>
  <p:tag name="KSO_WM_CHIP_GROUPID" val="5e6b05596848fb12bee65ac8"/>
  <p:tag name="KSO_WM_CHIP_XID" val="5e6b05596848fb12bee65aca"/>
  <p:tag name="KSO_WM_UNIT_DEC_AREA_ID" val="bf93eb7f090745a5adc90526a0556c08"/>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cfebfeaa9b0d467d99852bd67d35f913"/>
  <p:tag name="KSO_WM_UNIT_TEXT_FILL_FORE_SCHEMECOLOR_INDEX_BRIGHTNESS" val="0.25"/>
  <p:tag name="KSO_WM_UNIT_TEXT_FILL_FORE_SCHEMECOLOR_INDEX" val="13"/>
  <p:tag name="KSO_WM_UNIT_TEXT_FILL_TYPE" val="1"/>
  <p:tag name="KSO_WM_TEMPLATE_ASSEMBLE_XID" val="639ae3a80c9383becde5f4f2"/>
  <p:tag name="KSO_WM_TEMPLATE_ASSEMBLE_GROUPID" val="639ae3a80c9383becde5f4f2"/>
</p:tagLst>
</file>

<file path=ppt/tags/tag478.xml><?xml version="1.0" encoding="utf-8"?>
<p:tagLst xmlns:p="http://schemas.openxmlformats.org/presentationml/2006/main">
  <p:tag name="KSO_WM_SLIDE_BACKGROUND_TYPE" val="general"/>
  <p:tag name="KSO_WM_BEAUTIFY_FLAG" val="#wm#"/>
  <p:tag name="KSO_WM_TEMPLATE_CATEGORY" val="diagram"/>
  <p:tag name="KSO_WM_TEMPLATE_INDEX" val="20229653"/>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SLIDE_ID" val="diagram20229653_1"/>
  <p:tag name="KSO_WM_TEMPLATE_SUBCATEGORY" val="21"/>
  <p:tag name="KSO_WM_TEMPLATE_MASTER_TYPE" val="0"/>
  <p:tag name="KSO_WM_TEMPLATE_COLOR_TYPE" val="1"/>
  <p:tag name="KSO_WM_SLIDE_ITEM_CNT" val="0"/>
  <p:tag name="KSO_WM_SLIDE_INDEX" val="1"/>
  <p:tag name="KSO_WM_TAG_VERSION" val="1.0"/>
  <p:tag name="KSO_WM_SLIDE_BACKGROUND" val="[&quot;general&quot;]"/>
  <p:tag name="KSO_WM_SLIDE_RATIO" val="1.777778"/>
  <p:tag name="KSO_WM_CHIP_FILLPROP" val="[[{&quot;text_align&quot;:&quot;cm&quot;,&quot;text_direction&quot;:&quot;horizontal&quot;,&quot;support_big_font&quot;:false,&quot;picture_toward&quot;:0,&quot;picture_dockside&quot;:[],&quot;fill_id&quot;:&quot;7382f83756ae4e5a86c190913b1fad1a&quot;,&quot;fill_align&quot;:&quot;cm&quot;,&quot;chip_types&quot;:[&quot;picture&quot;]},{&quot;text_align&quot;:&quot;lb&quot;,&quot;text_direction&quot;:&quot;horizontal&quot;,&quot;support_big_font&quot;:false,&quot;picture_toward&quot;:0,&quot;picture_dockside&quot;:[],&quot;fill_id&quot;:&quot;4d0593709b134363835e61085568516b&quot;,&quot;fill_align&quot;:&quot;lb&quot;,&quot;chip_types&quot;:[&quot;header&quot;]},{&quot;text_align&quot;:&quot;lt&quot;,&quot;text_direction&quot;:&quot;horizontal&quot;,&quot;support_big_font&quot;:false,&quot;picture_toward&quot;:0,&quot;picture_dockside&quot;:[],&quot;fill_id&quot;:&quot;772b409b27df48b09076f820121a2cc6&quot;,&quot;fill_align&quot;:&quot;lt&quot;,&quot;chip_types&quot;:[&quot;text&quot;]}]]"/>
  <p:tag name="KSO_WM_SLIDE_TYPE" val="text"/>
  <p:tag name="KSO_WM_SLIDE_SUBTYPE" val="picTxt"/>
  <p:tag name="KSO_WM_SLIDE_SIZE" val="1008*288"/>
  <p:tag name="KSO_WM_SLIDE_POSITION" val="-49*131"/>
  <p:tag name="KSO_WM_SLIDE_LAYOUT" val="a_d_f"/>
  <p:tag name="KSO_WM_SLIDE_LAYOUT_CNT" val="1_1_1"/>
  <p:tag name="KSO_WM_CHIP_XID" val="5f31fc609c36e2348c3efaa0"/>
  <p:tag name="KSO_WM_CHIP_DECFILLPROP" val="[]"/>
  <p:tag name="KSO_WM_SLIDE_CAN_ADD_NAVIGATION" val="1"/>
  <p:tag name="KSO_WM_CHIP_GROUPID" val="5f31fc609c36e2348c3efa9f"/>
  <p:tag name="KSO_WM_SLIDE_SUPPORT_FEATURE_TYPE" val="0"/>
  <p:tag name="KSO_WM_TEMPLATE_ASSEMBLE_XID" val="639ae3a80c9383becde5f4f2"/>
  <p:tag name="KSO_WM_TEMPLATE_ASSEMBLE_GROUPID" val="639ae3a80c9383becde5f4f2"/>
  <p:tag name="KSO_WM_SLIDE_LAYOUT_INFO" val="{&quot;backgroundInfo&quot;:[{&quot;bottom&quot;:0,&quot;bottomAbs&quot;:false,&quot;left&quot;:0,&quot;leftAbs&quot;:false,&quot;right&quot;:0,&quot;rightAbs&quot;:false,&quot;top&quot;:0,&quot;topAbs&quot;:false,&quot;type&quot;:&quot;general&quot;}],&quot;direction&quot;:1,&quot;id&quot;:&quot;2022-12-15T17:06:49&quot;,&quot;maxSize&quot;:{&quot;size1&quot;:28.8},&quot;minSize&quot;:{&quot;size1&quot;:28.8},&quot;normalSize&quot;:{&quot;size1&quot;:28.8},&quot;subLayout&quot;:[{&quot;id&quot;:&quot;2022-12-15T17:06:49&quot;,&quot;type&quot;:0},{&quot;id&quot;:&quot;2022-12-15T17:06:49&quot;,&quot;maxSize&quot;:{&quot;size1&quot;:55.6},&quot;minSize&quot;:{&quot;size1&quot;:46.7},&quot;normalSize&quot;:{&quot;size1&quot;:52.03333333333333},&quot;subLayout&quot;:[{&quot;id&quot;:&quot;2022-12-15T17:06:49&quot;,&quot;margin&quot;:{&quot;bottom&quot;:0.847000002861023,&quot;left&quot;:2.5139999389648438,&quot;right&quot;:3.38700008392334,&quot;top&quot;:5.927000999450684},&quot;type&quot;:0},{&quot;id&quot;:&quot;2022-12-15T17:06:49&quot;,&quot;margin&quot;:{&quot;bottom&quot;:5.502999782562256,&quot;left&quot;:2.5139999389648438,&quot;right&quot;:3.38700008392334,&quot;top&quot;:1.2699999809265137},&quot;type&quot;:0}],&quot;type&quot;:0}],&quot;type&quot;:0}"/>
</p:tagLst>
</file>

<file path=ppt/tags/tag4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8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8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87.xml><?xml version="1.0" encoding="utf-8"?>
<p:tagLst xmlns:p="http://schemas.openxmlformats.org/presentationml/2006/main">
  <p:tag name="KSO_WM_SLIDE_BACKGROUND_TYPE" val="general"/>
</p:tagLst>
</file>

<file path=ppt/tags/tag4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Lst>
</file>

<file path=ppt/tags/tag4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94.xml><?xml version="1.0" encoding="utf-8"?>
<p:tagLst xmlns:p="http://schemas.openxmlformats.org/presentationml/2006/main">
  <p:tag name="KSO_WM_UNIT_BLOCK" val="0"/>
  <p:tag name="KSO_WM_UNIT_SM_LIMIT_TYPE" val="1"/>
  <p:tag name="KSO_WM_UNIT_DEC_AREA_ID" val="ec3a99ea1187444cb007415f0c1f338f"/>
  <p:tag name="KSO_WM_UNIT_HIGHLIGHT" val="0"/>
  <p:tag name="KSO_WM_UNIT_COMPATIBLE" val="0"/>
  <p:tag name="KSO_WM_UNIT_DIAGRAM_ISNUMVISUAL" val="0"/>
  <p:tag name="KSO_WM_UNIT_DIAGRAM_ISREFERUNIT" val="0"/>
  <p:tag name="KSO_WM_UNIT_TYPE" val="i"/>
  <p:tag name="KSO_WM_UNIT_INDEX" val="1"/>
  <p:tag name="KSO_WM_UNIT_ID" val="diagram20229653_1*i*1"/>
  <p:tag name="KSO_WM_TEMPLATE_CATEGORY" val="diagram"/>
  <p:tag name="KSO_WM_TEMPLATE_INDEX" val="20229653"/>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CHIP_GROUPID" val="5f31fc609c36e2348c3efa9f"/>
  <p:tag name="KSO_WM_CHIP_XID" val="5f31fc609c36e2348c3efaa0"/>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UNIT_VALUE" val="494"/>
  <p:tag name="KSO_WM_TEMPLATE_ASSEMBLE_XID" val="639ae3a80c9383becde5f4f2"/>
  <p:tag name="KSO_WM_TEMPLATE_ASSEMBLE_GROUPID" val="639ae3a80c9383becde5f4f2"/>
</p:tagLst>
</file>

<file path=ppt/tags/tag495.xml><?xml version="1.0" encoding="utf-8"?>
<p:tagLst xmlns:p="http://schemas.openxmlformats.org/presentationml/2006/main">
  <p:tag name="KSO_WM_UNIT_BLOCK" val="0"/>
  <p:tag name="KSO_WM_UNIT_DEC_AREA_ID" val="45e28677fcfc4f55aefa73d98e080ec1"/>
  <p:tag name="KSO_WM_UNIT_SM_LIMIT_TYPE" val="0"/>
  <p:tag name="KSO_WM_UNIT_HIGHLIGHT" val="0"/>
  <p:tag name="KSO_WM_UNIT_COMPATIBLE" val="0"/>
  <p:tag name="KSO_WM_UNIT_DIAGRAM_ISNUMVISUAL" val="0"/>
  <p:tag name="KSO_WM_UNIT_DIAGRAM_ISREFERUNIT" val="0"/>
  <p:tag name="KSO_WM_UNIT_TYPE" val="i"/>
  <p:tag name="KSO_WM_UNIT_INDEX" val="2"/>
  <p:tag name="KSO_WM_UNIT_ID" val="diagram20229653_1*i*2"/>
  <p:tag name="KSO_WM_TEMPLATE_CATEGORY" val="diagram"/>
  <p:tag name="KSO_WM_TEMPLATE_INDEX" val="20229653"/>
  <p:tag name="KSO_WM_UNIT_LAYERLEVEL" val="1"/>
  <p:tag name="KSO_WM_TAG_VERSION" val="1.0"/>
  <p:tag name="KSO_WM_BEAUTIFY_FLAG" val="#wm#"/>
  <p:tag name="KSO_WM_UNIT_DECORATE_INFO" val="{&quot;DecorateInfoH&quot;:{&quot;IsAbs&quot;:true},&quot;DecorateInfoW&quot;:{&quot;IsAbs&quot;:true},&quot;DecorateInfoX&quot;:{&quot;IsAbs&quot;:true,&quot;Pos&quot;:0},&quot;DecorateInfoY&quot;:{&quot;IsAbs&quot;:true,&quot;Pos&quot;:0},&quot;ReferentInfo&quot;:{&quot;Id&quot;:&quot;89a887483b2645178c927309af18c2e2&quot;,&quot;X&quot;:{&quot;Pos&quot;:0},&quot;Y&quot;:{&quot;Pos&quot;:2}},&quot;whChangeMode&quot;:0}"/>
  <p:tag name="KSO_WM_CHIP_GROUPID" val="5f31fc609c36e2348c3efa9f"/>
  <p:tag name="KSO_WM_CHIP_XID" val="5f31fc609c36e2348c3efaa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6"/>
  <p:tag name="KSO_WM_TEMPLATE_ASSEMBLE_XID" val="639ae3a80c9383becde5f4f2"/>
  <p:tag name="KSO_WM_TEMPLATE_ASSEMBLE_GROUPID" val="639ae3a80c9383becde5f4f2"/>
</p:tagLst>
</file>

<file path=ppt/tags/tag496.xml><?xml version="1.0" encoding="utf-8"?>
<p:tagLst xmlns:p="http://schemas.openxmlformats.org/presentationml/2006/main">
  <p:tag name="KSO_WM_UNIT_VALUE" val="1142*804"/>
  <p:tag name="KSO_WM_UNIT_HIGHLIGHT" val="0"/>
  <p:tag name="KSO_WM_UNIT_COMPATIBLE" val="0"/>
  <p:tag name="KSO_WM_UNIT_DIAGRAM_ISNUMVISUAL" val="0"/>
  <p:tag name="KSO_WM_UNIT_DIAGRAM_ISREFERUNIT" val="0"/>
  <p:tag name="KSO_WM_UNIT_TYPE" val="d"/>
  <p:tag name="KSO_WM_UNIT_INDEX" val="1"/>
  <p:tag name="KSO_WM_UNIT_ID" val="diagram20229653_1*d*1"/>
  <p:tag name="KSO_WM_TEMPLATE_CATEGORY" val="diagram"/>
  <p:tag name="KSO_WM_TEMPLATE_INDEX" val="20229653"/>
  <p:tag name="KSO_WM_UNIT_LAYERLEVEL" val="1"/>
  <p:tag name="KSO_WM_TAG_VERSION" val="1.0"/>
  <p:tag name="KSO_WM_BEAUTIFY_FLAG" val="#wm#"/>
  <p:tag name="KSO_WM_CHIP_GROUPID" val="5e7310da9a230a26b9e88a19"/>
  <p:tag name="KSO_WM_CHIP_XID" val="5e7310da9a230a26b9e88a1a"/>
  <p:tag name="KSO_WM_UNIT_DEC_AREA_ID" val="f45fbcf45e444aec8f668f4def72f056"/>
  <p:tag name="KSO_WM_CHIP_FILLAREA_FILL_RULE" val="{&quot;fill_align&quot;:&quot;cm&quot;,&quot;fill_mode&quot;:&quot;full&quot;,&quot;sacle_strategy&quot;:&quot;smart&quot;}"/>
  <p:tag name="KSO_WM_ASSEMBLE_CHIP_INDEX" val="a01c8da5c47e4bf3a76067ff8db173d5"/>
  <p:tag name="KSO_WM_TEMPLATE_ASSEMBLE_XID" val="639ae3a80c9383becde5f4f2"/>
  <p:tag name="KSO_WM_TEMPLATE_ASSEMBLE_GROUPID" val="639ae3a80c9383becde5f4f2"/>
</p:tagLst>
</file>

<file path=ppt/tags/tag497.xml><?xml version="1.0" encoding="utf-8"?>
<p:tagLst xmlns:p="http://schemas.openxmlformats.org/presentationml/2006/main">
  <p:tag name="KSO_WM_UNIT_ISCONTENTSTITLE" val="0"/>
  <p:tag name="KSO_WM_UNIT_ISNUMDGMTITLE" val="0"/>
  <p:tag name="KSO_WM_UNIT_NOCLEAR" val="0"/>
  <p:tag name="KSO_WM_UNIT_VALUE" val="14"/>
  <p:tag name="KSO_WM_UNIT_HIGHLIGHT" val="0"/>
  <p:tag name="KSO_WM_UNIT_COMPATIBLE" val="0"/>
  <p:tag name="KSO_WM_UNIT_DIAGRAM_ISNUMVISUAL" val="0"/>
  <p:tag name="KSO_WM_UNIT_DIAGRAM_ISREFERUNIT" val="0"/>
  <p:tag name="KSO_WM_UNIT_TYPE" val="a"/>
  <p:tag name="KSO_WM_UNIT_INDEX" val="1"/>
  <p:tag name="KSO_WM_UNIT_ID" val="diagram20229653_1*a*1"/>
  <p:tag name="KSO_WM_TEMPLATE_CATEGORY" val="diagram"/>
  <p:tag name="KSO_WM_TEMPLATE_INDEX" val="20229653"/>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89a887483b2645178c927309af18c2e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b&quot;,&quot;fill_mode&quot;:&quot;full&quot;,&quot;sacle_strategy&quot;:&quot;smart&quot;}"/>
  <p:tag name="KSO_WM_ASSEMBLE_CHIP_INDEX" val="62f79e5818824e468f4404dd4ba99975"/>
  <p:tag name="KSO_WM_UNIT_TEXT_FILL_FORE_SCHEMECOLOR_INDEX_BRIGHTNESS" val="0"/>
  <p:tag name="KSO_WM_UNIT_TEXT_FILL_FORE_SCHEMECOLOR_INDEX" val="13"/>
  <p:tag name="KSO_WM_UNIT_TEXT_FILL_TYPE" val="1"/>
  <p:tag name="KSO_WM_TEMPLATE_ASSEMBLE_XID" val="639ae3a80c9383becde5f4f2"/>
  <p:tag name="KSO_WM_TEMPLATE_ASSEMBLE_GROUPID" val="639ae3a80c9383becde5f4f2"/>
</p:tagLst>
</file>

<file path=ppt/tags/tag498.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地阐述您的观点。您的内容已经简明扼要，字字珠玑。"/>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29653_1*f*1"/>
  <p:tag name="KSO_WM_TEMPLATE_CATEGORY" val="diagram"/>
  <p:tag name="KSO_WM_TEMPLATE_INDEX" val="20229653"/>
  <p:tag name="KSO_WM_UNIT_LAYERLEVEL" val="1"/>
  <p:tag name="KSO_WM_TAG_VERSION" val="1.0"/>
  <p:tag name="KSO_WM_BEAUTIFY_FLAG" val="#wm#"/>
  <p:tag name="KSO_WM_UNIT_DEFAULT_FONT" val="14;20;2"/>
  <p:tag name="KSO_WM_UNIT_BLOCK" val="0"/>
  <p:tag name="KSO_WM_UNIT_VALUE" val="75"/>
  <p:tag name="KSO_WM_UNIT_SHOW_EDIT_AREA_INDICATION" val="1"/>
  <p:tag name="KSO_WM_CHIP_GROUPID" val="5e6b05596848fb12bee65ac8"/>
  <p:tag name="KSO_WM_CHIP_XID" val="5e6b05596848fb12bee65aca"/>
  <p:tag name="KSO_WM_UNIT_DEC_AREA_ID" val="bf93eb7f090745a5adc90526a0556c08"/>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cfebfeaa9b0d467d99852bd67d35f913"/>
  <p:tag name="KSO_WM_UNIT_TEXT_FILL_FORE_SCHEMECOLOR_INDEX_BRIGHTNESS" val="0.25"/>
  <p:tag name="KSO_WM_UNIT_TEXT_FILL_FORE_SCHEMECOLOR_INDEX" val="13"/>
  <p:tag name="KSO_WM_UNIT_TEXT_FILL_TYPE" val="1"/>
  <p:tag name="KSO_WM_TEMPLATE_ASSEMBLE_XID" val="639ae3a80c9383becde5f4f2"/>
  <p:tag name="KSO_WM_TEMPLATE_ASSEMBLE_GROUPID" val="639ae3a80c9383becde5f4f2"/>
</p:tagLst>
</file>

<file path=ppt/tags/tag499.xml><?xml version="1.0" encoding="utf-8"?>
<p:tagLst xmlns:p="http://schemas.openxmlformats.org/presentationml/2006/main">
  <p:tag name="KSO_WM_SLIDE_BACKGROUND_TYPE" val="general"/>
  <p:tag name="KSO_WM_BEAUTIFY_FLAG" val="#wm#"/>
  <p:tag name="KSO_WM_TEMPLATE_CATEGORY" val="diagram"/>
  <p:tag name="KSO_WM_TEMPLATE_INDEX" val="20229653"/>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SLIDE_ID" val="diagram20229653_1"/>
  <p:tag name="KSO_WM_TEMPLATE_SUBCATEGORY" val="21"/>
  <p:tag name="KSO_WM_TEMPLATE_MASTER_TYPE" val="0"/>
  <p:tag name="KSO_WM_TEMPLATE_COLOR_TYPE" val="1"/>
  <p:tag name="KSO_WM_SLIDE_ITEM_CNT" val="0"/>
  <p:tag name="KSO_WM_SLIDE_INDEX" val="1"/>
  <p:tag name="KSO_WM_TAG_VERSION" val="1.0"/>
  <p:tag name="KSO_WM_SLIDE_BACKGROUND" val="[&quot;general&quot;]"/>
  <p:tag name="KSO_WM_SLIDE_RATIO" val="1.777778"/>
  <p:tag name="KSO_WM_CHIP_FILLPROP" val="[[{&quot;text_align&quot;:&quot;cm&quot;,&quot;text_direction&quot;:&quot;horizontal&quot;,&quot;support_big_font&quot;:false,&quot;picture_toward&quot;:0,&quot;picture_dockside&quot;:[],&quot;fill_id&quot;:&quot;7382f83756ae4e5a86c190913b1fad1a&quot;,&quot;fill_align&quot;:&quot;cm&quot;,&quot;chip_types&quot;:[&quot;picture&quot;]},{&quot;text_align&quot;:&quot;lb&quot;,&quot;text_direction&quot;:&quot;horizontal&quot;,&quot;support_big_font&quot;:false,&quot;picture_toward&quot;:0,&quot;picture_dockside&quot;:[],&quot;fill_id&quot;:&quot;4d0593709b134363835e61085568516b&quot;,&quot;fill_align&quot;:&quot;lb&quot;,&quot;chip_types&quot;:[&quot;header&quot;]},{&quot;text_align&quot;:&quot;lt&quot;,&quot;text_direction&quot;:&quot;horizontal&quot;,&quot;support_big_font&quot;:false,&quot;picture_toward&quot;:0,&quot;picture_dockside&quot;:[],&quot;fill_id&quot;:&quot;772b409b27df48b09076f820121a2cc6&quot;,&quot;fill_align&quot;:&quot;lt&quot;,&quot;chip_types&quot;:[&quot;text&quot;]}]]"/>
  <p:tag name="KSO_WM_SLIDE_TYPE" val="text"/>
  <p:tag name="KSO_WM_SLIDE_SUBTYPE" val="picTxt"/>
  <p:tag name="KSO_WM_SLIDE_SIZE" val="1008*288"/>
  <p:tag name="KSO_WM_SLIDE_POSITION" val="-49*131"/>
  <p:tag name="KSO_WM_SLIDE_LAYOUT" val="a_d_f"/>
  <p:tag name="KSO_WM_SLIDE_LAYOUT_CNT" val="1_1_1"/>
  <p:tag name="KSO_WM_CHIP_XID" val="5f31fc609c36e2348c3efaa0"/>
  <p:tag name="KSO_WM_CHIP_DECFILLPROP" val="[]"/>
  <p:tag name="KSO_WM_SLIDE_CAN_ADD_NAVIGATION" val="1"/>
  <p:tag name="KSO_WM_CHIP_GROUPID" val="5f31fc609c36e2348c3efa9f"/>
  <p:tag name="KSO_WM_SLIDE_SUPPORT_FEATURE_TYPE" val="0"/>
  <p:tag name="KSO_WM_TEMPLATE_ASSEMBLE_XID" val="639ae3a80c9383becde5f4f2"/>
  <p:tag name="KSO_WM_TEMPLATE_ASSEMBLE_GROUPID" val="639ae3a80c9383becde5f4f2"/>
  <p:tag name="KSO_WM_SLIDE_LAYOUT_INFO" val="{&quot;backgroundInfo&quot;:[{&quot;bottom&quot;:0,&quot;bottomAbs&quot;:false,&quot;left&quot;:0,&quot;leftAbs&quot;:false,&quot;right&quot;:0,&quot;rightAbs&quot;:false,&quot;top&quot;:0,&quot;topAbs&quot;:false,&quot;type&quot;:&quot;general&quot;}],&quot;direction&quot;:1,&quot;id&quot;:&quot;2022-12-15T17:06:49&quot;,&quot;maxSize&quot;:{&quot;size1&quot;:28.8},&quot;minSize&quot;:{&quot;size1&quot;:28.8},&quot;normalSize&quot;:{&quot;size1&quot;:28.8},&quot;subLayout&quot;:[{&quot;id&quot;:&quot;2022-12-15T17:06:49&quot;,&quot;type&quot;:0},{&quot;id&quot;:&quot;2022-12-15T17:06:49&quot;,&quot;maxSize&quot;:{&quot;size1&quot;:55.6},&quot;minSize&quot;:{&quot;size1&quot;:46.7},&quot;normalSize&quot;:{&quot;size1&quot;:52.03333333333333},&quot;subLayout&quot;:[{&quot;id&quot;:&quot;2022-12-15T17:06:49&quot;,&quot;margin&quot;:{&quot;bottom&quot;:0.847000002861023,&quot;left&quot;:2.5139999389648438,&quot;right&quot;:3.38700008392334,&quot;top&quot;:5.927000999450684},&quot;type&quot;:0},{&quot;id&quot;:&quot;2022-12-15T17:06:49&quot;,&quot;margin&quot;:{&quot;bottom&quot;:5.502999782562256,&quot;left&quot;:2.5139999389648438,&quot;right&quot;:3.38700008392334,&quot;top&quot;:1.2699999809265137},&quot;type&quot;:0}],&quot;type&quot;:0}],&quot;type&quot;:0}"/>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Lst>
</file>

<file path=ppt/tags/tag5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0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0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08.xml><?xml version="1.0" encoding="utf-8"?>
<p:tagLst xmlns:p="http://schemas.openxmlformats.org/presentationml/2006/main">
  <p:tag name="KSO_WM_SLIDE_BACKGROUND_TYPE" val="general"/>
</p:tagLst>
</file>

<file path=ppt/tags/tag5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1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1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17.xml><?xml version="1.0" encoding="utf-8"?>
<p:tagLst xmlns:p="http://schemas.openxmlformats.org/presentationml/2006/main">
  <p:tag name="KSO_WM_SLIDE_BACKGROUND_TYPE" val="general"/>
</p:tagLst>
</file>

<file path=ppt/tags/tag5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Lst>
</file>

<file path=ppt/tags/tag5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2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2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26.xml><?xml version="1.0" encoding="utf-8"?>
<p:tagLst xmlns:p="http://schemas.openxmlformats.org/presentationml/2006/main">
  <p:tag name="KSO_WM_SLIDE_BACKGROUND_TYPE" val="general"/>
</p:tagLst>
</file>

<file path=ppt/tags/tag5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160923_66*a*1"/>
  <p:tag name="KSO_WM_TEMPLATE_CATEGORY" val="custom"/>
  <p:tag name="KSO_WM_TEMPLATE_INDEX" val="20160923"/>
  <p:tag name="KSO_WM_UNIT_LAYERLEVEL" val="1"/>
  <p:tag name="KSO_WM_TAG_VERSION" val="1.0"/>
  <p:tag name="KSO_WM_BEAUTIFY_FLAG" val="#wm#"/>
  <p:tag name="KSO_WM_UNIT_PRESET_TEXT" val="感谢您的耐心观看"/>
  <p:tag name="KSO_WM_UNIT_ISCONTENTSTITLE" val="0"/>
  <p:tag name="KSO_WM_UNIT_ISNUMDGMTITLE" val="0"/>
  <p:tag name="KSO_WM_UNIT_NOCLEAR" val="1"/>
  <p:tag name="KSO_WM_UNIT_TYPE" val="a"/>
  <p:tag name="KSO_WM_UNIT_INDEX" val="1"/>
  <p:tag name="KSO_WM_UNIT_TEXT_FILL_FORE_SCHEMECOLOR_INDEX_BRIGHTNESS" val="0"/>
  <p:tag name="KSO_WM_UNIT_TEXT_FILL_FORE_SCHEMECOLOR_INDEX" val="14"/>
  <p:tag name="KSO_WM_UNIT_TEXT_FILL_TYPE" val="1"/>
</p:tagLst>
</file>

<file path=ppt/tags/tag5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160923_66*b*1"/>
  <p:tag name="KSO_WM_TEMPLATE_CATEGORY" val="custom"/>
  <p:tag name="KSO_WM_TEMPLATE_INDEX" val="20160923"/>
  <p:tag name="KSO_WM_UNIT_LAYERLEVEL" val="1"/>
  <p:tag name="KSO_WM_TAG_VERSION" val="1.0"/>
  <p:tag name="KSO_WM_BEAUTIFY_FLAG" val="#wm#"/>
  <p:tag name="KSO_WM_UNIT_PRESET_TEXT" val="点击此处添加正文，文字是您思想的提炼，为了演示发布的良好效果，请言简意赅的阐述您的观点。"/>
  <p:tag name="KSO_WM_UNIT_ISCONTENTSTITLE" val="0"/>
  <p:tag name="KSO_WM_UNIT_ISNUMDGMTITLE" val="0"/>
  <p:tag name="KSO_WM_UNIT_NOCLEAR" val="0"/>
  <p:tag name="KSO_WM_UNIT_VALUE" val="87"/>
  <p:tag name="KSO_WM_UNIT_TYPE" val="b"/>
  <p:tag name="KSO_WM_UNIT_INDEX" val="1"/>
  <p:tag name="KSO_WM_UNIT_TEXT_FILL_FORE_SCHEMECOLOR_INDEX_BRIGHTNESS" val="0"/>
  <p:tag name="KSO_WM_UNIT_TEXT_FILL_FORE_SCHEMECOLOR_INDEX" val="14"/>
  <p:tag name="KSO_WM_UNIT_TEXT_FILL_TYPE" val="1"/>
</p:tagLst>
</file>

<file path=ppt/tags/tag529.xml><?xml version="1.0" encoding="utf-8"?>
<p:tagLst xmlns:p="http://schemas.openxmlformats.org/presentationml/2006/main">
  <p:tag name="KSO_WM_TEMPLATE_CATEGORY" val="custom"/>
  <p:tag name="KSO_WM_TEMPLATE_INDEX" val="20160923"/>
  <p:tag name="KSO_WM_TAG_VERSION" val="1.0"/>
  <p:tag name="KSO_WM_SLIDE_ID" val="custom20160923_66"/>
  <p:tag name="KSO_WM_SLIDE_INDEX" val="66"/>
  <p:tag name="KSO_WM_SLIDE_ITEM_CNT" val="0"/>
  <p:tag name="KSO_WM_SLIDE_LAYOUT" val="a_b"/>
  <p:tag name="KSO_WM_SLIDE_LAYOUT_CNT" val="1_1"/>
  <p:tag name="KSO_WM_SLIDE_TYPE" val="endPage"/>
  <p:tag name="KSO_WM_BEAUTIFY_FLAG" val="#wm#"/>
  <p:tag name="KSO_WM_TEMPLATE_SUBCATEGORY" val="0"/>
  <p:tag name="KSO_WM_TEMPLATE_MASTER_TYPE" val="1"/>
  <p:tag name="KSO_WM_TEMPLATE_COLOR_TYPE" val="1"/>
  <p:tag name="KSO_WM_SLIDE_SUBTYPE" val="pureTxt"/>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30.xml><?xml version="1.0" encoding="utf-8"?>
<p:tagLst xmlns:p="http://schemas.openxmlformats.org/presentationml/2006/main">
  <p:tag name="commondata" val="eyJoZGlkIjoiOGM1ZTA3ZTkzNmMyYjQ5ODg3ODE3MjdlODllODc2Y2EifQ=="/>
  <p:tag name="resource_record_key" val="{&quot;13&quot;:[4563120],&quot;65&quot;:[20160923]}"/>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Lst>
</file>

<file path=ppt/tags/tag94.xml><?xml version="1.0" encoding="utf-8"?>
<p:tagLst xmlns:p="http://schemas.openxmlformats.org/presentationml/2006/main">
  <p:tag name="KSO_WM_SLIDE_BACKGROUND_TYPE" val="general"/>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Lst>
</file>

<file path=ppt/tags/tag98.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i*1"/>
  <p:tag name="KSO_WM_UNIT_LAYERLEVEL" val="1"/>
  <p:tag name="KSO_WM_TAG_VERSION" val="1.0"/>
  <p:tag name="KSO_WM_BEAUTIFY_FLAG" val="#wm#"/>
  <p:tag name="KSO_WM_UNIT_BK_DARK_LIGHT" val="2"/>
  <p:tag name="KSO_WM_UNIT_SUBTYPE" val="h"/>
  <p:tag name="KSO_WM_UNIT_TYPE" val="i"/>
  <p:tag name="KSO_WM_UNIT_INDEX" val="1"/>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heme/theme1.xml><?xml version="1.0" encoding="utf-8"?>
<a:theme xmlns:a="http://schemas.openxmlformats.org/drawingml/2006/main" name="Office 主题​​">
  <a:themeElements>
    <a:clrScheme name="2019空白演示文档">
      <a:dk1>
        <a:srgbClr val="000000"/>
      </a:dk1>
      <a:lt1>
        <a:srgbClr val="FFFFFF"/>
      </a:lt1>
      <a:dk2>
        <a:srgbClr val="E6E4E4"/>
      </a:dk2>
      <a:lt2>
        <a:srgbClr val="FFFFFF"/>
      </a:lt2>
      <a:accent1>
        <a:srgbClr val="477DEA"/>
      </a:accent1>
      <a:accent2>
        <a:srgbClr val="9B9B9B"/>
      </a:accent2>
      <a:accent3>
        <a:srgbClr val="F3B745"/>
      </a:accent3>
      <a:accent4>
        <a:srgbClr val="477EE7"/>
      </a:accent4>
      <a:accent5>
        <a:srgbClr val="4BA151"/>
      </a:accent5>
      <a:accent6>
        <a:srgbClr val="E9403C"/>
      </a:accent6>
      <a:hlink>
        <a:srgbClr val="0563C1"/>
      </a:hlink>
      <a:folHlink>
        <a:srgbClr val="954D72"/>
      </a:folHlink>
    </a:clrScheme>
    <a:fontScheme name="2019空白演示文档">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Office 主题​​">
  <a:themeElements>
    <a:clrScheme name="">
      <a:dk1>
        <a:srgbClr val="000000"/>
      </a:dk1>
      <a:lt1>
        <a:srgbClr val="FFFFFF"/>
      </a:lt1>
      <a:dk2>
        <a:srgbClr val="4579A4"/>
      </a:dk2>
      <a:lt2>
        <a:srgbClr val="6994B7"/>
      </a:lt2>
      <a:accent1>
        <a:srgbClr val="0061AD"/>
      </a:accent1>
      <a:accent2>
        <a:srgbClr val="13708A"/>
      </a:accent2>
      <a:accent3>
        <a:srgbClr val="277F68"/>
      </a:accent3>
      <a:accent4>
        <a:srgbClr val="3A8F45"/>
      </a:accent4>
      <a:accent5>
        <a:srgbClr val="4E9E23"/>
      </a:accent5>
      <a:accent6>
        <a:srgbClr val="5A976B"/>
      </a:accent6>
      <a:hlink>
        <a:srgbClr val="658BD5"/>
      </a:hlink>
      <a:folHlink>
        <a:srgbClr val="A16AA5"/>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Office 主题​​">
  <a:themeElements>
    <a:clrScheme name="">
      <a:dk1>
        <a:srgbClr val="000000"/>
      </a:dk1>
      <a:lt1>
        <a:srgbClr val="FFFFFF"/>
      </a:lt1>
      <a:dk2>
        <a:srgbClr val="4579A4"/>
      </a:dk2>
      <a:lt2>
        <a:srgbClr val="6994B7"/>
      </a:lt2>
      <a:accent1>
        <a:srgbClr val="0061AD"/>
      </a:accent1>
      <a:accent2>
        <a:srgbClr val="13708A"/>
      </a:accent2>
      <a:accent3>
        <a:srgbClr val="277F68"/>
      </a:accent3>
      <a:accent4>
        <a:srgbClr val="3A8F45"/>
      </a:accent4>
      <a:accent5>
        <a:srgbClr val="4E9E23"/>
      </a:accent5>
      <a:accent6>
        <a:srgbClr val="5A976B"/>
      </a:accent6>
      <a:hlink>
        <a:srgbClr val="658BD5"/>
      </a:hlink>
      <a:folHlink>
        <a:srgbClr val="A16AA5"/>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1603</Words>
  <Application>WPS 演示</Application>
  <PresentationFormat>宽屏</PresentationFormat>
  <Paragraphs>113</Paragraphs>
  <Slides>17</Slides>
  <Notes>48</Notes>
  <HiddenSlides>0</HiddenSlides>
  <MMClips>0</MMClips>
  <ScaleCrop>false</ScaleCrop>
  <HeadingPairs>
    <vt:vector size="6" baseType="variant">
      <vt:variant>
        <vt:lpstr>已用的字体</vt:lpstr>
      </vt:variant>
      <vt:variant>
        <vt:i4>9</vt:i4>
      </vt:variant>
      <vt:variant>
        <vt:lpstr>主题</vt:lpstr>
      </vt:variant>
      <vt:variant>
        <vt:i4>3</vt:i4>
      </vt:variant>
      <vt:variant>
        <vt:lpstr>幻灯片标题</vt:lpstr>
      </vt:variant>
      <vt:variant>
        <vt:i4>17</vt:i4>
      </vt:variant>
    </vt:vector>
  </HeadingPairs>
  <TitlesOfParts>
    <vt:vector size="29" baseType="lpstr">
      <vt:lpstr>Arial</vt:lpstr>
      <vt:lpstr>宋体</vt:lpstr>
      <vt:lpstr>Wingdings</vt:lpstr>
      <vt:lpstr>微软雅黑</vt:lpstr>
      <vt:lpstr>等线</vt:lpstr>
      <vt:lpstr>Segoe UI</vt:lpstr>
      <vt:lpstr>黑体</vt:lpstr>
      <vt:lpstr>Arial Unicode MS</vt:lpstr>
      <vt:lpstr>Calibri</vt:lpstr>
      <vt:lpstr>Office 主题​​</vt:lpstr>
      <vt:lpstr>2_Office 主题​​</vt:lpstr>
      <vt:lpstr>1_Office 主题​​</vt:lpstr>
      <vt:lpstr>《数据清洗与治理》 教学课件</vt:lpstr>
      <vt:lpstr>第4章 数据清洗与准备</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谢 谢 聆 听</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kingsoft</dc:creator>
  <cp:lastModifiedBy>陆梓里</cp:lastModifiedBy>
  <cp:revision>790</cp:revision>
  <dcterms:created xsi:type="dcterms:W3CDTF">2017-08-03T09:01:00Z</dcterms:created>
  <dcterms:modified xsi:type="dcterms:W3CDTF">2024-02-29T06:48:31Z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2052-12.1.0.15946</vt:lpwstr>
  </property>
  <property fmtid="{D5CDD505-2E9C-101B-9397-08002B2CF9AE}" pid="3" name="KSORubyTemplateID">
    <vt:lpwstr>13</vt:lpwstr>
  </property>
  <property fmtid="{D5CDD505-2E9C-101B-9397-08002B2CF9AE}" pid="4" name="ICV">
    <vt:lpwstr>75AE38E5F39D47BD99FD512B858E8D5C_12</vt:lpwstr>
  </property>
</Properties>
</file>