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707" r:id="rId3"/>
    <p:sldMasterId id="2147483726" r:id="rId4"/>
  </p:sldMasterIdLst>
  <p:notesMasterIdLst>
    <p:notesMasterId r:id="rId7"/>
  </p:notesMasterIdLst>
  <p:handoutMasterIdLst>
    <p:handoutMasterId r:id="rId34"/>
  </p:handoutMasterIdLst>
  <p:sldIdLst>
    <p:sldId id="1288" r:id="rId5"/>
    <p:sldId id="1376" r:id="rId6"/>
    <p:sldId id="1390" r:id="rId8"/>
    <p:sldId id="2046" r:id="rId9"/>
    <p:sldId id="1412" r:id="rId10"/>
    <p:sldId id="1524" r:id="rId11"/>
    <p:sldId id="2065" r:id="rId12"/>
    <p:sldId id="2066" r:id="rId13"/>
    <p:sldId id="2067" r:id="rId14"/>
    <p:sldId id="2068" r:id="rId15"/>
    <p:sldId id="1525" r:id="rId16"/>
    <p:sldId id="1526" r:id="rId17"/>
    <p:sldId id="2069" r:id="rId18"/>
    <p:sldId id="2070" r:id="rId19"/>
    <p:sldId id="2071" r:id="rId20"/>
    <p:sldId id="1527" r:id="rId21"/>
    <p:sldId id="1415" r:id="rId22"/>
    <p:sldId id="1528" r:id="rId23"/>
    <p:sldId id="1529" r:id="rId24"/>
    <p:sldId id="1530" r:id="rId25"/>
    <p:sldId id="1531" r:id="rId26"/>
    <p:sldId id="2072" r:id="rId27"/>
    <p:sldId id="1416" r:id="rId28"/>
    <p:sldId id="1532" r:id="rId29"/>
    <p:sldId id="1533" r:id="rId30"/>
    <p:sldId id="1534" r:id="rId31"/>
    <p:sldId id="1535" r:id="rId32"/>
    <p:sldId id="1358" r:id="rId33"/>
  </p:sldIdLst>
  <p:sldSz cx="12192000" cy="6858000"/>
  <p:notesSz cx="7103745" cy="10234295"/>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86" userDrawn="1">
          <p15:clr>
            <a:srgbClr val="A4A3A4"/>
          </p15:clr>
        </p15:guide>
        <p15:guide id="2" pos="384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WPS" initials="W"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BAB8FF"/>
    <a:srgbClr val="404040"/>
    <a:srgbClr val="4ABAAB"/>
    <a:srgbClr val="E9ECFB"/>
    <a:srgbClr val="DAE5FB"/>
    <a:srgbClr val="7F7F7F"/>
    <a:srgbClr val="F1F1F1"/>
    <a:srgbClr val="02609E"/>
    <a:srgbClr val="17999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898" autoAdjust="0"/>
    <p:restoredTop sz="94660"/>
  </p:normalViewPr>
  <p:slideViewPr>
    <p:cSldViewPr snapToGrid="0" showGuides="1">
      <p:cViewPr varScale="1">
        <p:scale>
          <a:sx n="68" d="100"/>
          <a:sy n="68" d="100"/>
        </p:scale>
        <p:origin x="660" y="68"/>
      </p:cViewPr>
      <p:guideLst>
        <p:guide orient="horz" pos="1986"/>
        <p:guide pos="3842"/>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notesMaster" Target="notesMasters/notesMaster1.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9" Type="http://schemas.openxmlformats.org/officeDocument/2006/relationships/tags" Target="tags/tag632.xml"/><Relationship Id="rId38" Type="http://schemas.openxmlformats.org/officeDocument/2006/relationships/commentAuthors" Target="commentAuthors.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handoutMaster" Target="handoutMasters/handoutMaster1.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r>
              <a:rPr lang="zh-CN" altLang="en-US"/>
              <a:t>01</a:t>
            </a:r>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r>
              <a:rPr lang="zh-CN" altLang="en-US"/>
              <a:t>/4</a:t>
            </a:r>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r>
              <a:rPr lang="zh-CN" altLang="en-US"/>
              <a:t>01</a:t>
            </a:r>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r>
              <a:rPr b="1" dirty="0">
                <a:solidFill>
                  <a:srgbClr val="FFFFFF"/>
                </a:solidFill>
                <a:latin typeface="微软雅黑" panose="020B0503020204020204" charset="-122"/>
                <a:ea typeface="微软雅黑" panose="020B0503020204020204" charset="-122"/>
                <a:cs typeface="微软雅黑" panose="020B0503020204020204" charset="-122"/>
                <a:sym typeface="+mn-ea"/>
              </a:rPr>
              <a:t>常用的编码方案有单极性码、极性码、双极性码、归零码、双相码、不归零码、曼彻斯特编码、差分曼彻斯特编码、多电平编码、4B/5B 编码等。</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r>
              <a:rPr lang="zh-CN" altLang="en-US">
                <a:solidFill>
                  <a:schemeClr val="bg1"/>
                </a:solidFill>
                <a:latin typeface="黑体" panose="02010609060101010101" charset="-122"/>
                <a:ea typeface="黑体" panose="02010609060101010101" charset="-122"/>
                <a:cs typeface="黑体" panose="02010609060101010101" charset="-122"/>
                <a:sym typeface="+mn-ea"/>
              </a:rPr>
              <a:t>每种文件格式通常会有一种或多种扩展名可以用来识别，但也可能没有扩展名。扩展名可以帮助应用程序识别文件的格式。</a:t>
            </a:r>
            <a:endParaRPr lang="zh-CN" altLang="en-US">
              <a:solidFill>
                <a:schemeClr val="bg1"/>
              </a:solidFill>
              <a:latin typeface="黑体" panose="02010609060101010101" charset="-122"/>
              <a:ea typeface="黑体" panose="02010609060101010101" charset="-122"/>
              <a:cs typeface="黑体" panose="02010609060101010101" charset="-122"/>
            </a:endParaRPr>
          </a:p>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r>
              <a:rPr lang="zh-CN" altLang="en-US">
                <a:solidFill>
                  <a:schemeClr val="bg1"/>
                </a:solidFill>
                <a:latin typeface="黑体" panose="02010609060101010101" charset="-122"/>
                <a:ea typeface="黑体" panose="02010609060101010101" charset="-122"/>
                <a:cs typeface="黑体" panose="02010609060101010101" charset="-122"/>
                <a:sym typeface="+mn-ea"/>
              </a:rPr>
              <a:t>文本文件是指一种容器，而纯文本是指一种内容。文本文件可以包含纯文本。</a:t>
            </a:r>
            <a:endParaRPr lang="zh-CN" altLang="en-US">
              <a:solidFill>
                <a:schemeClr val="bg1"/>
              </a:solidFill>
              <a:latin typeface="黑体" panose="02010609060101010101" charset="-122"/>
              <a:ea typeface="黑体" panose="02010609060101010101" charset="-122"/>
              <a:cs typeface="黑体" panose="02010609060101010101" charset="-122"/>
              <a:sym typeface="+mn-ea"/>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solidFill>
                <a:schemeClr val="bg1"/>
              </a:solidFill>
              <a:latin typeface="黑体" panose="02010609060101010101" charset="-122"/>
              <a:ea typeface="黑体" panose="02010609060101010101" charset="-122"/>
              <a:cs typeface="黑体" panose="02010609060101010101" charset="-122"/>
              <a:sym typeface="+mn-ea"/>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r>
              <a:rPr lang="zh-CN" altLang="en-US">
                <a:solidFill>
                  <a:schemeClr val="bg1"/>
                </a:solidFill>
                <a:latin typeface="黑体" panose="02010609060101010101" charset="-122"/>
                <a:ea typeface="黑体" panose="02010609060101010101" charset="-122"/>
                <a:cs typeface="黑体" panose="02010609060101010101" charset="-122"/>
                <a:sym typeface="+mn-ea"/>
              </a:rPr>
              <a:t>由于计算机处理的信息是以二进制数的形式表示的，因此压缩软件就是把二进制信息中相同的字符串以特殊字符标记来达到压缩的目的。为了有助于理解文件压缩，请在脑海里想象一幅有蓝天、白云的图片。对于成千上万单调重复的蓝色像点而言，与其一个一个定义“蓝、蓝、蓝……”长长的一串颜色，还不如告诉计算机“从这个位置开始存储1117 个蓝色像点”简洁，而且还能大大节约存储空间。这是一个非常简单的图像压缩的例子。其实，所有的计算机文件都是以“1”和“0”的形式存储的，与蓝色像点一样，只要通过合理的数学计算公式，文件的体积都能够被大大压缩，以达到“数据无损稠密”的效果。</a:t>
            </a:r>
            <a:endParaRPr lang="zh-CN" altLang="en-US">
              <a:solidFill>
                <a:schemeClr val="bg1"/>
              </a:solidFill>
              <a:latin typeface="黑体" panose="02010609060101010101" charset="-122"/>
              <a:ea typeface="黑体" panose="02010609060101010101" charset="-122"/>
              <a:cs typeface="黑体" panose="02010609060101010101" charset="-122"/>
              <a:sym typeface="+mn-ea"/>
            </a:endParaRPr>
          </a:p>
          <a:p>
            <a:endParaRPr lang="zh-CN" altLang="en-US">
              <a:solidFill>
                <a:schemeClr val="bg1"/>
              </a:solidFill>
              <a:latin typeface="黑体" panose="02010609060101010101" charset="-122"/>
              <a:ea typeface="黑体" panose="02010609060101010101" charset="-122"/>
              <a:cs typeface="黑体" panose="02010609060101010101" charset="-122"/>
              <a:sym typeface="+mn-ea"/>
            </a:endParaRPr>
          </a:p>
          <a:p>
            <a:r>
              <a:rPr lang="zh-CN" altLang="en-US">
                <a:solidFill>
                  <a:schemeClr val="bg1"/>
                </a:solidFill>
                <a:latin typeface="黑体" panose="02010609060101010101" charset="-122"/>
                <a:ea typeface="黑体" panose="02010609060101010101" charset="-122"/>
                <a:cs typeface="黑体" panose="02010609060101010101" charset="-122"/>
                <a:sym typeface="+mn-ea"/>
              </a:rPr>
              <a:t>压缩原理：</a:t>
            </a:r>
            <a:r>
              <a:rPr lang="zh-CN" altLang="en-US">
                <a:solidFill>
                  <a:schemeClr val="bg1"/>
                </a:solidFill>
                <a:latin typeface="黑体" panose="02010609060101010101" charset="-122"/>
                <a:ea typeface="黑体" panose="02010609060101010101" charset="-122"/>
                <a:cs typeface="黑体" panose="02010609060101010101" charset="-122"/>
                <a:sym typeface="+mn-ea"/>
              </a:rPr>
              <a:t>比如 000000，可以把它变成 6 个 0 的写法 60</a:t>
            </a:r>
            <a:endParaRPr lang="zh-CN" altLang="en-US">
              <a:solidFill>
                <a:schemeClr val="bg1"/>
              </a:solidFill>
              <a:latin typeface="黑体" panose="02010609060101010101" charset="-122"/>
              <a:ea typeface="黑体" panose="02010609060101010101" charset="-122"/>
              <a:cs typeface="黑体" panose="02010609060101010101" charset="-122"/>
              <a:sym typeface="+mn-ea"/>
            </a:endParaRPr>
          </a:p>
          <a:p>
            <a:r>
              <a:rPr lang="zh-CN" altLang="en-US">
                <a:solidFill>
                  <a:schemeClr val="bg1"/>
                </a:solidFill>
                <a:latin typeface="黑体" panose="02010609060101010101" charset="-122"/>
                <a:ea typeface="黑体" panose="02010609060101010101" charset="-122"/>
                <a:cs typeface="黑体" panose="02010609060101010101" charset="-122"/>
                <a:sym typeface="+mn-ea"/>
              </a:rPr>
              <a:t>压缩文件原理：</a:t>
            </a:r>
            <a:r>
              <a:rPr lang="zh-CN" altLang="en-US">
                <a:solidFill>
                  <a:schemeClr val="bg1"/>
                </a:solidFill>
                <a:latin typeface="黑体" panose="02010609060101010101" charset="-122"/>
                <a:ea typeface="黑体" panose="02010609060101010101" charset="-122"/>
                <a:cs typeface="黑体" panose="02010609060101010101" charset="-122"/>
                <a:sym typeface="+mn-ea"/>
              </a:rPr>
              <a:t>比如，文件里多次出现一个相同的词“中华人民共和国”，这时若用一个代码表示这个词并将其写入“词典”文件，就可以达到缩小文件的目的。</a:t>
            </a:r>
            <a:endParaRPr lang="zh-CN" altLang="en-US">
              <a:solidFill>
                <a:schemeClr val="bg1"/>
              </a:solidFill>
              <a:latin typeface="黑体" panose="02010609060101010101" charset="-122"/>
              <a:ea typeface="黑体" panose="02010609060101010101" charset="-122"/>
              <a:cs typeface="黑体" panose="02010609060101010101" charset="-122"/>
            </a:endParaRPr>
          </a:p>
          <a:p>
            <a:endParaRPr lang="zh-CN" altLang="en-US">
              <a:solidFill>
                <a:schemeClr val="bg1"/>
              </a:solidFill>
              <a:latin typeface="黑体" panose="02010609060101010101" charset="-122"/>
              <a:ea typeface="黑体" panose="02010609060101010101" charset="-122"/>
              <a:cs typeface="黑体" panose="02010609060101010101" charset="-122"/>
              <a:sym typeface="+mn-ea"/>
            </a:endParaRPr>
          </a:p>
          <a:p>
            <a:r>
              <a:rPr lang="zh-CN" altLang="en-US">
                <a:solidFill>
                  <a:schemeClr val="bg1"/>
                </a:solidFill>
                <a:latin typeface="黑体" panose="02010609060101010101" charset="-122"/>
                <a:ea typeface="黑体" panose="02010609060101010101" charset="-122"/>
                <a:cs typeface="黑体" panose="02010609060101010101" charset="-122"/>
                <a:sym typeface="+mn-ea"/>
              </a:rPr>
              <a:t>有两种形式的重复存在于计算机数据中，zip 就对这两种重复进行了压缩。</a:t>
            </a:r>
            <a:endParaRPr lang="zh-CN" altLang="en-US">
              <a:solidFill>
                <a:schemeClr val="bg1"/>
              </a:solidFill>
              <a:latin typeface="黑体" panose="02010609060101010101" charset="-122"/>
              <a:ea typeface="黑体" panose="02010609060101010101" charset="-122"/>
              <a:cs typeface="黑体" panose="02010609060101010101" charset="-122"/>
              <a:sym typeface="+mn-ea"/>
            </a:endParaRPr>
          </a:p>
          <a:p>
            <a:r>
              <a:rPr lang="zh-CN" altLang="en-US">
                <a:solidFill>
                  <a:schemeClr val="bg1"/>
                </a:solidFill>
                <a:latin typeface="黑体" panose="02010609060101010101" charset="-122"/>
                <a:ea typeface="黑体" panose="02010609060101010101" charset="-122"/>
                <a:cs typeface="黑体" panose="02010609060101010101" charset="-122"/>
                <a:sym typeface="+mn-ea"/>
              </a:rPr>
              <a:t>（1）短语形式的重复，即三个字节以上的重复，对于这种重复，zip 用两个数字：</a:t>
            </a:r>
            <a:endParaRPr lang="zh-CN" altLang="en-US">
              <a:solidFill>
                <a:schemeClr val="bg1"/>
              </a:solidFill>
              <a:latin typeface="黑体" panose="02010609060101010101" charset="-122"/>
              <a:ea typeface="黑体" panose="02010609060101010101" charset="-122"/>
              <a:cs typeface="黑体" panose="02010609060101010101" charset="-122"/>
              <a:sym typeface="+mn-ea"/>
            </a:endParaRPr>
          </a:p>
          <a:p>
            <a:r>
              <a:rPr lang="zh-CN" altLang="en-US">
                <a:solidFill>
                  <a:schemeClr val="bg1"/>
                </a:solidFill>
                <a:latin typeface="黑体" panose="02010609060101010101" charset="-122"/>
                <a:ea typeface="黑体" panose="02010609060101010101" charset="-122"/>
                <a:cs typeface="黑体" panose="02010609060101010101" charset="-122"/>
                <a:sym typeface="+mn-ea"/>
              </a:rPr>
              <a:t>1. 重复位置距当前压缩位置的距离；2. 重复的长度，用来表示这个重复，假设这两个数字各占一字节，于是数据便得到了压缩，这很容易理解。[ 一字节有 0~255 共 256 种可能的取值，三字节有 256×256×256 共 1600 多万种可能的情况，更长的短语取值的可能情况以指数方式增长，出现重复的概率似乎极低，实则不然，各种类型的数据都有出现重复的倾向，一篇论文中，为数不多的术语倾向于重复出现；一篇小说，人名和地名会重复出现；一张上下渐变的背景图片，水平方向上的像素会重复出现；程序的源文件中，语法关键字会重复出现（写程序时，多次复制、粘贴），以几十 K 为单位的非压缩格式的数据中，倾向于大量出现短语式的重复。经过上面提到的方式进行压缩后，短语式重复的倾向被完全破坏，所以在压缩的结果上进行第二次短语式压缩一般是没有效果的。</a:t>
            </a:r>
            <a:endParaRPr lang="zh-CN" altLang="en-US">
              <a:solidFill>
                <a:schemeClr val="bg1"/>
              </a:solidFill>
              <a:latin typeface="黑体" panose="02010609060101010101" charset="-122"/>
              <a:ea typeface="黑体" panose="02010609060101010101" charset="-122"/>
              <a:cs typeface="黑体" panose="02010609060101010101" charset="-122"/>
              <a:sym typeface="+mn-ea"/>
            </a:endParaRPr>
          </a:p>
          <a:p>
            <a:r>
              <a:rPr lang="zh-CN" altLang="en-US">
                <a:solidFill>
                  <a:schemeClr val="bg1"/>
                </a:solidFill>
                <a:latin typeface="黑体" panose="02010609060101010101" charset="-122"/>
                <a:ea typeface="黑体" panose="02010609060101010101" charset="-122"/>
                <a:cs typeface="黑体" panose="02010609060101010101" charset="-122"/>
                <a:sym typeface="+mn-ea"/>
              </a:rPr>
              <a:t>（2）单字节的重复，一个字节只有 256 种可能的取值，所以这种重复是必然的。其中，某些字节出现次数可能较多，另一些则较少，在统计上有分布不均匀的倾向，这是容易理解的，比如一个 ASCII 文本文件中，某些符号可能很少用到，而字母和数字则使用较多，各字母的使用频率也是不一样的，据说字母 e 的使用概率最高；许多图片呈现深色调或浅色调，深色（或浅色）的像素使用较多（这里顺便提一下：png 图片格式是一种无损压缩，其核心算法就是 zip 算法，它和 zip 格式的文件的主要区别在于：作为一种图片格式，它在文件头处存放了图片的大小、使用的颜色数等信息）；上面提到的短语式压缩的结果也有这种倾向：重复倾向于出现在离当前压缩位置较近的地方，重复长度倾向于比较短（20 字节以内）。这样就有了压缩的可能：给 256 种字节取值重新编码，使出现较多的字节使用较短的编码，出现较少的字节使用较长的编码，这样，变短的字节相对于变长的字节更多，文件的总长度就会减少，并且字节使用比例越不均匀，压缩比例越大。</a:t>
            </a:r>
            <a:endParaRPr lang="zh-CN" altLang="en-US">
              <a:solidFill>
                <a:schemeClr val="bg1"/>
              </a:solidFill>
              <a:latin typeface="黑体" panose="02010609060101010101" charset="-122"/>
              <a:ea typeface="黑体" panose="02010609060101010101" charset="-122"/>
              <a:cs typeface="黑体" panose="02010609060101010101" charset="-122"/>
              <a:sym typeface="+mn-ea"/>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r>
              <a:rPr lang="zh-CN" altLang="en-US">
                <a:solidFill>
                  <a:schemeClr val="bg1"/>
                </a:solidFill>
                <a:latin typeface="黑体" panose="02010609060101010101" charset="-122"/>
                <a:ea typeface="黑体" panose="02010609060101010101" charset="-122"/>
                <a:cs typeface="黑体" panose="02010609060101010101" charset="-122"/>
                <a:sym typeface="+mn-ea"/>
              </a:rPr>
              <a:t>大多数计算机文件类型都包含相当多的冗余内容——它们会反复列出一些相同的信息。文件压缩程序就是要消除这种冗余现象。与反复列出某一块信息不同，文件压缩程序只列出该信息一次，然后当它在原始程序中出现时再重新引用它。</a:t>
            </a:r>
            <a:endParaRPr lang="zh-CN" altLang="en-US">
              <a:solidFill>
                <a:schemeClr val="bg1"/>
              </a:solidFill>
              <a:latin typeface="黑体" panose="02010609060101010101" charset="-122"/>
              <a:ea typeface="黑体" panose="02010609060101010101" charset="-122"/>
              <a:cs typeface="黑体" panose="02010609060101010101" charset="-122"/>
              <a:sym typeface="+mn-ea"/>
            </a:endParaRPr>
          </a:p>
          <a:p>
            <a:endParaRPr lang="zh-CN" altLang="en-US">
              <a:solidFill>
                <a:schemeClr val="bg1"/>
              </a:solidFill>
              <a:latin typeface="黑体" panose="02010609060101010101" charset="-122"/>
              <a:ea typeface="黑体" panose="02010609060101010101" charset="-122"/>
              <a:cs typeface="黑体" panose="02010609060101010101" charset="-122"/>
              <a:sym typeface="+mn-ea"/>
            </a:endParaRPr>
          </a:p>
          <a:p>
            <a:r>
              <a:rPr lang="zh-CN" altLang="en-US">
                <a:solidFill>
                  <a:schemeClr val="bg1"/>
                </a:solidFill>
                <a:latin typeface="黑体" panose="02010609060101010101" charset="-122"/>
                <a:ea typeface="黑体" panose="02010609060101010101" charset="-122"/>
                <a:cs typeface="黑体" panose="02010609060101010101" charset="-122"/>
                <a:sym typeface="+mn-ea"/>
              </a:rPr>
              <a:t>为了了解有损压缩的工作原理，让我们看看计算机是如何对一张扫描的照片进行压缩的。</a:t>
            </a:r>
            <a:endParaRPr lang="zh-CN" altLang="en-US">
              <a:solidFill>
                <a:schemeClr val="bg1"/>
              </a:solidFill>
              <a:latin typeface="黑体" panose="02010609060101010101" charset="-122"/>
              <a:ea typeface="黑体" panose="02010609060101010101" charset="-122"/>
              <a:cs typeface="黑体" panose="02010609060101010101" charset="-122"/>
              <a:sym typeface="+mn-ea"/>
            </a:endParaRPr>
          </a:p>
          <a:p>
            <a:r>
              <a:rPr lang="zh-CN" altLang="en-US">
                <a:solidFill>
                  <a:schemeClr val="bg1"/>
                </a:solidFill>
                <a:latin typeface="黑体" panose="02010609060101010101" charset="-122"/>
                <a:ea typeface="黑体" panose="02010609060101010101" charset="-122"/>
                <a:cs typeface="黑体" panose="02010609060101010101" charset="-122"/>
                <a:sym typeface="+mn-ea"/>
              </a:rPr>
              <a:t>对于此类文件，无损压缩程序的压缩率通常不高。尽管图片的大部分看起来都是相同的——例如，整个天空都是蓝色的——但是大部分像素之间都存在微小的差异。为了使图片变得更小，同时不降低其分辨率，必须更改某些像素的颜色值。如果图片中包含大量的蓝色天空，程序会挑选一种能够用于所有像素的蓝色。然后，程序重写该文件，所有天空像素的值都使用此信息。如果压缩方案选择得当，就不会注意到任何变化，但是文件大小会显著减小。当然，对于有损压缩，在文件压缩后您无法将其复原成原始文件的样子。必须接受压缩程序对原始文件的重新解释。因此，如果需要完全重现原来的内容（如软件应用程序、数据库等），则不应该使用这种压缩形式。</a:t>
            </a:r>
            <a:endParaRPr lang="zh-CN" altLang="en-US">
              <a:solidFill>
                <a:schemeClr val="bg1"/>
              </a:solidFill>
              <a:latin typeface="黑体" panose="02010609060101010101" charset="-122"/>
              <a:ea typeface="黑体" panose="02010609060101010101" charset="-122"/>
              <a:cs typeface="黑体" panose="02010609060101010101" charset="-122"/>
              <a:sym typeface="+mn-ea"/>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pPr indent="609600" fontAlgn="auto"/>
            <a:r>
              <a:rPr lang="zh-CN" altLang="en-US">
                <a:solidFill>
                  <a:schemeClr val="bg1"/>
                </a:solidFill>
                <a:latin typeface="黑体" panose="02010609060101010101" charset="-122"/>
                <a:ea typeface="黑体" panose="02010609060101010101" charset="-122"/>
                <a:cs typeface="黑体" panose="02010609060101010101" charset="-122"/>
                <a:sym typeface="+mn-ea"/>
              </a:rPr>
              <a:t>（1）同种类型间不同范围的转换。比如 200 长的字符串转换到 100 长的字符串上，超过长度的都会被截掉；最容易忽略的就是数字类型，比如长整型转换为整型，等等。</a:t>
            </a:r>
            <a:endParaRPr lang="zh-CN" altLang="en-US">
              <a:solidFill>
                <a:schemeClr val="bg1"/>
              </a:solidFill>
              <a:latin typeface="黑体" panose="02010609060101010101" charset="-122"/>
              <a:ea typeface="黑体" panose="02010609060101010101" charset="-122"/>
              <a:cs typeface="黑体" panose="02010609060101010101" charset="-122"/>
            </a:endParaRPr>
          </a:p>
          <a:p>
            <a:pPr indent="304800" fontAlgn="auto">
              <a:extLst>
                <a:ext uri="{35155182-B16C-46BC-9424-99874614C6A1}">
                  <wpsdc:indentchars xmlns:wpsdc="http://www.wps.cn/officeDocument/2017/drawingmlCustomData" val="200" checksum="1077528236"/>
                </a:ext>
              </a:extLst>
            </a:pPr>
            <a:r>
              <a:rPr lang="en-US" altLang="zh-CN">
                <a:solidFill>
                  <a:schemeClr val="bg1"/>
                </a:solidFill>
                <a:latin typeface="黑体" panose="02010609060101010101" charset="-122"/>
                <a:ea typeface="黑体" panose="02010609060101010101" charset="-122"/>
                <a:cs typeface="黑体" panose="02010609060101010101" charset="-122"/>
                <a:sym typeface="+mn-ea"/>
              </a:rPr>
              <a:t>           </a:t>
            </a:r>
            <a:r>
              <a:rPr lang="zh-CN" altLang="en-US">
                <a:solidFill>
                  <a:schemeClr val="bg1"/>
                </a:solidFill>
                <a:latin typeface="黑体" panose="02010609060101010101" charset="-122"/>
                <a:ea typeface="黑体" panose="02010609060101010101" charset="-122"/>
                <a:cs typeface="黑体" panose="02010609060101010101" charset="-122"/>
                <a:sym typeface="+mn-ea"/>
              </a:rPr>
              <a:t>（2）不同精度间的转换。比如原本四位精度的数字转为两位精度，多余的精度信息将会被舍弃，造成数据的丢失。</a:t>
            </a:r>
            <a:endParaRPr lang="zh-CN" altLang="en-US">
              <a:solidFill>
                <a:schemeClr val="bg1"/>
              </a:solidFill>
              <a:latin typeface="黑体" panose="02010609060101010101" charset="-122"/>
              <a:ea typeface="黑体" panose="02010609060101010101" charset="-122"/>
              <a:cs typeface="黑体" panose="02010609060101010101" charset="-122"/>
            </a:endParaRPr>
          </a:p>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7" Type="http://schemas.openxmlformats.org/officeDocument/2006/relationships/tags" Target="../tags/tag19.xml"/><Relationship Id="rId16" Type="http://schemas.openxmlformats.org/officeDocument/2006/relationships/tags" Target="../tags/tag18.xml"/><Relationship Id="rId15" Type="http://schemas.openxmlformats.org/officeDocument/2006/relationships/tags" Target="../tags/tag17.xml"/><Relationship Id="rId14" Type="http://schemas.openxmlformats.org/officeDocument/2006/relationships/tags" Target="../tags/tag16.xml"/><Relationship Id="rId13" Type="http://schemas.openxmlformats.org/officeDocument/2006/relationships/tags" Target="../tags/tag15.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9" Type="http://schemas.openxmlformats.org/officeDocument/2006/relationships/tags" Target="../tags/tag43.xml"/><Relationship Id="rId8" Type="http://schemas.openxmlformats.org/officeDocument/2006/relationships/tags" Target="../tags/tag42.xml"/><Relationship Id="rId7" Type="http://schemas.openxmlformats.org/officeDocument/2006/relationships/tags" Target="../tags/tag41.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9" Type="http://schemas.openxmlformats.org/officeDocument/2006/relationships/tags" Target="../tags/tag51.xml"/><Relationship Id="rId8" Type="http://schemas.openxmlformats.org/officeDocument/2006/relationships/tags" Target="../tags/tag50.xml"/><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1" Type="http://schemas.openxmlformats.org/officeDocument/2006/relationships/tags" Target="../tags/tag53.xml"/><Relationship Id="rId10" Type="http://schemas.openxmlformats.org/officeDocument/2006/relationships/tags" Target="../tags/tag52.xml"/><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tags" Target="../tags/tag78.xml"/><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7" Type="http://schemas.openxmlformats.org/officeDocument/2006/relationships/tags" Target="../tags/tag87.xml"/><Relationship Id="rId16" Type="http://schemas.openxmlformats.org/officeDocument/2006/relationships/tags" Target="../tags/tag86.xml"/><Relationship Id="rId15" Type="http://schemas.openxmlformats.org/officeDocument/2006/relationships/tags" Target="../tags/tag85.xml"/><Relationship Id="rId14" Type="http://schemas.openxmlformats.org/officeDocument/2006/relationships/tags" Target="../tags/tag84.xml"/><Relationship Id="rId13" Type="http://schemas.openxmlformats.org/officeDocument/2006/relationships/tags" Target="../tags/tag83.xml"/><Relationship Id="rId12" Type="http://schemas.openxmlformats.org/officeDocument/2006/relationships/tags" Target="../tags/tag82.xml"/><Relationship Id="rId11" Type="http://schemas.openxmlformats.org/officeDocument/2006/relationships/tags" Target="../tags/tag81.xml"/><Relationship Id="rId10" Type="http://schemas.openxmlformats.org/officeDocument/2006/relationships/tags" Target="../tags/tag80.xm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1" Type="http://schemas.openxmlformats.org/officeDocument/2006/relationships/tags" Target="../tags/tag97.xml"/><Relationship Id="rId10" Type="http://schemas.openxmlformats.org/officeDocument/2006/relationships/tags" Target="../tags/tag96.xm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9" Type="http://schemas.openxmlformats.org/officeDocument/2006/relationships/tags" Target="../tags/tag105.xml"/><Relationship Id="rId8" Type="http://schemas.openxmlformats.org/officeDocument/2006/relationships/tags" Target="../tags/tag104.xml"/><Relationship Id="rId7" Type="http://schemas.openxmlformats.org/officeDocument/2006/relationships/tags" Target="../tags/tag103.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tags" Target="../tags/tag98.xml"/><Relationship Id="rId19" Type="http://schemas.openxmlformats.org/officeDocument/2006/relationships/tags" Target="../tags/tag115.xml"/><Relationship Id="rId18" Type="http://schemas.openxmlformats.org/officeDocument/2006/relationships/tags" Target="../tags/tag114.xml"/><Relationship Id="rId17" Type="http://schemas.openxmlformats.org/officeDocument/2006/relationships/tags" Target="../tags/tag113.xml"/><Relationship Id="rId16" Type="http://schemas.openxmlformats.org/officeDocument/2006/relationships/tags" Target="../tags/tag112.xml"/><Relationship Id="rId15" Type="http://schemas.openxmlformats.org/officeDocument/2006/relationships/tags" Target="../tags/tag111.xml"/><Relationship Id="rId14" Type="http://schemas.openxmlformats.org/officeDocument/2006/relationships/tags" Target="../tags/tag110.xml"/><Relationship Id="rId13" Type="http://schemas.openxmlformats.org/officeDocument/2006/relationships/tags" Target="../tags/tag109.xml"/><Relationship Id="rId12" Type="http://schemas.openxmlformats.org/officeDocument/2006/relationships/tags" Target="../tags/tag108.xml"/><Relationship Id="rId11" Type="http://schemas.openxmlformats.org/officeDocument/2006/relationships/tags" Target="../tags/tag107.xml"/><Relationship Id="rId10" Type="http://schemas.openxmlformats.org/officeDocument/2006/relationships/tags" Target="../tags/tag106.xml"/><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9" Type="http://schemas.openxmlformats.org/officeDocument/2006/relationships/tags" Target="../tags/tag123.xml"/><Relationship Id="rId8" Type="http://schemas.openxmlformats.org/officeDocument/2006/relationships/tags" Target="../tags/tag122.xml"/><Relationship Id="rId7" Type="http://schemas.openxmlformats.org/officeDocument/2006/relationships/tags" Target="../tags/tag121.xml"/><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tags" Target="../tags/tag118.xml"/><Relationship Id="rId3" Type="http://schemas.openxmlformats.org/officeDocument/2006/relationships/tags" Target="../tags/tag117.xml"/><Relationship Id="rId2" Type="http://schemas.openxmlformats.org/officeDocument/2006/relationships/tags" Target="../tags/tag116.xml"/><Relationship Id="rId14" Type="http://schemas.openxmlformats.org/officeDocument/2006/relationships/tags" Target="../tags/tag128.xml"/><Relationship Id="rId13" Type="http://schemas.openxmlformats.org/officeDocument/2006/relationships/tags" Target="../tags/tag127.xml"/><Relationship Id="rId12" Type="http://schemas.openxmlformats.org/officeDocument/2006/relationships/tags" Target="../tags/tag126.xml"/><Relationship Id="rId11" Type="http://schemas.openxmlformats.org/officeDocument/2006/relationships/tags" Target="../tags/tag125.xml"/><Relationship Id="rId10" Type="http://schemas.openxmlformats.org/officeDocument/2006/relationships/tags" Target="../tags/tag124.xml"/><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9" Type="http://schemas.openxmlformats.org/officeDocument/2006/relationships/tags" Target="../tags/tag136.xml"/><Relationship Id="rId8" Type="http://schemas.openxmlformats.org/officeDocument/2006/relationships/tags" Target="../tags/tag135.xml"/><Relationship Id="rId7" Type="http://schemas.openxmlformats.org/officeDocument/2006/relationships/tags" Target="../tags/tag134.xml"/><Relationship Id="rId6" Type="http://schemas.openxmlformats.org/officeDocument/2006/relationships/tags" Target="../tags/tag133.xml"/><Relationship Id="rId5" Type="http://schemas.openxmlformats.org/officeDocument/2006/relationships/tags" Target="../tags/tag132.xml"/><Relationship Id="rId4" Type="http://schemas.openxmlformats.org/officeDocument/2006/relationships/tags" Target="../tags/tag131.xml"/><Relationship Id="rId3" Type="http://schemas.openxmlformats.org/officeDocument/2006/relationships/tags" Target="../tags/tag130.xml"/><Relationship Id="rId20" Type="http://schemas.openxmlformats.org/officeDocument/2006/relationships/tags" Target="../tags/tag147.xml"/><Relationship Id="rId2" Type="http://schemas.openxmlformats.org/officeDocument/2006/relationships/tags" Target="../tags/tag129.xml"/><Relationship Id="rId19" Type="http://schemas.openxmlformats.org/officeDocument/2006/relationships/tags" Target="../tags/tag146.xml"/><Relationship Id="rId18" Type="http://schemas.openxmlformats.org/officeDocument/2006/relationships/tags" Target="../tags/tag145.xml"/><Relationship Id="rId17" Type="http://schemas.openxmlformats.org/officeDocument/2006/relationships/tags" Target="../tags/tag144.xml"/><Relationship Id="rId16" Type="http://schemas.openxmlformats.org/officeDocument/2006/relationships/tags" Target="../tags/tag143.xml"/><Relationship Id="rId15" Type="http://schemas.openxmlformats.org/officeDocument/2006/relationships/tags" Target="../tags/tag142.xml"/><Relationship Id="rId14" Type="http://schemas.openxmlformats.org/officeDocument/2006/relationships/tags" Target="../tags/tag141.xml"/><Relationship Id="rId13" Type="http://schemas.openxmlformats.org/officeDocument/2006/relationships/tags" Target="../tags/tag140.xml"/><Relationship Id="rId12" Type="http://schemas.openxmlformats.org/officeDocument/2006/relationships/tags" Target="../tags/tag139.xml"/><Relationship Id="rId11" Type="http://schemas.openxmlformats.org/officeDocument/2006/relationships/tags" Target="../tags/tag138.xml"/><Relationship Id="rId10" Type="http://schemas.openxmlformats.org/officeDocument/2006/relationships/tags" Target="../tags/tag137.xml"/><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9" Type="http://schemas.openxmlformats.org/officeDocument/2006/relationships/tags" Target="../tags/tag155.xml"/><Relationship Id="rId8" Type="http://schemas.openxmlformats.org/officeDocument/2006/relationships/tags" Target="../tags/tag154.xml"/><Relationship Id="rId7" Type="http://schemas.openxmlformats.org/officeDocument/2006/relationships/tags" Target="../tags/tag153.xml"/><Relationship Id="rId6" Type="http://schemas.openxmlformats.org/officeDocument/2006/relationships/tags" Target="../tags/tag152.xml"/><Relationship Id="rId5" Type="http://schemas.openxmlformats.org/officeDocument/2006/relationships/tags" Target="../tags/tag151.xml"/><Relationship Id="rId4" Type="http://schemas.openxmlformats.org/officeDocument/2006/relationships/tags" Target="../tags/tag150.xml"/><Relationship Id="rId3" Type="http://schemas.openxmlformats.org/officeDocument/2006/relationships/tags" Target="../tags/tag149.xml"/><Relationship Id="rId2" Type="http://schemas.openxmlformats.org/officeDocument/2006/relationships/tags" Target="../tags/tag148.xml"/><Relationship Id="rId14" Type="http://schemas.openxmlformats.org/officeDocument/2006/relationships/tags" Target="../tags/tag160.xml"/><Relationship Id="rId13" Type="http://schemas.openxmlformats.org/officeDocument/2006/relationships/tags" Target="../tags/tag159.xml"/><Relationship Id="rId12" Type="http://schemas.openxmlformats.org/officeDocument/2006/relationships/tags" Target="../tags/tag158.xml"/><Relationship Id="rId11" Type="http://schemas.openxmlformats.org/officeDocument/2006/relationships/tags" Target="../tags/tag157.xml"/><Relationship Id="rId10" Type="http://schemas.openxmlformats.org/officeDocument/2006/relationships/tags" Target="../tags/tag156.xm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tags" Target="../tags/tag163.xml"/><Relationship Id="rId3" Type="http://schemas.openxmlformats.org/officeDocument/2006/relationships/tags" Target="../tags/tag162.xml"/><Relationship Id="rId2" Type="http://schemas.openxmlformats.org/officeDocument/2006/relationships/tags" Target="../tags/tag161.xml"/><Relationship Id="rId16" Type="http://schemas.openxmlformats.org/officeDocument/2006/relationships/tags" Target="../tags/tag175.xml"/><Relationship Id="rId15" Type="http://schemas.openxmlformats.org/officeDocument/2006/relationships/tags" Target="../tags/tag174.xml"/><Relationship Id="rId14" Type="http://schemas.openxmlformats.org/officeDocument/2006/relationships/tags" Target="../tags/tag173.xml"/><Relationship Id="rId13" Type="http://schemas.openxmlformats.org/officeDocument/2006/relationships/tags" Target="../tags/tag172.xml"/><Relationship Id="rId12" Type="http://schemas.openxmlformats.org/officeDocument/2006/relationships/tags" Target="../tags/tag171.xml"/><Relationship Id="rId11" Type="http://schemas.openxmlformats.org/officeDocument/2006/relationships/tags" Target="../tags/tag170.xml"/><Relationship Id="rId10" Type="http://schemas.openxmlformats.org/officeDocument/2006/relationships/tags" Target="../tags/tag169.xm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9" Type="http://schemas.openxmlformats.org/officeDocument/2006/relationships/tags" Target="../tags/tag183.xml"/><Relationship Id="rId8" Type="http://schemas.openxmlformats.org/officeDocument/2006/relationships/tags" Target="../tags/tag182.xml"/><Relationship Id="rId7" Type="http://schemas.openxmlformats.org/officeDocument/2006/relationships/tags" Target="../tags/tag181.xml"/><Relationship Id="rId6" Type="http://schemas.openxmlformats.org/officeDocument/2006/relationships/tags" Target="../tags/tag180.xml"/><Relationship Id="rId5" Type="http://schemas.openxmlformats.org/officeDocument/2006/relationships/tags" Target="../tags/tag179.xml"/><Relationship Id="rId4" Type="http://schemas.openxmlformats.org/officeDocument/2006/relationships/tags" Target="../tags/tag178.xml"/><Relationship Id="rId3" Type="http://schemas.openxmlformats.org/officeDocument/2006/relationships/tags" Target="../tags/tag177.xml"/><Relationship Id="rId2" Type="http://schemas.openxmlformats.org/officeDocument/2006/relationships/tags" Target="../tags/tag176.xml"/><Relationship Id="rId13" Type="http://schemas.openxmlformats.org/officeDocument/2006/relationships/tags" Target="../tags/tag187.xml"/><Relationship Id="rId12" Type="http://schemas.openxmlformats.org/officeDocument/2006/relationships/tags" Target="../tags/tag186.xml"/><Relationship Id="rId11" Type="http://schemas.openxmlformats.org/officeDocument/2006/relationships/tags" Target="../tags/tag185.xml"/><Relationship Id="rId10" Type="http://schemas.openxmlformats.org/officeDocument/2006/relationships/tags" Target="../tags/tag184.xml"/><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9" Type="http://schemas.openxmlformats.org/officeDocument/2006/relationships/tags" Target="../tags/tag200.xml"/><Relationship Id="rId8" Type="http://schemas.openxmlformats.org/officeDocument/2006/relationships/tags" Target="../tags/tag199.xml"/><Relationship Id="rId7" Type="http://schemas.openxmlformats.org/officeDocument/2006/relationships/tags" Target="../tags/tag198.xml"/><Relationship Id="rId6" Type="http://schemas.openxmlformats.org/officeDocument/2006/relationships/tags" Target="../tags/tag197.xml"/><Relationship Id="rId5" Type="http://schemas.openxmlformats.org/officeDocument/2006/relationships/tags" Target="../tags/tag196.xml"/><Relationship Id="rId4" Type="http://schemas.openxmlformats.org/officeDocument/2006/relationships/tags" Target="../tags/tag195.xml"/><Relationship Id="rId3" Type="http://schemas.openxmlformats.org/officeDocument/2006/relationships/tags" Target="../tags/tag194.xml"/><Relationship Id="rId2" Type="http://schemas.openxmlformats.org/officeDocument/2006/relationships/image" Target="../media/image2.jpeg"/><Relationship Id="rId18" Type="http://schemas.openxmlformats.org/officeDocument/2006/relationships/tags" Target="../tags/tag209.xml"/><Relationship Id="rId17" Type="http://schemas.openxmlformats.org/officeDocument/2006/relationships/tags" Target="../tags/tag208.xml"/><Relationship Id="rId16" Type="http://schemas.openxmlformats.org/officeDocument/2006/relationships/tags" Target="../tags/tag207.xml"/><Relationship Id="rId15" Type="http://schemas.openxmlformats.org/officeDocument/2006/relationships/tags" Target="../tags/tag206.xml"/><Relationship Id="rId14" Type="http://schemas.openxmlformats.org/officeDocument/2006/relationships/tags" Target="../tags/tag205.xml"/><Relationship Id="rId13" Type="http://schemas.openxmlformats.org/officeDocument/2006/relationships/tags" Target="../tags/tag204.xml"/><Relationship Id="rId12" Type="http://schemas.openxmlformats.org/officeDocument/2006/relationships/tags" Target="../tags/tag203.xml"/><Relationship Id="rId11" Type="http://schemas.openxmlformats.org/officeDocument/2006/relationships/tags" Target="../tags/tag202.xml"/><Relationship Id="rId10" Type="http://schemas.openxmlformats.org/officeDocument/2006/relationships/tags" Target="../tags/tag201.xml"/><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6" Type="http://schemas.openxmlformats.org/officeDocument/2006/relationships/tags" Target="../tags/tag214.xml"/><Relationship Id="rId5" Type="http://schemas.openxmlformats.org/officeDocument/2006/relationships/tags" Target="../tags/tag213.xml"/><Relationship Id="rId4" Type="http://schemas.openxmlformats.org/officeDocument/2006/relationships/tags" Target="../tags/tag212.xml"/><Relationship Id="rId3" Type="http://schemas.openxmlformats.org/officeDocument/2006/relationships/tags" Target="../tags/tag211.xml"/><Relationship Id="rId2" Type="http://schemas.openxmlformats.org/officeDocument/2006/relationships/tags" Target="../tags/tag210.xml"/><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6" Type="http://schemas.openxmlformats.org/officeDocument/2006/relationships/tags" Target="../tags/tag219.xml"/><Relationship Id="rId5" Type="http://schemas.openxmlformats.org/officeDocument/2006/relationships/tags" Target="../tags/tag218.xml"/><Relationship Id="rId4" Type="http://schemas.openxmlformats.org/officeDocument/2006/relationships/tags" Target="../tags/tag217.xml"/><Relationship Id="rId3" Type="http://schemas.openxmlformats.org/officeDocument/2006/relationships/tags" Target="../tags/tag216.xml"/><Relationship Id="rId2" Type="http://schemas.openxmlformats.org/officeDocument/2006/relationships/tags" Target="../tags/tag215.xml"/><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7" Type="http://schemas.openxmlformats.org/officeDocument/2006/relationships/tags" Target="../tags/tag225.xml"/><Relationship Id="rId6" Type="http://schemas.openxmlformats.org/officeDocument/2006/relationships/tags" Target="../tags/tag224.xml"/><Relationship Id="rId5" Type="http://schemas.openxmlformats.org/officeDocument/2006/relationships/tags" Target="../tags/tag223.xml"/><Relationship Id="rId4" Type="http://schemas.openxmlformats.org/officeDocument/2006/relationships/tags" Target="../tags/tag222.xml"/><Relationship Id="rId3" Type="http://schemas.openxmlformats.org/officeDocument/2006/relationships/tags" Target="../tags/tag221.xml"/><Relationship Id="rId2" Type="http://schemas.openxmlformats.org/officeDocument/2006/relationships/tags" Target="../tags/tag220.xml"/><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9" Type="http://schemas.openxmlformats.org/officeDocument/2006/relationships/tags" Target="../tags/tag233.xml"/><Relationship Id="rId8" Type="http://schemas.openxmlformats.org/officeDocument/2006/relationships/tags" Target="../tags/tag232.xml"/><Relationship Id="rId7" Type="http://schemas.openxmlformats.org/officeDocument/2006/relationships/tags" Target="../tags/tag231.xml"/><Relationship Id="rId6" Type="http://schemas.openxmlformats.org/officeDocument/2006/relationships/tags" Target="../tags/tag230.xml"/><Relationship Id="rId5" Type="http://schemas.openxmlformats.org/officeDocument/2006/relationships/tags" Target="../tags/tag229.xml"/><Relationship Id="rId4" Type="http://schemas.openxmlformats.org/officeDocument/2006/relationships/tags" Target="../tags/tag228.xml"/><Relationship Id="rId3" Type="http://schemas.openxmlformats.org/officeDocument/2006/relationships/tags" Target="../tags/tag227.xml"/><Relationship Id="rId2" Type="http://schemas.openxmlformats.org/officeDocument/2006/relationships/tags" Target="../tags/tag226.xml"/><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9" Type="http://schemas.openxmlformats.org/officeDocument/2006/relationships/tags" Target="../tags/tag241.xml"/><Relationship Id="rId8" Type="http://schemas.openxmlformats.org/officeDocument/2006/relationships/tags" Target="../tags/tag240.xml"/><Relationship Id="rId7" Type="http://schemas.openxmlformats.org/officeDocument/2006/relationships/tags" Target="../tags/tag239.xml"/><Relationship Id="rId6" Type="http://schemas.openxmlformats.org/officeDocument/2006/relationships/tags" Target="../tags/tag238.xml"/><Relationship Id="rId5" Type="http://schemas.openxmlformats.org/officeDocument/2006/relationships/tags" Target="../tags/tag237.xml"/><Relationship Id="rId4" Type="http://schemas.openxmlformats.org/officeDocument/2006/relationships/tags" Target="../tags/tag236.xml"/><Relationship Id="rId3" Type="http://schemas.openxmlformats.org/officeDocument/2006/relationships/tags" Target="../tags/tag235.xml"/><Relationship Id="rId2" Type="http://schemas.openxmlformats.org/officeDocument/2006/relationships/tags" Target="../tags/tag234.xml"/><Relationship Id="rId11" Type="http://schemas.openxmlformats.org/officeDocument/2006/relationships/tags" Target="../tags/tag243.xml"/><Relationship Id="rId10" Type="http://schemas.openxmlformats.org/officeDocument/2006/relationships/tags" Target="../tags/tag242.xml"/><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4" Type="http://schemas.openxmlformats.org/officeDocument/2006/relationships/tags" Target="../tags/tag246.xml"/><Relationship Id="rId3" Type="http://schemas.openxmlformats.org/officeDocument/2006/relationships/tags" Target="../tags/tag245.xml"/><Relationship Id="rId2" Type="http://schemas.openxmlformats.org/officeDocument/2006/relationships/tags" Target="../tags/tag244.xml"/><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7" Type="http://schemas.openxmlformats.org/officeDocument/2006/relationships/tags" Target="../tags/tag252.xml"/><Relationship Id="rId6" Type="http://schemas.openxmlformats.org/officeDocument/2006/relationships/tags" Target="../tags/tag251.xml"/><Relationship Id="rId5" Type="http://schemas.openxmlformats.org/officeDocument/2006/relationships/tags" Target="../tags/tag250.xml"/><Relationship Id="rId4" Type="http://schemas.openxmlformats.org/officeDocument/2006/relationships/tags" Target="../tags/tag249.xml"/><Relationship Id="rId3" Type="http://schemas.openxmlformats.org/officeDocument/2006/relationships/tags" Target="../tags/tag248.xml"/><Relationship Id="rId2" Type="http://schemas.openxmlformats.org/officeDocument/2006/relationships/tags" Target="../tags/tag247.xml"/><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6" Type="http://schemas.openxmlformats.org/officeDocument/2006/relationships/tags" Target="../tags/tag257.xml"/><Relationship Id="rId5" Type="http://schemas.openxmlformats.org/officeDocument/2006/relationships/tags" Target="../tags/tag256.xml"/><Relationship Id="rId4" Type="http://schemas.openxmlformats.org/officeDocument/2006/relationships/tags" Target="../tags/tag255.xml"/><Relationship Id="rId3" Type="http://schemas.openxmlformats.org/officeDocument/2006/relationships/tags" Target="../tags/tag254.xml"/><Relationship Id="rId2" Type="http://schemas.openxmlformats.org/officeDocument/2006/relationships/tags" Target="../tags/tag253.xml"/><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5" Type="http://schemas.openxmlformats.org/officeDocument/2006/relationships/tags" Target="../tags/tag261.xml"/><Relationship Id="rId4" Type="http://schemas.openxmlformats.org/officeDocument/2006/relationships/tags" Target="../tags/tag260.xml"/><Relationship Id="rId3" Type="http://schemas.openxmlformats.org/officeDocument/2006/relationships/tags" Target="../tags/tag259.xml"/><Relationship Id="rId2" Type="http://schemas.openxmlformats.org/officeDocument/2006/relationships/tags" Target="../tags/tag258.xml"/><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9" Type="http://schemas.openxmlformats.org/officeDocument/2006/relationships/tags" Target="../tags/tag268.xml"/><Relationship Id="rId8" Type="http://schemas.openxmlformats.org/officeDocument/2006/relationships/tags" Target="../tags/tag267.xml"/><Relationship Id="rId7" Type="http://schemas.openxmlformats.org/officeDocument/2006/relationships/tags" Target="../tags/tag266.xml"/><Relationship Id="rId6" Type="http://schemas.openxmlformats.org/officeDocument/2006/relationships/tags" Target="../tags/tag265.xml"/><Relationship Id="rId5" Type="http://schemas.openxmlformats.org/officeDocument/2006/relationships/tags" Target="../tags/tag264.xml"/><Relationship Id="rId4" Type="http://schemas.openxmlformats.org/officeDocument/2006/relationships/tags" Target="../tags/tag263.xml"/><Relationship Id="rId3" Type="http://schemas.openxmlformats.org/officeDocument/2006/relationships/tags" Target="../tags/tag262.xml"/><Relationship Id="rId2" Type="http://schemas.openxmlformats.org/officeDocument/2006/relationships/image" Target="../media/image3.jpeg"/><Relationship Id="rId18" Type="http://schemas.openxmlformats.org/officeDocument/2006/relationships/tags" Target="../tags/tag277.xml"/><Relationship Id="rId17" Type="http://schemas.openxmlformats.org/officeDocument/2006/relationships/tags" Target="../tags/tag276.xml"/><Relationship Id="rId16" Type="http://schemas.openxmlformats.org/officeDocument/2006/relationships/tags" Target="../tags/tag275.xml"/><Relationship Id="rId15" Type="http://schemas.openxmlformats.org/officeDocument/2006/relationships/tags" Target="../tags/tag274.xml"/><Relationship Id="rId14" Type="http://schemas.openxmlformats.org/officeDocument/2006/relationships/tags" Target="../tags/tag273.xml"/><Relationship Id="rId13" Type="http://schemas.openxmlformats.org/officeDocument/2006/relationships/tags" Target="../tags/tag272.xml"/><Relationship Id="rId12" Type="http://schemas.openxmlformats.org/officeDocument/2006/relationships/tags" Target="../tags/tag271.xml"/><Relationship Id="rId11" Type="http://schemas.openxmlformats.org/officeDocument/2006/relationships/tags" Target="../tags/tag270.xml"/><Relationship Id="rId10" Type="http://schemas.openxmlformats.org/officeDocument/2006/relationships/tags" Target="../tags/tag269.xml"/><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9" Type="http://schemas.openxmlformats.org/officeDocument/2006/relationships/tags" Target="../tags/tag285.xml"/><Relationship Id="rId8" Type="http://schemas.openxmlformats.org/officeDocument/2006/relationships/tags" Target="../tags/tag284.xml"/><Relationship Id="rId7" Type="http://schemas.openxmlformats.org/officeDocument/2006/relationships/tags" Target="../tags/tag283.xml"/><Relationship Id="rId6" Type="http://schemas.openxmlformats.org/officeDocument/2006/relationships/tags" Target="../tags/tag282.xml"/><Relationship Id="rId5" Type="http://schemas.openxmlformats.org/officeDocument/2006/relationships/tags" Target="../tags/tag281.xml"/><Relationship Id="rId4" Type="http://schemas.openxmlformats.org/officeDocument/2006/relationships/tags" Target="../tags/tag280.xml"/><Relationship Id="rId3" Type="http://schemas.openxmlformats.org/officeDocument/2006/relationships/tags" Target="../tags/tag279.xml"/><Relationship Id="rId2" Type="http://schemas.openxmlformats.org/officeDocument/2006/relationships/tags" Target="../tags/tag278.xml"/><Relationship Id="rId11" Type="http://schemas.openxmlformats.org/officeDocument/2006/relationships/tags" Target="../tags/tag287.xml"/><Relationship Id="rId10" Type="http://schemas.openxmlformats.org/officeDocument/2006/relationships/tags" Target="../tags/tag286.xml"/><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9" Type="http://schemas.openxmlformats.org/officeDocument/2006/relationships/tags" Target="../tags/tag295.xml"/><Relationship Id="rId8" Type="http://schemas.openxmlformats.org/officeDocument/2006/relationships/tags" Target="../tags/tag294.xml"/><Relationship Id="rId7" Type="http://schemas.openxmlformats.org/officeDocument/2006/relationships/tags" Target="../tags/tag293.xml"/><Relationship Id="rId6" Type="http://schemas.openxmlformats.org/officeDocument/2006/relationships/tags" Target="../tags/tag292.xml"/><Relationship Id="rId5" Type="http://schemas.openxmlformats.org/officeDocument/2006/relationships/tags" Target="../tags/tag291.xml"/><Relationship Id="rId4" Type="http://schemas.openxmlformats.org/officeDocument/2006/relationships/tags" Target="../tags/tag290.xml"/><Relationship Id="rId3" Type="http://schemas.openxmlformats.org/officeDocument/2006/relationships/tags" Target="../tags/tag289.xml"/><Relationship Id="rId2" Type="http://schemas.openxmlformats.org/officeDocument/2006/relationships/tags" Target="../tags/tag288.xml"/><Relationship Id="rId19" Type="http://schemas.openxmlformats.org/officeDocument/2006/relationships/tags" Target="../tags/tag305.xml"/><Relationship Id="rId18" Type="http://schemas.openxmlformats.org/officeDocument/2006/relationships/tags" Target="../tags/tag304.xml"/><Relationship Id="rId17" Type="http://schemas.openxmlformats.org/officeDocument/2006/relationships/tags" Target="../tags/tag303.xml"/><Relationship Id="rId16" Type="http://schemas.openxmlformats.org/officeDocument/2006/relationships/tags" Target="../tags/tag302.xml"/><Relationship Id="rId15" Type="http://schemas.openxmlformats.org/officeDocument/2006/relationships/tags" Target="../tags/tag301.xml"/><Relationship Id="rId14" Type="http://schemas.openxmlformats.org/officeDocument/2006/relationships/tags" Target="../tags/tag300.xml"/><Relationship Id="rId13" Type="http://schemas.openxmlformats.org/officeDocument/2006/relationships/tags" Target="../tags/tag299.xml"/><Relationship Id="rId12" Type="http://schemas.openxmlformats.org/officeDocument/2006/relationships/tags" Target="../tags/tag298.xml"/><Relationship Id="rId11" Type="http://schemas.openxmlformats.org/officeDocument/2006/relationships/tags" Target="../tags/tag297.xml"/><Relationship Id="rId10" Type="http://schemas.openxmlformats.org/officeDocument/2006/relationships/tags" Target="../tags/tag296.xml"/><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9" Type="http://schemas.openxmlformats.org/officeDocument/2006/relationships/tags" Target="../tags/tag313.xml"/><Relationship Id="rId8" Type="http://schemas.openxmlformats.org/officeDocument/2006/relationships/tags" Target="../tags/tag312.xml"/><Relationship Id="rId7" Type="http://schemas.openxmlformats.org/officeDocument/2006/relationships/tags" Target="../tags/tag311.xml"/><Relationship Id="rId6" Type="http://schemas.openxmlformats.org/officeDocument/2006/relationships/tags" Target="../tags/tag310.xml"/><Relationship Id="rId5" Type="http://schemas.openxmlformats.org/officeDocument/2006/relationships/tags" Target="../tags/tag309.xml"/><Relationship Id="rId4" Type="http://schemas.openxmlformats.org/officeDocument/2006/relationships/tags" Target="../tags/tag308.xml"/><Relationship Id="rId3" Type="http://schemas.openxmlformats.org/officeDocument/2006/relationships/tags" Target="../tags/tag307.xml"/><Relationship Id="rId2" Type="http://schemas.openxmlformats.org/officeDocument/2006/relationships/tags" Target="../tags/tag306.xml"/><Relationship Id="rId14" Type="http://schemas.openxmlformats.org/officeDocument/2006/relationships/tags" Target="../tags/tag318.xml"/><Relationship Id="rId13" Type="http://schemas.openxmlformats.org/officeDocument/2006/relationships/tags" Target="../tags/tag317.xml"/><Relationship Id="rId12" Type="http://schemas.openxmlformats.org/officeDocument/2006/relationships/tags" Target="../tags/tag316.xml"/><Relationship Id="rId11" Type="http://schemas.openxmlformats.org/officeDocument/2006/relationships/tags" Target="../tags/tag315.xml"/><Relationship Id="rId10" Type="http://schemas.openxmlformats.org/officeDocument/2006/relationships/tags" Target="../tags/tag314.xml"/><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9" Type="http://schemas.openxmlformats.org/officeDocument/2006/relationships/tags" Target="../tags/tag326.xml"/><Relationship Id="rId8" Type="http://schemas.openxmlformats.org/officeDocument/2006/relationships/tags" Target="../tags/tag325.xml"/><Relationship Id="rId7" Type="http://schemas.openxmlformats.org/officeDocument/2006/relationships/tags" Target="../tags/tag324.xml"/><Relationship Id="rId6" Type="http://schemas.openxmlformats.org/officeDocument/2006/relationships/tags" Target="../tags/tag323.xml"/><Relationship Id="rId5" Type="http://schemas.openxmlformats.org/officeDocument/2006/relationships/tags" Target="../tags/tag322.xml"/><Relationship Id="rId4" Type="http://schemas.openxmlformats.org/officeDocument/2006/relationships/tags" Target="../tags/tag321.xml"/><Relationship Id="rId3" Type="http://schemas.openxmlformats.org/officeDocument/2006/relationships/tags" Target="../tags/tag320.xml"/><Relationship Id="rId20" Type="http://schemas.openxmlformats.org/officeDocument/2006/relationships/tags" Target="../tags/tag337.xml"/><Relationship Id="rId2" Type="http://schemas.openxmlformats.org/officeDocument/2006/relationships/tags" Target="../tags/tag319.xml"/><Relationship Id="rId19" Type="http://schemas.openxmlformats.org/officeDocument/2006/relationships/tags" Target="../tags/tag336.xml"/><Relationship Id="rId18" Type="http://schemas.openxmlformats.org/officeDocument/2006/relationships/tags" Target="../tags/tag335.xml"/><Relationship Id="rId17" Type="http://schemas.openxmlformats.org/officeDocument/2006/relationships/tags" Target="../tags/tag334.xml"/><Relationship Id="rId16" Type="http://schemas.openxmlformats.org/officeDocument/2006/relationships/tags" Target="../tags/tag333.xml"/><Relationship Id="rId15" Type="http://schemas.openxmlformats.org/officeDocument/2006/relationships/tags" Target="../tags/tag332.xml"/><Relationship Id="rId14" Type="http://schemas.openxmlformats.org/officeDocument/2006/relationships/tags" Target="../tags/tag331.xml"/><Relationship Id="rId13" Type="http://schemas.openxmlformats.org/officeDocument/2006/relationships/tags" Target="../tags/tag330.xml"/><Relationship Id="rId12" Type="http://schemas.openxmlformats.org/officeDocument/2006/relationships/tags" Target="../tags/tag329.xml"/><Relationship Id="rId11" Type="http://schemas.openxmlformats.org/officeDocument/2006/relationships/tags" Target="../tags/tag328.xml"/><Relationship Id="rId10" Type="http://schemas.openxmlformats.org/officeDocument/2006/relationships/tags" Target="../tags/tag327.xml"/><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9" Type="http://schemas.openxmlformats.org/officeDocument/2006/relationships/tags" Target="../tags/tag345.xml"/><Relationship Id="rId8" Type="http://schemas.openxmlformats.org/officeDocument/2006/relationships/tags" Target="../tags/tag344.xml"/><Relationship Id="rId7" Type="http://schemas.openxmlformats.org/officeDocument/2006/relationships/tags" Target="../tags/tag343.xml"/><Relationship Id="rId6" Type="http://schemas.openxmlformats.org/officeDocument/2006/relationships/tags" Target="../tags/tag342.xml"/><Relationship Id="rId5" Type="http://schemas.openxmlformats.org/officeDocument/2006/relationships/tags" Target="../tags/tag341.xml"/><Relationship Id="rId4" Type="http://schemas.openxmlformats.org/officeDocument/2006/relationships/tags" Target="../tags/tag340.xml"/><Relationship Id="rId3" Type="http://schemas.openxmlformats.org/officeDocument/2006/relationships/tags" Target="../tags/tag339.xml"/><Relationship Id="rId2" Type="http://schemas.openxmlformats.org/officeDocument/2006/relationships/tags" Target="../tags/tag338.xml"/><Relationship Id="rId14" Type="http://schemas.openxmlformats.org/officeDocument/2006/relationships/tags" Target="../tags/tag350.xml"/><Relationship Id="rId13" Type="http://schemas.openxmlformats.org/officeDocument/2006/relationships/tags" Target="../tags/tag349.xml"/><Relationship Id="rId12" Type="http://schemas.openxmlformats.org/officeDocument/2006/relationships/tags" Target="../tags/tag348.xml"/><Relationship Id="rId11" Type="http://schemas.openxmlformats.org/officeDocument/2006/relationships/tags" Target="../tags/tag347.xml"/><Relationship Id="rId10" Type="http://schemas.openxmlformats.org/officeDocument/2006/relationships/tags" Target="../tags/tag346.xml"/><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9" Type="http://schemas.openxmlformats.org/officeDocument/2006/relationships/tags" Target="../tags/tag358.xml"/><Relationship Id="rId8" Type="http://schemas.openxmlformats.org/officeDocument/2006/relationships/tags" Target="../tags/tag357.xml"/><Relationship Id="rId7" Type="http://schemas.openxmlformats.org/officeDocument/2006/relationships/tags" Target="../tags/tag356.xml"/><Relationship Id="rId6" Type="http://schemas.openxmlformats.org/officeDocument/2006/relationships/tags" Target="../tags/tag355.xml"/><Relationship Id="rId5" Type="http://schemas.openxmlformats.org/officeDocument/2006/relationships/tags" Target="../tags/tag354.xml"/><Relationship Id="rId4" Type="http://schemas.openxmlformats.org/officeDocument/2006/relationships/tags" Target="../tags/tag353.xml"/><Relationship Id="rId3" Type="http://schemas.openxmlformats.org/officeDocument/2006/relationships/tags" Target="../tags/tag352.xml"/><Relationship Id="rId2" Type="http://schemas.openxmlformats.org/officeDocument/2006/relationships/tags" Target="../tags/tag351.xml"/><Relationship Id="rId16" Type="http://schemas.openxmlformats.org/officeDocument/2006/relationships/tags" Target="../tags/tag365.xml"/><Relationship Id="rId15" Type="http://schemas.openxmlformats.org/officeDocument/2006/relationships/tags" Target="../tags/tag364.xml"/><Relationship Id="rId14" Type="http://schemas.openxmlformats.org/officeDocument/2006/relationships/tags" Target="../tags/tag363.xml"/><Relationship Id="rId13" Type="http://schemas.openxmlformats.org/officeDocument/2006/relationships/tags" Target="../tags/tag362.xml"/><Relationship Id="rId12" Type="http://schemas.openxmlformats.org/officeDocument/2006/relationships/tags" Target="../tags/tag361.xml"/><Relationship Id="rId11" Type="http://schemas.openxmlformats.org/officeDocument/2006/relationships/tags" Target="../tags/tag360.xml"/><Relationship Id="rId10" Type="http://schemas.openxmlformats.org/officeDocument/2006/relationships/tags" Target="../tags/tag359.xml"/><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9" Type="http://schemas.openxmlformats.org/officeDocument/2006/relationships/tags" Target="../tags/tag373.xml"/><Relationship Id="rId8" Type="http://schemas.openxmlformats.org/officeDocument/2006/relationships/tags" Target="../tags/tag372.xml"/><Relationship Id="rId7" Type="http://schemas.openxmlformats.org/officeDocument/2006/relationships/tags" Target="../tags/tag371.xml"/><Relationship Id="rId6" Type="http://schemas.openxmlformats.org/officeDocument/2006/relationships/tags" Target="../tags/tag370.xml"/><Relationship Id="rId5" Type="http://schemas.openxmlformats.org/officeDocument/2006/relationships/tags" Target="../tags/tag369.xml"/><Relationship Id="rId4" Type="http://schemas.openxmlformats.org/officeDocument/2006/relationships/tags" Target="../tags/tag368.xml"/><Relationship Id="rId3" Type="http://schemas.openxmlformats.org/officeDocument/2006/relationships/tags" Target="../tags/tag367.xml"/><Relationship Id="rId2" Type="http://schemas.openxmlformats.org/officeDocument/2006/relationships/tags" Target="../tags/tag366.xml"/><Relationship Id="rId13" Type="http://schemas.openxmlformats.org/officeDocument/2006/relationships/tags" Target="../tags/tag377.xml"/><Relationship Id="rId12" Type="http://schemas.openxmlformats.org/officeDocument/2006/relationships/tags" Target="../tags/tag376.xml"/><Relationship Id="rId11" Type="http://schemas.openxmlformats.org/officeDocument/2006/relationships/tags" Target="../tags/tag375.xml"/><Relationship Id="rId10" Type="http://schemas.openxmlformats.org/officeDocument/2006/relationships/tags" Target="../tags/tag374.xml"/><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4"/>
            <a:ext cx="9144000" cy="2187001"/>
          </a:xfrm>
        </p:spPr>
        <p:txBody>
          <a:bodyPr anchor="b">
            <a:normAutofit/>
          </a:bodyPr>
          <a:lstStyle>
            <a:lvl1pPr algn="ctr">
              <a:defRPr sz="4050">
                <a:effectLst/>
              </a:defRPr>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solidFill>
                  <a:schemeClr val="tx1">
                    <a:lumMod val="65000"/>
                    <a:lumOff val="35000"/>
                  </a:schemeClr>
                </a:solidFill>
                <a:effectLst/>
                <a:latin typeface="+mj-lt"/>
                <a:ea typeface="+mj-ea"/>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en-US" altLang="zh-CN"/>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5"/>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1800" b="1">
                <a:solidFill>
                  <a:schemeClr val="tx1">
                    <a:lumMod val="65000"/>
                    <a:lumOff val="35000"/>
                  </a:schemeClr>
                </a:solidFill>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1800">
                <a:solidFill>
                  <a:schemeClr val="tx1">
                    <a:lumMod val="65000"/>
                    <a:lumOff val="35000"/>
                  </a:schemeClr>
                </a:solidFill>
              </a:defRPr>
            </a:lvl1pPr>
            <a:lvl2pPr>
              <a:defRPr sz="1350">
                <a:solidFill>
                  <a:schemeClr val="tx1">
                    <a:lumMod val="65000"/>
                    <a:lumOff val="35000"/>
                  </a:schemeClr>
                </a:solidFill>
              </a:defRPr>
            </a:lvl2pPr>
            <a:lvl3pPr>
              <a:defRPr sz="1200">
                <a:solidFill>
                  <a:schemeClr val="tx1">
                    <a:lumMod val="65000"/>
                    <a:lumOff val="35000"/>
                  </a:schemeClr>
                </a:solidFill>
              </a:defRPr>
            </a:lvl3pPr>
            <a:lvl4pPr>
              <a:defRPr sz="1200">
                <a:solidFill>
                  <a:schemeClr val="tx1">
                    <a:lumMod val="65000"/>
                    <a:lumOff val="35000"/>
                  </a:schemeClr>
                </a:solidFill>
              </a:defRPr>
            </a:lvl4pPr>
            <a:lvl5pPr>
              <a:defRPr sz="1200">
                <a:solidFill>
                  <a:schemeClr val="tx1">
                    <a:lumMod val="65000"/>
                    <a:lumOff val="3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9337040" y="6440172"/>
            <a:ext cx="2743200" cy="365125"/>
          </a:xfrm>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文本框 6"/>
          <p:cNvSpPr txBox="1"/>
          <p:nvPr userDrawn="1"/>
        </p:nvSpPr>
        <p:spPr>
          <a:xfrm>
            <a:off x="427989" y="126365"/>
            <a:ext cx="3493771" cy="369332"/>
          </a:xfrm>
          <a:prstGeom prst="rect">
            <a:avLst/>
          </a:prstGeom>
          <a:noFill/>
        </p:spPr>
        <p:txBody>
          <a:bodyPr wrap="square" rtlCol="0">
            <a:spAutoFit/>
          </a:bodyPr>
          <a:lstStyle/>
          <a:p>
            <a:pPr algn="l"/>
            <a:r>
              <a:rPr lang="zh-CN" altLang="zh-CN" sz="1800" b="1" dirty="0">
                <a:solidFill>
                  <a:schemeClr val="tx1">
                    <a:lumMod val="65000"/>
                    <a:lumOff val="35000"/>
                  </a:schemeClr>
                </a:solidFill>
                <a:effectLst/>
                <a:latin typeface="微软雅黑" panose="020B0503020204020204" charset="-122"/>
                <a:ea typeface="微软雅黑" panose="020B0503020204020204" charset="-122"/>
                <a:sym typeface="+mn-ea"/>
              </a:rPr>
              <a:t>一、信息技术基础</a:t>
            </a:r>
            <a:endParaRPr lang="zh-CN" altLang="zh-CN" sz="1800" b="1" dirty="0">
              <a:solidFill>
                <a:schemeClr val="tx1">
                  <a:lumMod val="65000"/>
                  <a:lumOff val="35000"/>
                </a:schemeClr>
              </a:solidFill>
              <a:effectLst/>
              <a:latin typeface="微软雅黑" panose="020B0503020204020204" charset="-122"/>
              <a:ea typeface="微软雅黑" panose="020B0503020204020204" charset="-122"/>
              <a:sym typeface="+mn-ea"/>
            </a:endParaRPr>
          </a:p>
        </p:txBody>
      </p:sp>
      <p:cxnSp>
        <p:nvCxnSpPr>
          <p:cNvPr id="26" name="直接连接符 25"/>
          <p:cNvCxnSpPr/>
          <p:nvPr userDrawn="1"/>
        </p:nvCxnSpPr>
        <p:spPr>
          <a:xfrm flipH="1">
            <a:off x="3947161" y="369570"/>
            <a:ext cx="6132195" cy="0"/>
          </a:xfrm>
          <a:prstGeom prst="line">
            <a:avLst/>
          </a:prstGeom>
          <a:ln>
            <a:solidFill>
              <a:srgbClr val="0070C0"/>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5079" y="126365"/>
            <a:ext cx="241300" cy="4064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8" name="图片 7" descr="信息学院"/>
          <p:cNvPicPr>
            <a:picLocks noChangeAspect="1"/>
          </p:cNvPicPr>
          <p:nvPr userDrawn="1"/>
        </p:nvPicPr>
        <p:blipFill>
          <a:blip r:embed="rId2"/>
          <a:stretch>
            <a:fillRect/>
          </a:stretch>
        </p:blipFill>
        <p:spPr>
          <a:xfrm>
            <a:off x="10227945" y="224157"/>
            <a:ext cx="1798955" cy="291465"/>
          </a:xfrm>
          <a:prstGeom prst="rect">
            <a:avLst/>
          </a:prstGeom>
        </p:spPr>
      </p:pic>
    </p:spTree>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18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1500">
                <a:solidFill>
                  <a:schemeClr val="tx1">
                    <a:lumMod val="75000"/>
                    <a:lumOff val="25000"/>
                  </a:schemeClr>
                </a:solidFill>
              </a:defRPr>
            </a:lvl1pPr>
            <a:lvl2pPr>
              <a:lnSpc>
                <a:spcPct val="150000"/>
              </a:lnSpc>
              <a:defRPr sz="1350">
                <a:solidFill>
                  <a:schemeClr val="tx1">
                    <a:lumMod val="75000"/>
                    <a:lumOff val="25000"/>
                  </a:schemeClr>
                </a:solidFill>
              </a:defRPr>
            </a:lvl2pPr>
            <a:lvl3pPr>
              <a:lnSpc>
                <a:spcPct val="150000"/>
              </a:lnSpc>
              <a:defRPr sz="1200">
                <a:solidFill>
                  <a:schemeClr val="tx1">
                    <a:lumMod val="75000"/>
                    <a:lumOff val="25000"/>
                  </a:schemeClr>
                </a:solidFill>
              </a:defRPr>
            </a:lvl3pPr>
            <a:lvl4pPr>
              <a:lnSpc>
                <a:spcPct val="150000"/>
              </a:lnSpc>
              <a:defRPr sz="1200">
                <a:solidFill>
                  <a:schemeClr val="tx1">
                    <a:lumMod val="75000"/>
                    <a:lumOff val="25000"/>
                  </a:schemeClr>
                </a:solidFill>
              </a:defRPr>
            </a:lvl4pPr>
            <a:lvl5pPr>
              <a:lnSpc>
                <a:spcPct val="150000"/>
              </a:lnSpc>
              <a:defRPr sz="12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1500">
                <a:solidFill>
                  <a:schemeClr val="tx1">
                    <a:lumMod val="75000"/>
                    <a:lumOff val="25000"/>
                  </a:schemeClr>
                </a:solidFill>
              </a:defRPr>
            </a:lvl1pPr>
            <a:lvl2pPr>
              <a:lnSpc>
                <a:spcPct val="150000"/>
              </a:lnSpc>
              <a:defRPr sz="1350">
                <a:solidFill>
                  <a:schemeClr val="tx1">
                    <a:lumMod val="75000"/>
                    <a:lumOff val="25000"/>
                  </a:schemeClr>
                </a:solidFill>
              </a:defRPr>
            </a:lvl2pPr>
            <a:lvl3pPr>
              <a:lnSpc>
                <a:spcPct val="150000"/>
              </a:lnSpc>
              <a:defRPr sz="1200">
                <a:solidFill>
                  <a:schemeClr val="tx1">
                    <a:lumMod val="75000"/>
                    <a:lumOff val="25000"/>
                  </a:schemeClr>
                </a:solidFill>
              </a:defRPr>
            </a:lvl3pPr>
            <a:lvl4pPr>
              <a:lnSpc>
                <a:spcPct val="150000"/>
              </a:lnSpc>
              <a:defRPr sz="1200">
                <a:solidFill>
                  <a:schemeClr val="tx1">
                    <a:lumMod val="75000"/>
                    <a:lumOff val="25000"/>
                  </a:schemeClr>
                </a:solidFill>
              </a:defRPr>
            </a:lvl4pPr>
            <a:lvl5pPr>
              <a:lnSpc>
                <a:spcPct val="150000"/>
              </a:lnSpc>
              <a:defRPr sz="12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lvl1pPr>
              <a:defRPr sz="3300">
                <a:solidFill>
                  <a:schemeClr val="tx1">
                    <a:lumMod val="65000"/>
                    <a:lumOff val="35000"/>
                  </a:schemeClr>
                </a:solidFill>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9789" y="1744961"/>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9"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1" y="1744961"/>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1"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4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4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4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4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4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4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59822" y="1"/>
            <a:ext cx="6887015" cy="5740855"/>
            <a:chOff x="-59822" y="1"/>
            <a:chExt cx="6887015" cy="5740855"/>
          </a:xfrm>
        </p:grpSpPr>
        <p:sp>
          <p:nvSpPr>
            <p:cNvPr id="12" name="任意多边形 106"/>
            <p:cNvSpPr/>
            <p:nvPr>
              <p:custDataLst>
                <p:tags r:id="rId3"/>
              </p:custDataLst>
            </p:nvPr>
          </p:nvSpPr>
          <p:spPr>
            <a:xfrm rot="5400000">
              <a:off x="266132" y="-293933"/>
              <a:ext cx="2835135" cy="3432192"/>
            </a:xfrm>
            <a:custGeom>
              <a:avLst/>
              <a:gdLst>
                <a:gd name="connsiteX0" fmla="*/ 0 w 2922419"/>
                <a:gd name="connsiteY0" fmla="*/ 1086556 h 3537857"/>
                <a:gd name="connsiteX1" fmla="*/ 0 w 2922419"/>
                <a:gd name="connsiteY1" fmla="*/ 0 h 3537857"/>
                <a:gd name="connsiteX2" fmla="*/ 2922419 w 2922419"/>
                <a:gd name="connsiteY2" fmla="*/ 3537857 h 3537857"/>
                <a:gd name="connsiteX3" fmla="*/ 2034657 w 2922419"/>
                <a:gd name="connsiteY3" fmla="*/ 3537857 h 3537857"/>
                <a:gd name="connsiteX4" fmla="*/ 0 w 2922419"/>
                <a:gd name="connsiteY4" fmla="*/ 1086556 h 3537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2419" h="3537857">
                  <a:moveTo>
                    <a:pt x="0" y="1086556"/>
                  </a:moveTo>
                  <a:lnTo>
                    <a:pt x="0" y="0"/>
                  </a:lnTo>
                  <a:lnTo>
                    <a:pt x="2922419" y="3537857"/>
                  </a:lnTo>
                  <a:lnTo>
                    <a:pt x="2034657" y="3537857"/>
                  </a:lnTo>
                  <a:lnTo>
                    <a:pt x="0" y="1086556"/>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13"/>
            <p:cNvSpPr/>
            <p:nvPr>
              <p:custDataLst>
                <p:tags r:id="rId4"/>
              </p:custDataLst>
            </p:nvPr>
          </p:nvSpPr>
          <p:spPr>
            <a:xfrm rot="16200000" flipH="1">
              <a:off x="-316637" y="261409"/>
              <a:ext cx="3243671" cy="2730042"/>
            </a:xfrm>
            <a:custGeom>
              <a:avLst/>
              <a:gdLst>
                <a:gd name="connsiteX0" fmla="*/ 0 w 2945074"/>
                <a:gd name="connsiteY0" fmla="*/ 1837104 h 2478727"/>
                <a:gd name="connsiteX1" fmla="*/ 0 w 2945074"/>
                <a:gd name="connsiteY1" fmla="*/ 2478727 h 2478727"/>
                <a:gd name="connsiteX2" fmla="*/ 2034657 w 2945074"/>
                <a:gd name="connsiteY2" fmla="*/ 27426 h 2478727"/>
                <a:gd name="connsiteX3" fmla="*/ 2922419 w 2945074"/>
                <a:gd name="connsiteY3" fmla="*/ 27426 h 2478727"/>
                <a:gd name="connsiteX4" fmla="*/ 2945074 w 2945074"/>
                <a:gd name="connsiteY4" fmla="*/ 0 h 2478727"/>
                <a:gd name="connsiteX5" fmla="*/ 2057421 w 2945074"/>
                <a:gd name="connsiteY5" fmla="*/ 0 h 2478727"/>
                <a:gd name="connsiteX6" fmla="*/ 2034657 w 2945074"/>
                <a:gd name="connsiteY6" fmla="*/ 27425 h 2478727"/>
                <a:gd name="connsiteX7" fmla="*/ 1494870 w 2945074"/>
                <a:gd name="connsiteY7" fmla="*/ 27425 h 2478727"/>
                <a:gd name="connsiteX8" fmla="*/ 0 w 2945074"/>
                <a:gd name="connsiteY8" fmla="*/ 1837104 h 2478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45074" h="2478727">
                  <a:moveTo>
                    <a:pt x="0" y="1837104"/>
                  </a:moveTo>
                  <a:lnTo>
                    <a:pt x="0" y="2478727"/>
                  </a:lnTo>
                  <a:lnTo>
                    <a:pt x="2034657" y="27426"/>
                  </a:lnTo>
                  <a:lnTo>
                    <a:pt x="2922419" y="27426"/>
                  </a:lnTo>
                  <a:lnTo>
                    <a:pt x="2945074" y="0"/>
                  </a:lnTo>
                  <a:lnTo>
                    <a:pt x="2057421" y="0"/>
                  </a:lnTo>
                  <a:lnTo>
                    <a:pt x="2034657" y="27425"/>
                  </a:lnTo>
                  <a:lnTo>
                    <a:pt x="1494870" y="27425"/>
                  </a:lnTo>
                  <a:lnTo>
                    <a:pt x="0" y="1837104"/>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10"/>
            <p:cNvSpPr/>
            <p:nvPr>
              <p:custDataLst>
                <p:tags r:id="rId5"/>
              </p:custDataLst>
            </p:nvPr>
          </p:nvSpPr>
          <p:spPr>
            <a:xfrm rot="5400000">
              <a:off x="220606" y="1758728"/>
              <a:ext cx="2568589" cy="3043831"/>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04"/>
            <p:cNvSpPr/>
            <p:nvPr>
              <p:custDataLst>
                <p:tags r:id="rId6"/>
              </p:custDataLst>
            </p:nvPr>
          </p:nvSpPr>
          <p:spPr>
            <a:xfrm rot="5400000">
              <a:off x="468282" y="-500676"/>
              <a:ext cx="4890069" cy="5891425"/>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96"/>
            <p:cNvSpPr/>
            <p:nvPr>
              <p:custDataLst>
                <p:tags r:id="rId7"/>
              </p:custDataLst>
            </p:nvPr>
          </p:nvSpPr>
          <p:spPr>
            <a:xfrm rot="5400000">
              <a:off x="101907" y="3030559"/>
              <a:ext cx="2575993" cy="2844602"/>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86"/>
            <p:cNvSpPr/>
            <p:nvPr>
              <p:custDataLst>
                <p:tags r:id="rId8"/>
              </p:custDataLst>
            </p:nvPr>
          </p:nvSpPr>
          <p:spPr>
            <a:xfrm rot="5400000">
              <a:off x="115394" y="-147791"/>
              <a:ext cx="1443470" cy="1739055"/>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75"/>
            <p:cNvSpPr/>
            <p:nvPr>
              <p:custDataLst>
                <p:tags r:id="rId9"/>
              </p:custDataLst>
            </p:nvPr>
          </p:nvSpPr>
          <p:spPr>
            <a:xfrm rot="10800000">
              <a:off x="2670218" y="4593"/>
              <a:ext cx="2131180" cy="125895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菱形 21"/>
            <p:cNvSpPr/>
            <p:nvPr>
              <p:custDataLst>
                <p:tags r:id="rId10"/>
              </p:custDataLst>
            </p:nvPr>
          </p:nvSpPr>
          <p:spPr>
            <a:xfrm rot="254873">
              <a:off x="4444898" y="551681"/>
              <a:ext cx="691341" cy="691341"/>
            </a:xfrm>
            <a:prstGeom prst="diamond">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68"/>
            <p:cNvSpPr/>
            <p:nvPr>
              <p:custDataLst>
                <p:tags r:id="rId11"/>
              </p:custDataLst>
            </p:nvPr>
          </p:nvSpPr>
          <p:spPr>
            <a:xfrm>
              <a:off x="5826315" y="1"/>
              <a:ext cx="1000878" cy="798311"/>
            </a:xfrm>
            <a:custGeom>
              <a:avLst/>
              <a:gdLst>
                <a:gd name="connsiteX0" fmla="*/ 302587 w 1000878"/>
                <a:gd name="connsiteY0" fmla="*/ 0 h 798311"/>
                <a:gd name="connsiteX1" fmla="*/ 712450 w 1000878"/>
                <a:gd name="connsiteY1" fmla="*/ 0 h 798311"/>
                <a:gd name="connsiteX2" fmla="*/ 1000878 w 1000878"/>
                <a:gd name="connsiteY2" fmla="*/ 335992 h 798311"/>
                <a:gd name="connsiteX3" fmla="*/ 462319 w 1000878"/>
                <a:gd name="connsiteY3" fmla="*/ 798311 h 798311"/>
                <a:gd name="connsiteX4" fmla="*/ 0 w 1000878"/>
                <a:gd name="connsiteY4" fmla="*/ 259752 h 798311"/>
                <a:gd name="connsiteX5" fmla="*/ 302587 w 1000878"/>
                <a:gd name="connsiteY5" fmla="*/ 0 h 798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878" h="798311">
                  <a:moveTo>
                    <a:pt x="302587" y="0"/>
                  </a:moveTo>
                  <a:lnTo>
                    <a:pt x="712450" y="0"/>
                  </a:lnTo>
                  <a:lnTo>
                    <a:pt x="1000878" y="335992"/>
                  </a:lnTo>
                  <a:lnTo>
                    <a:pt x="462319" y="798311"/>
                  </a:lnTo>
                  <a:lnTo>
                    <a:pt x="0" y="259752"/>
                  </a:lnTo>
                  <a:lnTo>
                    <a:pt x="302587"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p:cNvCxnSpPr/>
          <p:nvPr userDrawn="1">
            <p:custDataLst>
              <p:tags r:id="rId12"/>
            </p:custDataLst>
          </p:nvPr>
        </p:nvCxnSpPr>
        <p:spPr>
          <a:xfrm>
            <a:off x="4162786" y="3747723"/>
            <a:ext cx="7410453"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hasCustomPrompt="1"/>
            <p:custDataLst>
              <p:tags r:id="rId13"/>
            </p:custDataLst>
          </p:nvPr>
        </p:nvSpPr>
        <p:spPr>
          <a:xfrm>
            <a:off x="4136568" y="2723313"/>
            <a:ext cx="7574233" cy="952823"/>
          </a:xfrm>
        </p:spPr>
        <p:txBody>
          <a:bodyPr lIns="91440" tIns="45720" rIns="91440" bIns="45720" anchor="b" anchorCtr="0">
            <a:normAutofit/>
          </a:bodyPr>
          <a:lstStyle>
            <a:lvl1pPr algn="ctr">
              <a:defRPr sz="5400" spc="600">
                <a:solidFill>
                  <a:schemeClr val="bg1"/>
                </a:solidFill>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14"/>
            </p:custDataLst>
          </p:nvPr>
        </p:nvSpPr>
        <p:spPr>
          <a:xfrm>
            <a:off x="4136568" y="3783876"/>
            <a:ext cx="7574233" cy="950984"/>
          </a:xfrm>
        </p:spPr>
        <p:txBody>
          <a:bodyPr lIns="91440" tIns="45720" rIns="91440" bIns="45720">
            <a:normAutofit/>
          </a:bodyPr>
          <a:lstStyle>
            <a:lvl1pPr marL="0" indent="0" algn="ctr" eaLnBrk="1" fontAlgn="auto" latinLnBrk="0" hangingPunct="1">
              <a:lnSpc>
                <a:spcPct val="100000"/>
              </a:lnSpc>
              <a:buNone/>
              <a:defRPr sz="2200" u="none" strike="noStrike" kern="1200" cap="none" spc="200" normalizeH="0" baseline="0">
                <a:solidFill>
                  <a:schemeClr val="bg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15"/>
            </p:custDataLst>
          </p:nvPr>
        </p:nvSpPr>
        <p:spPr/>
        <p:txBody>
          <a:bodyPr>
            <a:normAutofit/>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6"/>
            </p:custDataLst>
          </p:nvPr>
        </p:nvSpPr>
        <p:spPr/>
        <p:txBody>
          <a:bodyPr>
            <a:normAutofit/>
          </a:bodyPr>
          <a:lstStyle>
            <a:lvl1pPr>
              <a:defRPr>
                <a:solidFill>
                  <a:schemeClr val="tx1">
                    <a:lumMod val="85000"/>
                    <a:lumOff val="15000"/>
                  </a:schemeClr>
                </a:solidFill>
              </a:defRPr>
            </a:lvl1pPr>
          </a:lstStyle>
          <a:p>
            <a:endParaRPr lang="zh-CN" altLang="en-US" dirty="0"/>
          </a:p>
        </p:txBody>
      </p:sp>
      <p:sp>
        <p:nvSpPr>
          <p:cNvPr id="18" name="灯片编号占位符 17"/>
          <p:cNvSpPr>
            <a:spLocks noGrp="1"/>
          </p:cNvSpPr>
          <p:nvPr>
            <p:ph type="sldNum" sz="quarter" idx="12"/>
            <p:custDataLst>
              <p:tags r:id="rId17"/>
            </p:custDataLst>
          </p:nvPr>
        </p:nvSpPr>
        <p:spPr/>
        <p:txBody>
          <a:bodyPr>
            <a:normAutofit/>
          </a:bodyPr>
          <a:lstStyle>
            <a:lvl1pPr>
              <a:defRPr>
                <a:solidFill>
                  <a:schemeClr val="tx1">
                    <a:lumMod val="85000"/>
                    <a:lumOff val="15000"/>
                  </a:schemeClr>
                </a:solidFill>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21"/>
            <a:ext cx="10515600" cy="1325563"/>
          </a:xfrm>
        </p:spPr>
        <p:txBody>
          <a:bodyPr>
            <a:normAutofit/>
          </a:bodyPr>
          <a:lstStyle>
            <a:lvl1pPr algn="ctr">
              <a:defRPr sz="4050" b="1">
                <a:solidFill>
                  <a:srgbClr val="0070C0"/>
                </a:solidFill>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5138058" y="3090635"/>
            <a:ext cx="6923314" cy="1004575"/>
          </a:xfrm>
        </p:spPr>
        <p:txBody>
          <a:bodyPr lIns="91440" tIns="45720" rIns="91440" bIns="45720" anchor="b" anchorCtr="0">
            <a:normAutofit/>
          </a:bodyPr>
          <a:lstStyle>
            <a:lvl1pPr>
              <a:defRPr sz="5400" u="none" strike="noStrike" kern="1200" cap="none" spc="300" normalizeH="0" baseline="0">
                <a:solidFill>
                  <a:schemeClr val="bg1"/>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3"/>
            </p:custDataLst>
          </p:nvPr>
        </p:nvSpPr>
        <p:spPr>
          <a:xfrm>
            <a:off x="5138053" y="4231366"/>
            <a:ext cx="6923314" cy="1294041"/>
          </a:xfrm>
        </p:spPr>
        <p:txBody>
          <a:bodyPr lIns="91440" tIns="45720" rIns="91440" bIns="45720">
            <a:normAutofit/>
          </a:bodyPr>
          <a:lstStyle>
            <a:lvl1pPr marL="0" indent="0" eaLnBrk="1" fontAlgn="auto" latinLnBrk="0" hangingPunct="1">
              <a:lnSpc>
                <a:spcPct val="100000"/>
              </a:lnSpc>
              <a:spcAft>
                <a:spcPts val="0"/>
              </a:spcAft>
              <a:buNone/>
              <a:defRPr kumimoji="0" lang="zh-CN" altLang="en-US" sz="2200" b="0" i="0" u="none" strike="noStrike" kern="1200" cap="none" spc="150" normalizeH="0" baseline="0" noProof="1">
                <a:solidFill>
                  <a:schemeClr val="bg1"/>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rmAutofit/>
          </a:bodyPr>
          <a:lstStyle>
            <a:lvl1pPr>
              <a:defRPr sz="1600" baseline="0">
                <a:latin typeface="Arial" panose="020B0604020202020204" pitchFamily="34" charset="0"/>
                <a:ea typeface="微软雅黑" panose="020B0503020204020204" charset="-122"/>
              </a:defRPr>
            </a:lvl1pPr>
            <a:lvl2pPr>
              <a:defRPr sz="1600" baseline="0">
                <a:latin typeface="Arial" panose="020B0604020202020204" pitchFamily="34" charset="0"/>
                <a:ea typeface="微软雅黑" panose="020B0503020204020204" charset="-122"/>
              </a:defRPr>
            </a:lvl2pPr>
            <a:lvl3pPr>
              <a:defRPr sz="1600" baseline="0">
                <a:latin typeface="Arial" panose="020B0604020202020204" pitchFamily="34" charset="0"/>
                <a:ea typeface="微软雅黑" panose="020B0503020204020204" charset="-122"/>
              </a:defRPr>
            </a:lvl3pPr>
            <a:lvl4pPr>
              <a:defRPr sz="1600" baseline="0">
                <a:latin typeface="Arial" panose="020B0604020202020204" pitchFamily="34" charset="0"/>
                <a:ea typeface="微软雅黑" panose="020B0503020204020204" charset="-122"/>
              </a:defRPr>
            </a:lvl4pPr>
            <a:lvl5pPr>
              <a:defRPr sz="1600"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normAutofit/>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normAutofit/>
          </a:bodyPr>
          <a:lstStyle>
            <a:lvl1pPr>
              <a:defRPr baseline="0">
                <a:latin typeface="Arial" panose="020B0604020202020204" pitchFamily="34" charset="0"/>
              </a:defRPr>
            </a:lvl1pPr>
          </a:lstStyle>
          <a:p>
            <a:endParaRPr lang="zh-CN" altLang="en-US"/>
          </a:p>
        </p:txBody>
      </p:sp>
      <p:sp>
        <p:nvSpPr>
          <p:cNvPr id="7" name="灯片编号占位符 6"/>
          <p:cNvSpPr>
            <a:spLocks noGrp="1"/>
          </p:cNvSpPr>
          <p:nvPr>
            <p:ph type="sldNum" sz="quarter" idx="12"/>
            <p:custDataLst>
              <p:tags r:id="rId7"/>
            </p:custDataLst>
          </p:nvPr>
        </p:nvSpPr>
        <p:spPr/>
        <p:txBody>
          <a:bodyPr>
            <a:normAutofit/>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9" name="灯片编号占位符 8"/>
          <p:cNvSpPr>
            <a:spLocks noGrp="1"/>
          </p:cNvSpPr>
          <p:nvPr>
            <p:ph type="sldNum" sz="quarter" idx="12"/>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a:off x="-17015" y="1"/>
            <a:ext cx="1660214" cy="1617784"/>
            <a:chOff x="-17015" y="1"/>
            <a:chExt cx="1660214" cy="1617784"/>
          </a:xfrm>
        </p:grpSpPr>
        <p:sp>
          <p:nvSpPr>
            <p:cNvPr id="7"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8"/>
            </p:custDataLst>
          </p:nvPr>
        </p:nvSpPr>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1"/>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lumMod val="85000"/>
                    <a:lumOff val="15000"/>
                  </a:schemeClr>
                </a:solidFill>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7" name="灯片编号占位符 6"/>
          <p:cNvSpPr>
            <a:spLocks noGrp="1"/>
          </p:cNvSpPr>
          <p:nvPr>
            <p:ph type="sldNum" sz="quarter" idx="12"/>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FABC47A4-756D-490B-A52F-7D9E2C9FC05F}" type="slidenum">
              <a:rPr lang="zh-CN" altLang="en-US" smtClean="0"/>
            </a:fld>
            <a:endParaRPr lang="zh-CN" alt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normAutofit/>
          </a:bodyPr>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59822" y="1"/>
            <a:ext cx="6887015" cy="5740855"/>
            <a:chOff x="-59822" y="1"/>
            <a:chExt cx="6887015" cy="5740855"/>
          </a:xfrm>
        </p:grpSpPr>
        <p:sp>
          <p:nvSpPr>
            <p:cNvPr id="8" name="任意多边形 106"/>
            <p:cNvSpPr/>
            <p:nvPr>
              <p:custDataLst>
                <p:tags r:id="rId3"/>
              </p:custDataLst>
            </p:nvPr>
          </p:nvSpPr>
          <p:spPr>
            <a:xfrm rot="5400000">
              <a:off x="266132" y="-293933"/>
              <a:ext cx="2835135" cy="3432192"/>
            </a:xfrm>
            <a:custGeom>
              <a:avLst/>
              <a:gdLst>
                <a:gd name="connsiteX0" fmla="*/ 0 w 2922419"/>
                <a:gd name="connsiteY0" fmla="*/ 1086556 h 3537857"/>
                <a:gd name="connsiteX1" fmla="*/ 0 w 2922419"/>
                <a:gd name="connsiteY1" fmla="*/ 0 h 3537857"/>
                <a:gd name="connsiteX2" fmla="*/ 2922419 w 2922419"/>
                <a:gd name="connsiteY2" fmla="*/ 3537857 h 3537857"/>
                <a:gd name="connsiteX3" fmla="*/ 2034657 w 2922419"/>
                <a:gd name="connsiteY3" fmla="*/ 3537857 h 3537857"/>
                <a:gd name="connsiteX4" fmla="*/ 0 w 2922419"/>
                <a:gd name="connsiteY4" fmla="*/ 1086556 h 3537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2419" h="3537857">
                  <a:moveTo>
                    <a:pt x="0" y="1086556"/>
                  </a:moveTo>
                  <a:lnTo>
                    <a:pt x="0" y="0"/>
                  </a:lnTo>
                  <a:lnTo>
                    <a:pt x="2922419" y="3537857"/>
                  </a:lnTo>
                  <a:lnTo>
                    <a:pt x="2034657" y="3537857"/>
                  </a:lnTo>
                  <a:lnTo>
                    <a:pt x="0" y="1086556"/>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113"/>
            <p:cNvSpPr/>
            <p:nvPr>
              <p:custDataLst>
                <p:tags r:id="rId4"/>
              </p:custDataLst>
            </p:nvPr>
          </p:nvSpPr>
          <p:spPr>
            <a:xfrm rot="16200000" flipH="1">
              <a:off x="-316637" y="261409"/>
              <a:ext cx="3243671" cy="2730042"/>
            </a:xfrm>
            <a:custGeom>
              <a:avLst/>
              <a:gdLst>
                <a:gd name="connsiteX0" fmla="*/ 0 w 2945074"/>
                <a:gd name="connsiteY0" fmla="*/ 1837104 h 2478727"/>
                <a:gd name="connsiteX1" fmla="*/ 0 w 2945074"/>
                <a:gd name="connsiteY1" fmla="*/ 2478727 h 2478727"/>
                <a:gd name="connsiteX2" fmla="*/ 2034657 w 2945074"/>
                <a:gd name="connsiteY2" fmla="*/ 27426 h 2478727"/>
                <a:gd name="connsiteX3" fmla="*/ 2922419 w 2945074"/>
                <a:gd name="connsiteY3" fmla="*/ 27426 h 2478727"/>
                <a:gd name="connsiteX4" fmla="*/ 2945074 w 2945074"/>
                <a:gd name="connsiteY4" fmla="*/ 0 h 2478727"/>
                <a:gd name="connsiteX5" fmla="*/ 2057421 w 2945074"/>
                <a:gd name="connsiteY5" fmla="*/ 0 h 2478727"/>
                <a:gd name="connsiteX6" fmla="*/ 2034657 w 2945074"/>
                <a:gd name="connsiteY6" fmla="*/ 27425 h 2478727"/>
                <a:gd name="connsiteX7" fmla="*/ 1494870 w 2945074"/>
                <a:gd name="connsiteY7" fmla="*/ 27425 h 2478727"/>
                <a:gd name="connsiteX8" fmla="*/ 0 w 2945074"/>
                <a:gd name="connsiteY8" fmla="*/ 1837104 h 2478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45074" h="2478727">
                  <a:moveTo>
                    <a:pt x="0" y="1837104"/>
                  </a:moveTo>
                  <a:lnTo>
                    <a:pt x="0" y="2478727"/>
                  </a:lnTo>
                  <a:lnTo>
                    <a:pt x="2034657" y="27426"/>
                  </a:lnTo>
                  <a:lnTo>
                    <a:pt x="2922419" y="27426"/>
                  </a:lnTo>
                  <a:lnTo>
                    <a:pt x="2945074" y="0"/>
                  </a:lnTo>
                  <a:lnTo>
                    <a:pt x="2057421" y="0"/>
                  </a:lnTo>
                  <a:lnTo>
                    <a:pt x="2034657" y="27425"/>
                  </a:lnTo>
                  <a:lnTo>
                    <a:pt x="1494870" y="27425"/>
                  </a:lnTo>
                  <a:lnTo>
                    <a:pt x="0" y="1837104"/>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110"/>
            <p:cNvSpPr/>
            <p:nvPr>
              <p:custDataLst>
                <p:tags r:id="rId5"/>
              </p:custDataLst>
            </p:nvPr>
          </p:nvSpPr>
          <p:spPr>
            <a:xfrm rot="5400000">
              <a:off x="220606" y="1758728"/>
              <a:ext cx="2568589" cy="3043831"/>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4"/>
            <p:cNvSpPr/>
            <p:nvPr>
              <p:custDataLst>
                <p:tags r:id="rId6"/>
              </p:custDataLst>
            </p:nvPr>
          </p:nvSpPr>
          <p:spPr>
            <a:xfrm rot="5400000">
              <a:off x="468282" y="-500676"/>
              <a:ext cx="4890069" cy="5891425"/>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96"/>
            <p:cNvSpPr/>
            <p:nvPr>
              <p:custDataLst>
                <p:tags r:id="rId7"/>
              </p:custDataLst>
            </p:nvPr>
          </p:nvSpPr>
          <p:spPr>
            <a:xfrm rot="5400000">
              <a:off x="101907" y="3030559"/>
              <a:ext cx="2575993" cy="2844602"/>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86"/>
            <p:cNvSpPr/>
            <p:nvPr>
              <p:custDataLst>
                <p:tags r:id="rId8"/>
              </p:custDataLst>
            </p:nvPr>
          </p:nvSpPr>
          <p:spPr>
            <a:xfrm rot="5400000">
              <a:off x="115394" y="-147791"/>
              <a:ext cx="1443470" cy="1739055"/>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75"/>
            <p:cNvSpPr/>
            <p:nvPr>
              <p:custDataLst>
                <p:tags r:id="rId9"/>
              </p:custDataLst>
            </p:nvPr>
          </p:nvSpPr>
          <p:spPr>
            <a:xfrm rot="10800000">
              <a:off x="2670218" y="4593"/>
              <a:ext cx="2131180" cy="125895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p:custDataLst>
                <p:tags r:id="rId10"/>
              </p:custDataLst>
            </p:nvPr>
          </p:nvSpPr>
          <p:spPr>
            <a:xfrm rot="254873">
              <a:off x="4444898" y="551681"/>
              <a:ext cx="691341" cy="691341"/>
            </a:xfrm>
            <a:prstGeom prst="diamond">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68"/>
            <p:cNvSpPr/>
            <p:nvPr>
              <p:custDataLst>
                <p:tags r:id="rId11"/>
              </p:custDataLst>
            </p:nvPr>
          </p:nvSpPr>
          <p:spPr>
            <a:xfrm>
              <a:off x="5826315" y="1"/>
              <a:ext cx="1000878" cy="798311"/>
            </a:xfrm>
            <a:custGeom>
              <a:avLst/>
              <a:gdLst>
                <a:gd name="connsiteX0" fmla="*/ 302587 w 1000878"/>
                <a:gd name="connsiteY0" fmla="*/ 0 h 798311"/>
                <a:gd name="connsiteX1" fmla="*/ 712450 w 1000878"/>
                <a:gd name="connsiteY1" fmla="*/ 0 h 798311"/>
                <a:gd name="connsiteX2" fmla="*/ 1000878 w 1000878"/>
                <a:gd name="connsiteY2" fmla="*/ 335992 h 798311"/>
                <a:gd name="connsiteX3" fmla="*/ 462319 w 1000878"/>
                <a:gd name="connsiteY3" fmla="*/ 798311 h 798311"/>
                <a:gd name="connsiteX4" fmla="*/ 0 w 1000878"/>
                <a:gd name="connsiteY4" fmla="*/ 259752 h 798311"/>
                <a:gd name="connsiteX5" fmla="*/ 302587 w 1000878"/>
                <a:gd name="connsiteY5" fmla="*/ 0 h 798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878" h="798311">
                  <a:moveTo>
                    <a:pt x="302587" y="0"/>
                  </a:moveTo>
                  <a:lnTo>
                    <a:pt x="712450" y="0"/>
                  </a:lnTo>
                  <a:lnTo>
                    <a:pt x="1000878" y="335992"/>
                  </a:lnTo>
                  <a:lnTo>
                    <a:pt x="462319" y="798311"/>
                  </a:lnTo>
                  <a:lnTo>
                    <a:pt x="0" y="259752"/>
                  </a:lnTo>
                  <a:lnTo>
                    <a:pt x="302587"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 name="直接连接符 5"/>
          <p:cNvCxnSpPr/>
          <p:nvPr userDrawn="1">
            <p:custDataLst>
              <p:tags r:id="rId12"/>
            </p:custDataLst>
          </p:nvPr>
        </p:nvCxnSpPr>
        <p:spPr>
          <a:xfrm>
            <a:off x="4010386" y="3595323"/>
            <a:ext cx="7410453"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custDataLst>
              <p:tags r:id="rId13"/>
            </p:custDataLst>
          </p:nvPr>
        </p:nvSpPr>
        <p:spPr>
          <a:xfrm>
            <a:off x="3889828" y="2481959"/>
            <a:ext cx="7646805" cy="1005490"/>
          </a:xfrm>
        </p:spPr>
        <p:txBody>
          <a:bodyPr vert="horz" lIns="91440" tIns="45720" rIns="91440" bIns="45720" rtlCol="0" anchor="b" anchorCtr="0">
            <a:normAutofit/>
          </a:bodyPr>
          <a:lstStyle>
            <a:lvl1pPr marL="0" marR="0" algn="ctr" defTabSz="914400" rtl="0" eaLnBrk="1" fontAlgn="auto" latinLnBrk="0" hangingPunct="1">
              <a:lnSpc>
                <a:spcPct val="100000"/>
              </a:lnSpc>
              <a:buNone/>
              <a:defRPr kumimoji="0" lang="zh-CN" altLang="en-US" sz="5400" b="1" i="0" u="none" strike="noStrike" kern="1200" cap="none" spc="600" normalizeH="0" baseline="0" noProof="1" dirty="0">
                <a:solidFill>
                  <a:schemeClr val="bg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单击此处编辑标题</a:t>
            </a:r>
            <a:endParaRPr dirty="0">
              <a:sym typeface="+mn-ea"/>
            </a:endParaRPr>
          </a:p>
        </p:txBody>
      </p:sp>
      <p:sp>
        <p:nvSpPr>
          <p:cNvPr id="3" name="日期占位符 2"/>
          <p:cNvSpPr>
            <a:spLocks noGrp="1"/>
          </p:cNvSpPr>
          <p:nvPr>
            <p:ph type="dt" sz="half" idx="10"/>
            <p:custDataLst>
              <p:tags r:id="rId1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
        <p:nvSpPr>
          <p:cNvPr id="18" name="文本占位符 17"/>
          <p:cNvSpPr>
            <a:spLocks noGrp="1"/>
          </p:cNvSpPr>
          <p:nvPr>
            <p:ph type="body" sz="quarter" idx="13" hasCustomPrompt="1"/>
            <p:custDataLst>
              <p:tags r:id="rId17"/>
            </p:custDataLst>
          </p:nvPr>
        </p:nvSpPr>
        <p:spPr>
          <a:xfrm>
            <a:off x="3889375" y="3672718"/>
            <a:ext cx="7646988" cy="1382366"/>
          </a:xfrm>
        </p:spPr>
        <p:txBody>
          <a:bodyPr lIns="91440" tIns="45720" rIns="91440" bIns="45720">
            <a:normAutofit/>
          </a:bodyPr>
          <a:lstStyle>
            <a:lvl1pPr marL="0" indent="0" algn="ctr">
              <a:buNone/>
              <a:defRPr sz="2200">
                <a:solidFill>
                  <a:schemeClr val="bg1"/>
                </a:solidFill>
              </a:defRPr>
            </a:lvl1pPr>
          </a:lstStyle>
          <a:p>
            <a:pPr lvl="0"/>
            <a:r>
              <a:rPr lang="zh-CN" altLang="en-US" dirty="0"/>
              <a:t>单击此处编辑文本</a:t>
            </a:r>
            <a:endParaRPr lang="en-US" altLang="zh-CN"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7015" y="-1269"/>
            <a:ext cx="1660214" cy="1617784"/>
            <a:chOff x="-17015" y="1"/>
            <a:chExt cx="1660214" cy="1617784"/>
          </a:xfrm>
        </p:grpSpPr>
        <p:sp>
          <p:nvSpPr>
            <p:cNvPr id="8"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8"/>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userDrawn="1">
            <p:custDataLst>
              <p:tags r:id="rId3"/>
            </p:custDataLst>
          </p:nvPr>
        </p:nvGrpSpPr>
        <p:grpSpPr>
          <a:xfrm rot="10800000">
            <a:off x="10989945" y="5589270"/>
            <a:ext cx="1188085" cy="1250315"/>
            <a:chOff x="-17015" y="1"/>
            <a:chExt cx="1660214" cy="1617784"/>
          </a:xfrm>
        </p:grpSpPr>
        <p:sp>
          <p:nvSpPr>
            <p:cNvPr id="10" name="任意多边形 4"/>
            <p:cNvSpPr/>
            <p:nvPr>
              <p:custDataLst>
                <p:tags r:id="rId4"/>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5"/>
            <p:cNvSpPr/>
            <p:nvPr>
              <p:custDataLst>
                <p:tags r:id="rId5"/>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6"/>
            <p:cNvSpPr/>
            <p:nvPr>
              <p:custDataLst>
                <p:tags r:id="rId6"/>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7"/>
            <p:cNvSpPr/>
            <p:nvPr>
              <p:custDataLst>
                <p:tags r:id="rId7"/>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8"/>
            <p:cNvSpPr/>
            <p:nvPr>
              <p:custDataLst>
                <p:tags r:id="rId8"/>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userDrawn="1">
            <p:custDataLst>
              <p:tags r:id="rId9"/>
            </p:custDataLst>
          </p:nvPr>
        </p:nvGrpSpPr>
        <p:grpSpPr>
          <a:xfrm>
            <a:off x="-17015" y="-1269"/>
            <a:ext cx="1660214" cy="1617784"/>
            <a:chOff x="-17015" y="1"/>
            <a:chExt cx="1660214" cy="1617784"/>
          </a:xfrm>
        </p:grpSpPr>
        <p:sp>
          <p:nvSpPr>
            <p:cNvPr id="16" name="任意多边形 4"/>
            <p:cNvSpPr/>
            <p:nvPr>
              <p:custDataLst>
                <p:tags r:id="rId10"/>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5"/>
            <p:cNvSpPr/>
            <p:nvPr>
              <p:custDataLst>
                <p:tags r:id="rId11"/>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6"/>
            <p:cNvSpPr/>
            <p:nvPr>
              <p:custDataLst>
                <p:tags r:id="rId12"/>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7"/>
            <p:cNvSpPr/>
            <p:nvPr>
              <p:custDataLst>
                <p:tags r:id="rId13"/>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8"/>
            <p:cNvSpPr/>
            <p:nvPr>
              <p:custDataLst>
                <p:tags r:id="rId14"/>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hasCustomPrompt="1"/>
            <p:custDataLst>
              <p:tags r:id="rId15"/>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6"/>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7"/>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8"/>
            </p:custDataLst>
          </p:nvPr>
        </p:nvSpPr>
        <p:spPr/>
        <p:txBody>
          <a:bodyPr/>
          <a:lstStyle/>
          <a:p>
            <a:endParaRPr lang="zh-CN" altLang="en-US" dirty="0"/>
          </a:p>
        </p:txBody>
      </p:sp>
      <p:sp>
        <p:nvSpPr>
          <p:cNvPr id="5" name="灯片编号占位符 4"/>
          <p:cNvSpPr>
            <a:spLocks noGrp="1"/>
          </p:cNvSpPr>
          <p:nvPr>
            <p:ph type="sldNum" sz="quarter" idx="12"/>
            <p:custDataLst>
              <p:tags r:id="rId19"/>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rot="10800000">
            <a:off x="10989945" y="5589270"/>
            <a:ext cx="1188085" cy="1250315"/>
            <a:chOff x="-17015" y="1"/>
            <a:chExt cx="1660214" cy="1617784"/>
          </a:xfrm>
        </p:grpSpPr>
        <p:sp>
          <p:nvSpPr>
            <p:cNvPr id="16"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userDrawn="1">
            <p:custDataLst>
              <p:tags r:id="rId8"/>
            </p:custDataLst>
          </p:nvPr>
        </p:nvSpPr>
        <p:spPr>
          <a:xfrm>
            <a:off x="6985" y="-2032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9"/>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17015" y="-1269"/>
            <a:ext cx="1660214" cy="1617784"/>
            <a:chOff x="-17015" y="1"/>
            <a:chExt cx="1660214" cy="1617784"/>
          </a:xfrm>
        </p:grpSpPr>
        <p:sp>
          <p:nvSpPr>
            <p:cNvPr id="11"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userDrawn="1">
            <p:custDataLst>
              <p:tags r:id="rId8"/>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22" name="组合 21"/>
          <p:cNvGrpSpPr/>
          <p:nvPr userDrawn="1">
            <p:custDataLst>
              <p:tags r:id="rId9"/>
            </p:custDataLst>
          </p:nvPr>
        </p:nvGrpSpPr>
        <p:grpSpPr>
          <a:xfrm>
            <a:off x="1515" y="5360"/>
            <a:ext cx="1660214" cy="1617784"/>
            <a:chOff x="-17015" y="1"/>
            <a:chExt cx="1660214" cy="1617784"/>
          </a:xfrm>
        </p:grpSpPr>
        <p:sp>
          <p:nvSpPr>
            <p:cNvPr id="23" name="任意多边形 4"/>
            <p:cNvSpPr/>
            <p:nvPr>
              <p:custDataLst>
                <p:tags r:id="rId10"/>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5"/>
            <p:cNvSpPr/>
            <p:nvPr>
              <p:custDataLst>
                <p:tags r:id="rId11"/>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6"/>
            <p:cNvSpPr/>
            <p:nvPr>
              <p:custDataLst>
                <p:tags r:id="rId12"/>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7"/>
            <p:cNvSpPr/>
            <p:nvPr>
              <p:custDataLst>
                <p:tags r:id="rId13"/>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8"/>
            <p:cNvSpPr/>
            <p:nvPr>
              <p:custDataLst>
                <p:tags r:id="rId14"/>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15"/>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7"/>
            </p:custDataLst>
          </p:nvPr>
        </p:nvSpPr>
        <p:spPr/>
        <p:txBody>
          <a:bodyPr/>
          <a:lstStyle/>
          <a:p>
            <a:endParaRPr lang="zh-CN" altLang="en-US" dirty="0"/>
          </a:p>
        </p:txBody>
      </p:sp>
      <p:sp>
        <p:nvSpPr>
          <p:cNvPr id="5" name="灯片编号占位符 4"/>
          <p:cNvSpPr>
            <a:spLocks noGrp="1"/>
          </p:cNvSpPr>
          <p:nvPr>
            <p:ph type="sldNum" sz="quarter" idx="12"/>
            <p:custDataLst>
              <p:tags r:id="rId18"/>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9"/>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20"/>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17015" y="-1269"/>
            <a:ext cx="1660214" cy="1617784"/>
            <a:chOff x="-17015" y="1"/>
            <a:chExt cx="1660214" cy="1617784"/>
          </a:xfrm>
        </p:grpSpPr>
        <p:sp>
          <p:nvSpPr>
            <p:cNvPr id="11"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userDrawn="1">
            <p:custDataLst>
              <p:tags r:id="rId8"/>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9"/>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rot="10800000">
            <a:off x="10989945" y="5589270"/>
            <a:ext cx="1188085" cy="1250315"/>
            <a:chOff x="-17015" y="1"/>
            <a:chExt cx="1660214" cy="1617784"/>
          </a:xfrm>
        </p:grpSpPr>
        <p:sp>
          <p:nvSpPr>
            <p:cNvPr id="12"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userDrawn="1">
            <p:custDataLst>
              <p:tags r:id="rId8"/>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3940" y="-1269"/>
            <a:ext cx="1660214" cy="1617784"/>
            <a:chOff x="-17015" y="1"/>
            <a:chExt cx="1660214" cy="1617784"/>
          </a:xfrm>
        </p:grpSpPr>
        <p:sp>
          <p:nvSpPr>
            <p:cNvPr id="9"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userDrawn="1">
            <p:custDataLst>
              <p:tags r:id="rId8"/>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1" name="组合 10"/>
          <p:cNvGrpSpPr/>
          <p:nvPr userDrawn="1">
            <p:custDataLst>
              <p:tags r:id="rId3"/>
            </p:custDataLst>
          </p:nvPr>
        </p:nvGrpSpPr>
        <p:grpSpPr>
          <a:xfrm>
            <a:off x="-59822" y="1"/>
            <a:ext cx="6887015" cy="5740855"/>
            <a:chOff x="-59822" y="1"/>
            <a:chExt cx="6887015" cy="5740855"/>
          </a:xfrm>
        </p:grpSpPr>
        <p:sp>
          <p:nvSpPr>
            <p:cNvPr id="12" name="任意多边形 106"/>
            <p:cNvSpPr/>
            <p:nvPr>
              <p:custDataLst>
                <p:tags r:id="rId4"/>
              </p:custDataLst>
            </p:nvPr>
          </p:nvSpPr>
          <p:spPr>
            <a:xfrm rot="5400000">
              <a:off x="266132" y="-293933"/>
              <a:ext cx="2835135" cy="3432192"/>
            </a:xfrm>
            <a:custGeom>
              <a:avLst/>
              <a:gdLst>
                <a:gd name="connsiteX0" fmla="*/ 0 w 2922419"/>
                <a:gd name="connsiteY0" fmla="*/ 1086556 h 3537857"/>
                <a:gd name="connsiteX1" fmla="*/ 0 w 2922419"/>
                <a:gd name="connsiteY1" fmla="*/ 0 h 3537857"/>
                <a:gd name="connsiteX2" fmla="*/ 2922419 w 2922419"/>
                <a:gd name="connsiteY2" fmla="*/ 3537857 h 3537857"/>
                <a:gd name="connsiteX3" fmla="*/ 2034657 w 2922419"/>
                <a:gd name="connsiteY3" fmla="*/ 3537857 h 3537857"/>
                <a:gd name="connsiteX4" fmla="*/ 0 w 2922419"/>
                <a:gd name="connsiteY4" fmla="*/ 1086556 h 3537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2419" h="3537857">
                  <a:moveTo>
                    <a:pt x="0" y="1086556"/>
                  </a:moveTo>
                  <a:lnTo>
                    <a:pt x="0" y="0"/>
                  </a:lnTo>
                  <a:lnTo>
                    <a:pt x="2922419" y="3537857"/>
                  </a:lnTo>
                  <a:lnTo>
                    <a:pt x="2034657" y="3537857"/>
                  </a:lnTo>
                  <a:lnTo>
                    <a:pt x="0" y="1086556"/>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13"/>
            <p:cNvSpPr/>
            <p:nvPr>
              <p:custDataLst>
                <p:tags r:id="rId5"/>
              </p:custDataLst>
            </p:nvPr>
          </p:nvSpPr>
          <p:spPr>
            <a:xfrm rot="16200000" flipH="1">
              <a:off x="-316637" y="261409"/>
              <a:ext cx="3243671" cy="2730042"/>
            </a:xfrm>
            <a:custGeom>
              <a:avLst/>
              <a:gdLst>
                <a:gd name="connsiteX0" fmla="*/ 0 w 2945074"/>
                <a:gd name="connsiteY0" fmla="*/ 1837104 h 2478727"/>
                <a:gd name="connsiteX1" fmla="*/ 0 w 2945074"/>
                <a:gd name="connsiteY1" fmla="*/ 2478727 h 2478727"/>
                <a:gd name="connsiteX2" fmla="*/ 2034657 w 2945074"/>
                <a:gd name="connsiteY2" fmla="*/ 27426 h 2478727"/>
                <a:gd name="connsiteX3" fmla="*/ 2922419 w 2945074"/>
                <a:gd name="connsiteY3" fmla="*/ 27426 h 2478727"/>
                <a:gd name="connsiteX4" fmla="*/ 2945074 w 2945074"/>
                <a:gd name="connsiteY4" fmla="*/ 0 h 2478727"/>
                <a:gd name="connsiteX5" fmla="*/ 2057421 w 2945074"/>
                <a:gd name="connsiteY5" fmla="*/ 0 h 2478727"/>
                <a:gd name="connsiteX6" fmla="*/ 2034657 w 2945074"/>
                <a:gd name="connsiteY6" fmla="*/ 27425 h 2478727"/>
                <a:gd name="connsiteX7" fmla="*/ 1494870 w 2945074"/>
                <a:gd name="connsiteY7" fmla="*/ 27425 h 2478727"/>
                <a:gd name="connsiteX8" fmla="*/ 0 w 2945074"/>
                <a:gd name="connsiteY8" fmla="*/ 1837104 h 2478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45074" h="2478727">
                  <a:moveTo>
                    <a:pt x="0" y="1837104"/>
                  </a:moveTo>
                  <a:lnTo>
                    <a:pt x="0" y="2478727"/>
                  </a:lnTo>
                  <a:lnTo>
                    <a:pt x="2034657" y="27426"/>
                  </a:lnTo>
                  <a:lnTo>
                    <a:pt x="2922419" y="27426"/>
                  </a:lnTo>
                  <a:lnTo>
                    <a:pt x="2945074" y="0"/>
                  </a:lnTo>
                  <a:lnTo>
                    <a:pt x="2057421" y="0"/>
                  </a:lnTo>
                  <a:lnTo>
                    <a:pt x="2034657" y="27425"/>
                  </a:lnTo>
                  <a:lnTo>
                    <a:pt x="1494870" y="27425"/>
                  </a:lnTo>
                  <a:lnTo>
                    <a:pt x="0" y="1837104"/>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10"/>
            <p:cNvSpPr/>
            <p:nvPr>
              <p:custDataLst>
                <p:tags r:id="rId6"/>
              </p:custDataLst>
            </p:nvPr>
          </p:nvSpPr>
          <p:spPr>
            <a:xfrm rot="5400000">
              <a:off x="220606" y="1758728"/>
              <a:ext cx="2568589" cy="3043831"/>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04"/>
            <p:cNvSpPr/>
            <p:nvPr>
              <p:custDataLst>
                <p:tags r:id="rId7"/>
              </p:custDataLst>
            </p:nvPr>
          </p:nvSpPr>
          <p:spPr>
            <a:xfrm rot="5400000">
              <a:off x="468282" y="-500676"/>
              <a:ext cx="4890069" cy="5891425"/>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96"/>
            <p:cNvSpPr/>
            <p:nvPr>
              <p:custDataLst>
                <p:tags r:id="rId8"/>
              </p:custDataLst>
            </p:nvPr>
          </p:nvSpPr>
          <p:spPr>
            <a:xfrm rot="5400000">
              <a:off x="101907" y="3030559"/>
              <a:ext cx="2575993" cy="2844602"/>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86"/>
            <p:cNvSpPr/>
            <p:nvPr>
              <p:custDataLst>
                <p:tags r:id="rId9"/>
              </p:custDataLst>
            </p:nvPr>
          </p:nvSpPr>
          <p:spPr>
            <a:xfrm rot="5400000">
              <a:off x="115394" y="-147791"/>
              <a:ext cx="1443470" cy="1739055"/>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75"/>
            <p:cNvSpPr/>
            <p:nvPr>
              <p:custDataLst>
                <p:tags r:id="rId10"/>
              </p:custDataLst>
            </p:nvPr>
          </p:nvSpPr>
          <p:spPr>
            <a:xfrm rot="10800000">
              <a:off x="2670218" y="4593"/>
              <a:ext cx="2131180" cy="125895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菱形 21"/>
            <p:cNvSpPr/>
            <p:nvPr>
              <p:custDataLst>
                <p:tags r:id="rId11"/>
              </p:custDataLst>
            </p:nvPr>
          </p:nvSpPr>
          <p:spPr>
            <a:xfrm rot="254873">
              <a:off x="4444898" y="551681"/>
              <a:ext cx="691341" cy="691341"/>
            </a:xfrm>
            <a:prstGeom prst="diamond">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68"/>
            <p:cNvSpPr/>
            <p:nvPr>
              <p:custDataLst>
                <p:tags r:id="rId12"/>
              </p:custDataLst>
            </p:nvPr>
          </p:nvSpPr>
          <p:spPr>
            <a:xfrm>
              <a:off x="5826315" y="1"/>
              <a:ext cx="1000878" cy="798311"/>
            </a:xfrm>
            <a:custGeom>
              <a:avLst/>
              <a:gdLst>
                <a:gd name="connsiteX0" fmla="*/ 302587 w 1000878"/>
                <a:gd name="connsiteY0" fmla="*/ 0 h 798311"/>
                <a:gd name="connsiteX1" fmla="*/ 712450 w 1000878"/>
                <a:gd name="connsiteY1" fmla="*/ 0 h 798311"/>
                <a:gd name="connsiteX2" fmla="*/ 1000878 w 1000878"/>
                <a:gd name="connsiteY2" fmla="*/ 335992 h 798311"/>
                <a:gd name="connsiteX3" fmla="*/ 462319 w 1000878"/>
                <a:gd name="connsiteY3" fmla="*/ 798311 h 798311"/>
                <a:gd name="connsiteX4" fmla="*/ 0 w 1000878"/>
                <a:gd name="connsiteY4" fmla="*/ 259752 h 798311"/>
                <a:gd name="connsiteX5" fmla="*/ 302587 w 1000878"/>
                <a:gd name="connsiteY5" fmla="*/ 0 h 798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878" h="798311">
                  <a:moveTo>
                    <a:pt x="302587" y="0"/>
                  </a:moveTo>
                  <a:lnTo>
                    <a:pt x="712450" y="0"/>
                  </a:lnTo>
                  <a:lnTo>
                    <a:pt x="1000878" y="335992"/>
                  </a:lnTo>
                  <a:lnTo>
                    <a:pt x="462319" y="798311"/>
                  </a:lnTo>
                  <a:lnTo>
                    <a:pt x="0" y="259752"/>
                  </a:lnTo>
                  <a:lnTo>
                    <a:pt x="302587"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p:cNvCxnSpPr/>
          <p:nvPr userDrawn="1">
            <p:custDataLst>
              <p:tags r:id="rId13"/>
            </p:custDataLst>
          </p:nvPr>
        </p:nvCxnSpPr>
        <p:spPr>
          <a:xfrm>
            <a:off x="4162786" y="3747723"/>
            <a:ext cx="7410453"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hasCustomPrompt="1"/>
            <p:custDataLst>
              <p:tags r:id="rId14"/>
            </p:custDataLst>
          </p:nvPr>
        </p:nvSpPr>
        <p:spPr>
          <a:xfrm>
            <a:off x="4136568" y="2723313"/>
            <a:ext cx="7574233" cy="952823"/>
          </a:xfrm>
        </p:spPr>
        <p:txBody>
          <a:bodyPr lIns="91440" tIns="45720" rIns="91440" bIns="45720" anchor="b" anchorCtr="0">
            <a:normAutofit/>
          </a:bodyPr>
          <a:lstStyle>
            <a:lvl1pPr algn="ctr">
              <a:defRPr sz="5400" spc="600">
                <a:solidFill>
                  <a:schemeClr val="bg1"/>
                </a:solidFill>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15"/>
            </p:custDataLst>
          </p:nvPr>
        </p:nvSpPr>
        <p:spPr>
          <a:xfrm>
            <a:off x="4136568" y="3783876"/>
            <a:ext cx="7574233" cy="950984"/>
          </a:xfrm>
        </p:spPr>
        <p:txBody>
          <a:bodyPr lIns="91440" tIns="45720" rIns="91440" bIns="45720">
            <a:normAutofit/>
          </a:bodyPr>
          <a:lstStyle>
            <a:lvl1pPr marL="0" indent="0" algn="ctr" eaLnBrk="1" fontAlgn="auto" latinLnBrk="0" hangingPunct="1">
              <a:lnSpc>
                <a:spcPct val="100000"/>
              </a:lnSpc>
              <a:buNone/>
              <a:defRPr sz="2200" u="none" strike="noStrike" kern="1200" cap="none" spc="200" normalizeH="0" baseline="0">
                <a:solidFill>
                  <a:schemeClr val="bg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16"/>
            </p:custDataLst>
          </p:nvPr>
        </p:nvSpPr>
        <p:spPr/>
        <p:txBody>
          <a:bodyPr>
            <a:normAutofit/>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7"/>
            </p:custDataLst>
          </p:nvPr>
        </p:nvSpPr>
        <p:spPr/>
        <p:txBody>
          <a:bodyPr>
            <a:normAutofit/>
          </a:bodyPr>
          <a:lstStyle>
            <a:lvl1pPr>
              <a:defRPr>
                <a:solidFill>
                  <a:schemeClr val="tx1">
                    <a:lumMod val="85000"/>
                    <a:lumOff val="15000"/>
                  </a:schemeClr>
                </a:solidFill>
              </a:defRPr>
            </a:lvl1pPr>
          </a:lstStyle>
          <a:p>
            <a:endParaRPr lang="zh-CN" altLang="en-US" dirty="0"/>
          </a:p>
        </p:txBody>
      </p:sp>
      <p:sp>
        <p:nvSpPr>
          <p:cNvPr id="18" name="灯片编号占位符 17"/>
          <p:cNvSpPr>
            <a:spLocks noGrp="1"/>
          </p:cNvSpPr>
          <p:nvPr>
            <p:ph type="sldNum" sz="quarter" idx="12"/>
            <p:custDataLst>
              <p:tags r:id="rId18"/>
            </p:custDataLst>
          </p:nvPr>
        </p:nvSpPr>
        <p:spPr/>
        <p:txBody>
          <a:bodyPr>
            <a:normAutofit/>
          </a:bodyPr>
          <a:lstStyle>
            <a:lvl1pPr>
              <a:defRPr>
                <a:solidFill>
                  <a:schemeClr val="tx1">
                    <a:lumMod val="85000"/>
                    <a:lumOff val="15000"/>
                  </a:schemeClr>
                </a:solidFill>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accent1"/>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5138058" y="3090635"/>
            <a:ext cx="6923314" cy="1004575"/>
          </a:xfrm>
        </p:spPr>
        <p:txBody>
          <a:bodyPr lIns="91440" tIns="45720" rIns="91440" bIns="45720" anchor="b" anchorCtr="0">
            <a:normAutofit/>
          </a:bodyPr>
          <a:lstStyle>
            <a:lvl1pPr>
              <a:defRPr sz="5400" u="none" strike="noStrike" kern="1200" cap="none" spc="300" normalizeH="0" baseline="0">
                <a:solidFill>
                  <a:schemeClr val="bg1"/>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3"/>
            </p:custDataLst>
          </p:nvPr>
        </p:nvSpPr>
        <p:spPr>
          <a:xfrm>
            <a:off x="5138053" y="4231366"/>
            <a:ext cx="6923314" cy="1294041"/>
          </a:xfrm>
        </p:spPr>
        <p:txBody>
          <a:bodyPr lIns="91440" tIns="45720" rIns="91440" bIns="45720">
            <a:normAutofit/>
          </a:bodyPr>
          <a:lstStyle>
            <a:lvl1pPr marL="0" indent="0" eaLnBrk="1" fontAlgn="auto" latinLnBrk="0" hangingPunct="1">
              <a:lnSpc>
                <a:spcPct val="100000"/>
              </a:lnSpc>
              <a:spcAft>
                <a:spcPts val="0"/>
              </a:spcAft>
              <a:buNone/>
              <a:defRPr kumimoji="0" lang="zh-CN" altLang="en-US" sz="2200" b="0" i="0" u="none" strike="noStrike" kern="1200" cap="none" spc="150" normalizeH="0" baseline="0" noProof="1">
                <a:solidFill>
                  <a:schemeClr val="bg1"/>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1800" b="1">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2" y="766354"/>
            <a:ext cx="5817375" cy="5094446"/>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cxnSp>
        <p:nvCxnSpPr>
          <p:cNvPr id="8" name="直接连接符 7" hidden="1"/>
          <p:cNvCxnSpPr/>
          <p:nvPr userDrawn="1"/>
        </p:nvCxnSpPr>
        <p:spPr>
          <a:xfrm>
            <a:off x="742951" y="434342"/>
            <a:ext cx="0" cy="139128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hf hdr="0" ftr="0" dt="0"/>
</p:sldLayout>
</file>

<file path=ppt/slideLayouts/slideLayout8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rmAutofit/>
          </a:bodyPr>
          <a:lstStyle>
            <a:lvl1pPr>
              <a:defRPr sz="1600" baseline="0">
                <a:latin typeface="Arial" panose="020B0604020202020204" pitchFamily="34" charset="0"/>
                <a:ea typeface="微软雅黑" panose="020B0503020204020204" charset="-122"/>
              </a:defRPr>
            </a:lvl1pPr>
            <a:lvl2pPr>
              <a:defRPr sz="1600" baseline="0">
                <a:latin typeface="Arial" panose="020B0604020202020204" pitchFamily="34" charset="0"/>
                <a:ea typeface="微软雅黑" panose="020B0503020204020204" charset="-122"/>
              </a:defRPr>
            </a:lvl2pPr>
            <a:lvl3pPr>
              <a:defRPr sz="1600" baseline="0">
                <a:latin typeface="Arial" panose="020B0604020202020204" pitchFamily="34" charset="0"/>
                <a:ea typeface="微软雅黑" panose="020B0503020204020204" charset="-122"/>
              </a:defRPr>
            </a:lvl3pPr>
            <a:lvl4pPr>
              <a:defRPr sz="1600" baseline="0">
                <a:latin typeface="Arial" panose="020B0604020202020204" pitchFamily="34" charset="0"/>
                <a:ea typeface="微软雅黑" panose="020B0503020204020204" charset="-122"/>
              </a:defRPr>
            </a:lvl4pPr>
            <a:lvl5pPr>
              <a:defRPr sz="1600"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normAutofit/>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normAutofit/>
          </a:bodyPr>
          <a:lstStyle>
            <a:lvl1pPr>
              <a:defRPr baseline="0">
                <a:latin typeface="Arial" panose="020B0604020202020204" pitchFamily="34" charset="0"/>
              </a:defRPr>
            </a:lvl1pPr>
          </a:lstStyle>
          <a:p>
            <a:endParaRPr lang="zh-CN" altLang="en-US"/>
          </a:p>
        </p:txBody>
      </p:sp>
      <p:sp>
        <p:nvSpPr>
          <p:cNvPr id="7" name="灯片编号占位符 6"/>
          <p:cNvSpPr>
            <a:spLocks noGrp="1"/>
          </p:cNvSpPr>
          <p:nvPr>
            <p:ph type="sldNum" sz="quarter" idx="12"/>
            <p:custDataLst>
              <p:tags r:id="rId7"/>
            </p:custDataLst>
          </p:nvPr>
        </p:nvSpPr>
        <p:spPr/>
        <p:txBody>
          <a:bodyPr>
            <a:normAutofit/>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9" name="灯片编号占位符 8"/>
          <p:cNvSpPr>
            <a:spLocks noGrp="1"/>
          </p:cNvSpPr>
          <p:nvPr>
            <p:ph type="sldNum" sz="quarter" idx="12"/>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a:off x="-17015" y="1"/>
            <a:ext cx="1660214" cy="1617784"/>
            <a:chOff x="-17015" y="1"/>
            <a:chExt cx="1660214" cy="1617784"/>
          </a:xfrm>
        </p:grpSpPr>
        <p:sp>
          <p:nvSpPr>
            <p:cNvPr id="7"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8"/>
            </p:custDataLst>
          </p:nvPr>
        </p:nvSpPr>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1"/>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lumMod val="85000"/>
                    <a:lumOff val="15000"/>
                  </a:schemeClr>
                </a:solidFill>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7" name="灯片编号占位符 6"/>
          <p:cNvSpPr>
            <a:spLocks noGrp="1"/>
          </p:cNvSpPr>
          <p:nvPr>
            <p:ph type="sldNum" sz="quarter" idx="12"/>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FABC47A4-756D-490B-A52F-7D9E2C9FC05F}" type="slidenum">
              <a:rPr lang="zh-CN" altLang="en-US" smtClean="0"/>
            </a:fld>
            <a:endParaRPr lang="zh-CN" alt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normAutofit/>
          </a:bodyPr>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末尾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7" name="组合 6"/>
          <p:cNvGrpSpPr/>
          <p:nvPr userDrawn="1">
            <p:custDataLst>
              <p:tags r:id="rId3"/>
            </p:custDataLst>
          </p:nvPr>
        </p:nvGrpSpPr>
        <p:grpSpPr>
          <a:xfrm>
            <a:off x="-59822" y="1"/>
            <a:ext cx="6887015" cy="5740855"/>
            <a:chOff x="-59822" y="1"/>
            <a:chExt cx="6887015" cy="5740855"/>
          </a:xfrm>
        </p:grpSpPr>
        <p:sp>
          <p:nvSpPr>
            <p:cNvPr id="8" name="任意多边形 106"/>
            <p:cNvSpPr/>
            <p:nvPr>
              <p:custDataLst>
                <p:tags r:id="rId4"/>
              </p:custDataLst>
            </p:nvPr>
          </p:nvSpPr>
          <p:spPr>
            <a:xfrm rot="5400000">
              <a:off x="266132" y="-293933"/>
              <a:ext cx="2835135" cy="3432192"/>
            </a:xfrm>
            <a:custGeom>
              <a:avLst/>
              <a:gdLst>
                <a:gd name="connsiteX0" fmla="*/ 0 w 2922419"/>
                <a:gd name="connsiteY0" fmla="*/ 1086556 h 3537857"/>
                <a:gd name="connsiteX1" fmla="*/ 0 w 2922419"/>
                <a:gd name="connsiteY1" fmla="*/ 0 h 3537857"/>
                <a:gd name="connsiteX2" fmla="*/ 2922419 w 2922419"/>
                <a:gd name="connsiteY2" fmla="*/ 3537857 h 3537857"/>
                <a:gd name="connsiteX3" fmla="*/ 2034657 w 2922419"/>
                <a:gd name="connsiteY3" fmla="*/ 3537857 h 3537857"/>
                <a:gd name="connsiteX4" fmla="*/ 0 w 2922419"/>
                <a:gd name="connsiteY4" fmla="*/ 1086556 h 3537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2419" h="3537857">
                  <a:moveTo>
                    <a:pt x="0" y="1086556"/>
                  </a:moveTo>
                  <a:lnTo>
                    <a:pt x="0" y="0"/>
                  </a:lnTo>
                  <a:lnTo>
                    <a:pt x="2922419" y="3537857"/>
                  </a:lnTo>
                  <a:lnTo>
                    <a:pt x="2034657" y="3537857"/>
                  </a:lnTo>
                  <a:lnTo>
                    <a:pt x="0" y="1086556"/>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113"/>
            <p:cNvSpPr/>
            <p:nvPr>
              <p:custDataLst>
                <p:tags r:id="rId5"/>
              </p:custDataLst>
            </p:nvPr>
          </p:nvSpPr>
          <p:spPr>
            <a:xfrm rot="16200000" flipH="1">
              <a:off x="-316637" y="261409"/>
              <a:ext cx="3243671" cy="2730042"/>
            </a:xfrm>
            <a:custGeom>
              <a:avLst/>
              <a:gdLst>
                <a:gd name="connsiteX0" fmla="*/ 0 w 2945074"/>
                <a:gd name="connsiteY0" fmla="*/ 1837104 h 2478727"/>
                <a:gd name="connsiteX1" fmla="*/ 0 w 2945074"/>
                <a:gd name="connsiteY1" fmla="*/ 2478727 h 2478727"/>
                <a:gd name="connsiteX2" fmla="*/ 2034657 w 2945074"/>
                <a:gd name="connsiteY2" fmla="*/ 27426 h 2478727"/>
                <a:gd name="connsiteX3" fmla="*/ 2922419 w 2945074"/>
                <a:gd name="connsiteY3" fmla="*/ 27426 h 2478727"/>
                <a:gd name="connsiteX4" fmla="*/ 2945074 w 2945074"/>
                <a:gd name="connsiteY4" fmla="*/ 0 h 2478727"/>
                <a:gd name="connsiteX5" fmla="*/ 2057421 w 2945074"/>
                <a:gd name="connsiteY5" fmla="*/ 0 h 2478727"/>
                <a:gd name="connsiteX6" fmla="*/ 2034657 w 2945074"/>
                <a:gd name="connsiteY6" fmla="*/ 27425 h 2478727"/>
                <a:gd name="connsiteX7" fmla="*/ 1494870 w 2945074"/>
                <a:gd name="connsiteY7" fmla="*/ 27425 h 2478727"/>
                <a:gd name="connsiteX8" fmla="*/ 0 w 2945074"/>
                <a:gd name="connsiteY8" fmla="*/ 1837104 h 2478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45074" h="2478727">
                  <a:moveTo>
                    <a:pt x="0" y="1837104"/>
                  </a:moveTo>
                  <a:lnTo>
                    <a:pt x="0" y="2478727"/>
                  </a:lnTo>
                  <a:lnTo>
                    <a:pt x="2034657" y="27426"/>
                  </a:lnTo>
                  <a:lnTo>
                    <a:pt x="2922419" y="27426"/>
                  </a:lnTo>
                  <a:lnTo>
                    <a:pt x="2945074" y="0"/>
                  </a:lnTo>
                  <a:lnTo>
                    <a:pt x="2057421" y="0"/>
                  </a:lnTo>
                  <a:lnTo>
                    <a:pt x="2034657" y="27425"/>
                  </a:lnTo>
                  <a:lnTo>
                    <a:pt x="1494870" y="27425"/>
                  </a:lnTo>
                  <a:lnTo>
                    <a:pt x="0" y="1837104"/>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110"/>
            <p:cNvSpPr/>
            <p:nvPr>
              <p:custDataLst>
                <p:tags r:id="rId6"/>
              </p:custDataLst>
            </p:nvPr>
          </p:nvSpPr>
          <p:spPr>
            <a:xfrm rot="5400000">
              <a:off x="220606" y="1758728"/>
              <a:ext cx="2568589" cy="3043831"/>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4"/>
            <p:cNvSpPr/>
            <p:nvPr>
              <p:custDataLst>
                <p:tags r:id="rId7"/>
              </p:custDataLst>
            </p:nvPr>
          </p:nvSpPr>
          <p:spPr>
            <a:xfrm rot="5400000">
              <a:off x="468282" y="-500676"/>
              <a:ext cx="4890069" cy="5891425"/>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96"/>
            <p:cNvSpPr/>
            <p:nvPr>
              <p:custDataLst>
                <p:tags r:id="rId8"/>
              </p:custDataLst>
            </p:nvPr>
          </p:nvSpPr>
          <p:spPr>
            <a:xfrm rot="5400000">
              <a:off x="101907" y="3030559"/>
              <a:ext cx="2575993" cy="2844602"/>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86"/>
            <p:cNvSpPr/>
            <p:nvPr>
              <p:custDataLst>
                <p:tags r:id="rId9"/>
              </p:custDataLst>
            </p:nvPr>
          </p:nvSpPr>
          <p:spPr>
            <a:xfrm rot="5400000">
              <a:off x="115394" y="-147791"/>
              <a:ext cx="1443470" cy="1739055"/>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75"/>
            <p:cNvSpPr/>
            <p:nvPr>
              <p:custDataLst>
                <p:tags r:id="rId10"/>
              </p:custDataLst>
            </p:nvPr>
          </p:nvSpPr>
          <p:spPr>
            <a:xfrm rot="10800000">
              <a:off x="2670218" y="4593"/>
              <a:ext cx="2131180" cy="125895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p:custDataLst>
                <p:tags r:id="rId11"/>
              </p:custDataLst>
            </p:nvPr>
          </p:nvSpPr>
          <p:spPr>
            <a:xfrm rot="254873">
              <a:off x="4444898" y="551681"/>
              <a:ext cx="691341" cy="691341"/>
            </a:xfrm>
            <a:prstGeom prst="diamond">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68"/>
            <p:cNvSpPr/>
            <p:nvPr>
              <p:custDataLst>
                <p:tags r:id="rId12"/>
              </p:custDataLst>
            </p:nvPr>
          </p:nvSpPr>
          <p:spPr>
            <a:xfrm>
              <a:off x="5826315" y="1"/>
              <a:ext cx="1000878" cy="798311"/>
            </a:xfrm>
            <a:custGeom>
              <a:avLst/>
              <a:gdLst>
                <a:gd name="connsiteX0" fmla="*/ 302587 w 1000878"/>
                <a:gd name="connsiteY0" fmla="*/ 0 h 798311"/>
                <a:gd name="connsiteX1" fmla="*/ 712450 w 1000878"/>
                <a:gd name="connsiteY1" fmla="*/ 0 h 798311"/>
                <a:gd name="connsiteX2" fmla="*/ 1000878 w 1000878"/>
                <a:gd name="connsiteY2" fmla="*/ 335992 h 798311"/>
                <a:gd name="connsiteX3" fmla="*/ 462319 w 1000878"/>
                <a:gd name="connsiteY3" fmla="*/ 798311 h 798311"/>
                <a:gd name="connsiteX4" fmla="*/ 0 w 1000878"/>
                <a:gd name="connsiteY4" fmla="*/ 259752 h 798311"/>
                <a:gd name="connsiteX5" fmla="*/ 302587 w 1000878"/>
                <a:gd name="connsiteY5" fmla="*/ 0 h 798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878" h="798311">
                  <a:moveTo>
                    <a:pt x="302587" y="0"/>
                  </a:moveTo>
                  <a:lnTo>
                    <a:pt x="712450" y="0"/>
                  </a:lnTo>
                  <a:lnTo>
                    <a:pt x="1000878" y="335992"/>
                  </a:lnTo>
                  <a:lnTo>
                    <a:pt x="462319" y="798311"/>
                  </a:lnTo>
                  <a:lnTo>
                    <a:pt x="0" y="259752"/>
                  </a:lnTo>
                  <a:lnTo>
                    <a:pt x="302587"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 name="直接连接符 5"/>
          <p:cNvCxnSpPr/>
          <p:nvPr userDrawn="1">
            <p:custDataLst>
              <p:tags r:id="rId13"/>
            </p:custDataLst>
          </p:nvPr>
        </p:nvCxnSpPr>
        <p:spPr>
          <a:xfrm>
            <a:off x="4010386" y="3595323"/>
            <a:ext cx="7410453"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custDataLst>
              <p:tags r:id="rId14"/>
            </p:custDataLst>
          </p:nvPr>
        </p:nvSpPr>
        <p:spPr>
          <a:xfrm>
            <a:off x="3889828" y="2481959"/>
            <a:ext cx="7646805" cy="1005490"/>
          </a:xfrm>
        </p:spPr>
        <p:txBody>
          <a:bodyPr vert="horz" lIns="91440" tIns="45720" rIns="91440" bIns="45720" rtlCol="0" anchor="b" anchorCtr="0">
            <a:normAutofit/>
          </a:bodyPr>
          <a:lstStyle>
            <a:lvl1pPr marL="0" marR="0" algn="ctr" defTabSz="914400" rtl="0" eaLnBrk="1" fontAlgn="auto" latinLnBrk="0" hangingPunct="1">
              <a:lnSpc>
                <a:spcPct val="100000"/>
              </a:lnSpc>
              <a:buNone/>
              <a:defRPr kumimoji="0" lang="zh-CN" altLang="en-US" sz="5400" b="1" i="0" u="none" strike="noStrike" kern="1200" cap="none" spc="600" normalizeH="0" baseline="0" noProof="1" dirty="0">
                <a:solidFill>
                  <a:schemeClr val="bg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单击此处编辑标题</a:t>
            </a:r>
            <a:endParaRPr dirty="0">
              <a:sym typeface="+mn-ea"/>
            </a:endParaRPr>
          </a:p>
        </p:txBody>
      </p:sp>
      <p:sp>
        <p:nvSpPr>
          <p:cNvPr id="3" name="日期占位符 2"/>
          <p:cNvSpPr>
            <a:spLocks noGrp="1"/>
          </p:cNvSpPr>
          <p:nvPr>
            <p:ph type="dt" sz="half" idx="10"/>
            <p:custDataLst>
              <p:tags r:id="rId1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7"/>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
        <p:nvSpPr>
          <p:cNvPr id="18" name="文本占位符 17"/>
          <p:cNvSpPr>
            <a:spLocks noGrp="1"/>
          </p:cNvSpPr>
          <p:nvPr>
            <p:ph type="body" sz="quarter" idx="13" hasCustomPrompt="1"/>
            <p:custDataLst>
              <p:tags r:id="rId18"/>
            </p:custDataLst>
          </p:nvPr>
        </p:nvSpPr>
        <p:spPr>
          <a:xfrm>
            <a:off x="3889375" y="3672718"/>
            <a:ext cx="7646988" cy="1382366"/>
          </a:xfrm>
        </p:spPr>
        <p:txBody>
          <a:bodyPr lIns="91440" tIns="45720" rIns="91440" bIns="45720">
            <a:normAutofit/>
          </a:bodyPr>
          <a:lstStyle>
            <a:lvl1pPr marL="0" indent="0" algn="ctr">
              <a:buNone/>
              <a:defRPr sz="2200">
                <a:solidFill>
                  <a:schemeClr val="bg1"/>
                </a:solidFill>
              </a:defRPr>
            </a:lvl1pPr>
          </a:lstStyle>
          <a:p>
            <a:pPr lvl="0"/>
            <a:r>
              <a:rPr lang="zh-CN" altLang="en-US" dirty="0"/>
              <a:t>单击此处编辑文本</a:t>
            </a:r>
            <a:endParaRPr lang="en-US" altLang="zh-CN" dirty="0"/>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7015" y="-1269"/>
            <a:ext cx="1660214" cy="1617784"/>
            <a:chOff x="-17015" y="1"/>
            <a:chExt cx="1660214" cy="1617784"/>
          </a:xfrm>
        </p:grpSpPr>
        <p:sp>
          <p:nvSpPr>
            <p:cNvPr id="8"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8"/>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userDrawn="1">
            <p:custDataLst>
              <p:tags r:id="rId3"/>
            </p:custDataLst>
          </p:nvPr>
        </p:nvGrpSpPr>
        <p:grpSpPr>
          <a:xfrm rot="10800000">
            <a:off x="10989945" y="5589270"/>
            <a:ext cx="1188085" cy="1250315"/>
            <a:chOff x="-17015" y="1"/>
            <a:chExt cx="1660214" cy="1617784"/>
          </a:xfrm>
        </p:grpSpPr>
        <p:sp>
          <p:nvSpPr>
            <p:cNvPr id="10" name="任意多边形 4"/>
            <p:cNvSpPr/>
            <p:nvPr>
              <p:custDataLst>
                <p:tags r:id="rId4"/>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5"/>
            <p:cNvSpPr/>
            <p:nvPr>
              <p:custDataLst>
                <p:tags r:id="rId5"/>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6"/>
            <p:cNvSpPr/>
            <p:nvPr>
              <p:custDataLst>
                <p:tags r:id="rId6"/>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7"/>
            <p:cNvSpPr/>
            <p:nvPr>
              <p:custDataLst>
                <p:tags r:id="rId7"/>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8"/>
            <p:cNvSpPr/>
            <p:nvPr>
              <p:custDataLst>
                <p:tags r:id="rId8"/>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userDrawn="1">
            <p:custDataLst>
              <p:tags r:id="rId9"/>
            </p:custDataLst>
          </p:nvPr>
        </p:nvGrpSpPr>
        <p:grpSpPr>
          <a:xfrm>
            <a:off x="-17015" y="-1269"/>
            <a:ext cx="1660214" cy="1617784"/>
            <a:chOff x="-17015" y="1"/>
            <a:chExt cx="1660214" cy="1617784"/>
          </a:xfrm>
        </p:grpSpPr>
        <p:sp>
          <p:nvSpPr>
            <p:cNvPr id="16" name="任意多边形 4"/>
            <p:cNvSpPr/>
            <p:nvPr>
              <p:custDataLst>
                <p:tags r:id="rId10"/>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5"/>
            <p:cNvSpPr/>
            <p:nvPr>
              <p:custDataLst>
                <p:tags r:id="rId11"/>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6"/>
            <p:cNvSpPr/>
            <p:nvPr>
              <p:custDataLst>
                <p:tags r:id="rId12"/>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7"/>
            <p:cNvSpPr/>
            <p:nvPr>
              <p:custDataLst>
                <p:tags r:id="rId13"/>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8"/>
            <p:cNvSpPr/>
            <p:nvPr>
              <p:custDataLst>
                <p:tags r:id="rId14"/>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hasCustomPrompt="1"/>
            <p:custDataLst>
              <p:tags r:id="rId15"/>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6"/>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7"/>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8"/>
            </p:custDataLst>
          </p:nvPr>
        </p:nvSpPr>
        <p:spPr/>
        <p:txBody>
          <a:bodyPr/>
          <a:lstStyle/>
          <a:p>
            <a:endParaRPr lang="zh-CN" altLang="en-US" dirty="0"/>
          </a:p>
        </p:txBody>
      </p:sp>
      <p:sp>
        <p:nvSpPr>
          <p:cNvPr id="5" name="灯片编号占位符 4"/>
          <p:cNvSpPr>
            <a:spLocks noGrp="1"/>
          </p:cNvSpPr>
          <p:nvPr>
            <p:ph type="sldNum" sz="quarter" idx="12"/>
            <p:custDataLst>
              <p:tags r:id="rId19"/>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5" y="365125"/>
            <a:ext cx="1529316" cy="5811838"/>
          </a:xfrm>
        </p:spPr>
        <p:txBody>
          <a:bodyPr vert="eaVert">
            <a:normAutofit/>
          </a:bodyPr>
          <a:lstStyle>
            <a:lvl1pPr>
              <a:defRPr sz="27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1" y="365125"/>
            <a:ext cx="8879959"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rot="10800000">
            <a:off x="10989945" y="5589270"/>
            <a:ext cx="1188085" cy="1250315"/>
            <a:chOff x="-17015" y="1"/>
            <a:chExt cx="1660214" cy="1617784"/>
          </a:xfrm>
        </p:grpSpPr>
        <p:sp>
          <p:nvSpPr>
            <p:cNvPr id="16"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userDrawn="1">
            <p:custDataLst>
              <p:tags r:id="rId8"/>
            </p:custDataLst>
          </p:nvPr>
        </p:nvSpPr>
        <p:spPr>
          <a:xfrm>
            <a:off x="6985" y="-2032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9"/>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17015" y="-1269"/>
            <a:ext cx="1660214" cy="1617784"/>
            <a:chOff x="-17015" y="1"/>
            <a:chExt cx="1660214" cy="1617784"/>
          </a:xfrm>
        </p:grpSpPr>
        <p:sp>
          <p:nvSpPr>
            <p:cNvPr id="11"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userDrawn="1">
            <p:custDataLst>
              <p:tags r:id="rId8"/>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22" name="组合 21"/>
          <p:cNvGrpSpPr/>
          <p:nvPr userDrawn="1">
            <p:custDataLst>
              <p:tags r:id="rId9"/>
            </p:custDataLst>
          </p:nvPr>
        </p:nvGrpSpPr>
        <p:grpSpPr>
          <a:xfrm>
            <a:off x="1515" y="5360"/>
            <a:ext cx="1660214" cy="1617784"/>
            <a:chOff x="-17015" y="1"/>
            <a:chExt cx="1660214" cy="1617784"/>
          </a:xfrm>
        </p:grpSpPr>
        <p:sp>
          <p:nvSpPr>
            <p:cNvPr id="23" name="任意多边形 4"/>
            <p:cNvSpPr/>
            <p:nvPr>
              <p:custDataLst>
                <p:tags r:id="rId10"/>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5"/>
            <p:cNvSpPr/>
            <p:nvPr>
              <p:custDataLst>
                <p:tags r:id="rId11"/>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6"/>
            <p:cNvSpPr/>
            <p:nvPr>
              <p:custDataLst>
                <p:tags r:id="rId12"/>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7"/>
            <p:cNvSpPr/>
            <p:nvPr>
              <p:custDataLst>
                <p:tags r:id="rId13"/>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8"/>
            <p:cNvSpPr/>
            <p:nvPr>
              <p:custDataLst>
                <p:tags r:id="rId14"/>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15"/>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7"/>
            </p:custDataLst>
          </p:nvPr>
        </p:nvSpPr>
        <p:spPr/>
        <p:txBody>
          <a:bodyPr/>
          <a:lstStyle/>
          <a:p>
            <a:endParaRPr lang="zh-CN" altLang="en-US" dirty="0"/>
          </a:p>
        </p:txBody>
      </p:sp>
      <p:sp>
        <p:nvSpPr>
          <p:cNvPr id="5" name="灯片编号占位符 4"/>
          <p:cNvSpPr>
            <a:spLocks noGrp="1"/>
          </p:cNvSpPr>
          <p:nvPr>
            <p:ph type="sldNum" sz="quarter" idx="12"/>
            <p:custDataLst>
              <p:tags r:id="rId18"/>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9"/>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20"/>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17015" y="-1269"/>
            <a:ext cx="1660214" cy="1617784"/>
            <a:chOff x="-17015" y="1"/>
            <a:chExt cx="1660214" cy="1617784"/>
          </a:xfrm>
        </p:grpSpPr>
        <p:sp>
          <p:nvSpPr>
            <p:cNvPr id="11"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userDrawn="1">
            <p:custDataLst>
              <p:tags r:id="rId8"/>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9"/>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rot="10800000">
            <a:off x="10989945" y="5589270"/>
            <a:ext cx="1188085" cy="1250315"/>
            <a:chOff x="-17015" y="1"/>
            <a:chExt cx="1660214" cy="1617784"/>
          </a:xfrm>
        </p:grpSpPr>
        <p:sp>
          <p:nvSpPr>
            <p:cNvPr id="12"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userDrawn="1">
            <p:custDataLst>
              <p:tags r:id="rId8"/>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3940" y="-1269"/>
            <a:ext cx="1660214" cy="1617784"/>
            <a:chOff x="-17015" y="1"/>
            <a:chExt cx="1660214" cy="1617784"/>
          </a:xfrm>
        </p:grpSpPr>
        <p:sp>
          <p:nvSpPr>
            <p:cNvPr id="9"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userDrawn="1">
            <p:custDataLst>
              <p:tags r:id="rId8"/>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2" Type="http://schemas.openxmlformats.org/officeDocument/2006/relationships/theme" Target="../theme/theme1.xml"/><Relationship Id="rId61" Type="http://schemas.openxmlformats.org/officeDocument/2006/relationships/tags" Target="../tags/tag3.xml"/><Relationship Id="rId60" Type="http://schemas.openxmlformats.org/officeDocument/2006/relationships/tags" Target="../tags/tag2.xml"/><Relationship Id="rId6" Type="http://schemas.openxmlformats.org/officeDocument/2006/relationships/slideLayout" Target="../slideLayouts/slideLayout6.xml"/><Relationship Id="rId59" Type="http://schemas.openxmlformats.org/officeDocument/2006/relationships/tags" Target="../tags/tag1.xml"/><Relationship Id="rId58" Type="http://schemas.openxmlformats.org/officeDocument/2006/relationships/slideLayout" Target="../slideLayouts/slideLayout58.xml"/><Relationship Id="rId57" Type="http://schemas.openxmlformats.org/officeDocument/2006/relationships/slideLayout" Target="../slideLayouts/slideLayout57.xml"/><Relationship Id="rId56" Type="http://schemas.openxmlformats.org/officeDocument/2006/relationships/slideLayout" Target="../slideLayouts/slideLayout56.xml"/><Relationship Id="rId55" Type="http://schemas.openxmlformats.org/officeDocument/2006/relationships/slideLayout" Target="../slideLayouts/slideLayout55.xml"/><Relationship Id="rId54" Type="http://schemas.openxmlformats.org/officeDocument/2006/relationships/slideLayout" Target="../slideLayouts/slideLayout54.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67.xml"/><Relationship Id="rId8" Type="http://schemas.openxmlformats.org/officeDocument/2006/relationships/slideLayout" Target="../slideLayouts/slideLayout66.xml"/><Relationship Id="rId7" Type="http://schemas.openxmlformats.org/officeDocument/2006/relationships/slideLayout" Target="../slideLayouts/slideLayout65.xml"/><Relationship Id="rId6" Type="http://schemas.openxmlformats.org/officeDocument/2006/relationships/slideLayout" Target="../slideLayouts/slideLayout64.xml"/><Relationship Id="rId5" Type="http://schemas.openxmlformats.org/officeDocument/2006/relationships/slideLayout" Target="../slideLayouts/slideLayout63.xml"/><Relationship Id="rId4" Type="http://schemas.openxmlformats.org/officeDocument/2006/relationships/slideLayout" Target="../slideLayouts/slideLayout62.xml"/><Relationship Id="rId3" Type="http://schemas.openxmlformats.org/officeDocument/2006/relationships/slideLayout" Target="../slideLayouts/slideLayout61.xml"/><Relationship Id="rId25" Type="http://schemas.openxmlformats.org/officeDocument/2006/relationships/theme" Target="../theme/theme2.xml"/><Relationship Id="rId24" Type="http://schemas.openxmlformats.org/officeDocument/2006/relationships/tags" Target="../tags/tag193.xml"/><Relationship Id="rId23" Type="http://schemas.openxmlformats.org/officeDocument/2006/relationships/tags" Target="../tags/tag192.xml"/><Relationship Id="rId22" Type="http://schemas.openxmlformats.org/officeDocument/2006/relationships/tags" Target="../tags/tag191.xml"/><Relationship Id="rId21" Type="http://schemas.openxmlformats.org/officeDocument/2006/relationships/tags" Target="../tags/tag190.xml"/><Relationship Id="rId20" Type="http://schemas.openxmlformats.org/officeDocument/2006/relationships/tags" Target="../tags/tag189.xml"/><Relationship Id="rId2" Type="http://schemas.openxmlformats.org/officeDocument/2006/relationships/slideLayout" Target="../slideLayouts/slideLayout60.xml"/><Relationship Id="rId19" Type="http://schemas.openxmlformats.org/officeDocument/2006/relationships/tags" Target="../tags/tag188.xml"/><Relationship Id="rId18" Type="http://schemas.openxmlformats.org/officeDocument/2006/relationships/slideLayout" Target="../slideLayouts/slideLayout76.xml"/><Relationship Id="rId17" Type="http://schemas.openxmlformats.org/officeDocument/2006/relationships/slideLayout" Target="../slideLayouts/slideLayout75.xml"/><Relationship Id="rId16" Type="http://schemas.openxmlformats.org/officeDocument/2006/relationships/slideLayout" Target="../slideLayouts/slideLayout74.xml"/><Relationship Id="rId15" Type="http://schemas.openxmlformats.org/officeDocument/2006/relationships/slideLayout" Target="../slideLayouts/slideLayout73.xml"/><Relationship Id="rId14" Type="http://schemas.openxmlformats.org/officeDocument/2006/relationships/slideLayout" Target="../slideLayouts/slideLayout72.xml"/><Relationship Id="rId13" Type="http://schemas.openxmlformats.org/officeDocument/2006/relationships/slideLayout" Target="../slideLayouts/slideLayout71.xml"/><Relationship Id="rId12" Type="http://schemas.openxmlformats.org/officeDocument/2006/relationships/slideLayout" Target="../slideLayouts/slideLayout70.xml"/><Relationship Id="rId11" Type="http://schemas.openxmlformats.org/officeDocument/2006/relationships/slideLayout" Target="../slideLayouts/slideLayout69.xml"/><Relationship Id="rId10" Type="http://schemas.openxmlformats.org/officeDocument/2006/relationships/slideLayout" Target="../slideLayouts/slideLayout68.xml"/><Relationship Id="rId1" Type="http://schemas.openxmlformats.org/officeDocument/2006/relationships/slideLayout" Target="../slideLayouts/slideLayout59.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85.xml"/><Relationship Id="rId8" Type="http://schemas.openxmlformats.org/officeDocument/2006/relationships/slideLayout" Target="../slideLayouts/slideLayout84.xml"/><Relationship Id="rId7" Type="http://schemas.openxmlformats.org/officeDocument/2006/relationships/slideLayout" Target="../slideLayouts/slideLayout83.xml"/><Relationship Id="rId6" Type="http://schemas.openxmlformats.org/officeDocument/2006/relationships/slideLayout" Target="../slideLayouts/slideLayout82.xml"/><Relationship Id="rId5" Type="http://schemas.openxmlformats.org/officeDocument/2006/relationships/slideLayout" Target="../slideLayouts/slideLayout81.xml"/><Relationship Id="rId4" Type="http://schemas.openxmlformats.org/officeDocument/2006/relationships/slideLayout" Target="../slideLayouts/slideLayout80.xml"/><Relationship Id="rId3" Type="http://schemas.openxmlformats.org/officeDocument/2006/relationships/slideLayout" Target="../slideLayouts/slideLayout79.xml"/><Relationship Id="rId25" Type="http://schemas.openxmlformats.org/officeDocument/2006/relationships/theme" Target="../theme/theme3.xml"/><Relationship Id="rId24" Type="http://schemas.openxmlformats.org/officeDocument/2006/relationships/tags" Target="../tags/tag383.xml"/><Relationship Id="rId23" Type="http://schemas.openxmlformats.org/officeDocument/2006/relationships/tags" Target="../tags/tag382.xml"/><Relationship Id="rId22" Type="http://schemas.openxmlformats.org/officeDocument/2006/relationships/tags" Target="../tags/tag381.xml"/><Relationship Id="rId21" Type="http://schemas.openxmlformats.org/officeDocument/2006/relationships/tags" Target="../tags/tag380.xml"/><Relationship Id="rId20" Type="http://schemas.openxmlformats.org/officeDocument/2006/relationships/tags" Target="../tags/tag379.xml"/><Relationship Id="rId2" Type="http://schemas.openxmlformats.org/officeDocument/2006/relationships/slideLayout" Target="../slideLayouts/slideLayout78.xml"/><Relationship Id="rId19" Type="http://schemas.openxmlformats.org/officeDocument/2006/relationships/tags" Target="../tags/tag378.xml"/><Relationship Id="rId18" Type="http://schemas.openxmlformats.org/officeDocument/2006/relationships/slideLayout" Target="../slideLayouts/slideLayout94.xml"/><Relationship Id="rId17" Type="http://schemas.openxmlformats.org/officeDocument/2006/relationships/slideLayout" Target="../slideLayouts/slideLayout93.xml"/><Relationship Id="rId16" Type="http://schemas.openxmlformats.org/officeDocument/2006/relationships/slideLayout" Target="../slideLayouts/slideLayout92.xml"/><Relationship Id="rId15" Type="http://schemas.openxmlformats.org/officeDocument/2006/relationships/slideLayout" Target="../slideLayouts/slideLayout91.xml"/><Relationship Id="rId14" Type="http://schemas.openxmlformats.org/officeDocument/2006/relationships/slideLayout" Target="../slideLayouts/slideLayout90.xml"/><Relationship Id="rId13" Type="http://schemas.openxmlformats.org/officeDocument/2006/relationships/slideLayout" Target="../slideLayouts/slideLayout89.xml"/><Relationship Id="rId12" Type="http://schemas.openxmlformats.org/officeDocument/2006/relationships/slideLayout" Target="../slideLayouts/slideLayout88.xml"/><Relationship Id="rId11" Type="http://schemas.openxmlformats.org/officeDocument/2006/relationships/slideLayout" Target="../slideLayouts/slideLayout87.xml"/><Relationship Id="rId10" Type="http://schemas.openxmlformats.org/officeDocument/2006/relationships/slideLayout" Target="../slideLayouts/slideLayout86.xml"/><Relationship Id="rId1" Type="http://schemas.openxmlformats.org/officeDocument/2006/relationships/slideLayout" Target="../slideLayouts/slideLayout7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59"/>
            </p:custDataLst>
          </p:nvPr>
        </p:nvSpPr>
        <p:spPr>
          <a:xfrm>
            <a:off x="838200" y="365127"/>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60"/>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normAutofit/>
          </a:bodyPr>
          <a:lstStyle>
            <a:lvl1pPr algn="l">
              <a:defRPr sz="9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normAutofit/>
          </a:bodyP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250045" y="6384292"/>
            <a:ext cx="2743200" cy="365125"/>
          </a:xfrm>
          <a:prstGeom prst="rect">
            <a:avLst/>
          </a:prstGeom>
        </p:spPr>
        <p:txBody>
          <a:bodyPr vert="horz" lIns="91440" tIns="45720" rIns="91440" bIns="45720" rtlCol="0" anchor="ctr">
            <a:normAutofit/>
          </a:bodyPr>
          <a:lstStyle>
            <a:lvl1pPr algn="r">
              <a:defRPr sz="900">
                <a:solidFill>
                  <a:schemeClr val="tx1">
                    <a:tint val="75000"/>
                  </a:schemeClr>
                </a:solidFill>
              </a:defRPr>
            </a:lvl1pPr>
          </a:lstStyle>
          <a:p>
            <a:fld id="{49AE70B2-8BF9-45C0-BB95-33D1B9D3A854}" type="slidenum">
              <a:rPr lang="zh-CN" altLang="en-US" smtClean="0"/>
            </a:fld>
            <a:r>
              <a:rPr lang="zh-CN" altLang="en-US"/>
              <a:t>  </a:t>
            </a:r>
            <a:r>
              <a:rPr lang="en-US" altLang="zh-CN"/>
              <a:t>/4</a:t>
            </a:r>
            <a:endParaRPr lang="en-US" altLang="zh-CN"/>
          </a:p>
        </p:txBody>
      </p:sp>
      <p:sp>
        <p:nvSpPr>
          <p:cNvPr id="7" name="KSO_TEMPLATE" hidden="1"/>
          <p:cNvSpPr/>
          <p:nvPr userDrawn="1">
            <p:custDataLst>
              <p:tags r:id="rId6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Lst>
  <p:hf hdr="0" ftr="0" dt="0"/>
  <p:txStyles>
    <p:titleStyle>
      <a:lvl1pPr algn="l" defTabSz="685800" rtl="0" eaLnBrk="1" latinLnBrk="0" hangingPunct="1">
        <a:lnSpc>
          <a:spcPct val="90000"/>
        </a:lnSpc>
        <a:spcBef>
          <a:spcPct val="0"/>
        </a:spcBef>
        <a:buNone/>
        <a:defRPr sz="4050" b="1" kern="1200">
          <a:solidFill>
            <a:schemeClr val="tx1">
              <a:lumMod val="65000"/>
              <a:lumOff val="35000"/>
            </a:schemeClr>
          </a:solidFill>
          <a:effectLst/>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lumMod val="75000"/>
              <a:lumOff val="2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100" kern="1200">
          <a:solidFill>
            <a:schemeClr val="tx1">
              <a:lumMod val="65000"/>
              <a:lumOff val="35000"/>
            </a:schemeClr>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500" kern="1200">
          <a:solidFill>
            <a:schemeClr val="tx1">
              <a:lumMod val="65000"/>
              <a:lumOff val="35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65000"/>
              <a:lumOff val="3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 id="2147483719" r:id="rId12"/>
    <p:sldLayoutId id="2147483720" r:id="rId13"/>
    <p:sldLayoutId id="2147483721" r:id="rId14"/>
    <p:sldLayoutId id="2147483722" r:id="rId15"/>
    <p:sldLayoutId id="2147483723" r:id="rId16"/>
    <p:sldLayoutId id="2147483724" r:id="rId17"/>
    <p:sldLayoutId id="2147483725"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 id="2147483743" r:id="rId17"/>
    <p:sldLayoutId id="2147483744"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59.xml"/><Relationship Id="rId2" Type="http://schemas.openxmlformats.org/officeDocument/2006/relationships/tags" Target="../tags/tag385.xml"/><Relationship Id="rId1" Type="http://schemas.openxmlformats.org/officeDocument/2006/relationships/tags" Target="../tags/tag384.xml"/></Relationships>
</file>

<file path=ppt/slides/_rels/slide10.xml.rels><?xml version="1.0" encoding="UTF-8" standalone="yes"?>
<Relationships xmlns="http://schemas.openxmlformats.org/package/2006/relationships"><Relationship Id="rId9" Type="http://schemas.openxmlformats.org/officeDocument/2006/relationships/tags" Target="../tags/tag465.xml"/><Relationship Id="rId8" Type="http://schemas.openxmlformats.org/officeDocument/2006/relationships/tags" Target="../tags/tag464.xml"/><Relationship Id="rId7" Type="http://schemas.openxmlformats.org/officeDocument/2006/relationships/tags" Target="../tags/tag463.xml"/><Relationship Id="rId6" Type="http://schemas.openxmlformats.org/officeDocument/2006/relationships/tags" Target="../tags/tag462.xml"/><Relationship Id="rId5" Type="http://schemas.openxmlformats.org/officeDocument/2006/relationships/tags" Target="../tags/tag461.xml"/><Relationship Id="rId4" Type="http://schemas.openxmlformats.org/officeDocument/2006/relationships/tags" Target="../tags/tag460.xml"/><Relationship Id="rId3" Type="http://schemas.openxmlformats.org/officeDocument/2006/relationships/tags" Target="../tags/tag459.xml"/><Relationship Id="rId2" Type="http://schemas.openxmlformats.org/officeDocument/2006/relationships/tags" Target="../tags/tag458.xml"/><Relationship Id="rId11" Type="http://schemas.openxmlformats.org/officeDocument/2006/relationships/notesSlide" Target="../notesSlides/notesSlide8.xml"/><Relationship Id="rId10" Type="http://schemas.openxmlformats.org/officeDocument/2006/relationships/slideLayout" Target="../slideLayouts/slideLayout65.xml"/><Relationship Id="rId1" Type="http://schemas.openxmlformats.org/officeDocument/2006/relationships/tags" Target="../tags/tag457.xml"/></Relationships>
</file>

<file path=ppt/slides/_rels/slide11.xml.rels><?xml version="1.0" encoding="UTF-8" standalone="yes"?>
<Relationships xmlns="http://schemas.openxmlformats.org/package/2006/relationships"><Relationship Id="rId9" Type="http://schemas.openxmlformats.org/officeDocument/2006/relationships/tags" Target="../tags/tag474.xml"/><Relationship Id="rId8" Type="http://schemas.openxmlformats.org/officeDocument/2006/relationships/tags" Target="../tags/tag473.xml"/><Relationship Id="rId7" Type="http://schemas.openxmlformats.org/officeDocument/2006/relationships/tags" Target="../tags/tag472.xml"/><Relationship Id="rId6" Type="http://schemas.openxmlformats.org/officeDocument/2006/relationships/tags" Target="../tags/tag471.xml"/><Relationship Id="rId5" Type="http://schemas.openxmlformats.org/officeDocument/2006/relationships/tags" Target="../tags/tag470.xml"/><Relationship Id="rId4" Type="http://schemas.openxmlformats.org/officeDocument/2006/relationships/tags" Target="../tags/tag469.xml"/><Relationship Id="rId3" Type="http://schemas.openxmlformats.org/officeDocument/2006/relationships/tags" Target="../tags/tag468.xml"/><Relationship Id="rId2" Type="http://schemas.openxmlformats.org/officeDocument/2006/relationships/tags" Target="../tags/tag467.xml"/><Relationship Id="rId11" Type="http://schemas.openxmlformats.org/officeDocument/2006/relationships/notesSlide" Target="../notesSlides/notesSlide9.xml"/><Relationship Id="rId10" Type="http://schemas.openxmlformats.org/officeDocument/2006/relationships/slideLayout" Target="../slideLayouts/slideLayout65.xml"/><Relationship Id="rId1" Type="http://schemas.openxmlformats.org/officeDocument/2006/relationships/tags" Target="../tags/tag466.xml"/></Relationships>
</file>

<file path=ppt/slides/_rels/slide12.xml.rels><?xml version="1.0" encoding="UTF-8" standalone="yes"?>
<Relationships xmlns="http://schemas.openxmlformats.org/package/2006/relationships"><Relationship Id="rId9" Type="http://schemas.openxmlformats.org/officeDocument/2006/relationships/tags" Target="../tags/tag483.xml"/><Relationship Id="rId8" Type="http://schemas.openxmlformats.org/officeDocument/2006/relationships/tags" Target="../tags/tag482.xml"/><Relationship Id="rId7" Type="http://schemas.openxmlformats.org/officeDocument/2006/relationships/tags" Target="../tags/tag481.xml"/><Relationship Id="rId6" Type="http://schemas.openxmlformats.org/officeDocument/2006/relationships/tags" Target="../tags/tag480.xml"/><Relationship Id="rId5" Type="http://schemas.openxmlformats.org/officeDocument/2006/relationships/tags" Target="../tags/tag479.xml"/><Relationship Id="rId4" Type="http://schemas.openxmlformats.org/officeDocument/2006/relationships/tags" Target="../tags/tag478.xml"/><Relationship Id="rId3" Type="http://schemas.openxmlformats.org/officeDocument/2006/relationships/tags" Target="../tags/tag477.xml"/><Relationship Id="rId2" Type="http://schemas.openxmlformats.org/officeDocument/2006/relationships/tags" Target="../tags/tag476.xml"/><Relationship Id="rId13" Type="http://schemas.openxmlformats.org/officeDocument/2006/relationships/notesSlide" Target="../notesSlides/notesSlide10.xml"/><Relationship Id="rId12" Type="http://schemas.openxmlformats.org/officeDocument/2006/relationships/slideLayout" Target="../slideLayouts/slideLayout65.xml"/><Relationship Id="rId11" Type="http://schemas.openxmlformats.org/officeDocument/2006/relationships/tags" Target="../tags/tag484.xml"/><Relationship Id="rId10" Type="http://schemas.openxmlformats.org/officeDocument/2006/relationships/image" Target="../media/image8.png"/><Relationship Id="rId1" Type="http://schemas.openxmlformats.org/officeDocument/2006/relationships/tags" Target="../tags/tag475.xml"/></Relationships>
</file>

<file path=ppt/slides/_rels/slide13.xml.rels><?xml version="1.0" encoding="UTF-8" standalone="yes"?>
<Relationships xmlns="http://schemas.openxmlformats.org/package/2006/relationships"><Relationship Id="rId9" Type="http://schemas.openxmlformats.org/officeDocument/2006/relationships/tags" Target="../tags/tag493.xml"/><Relationship Id="rId8" Type="http://schemas.openxmlformats.org/officeDocument/2006/relationships/tags" Target="../tags/tag492.xml"/><Relationship Id="rId7" Type="http://schemas.openxmlformats.org/officeDocument/2006/relationships/tags" Target="../tags/tag491.xml"/><Relationship Id="rId6" Type="http://schemas.openxmlformats.org/officeDocument/2006/relationships/tags" Target="../tags/tag490.xml"/><Relationship Id="rId5" Type="http://schemas.openxmlformats.org/officeDocument/2006/relationships/tags" Target="../tags/tag489.xml"/><Relationship Id="rId4" Type="http://schemas.openxmlformats.org/officeDocument/2006/relationships/tags" Target="../tags/tag488.xml"/><Relationship Id="rId3" Type="http://schemas.openxmlformats.org/officeDocument/2006/relationships/tags" Target="../tags/tag487.xml"/><Relationship Id="rId2" Type="http://schemas.openxmlformats.org/officeDocument/2006/relationships/tags" Target="../tags/tag486.xml"/><Relationship Id="rId13" Type="http://schemas.openxmlformats.org/officeDocument/2006/relationships/notesSlide" Target="../notesSlides/notesSlide11.xml"/><Relationship Id="rId12" Type="http://schemas.openxmlformats.org/officeDocument/2006/relationships/slideLayout" Target="../slideLayouts/slideLayout65.xml"/><Relationship Id="rId11" Type="http://schemas.openxmlformats.org/officeDocument/2006/relationships/tags" Target="../tags/tag494.xml"/><Relationship Id="rId10" Type="http://schemas.openxmlformats.org/officeDocument/2006/relationships/image" Target="../media/image9.png"/><Relationship Id="rId1" Type="http://schemas.openxmlformats.org/officeDocument/2006/relationships/tags" Target="../tags/tag485.xml"/></Relationships>
</file>

<file path=ppt/slides/_rels/slide14.xml.rels><?xml version="1.0" encoding="UTF-8" standalone="yes"?>
<Relationships xmlns="http://schemas.openxmlformats.org/package/2006/relationships"><Relationship Id="rId9" Type="http://schemas.openxmlformats.org/officeDocument/2006/relationships/tags" Target="../tags/tag503.xml"/><Relationship Id="rId8" Type="http://schemas.openxmlformats.org/officeDocument/2006/relationships/tags" Target="../tags/tag502.xml"/><Relationship Id="rId7" Type="http://schemas.openxmlformats.org/officeDocument/2006/relationships/tags" Target="../tags/tag501.xml"/><Relationship Id="rId6" Type="http://schemas.openxmlformats.org/officeDocument/2006/relationships/tags" Target="../tags/tag500.xml"/><Relationship Id="rId5" Type="http://schemas.openxmlformats.org/officeDocument/2006/relationships/tags" Target="../tags/tag499.xml"/><Relationship Id="rId4" Type="http://schemas.openxmlformats.org/officeDocument/2006/relationships/tags" Target="../tags/tag498.xml"/><Relationship Id="rId3" Type="http://schemas.openxmlformats.org/officeDocument/2006/relationships/tags" Target="../tags/tag497.xml"/><Relationship Id="rId2" Type="http://schemas.openxmlformats.org/officeDocument/2006/relationships/tags" Target="../tags/tag496.xml"/><Relationship Id="rId13" Type="http://schemas.openxmlformats.org/officeDocument/2006/relationships/notesSlide" Target="../notesSlides/notesSlide12.xml"/><Relationship Id="rId12" Type="http://schemas.openxmlformats.org/officeDocument/2006/relationships/slideLayout" Target="../slideLayouts/slideLayout65.xml"/><Relationship Id="rId11" Type="http://schemas.openxmlformats.org/officeDocument/2006/relationships/tags" Target="../tags/tag504.xml"/><Relationship Id="rId10" Type="http://schemas.openxmlformats.org/officeDocument/2006/relationships/image" Target="../media/image10.png"/><Relationship Id="rId1" Type="http://schemas.openxmlformats.org/officeDocument/2006/relationships/tags" Target="../tags/tag495.xml"/></Relationships>
</file>

<file path=ppt/slides/_rels/slide15.xml.rels><?xml version="1.0" encoding="UTF-8" standalone="yes"?>
<Relationships xmlns="http://schemas.openxmlformats.org/package/2006/relationships"><Relationship Id="rId9" Type="http://schemas.openxmlformats.org/officeDocument/2006/relationships/tags" Target="../tags/tag513.xml"/><Relationship Id="rId8" Type="http://schemas.openxmlformats.org/officeDocument/2006/relationships/tags" Target="../tags/tag512.xml"/><Relationship Id="rId7" Type="http://schemas.openxmlformats.org/officeDocument/2006/relationships/tags" Target="../tags/tag511.xml"/><Relationship Id="rId6" Type="http://schemas.openxmlformats.org/officeDocument/2006/relationships/tags" Target="../tags/tag510.xml"/><Relationship Id="rId5" Type="http://schemas.openxmlformats.org/officeDocument/2006/relationships/tags" Target="../tags/tag509.xml"/><Relationship Id="rId4" Type="http://schemas.openxmlformats.org/officeDocument/2006/relationships/tags" Target="../tags/tag508.xml"/><Relationship Id="rId3" Type="http://schemas.openxmlformats.org/officeDocument/2006/relationships/tags" Target="../tags/tag507.xml"/><Relationship Id="rId2" Type="http://schemas.openxmlformats.org/officeDocument/2006/relationships/tags" Target="../tags/tag506.xml"/><Relationship Id="rId11" Type="http://schemas.openxmlformats.org/officeDocument/2006/relationships/notesSlide" Target="../notesSlides/notesSlide13.xml"/><Relationship Id="rId10" Type="http://schemas.openxmlformats.org/officeDocument/2006/relationships/slideLayout" Target="../slideLayouts/slideLayout65.xml"/><Relationship Id="rId1" Type="http://schemas.openxmlformats.org/officeDocument/2006/relationships/tags" Target="../tags/tag505.xml"/></Relationships>
</file>

<file path=ppt/slides/_rels/slide16.xml.rels><?xml version="1.0" encoding="UTF-8" standalone="yes"?>
<Relationships xmlns="http://schemas.openxmlformats.org/package/2006/relationships"><Relationship Id="rId9" Type="http://schemas.openxmlformats.org/officeDocument/2006/relationships/tags" Target="../tags/tag522.xml"/><Relationship Id="rId8" Type="http://schemas.openxmlformats.org/officeDocument/2006/relationships/tags" Target="../tags/tag521.xml"/><Relationship Id="rId7" Type="http://schemas.openxmlformats.org/officeDocument/2006/relationships/tags" Target="../tags/tag520.xml"/><Relationship Id="rId6" Type="http://schemas.openxmlformats.org/officeDocument/2006/relationships/tags" Target="../tags/tag519.xml"/><Relationship Id="rId5" Type="http://schemas.openxmlformats.org/officeDocument/2006/relationships/tags" Target="../tags/tag518.xml"/><Relationship Id="rId4" Type="http://schemas.openxmlformats.org/officeDocument/2006/relationships/tags" Target="../tags/tag517.xml"/><Relationship Id="rId3" Type="http://schemas.openxmlformats.org/officeDocument/2006/relationships/tags" Target="../tags/tag516.xml"/><Relationship Id="rId2" Type="http://schemas.openxmlformats.org/officeDocument/2006/relationships/tags" Target="../tags/tag515.xml"/><Relationship Id="rId13" Type="http://schemas.openxmlformats.org/officeDocument/2006/relationships/notesSlide" Target="../notesSlides/notesSlide14.xml"/><Relationship Id="rId12" Type="http://schemas.openxmlformats.org/officeDocument/2006/relationships/slideLayout" Target="../slideLayouts/slideLayout65.xml"/><Relationship Id="rId11" Type="http://schemas.openxmlformats.org/officeDocument/2006/relationships/tags" Target="../tags/tag523.xml"/><Relationship Id="rId10" Type="http://schemas.openxmlformats.org/officeDocument/2006/relationships/image" Target="../media/image11.png"/><Relationship Id="rId1" Type="http://schemas.openxmlformats.org/officeDocument/2006/relationships/tags" Target="../tags/tag514.xml"/></Relationships>
</file>

<file path=ppt/slides/_rels/slide17.xml.rels><?xml version="1.0" encoding="UTF-8" standalone="yes"?>
<Relationships xmlns="http://schemas.openxmlformats.org/package/2006/relationships"><Relationship Id="rId9" Type="http://schemas.openxmlformats.org/officeDocument/2006/relationships/tags" Target="../tags/tag532.xml"/><Relationship Id="rId8" Type="http://schemas.openxmlformats.org/officeDocument/2006/relationships/tags" Target="../tags/tag531.xml"/><Relationship Id="rId7" Type="http://schemas.openxmlformats.org/officeDocument/2006/relationships/tags" Target="../tags/tag530.xml"/><Relationship Id="rId6" Type="http://schemas.openxmlformats.org/officeDocument/2006/relationships/tags" Target="../tags/tag529.xml"/><Relationship Id="rId5" Type="http://schemas.openxmlformats.org/officeDocument/2006/relationships/tags" Target="../tags/tag528.xml"/><Relationship Id="rId4" Type="http://schemas.openxmlformats.org/officeDocument/2006/relationships/tags" Target="../tags/tag527.xml"/><Relationship Id="rId3" Type="http://schemas.openxmlformats.org/officeDocument/2006/relationships/tags" Target="../tags/tag526.xml"/><Relationship Id="rId2" Type="http://schemas.openxmlformats.org/officeDocument/2006/relationships/tags" Target="../tags/tag525.xml"/><Relationship Id="rId14" Type="http://schemas.openxmlformats.org/officeDocument/2006/relationships/slideLayout" Target="../slideLayouts/slideLayout83.xml"/><Relationship Id="rId13" Type="http://schemas.openxmlformats.org/officeDocument/2006/relationships/tags" Target="../tags/tag535.xml"/><Relationship Id="rId12" Type="http://schemas.openxmlformats.org/officeDocument/2006/relationships/tags" Target="../tags/tag534.xml"/><Relationship Id="rId11" Type="http://schemas.openxmlformats.org/officeDocument/2006/relationships/tags" Target="../tags/tag533.xml"/><Relationship Id="rId10" Type="http://schemas.openxmlformats.org/officeDocument/2006/relationships/image" Target="../media/image6.jpeg"/><Relationship Id="rId1" Type="http://schemas.openxmlformats.org/officeDocument/2006/relationships/tags" Target="../tags/tag524.xml"/></Relationships>
</file>

<file path=ppt/slides/_rels/slide18.xml.rels><?xml version="1.0" encoding="UTF-8" standalone="yes"?>
<Relationships xmlns="http://schemas.openxmlformats.org/package/2006/relationships"><Relationship Id="rId9" Type="http://schemas.openxmlformats.org/officeDocument/2006/relationships/tags" Target="../tags/tag544.xml"/><Relationship Id="rId8" Type="http://schemas.openxmlformats.org/officeDocument/2006/relationships/tags" Target="../tags/tag543.xml"/><Relationship Id="rId7" Type="http://schemas.openxmlformats.org/officeDocument/2006/relationships/tags" Target="../tags/tag542.xml"/><Relationship Id="rId6" Type="http://schemas.openxmlformats.org/officeDocument/2006/relationships/tags" Target="../tags/tag541.xml"/><Relationship Id="rId5" Type="http://schemas.openxmlformats.org/officeDocument/2006/relationships/tags" Target="../tags/tag540.xml"/><Relationship Id="rId4" Type="http://schemas.openxmlformats.org/officeDocument/2006/relationships/tags" Target="../tags/tag539.xml"/><Relationship Id="rId3" Type="http://schemas.openxmlformats.org/officeDocument/2006/relationships/tags" Target="../tags/tag538.xml"/><Relationship Id="rId2" Type="http://schemas.openxmlformats.org/officeDocument/2006/relationships/tags" Target="../tags/tag537.xml"/><Relationship Id="rId11" Type="http://schemas.openxmlformats.org/officeDocument/2006/relationships/notesSlide" Target="../notesSlides/notesSlide15.xml"/><Relationship Id="rId10" Type="http://schemas.openxmlformats.org/officeDocument/2006/relationships/slideLayout" Target="../slideLayouts/slideLayout65.xml"/><Relationship Id="rId1" Type="http://schemas.openxmlformats.org/officeDocument/2006/relationships/tags" Target="../tags/tag536.xml"/></Relationships>
</file>

<file path=ppt/slides/_rels/slide19.xml.rels><?xml version="1.0" encoding="UTF-8" standalone="yes"?>
<Relationships xmlns="http://schemas.openxmlformats.org/package/2006/relationships"><Relationship Id="rId9" Type="http://schemas.openxmlformats.org/officeDocument/2006/relationships/tags" Target="../tags/tag553.xml"/><Relationship Id="rId8" Type="http://schemas.openxmlformats.org/officeDocument/2006/relationships/tags" Target="../tags/tag552.xml"/><Relationship Id="rId7" Type="http://schemas.openxmlformats.org/officeDocument/2006/relationships/tags" Target="../tags/tag551.xml"/><Relationship Id="rId6" Type="http://schemas.openxmlformats.org/officeDocument/2006/relationships/tags" Target="../tags/tag550.xml"/><Relationship Id="rId5" Type="http://schemas.openxmlformats.org/officeDocument/2006/relationships/tags" Target="../tags/tag549.xml"/><Relationship Id="rId4" Type="http://schemas.openxmlformats.org/officeDocument/2006/relationships/tags" Target="../tags/tag548.xml"/><Relationship Id="rId3" Type="http://schemas.openxmlformats.org/officeDocument/2006/relationships/tags" Target="../tags/tag547.xml"/><Relationship Id="rId2" Type="http://schemas.openxmlformats.org/officeDocument/2006/relationships/tags" Target="../tags/tag546.xml"/><Relationship Id="rId11" Type="http://schemas.openxmlformats.org/officeDocument/2006/relationships/notesSlide" Target="../notesSlides/notesSlide16.xml"/><Relationship Id="rId10" Type="http://schemas.openxmlformats.org/officeDocument/2006/relationships/slideLayout" Target="../slideLayouts/slideLayout65.xml"/><Relationship Id="rId1" Type="http://schemas.openxmlformats.org/officeDocument/2006/relationships/tags" Target="../tags/tag545.xml"/></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61.xml"/><Relationship Id="rId5" Type="http://schemas.openxmlformats.org/officeDocument/2006/relationships/tags" Target="../tags/tag389.xml"/><Relationship Id="rId4" Type="http://schemas.openxmlformats.org/officeDocument/2006/relationships/image" Target="../media/image4.png"/><Relationship Id="rId3" Type="http://schemas.openxmlformats.org/officeDocument/2006/relationships/tags" Target="../tags/tag388.xml"/><Relationship Id="rId2" Type="http://schemas.openxmlformats.org/officeDocument/2006/relationships/tags" Target="../tags/tag387.xml"/><Relationship Id="rId1" Type="http://schemas.openxmlformats.org/officeDocument/2006/relationships/tags" Target="../tags/tag386.xml"/></Relationships>
</file>

<file path=ppt/slides/_rels/slide20.xml.rels><?xml version="1.0" encoding="UTF-8" standalone="yes"?>
<Relationships xmlns="http://schemas.openxmlformats.org/package/2006/relationships"><Relationship Id="rId9" Type="http://schemas.openxmlformats.org/officeDocument/2006/relationships/image" Target="../media/image12.png"/><Relationship Id="rId8" Type="http://schemas.openxmlformats.org/officeDocument/2006/relationships/tags" Target="../tags/tag561.xml"/><Relationship Id="rId7" Type="http://schemas.openxmlformats.org/officeDocument/2006/relationships/tags" Target="../tags/tag560.xml"/><Relationship Id="rId6" Type="http://schemas.openxmlformats.org/officeDocument/2006/relationships/tags" Target="../tags/tag559.xml"/><Relationship Id="rId5" Type="http://schemas.openxmlformats.org/officeDocument/2006/relationships/tags" Target="../tags/tag558.xml"/><Relationship Id="rId4" Type="http://schemas.openxmlformats.org/officeDocument/2006/relationships/tags" Target="../tags/tag557.xml"/><Relationship Id="rId3" Type="http://schemas.openxmlformats.org/officeDocument/2006/relationships/tags" Target="../tags/tag556.xml"/><Relationship Id="rId2" Type="http://schemas.openxmlformats.org/officeDocument/2006/relationships/tags" Target="../tags/tag555.xml"/><Relationship Id="rId12" Type="http://schemas.openxmlformats.org/officeDocument/2006/relationships/notesSlide" Target="../notesSlides/notesSlide17.xml"/><Relationship Id="rId11" Type="http://schemas.openxmlformats.org/officeDocument/2006/relationships/slideLayout" Target="../slideLayouts/slideLayout65.xml"/><Relationship Id="rId10" Type="http://schemas.openxmlformats.org/officeDocument/2006/relationships/tags" Target="../tags/tag562.xml"/><Relationship Id="rId1" Type="http://schemas.openxmlformats.org/officeDocument/2006/relationships/tags" Target="../tags/tag554.xml"/></Relationships>
</file>

<file path=ppt/slides/_rels/slide21.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tags" Target="../tags/tag570.xml"/><Relationship Id="rId7" Type="http://schemas.openxmlformats.org/officeDocument/2006/relationships/tags" Target="../tags/tag569.xml"/><Relationship Id="rId6" Type="http://schemas.openxmlformats.org/officeDocument/2006/relationships/tags" Target="../tags/tag568.xml"/><Relationship Id="rId5" Type="http://schemas.openxmlformats.org/officeDocument/2006/relationships/tags" Target="../tags/tag567.xml"/><Relationship Id="rId4" Type="http://schemas.openxmlformats.org/officeDocument/2006/relationships/tags" Target="../tags/tag566.xml"/><Relationship Id="rId3" Type="http://schemas.openxmlformats.org/officeDocument/2006/relationships/tags" Target="../tags/tag565.xml"/><Relationship Id="rId2" Type="http://schemas.openxmlformats.org/officeDocument/2006/relationships/tags" Target="../tags/tag564.xml"/><Relationship Id="rId12" Type="http://schemas.openxmlformats.org/officeDocument/2006/relationships/notesSlide" Target="../notesSlides/notesSlide18.xml"/><Relationship Id="rId11" Type="http://schemas.openxmlformats.org/officeDocument/2006/relationships/slideLayout" Target="../slideLayouts/slideLayout65.xml"/><Relationship Id="rId10" Type="http://schemas.openxmlformats.org/officeDocument/2006/relationships/tags" Target="../tags/tag571.xml"/><Relationship Id="rId1" Type="http://schemas.openxmlformats.org/officeDocument/2006/relationships/tags" Target="../tags/tag563.xml"/></Relationships>
</file>

<file path=ppt/slides/_rels/slide22.xml.rels><?xml version="1.0" encoding="UTF-8" standalone="yes"?>
<Relationships xmlns="http://schemas.openxmlformats.org/package/2006/relationships"><Relationship Id="rId9" Type="http://schemas.openxmlformats.org/officeDocument/2006/relationships/image" Target="../media/image14.png"/><Relationship Id="rId8" Type="http://schemas.openxmlformats.org/officeDocument/2006/relationships/tags" Target="../tags/tag579.xml"/><Relationship Id="rId7" Type="http://schemas.openxmlformats.org/officeDocument/2006/relationships/tags" Target="../tags/tag578.xml"/><Relationship Id="rId6" Type="http://schemas.openxmlformats.org/officeDocument/2006/relationships/tags" Target="../tags/tag577.xml"/><Relationship Id="rId5" Type="http://schemas.openxmlformats.org/officeDocument/2006/relationships/tags" Target="../tags/tag576.xml"/><Relationship Id="rId4" Type="http://schemas.openxmlformats.org/officeDocument/2006/relationships/tags" Target="../tags/tag575.xml"/><Relationship Id="rId3" Type="http://schemas.openxmlformats.org/officeDocument/2006/relationships/tags" Target="../tags/tag574.xml"/><Relationship Id="rId2" Type="http://schemas.openxmlformats.org/officeDocument/2006/relationships/tags" Target="../tags/tag573.xml"/><Relationship Id="rId12" Type="http://schemas.openxmlformats.org/officeDocument/2006/relationships/notesSlide" Target="../notesSlides/notesSlide19.xml"/><Relationship Id="rId11" Type="http://schemas.openxmlformats.org/officeDocument/2006/relationships/slideLayout" Target="../slideLayouts/slideLayout65.xml"/><Relationship Id="rId10" Type="http://schemas.openxmlformats.org/officeDocument/2006/relationships/tags" Target="../tags/tag580.xml"/><Relationship Id="rId1" Type="http://schemas.openxmlformats.org/officeDocument/2006/relationships/tags" Target="../tags/tag572.xml"/></Relationships>
</file>

<file path=ppt/slides/_rels/slide23.xml.rels><?xml version="1.0" encoding="UTF-8" standalone="yes"?>
<Relationships xmlns="http://schemas.openxmlformats.org/package/2006/relationships"><Relationship Id="rId9" Type="http://schemas.openxmlformats.org/officeDocument/2006/relationships/tags" Target="../tags/tag589.xml"/><Relationship Id="rId8" Type="http://schemas.openxmlformats.org/officeDocument/2006/relationships/tags" Target="../tags/tag588.xml"/><Relationship Id="rId7" Type="http://schemas.openxmlformats.org/officeDocument/2006/relationships/tags" Target="../tags/tag587.xml"/><Relationship Id="rId6" Type="http://schemas.openxmlformats.org/officeDocument/2006/relationships/tags" Target="../tags/tag586.xml"/><Relationship Id="rId5" Type="http://schemas.openxmlformats.org/officeDocument/2006/relationships/tags" Target="../tags/tag585.xml"/><Relationship Id="rId4" Type="http://schemas.openxmlformats.org/officeDocument/2006/relationships/tags" Target="../tags/tag584.xml"/><Relationship Id="rId3" Type="http://schemas.openxmlformats.org/officeDocument/2006/relationships/tags" Target="../tags/tag583.xml"/><Relationship Id="rId2" Type="http://schemas.openxmlformats.org/officeDocument/2006/relationships/tags" Target="../tags/tag582.xml"/><Relationship Id="rId14" Type="http://schemas.openxmlformats.org/officeDocument/2006/relationships/slideLayout" Target="../slideLayouts/slideLayout83.xml"/><Relationship Id="rId13" Type="http://schemas.openxmlformats.org/officeDocument/2006/relationships/tags" Target="../tags/tag592.xml"/><Relationship Id="rId12" Type="http://schemas.openxmlformats.org/officeDocument/2006/relationships/tags" Target="../tags/tag591.xml"/><Relationship Id="rId11" Type="http://schemas.openxmlformats.org/officeDocument/2006/relationships/tags" Target="../tags/tag590.xml"/><Relationship Id="rId10" Type="http://schemas.openxmlformats.org/officeDocument/2006/relationships/image" Target="../media/image6.jpeg"/><Relationship Id="rId1" Type="http://schemas.openxmlformats.org/officeDocument/2006/relationships/tags" Target="../tags/tag581.xml"/></Relationships>
</file>

<file path=ppt/slides/_rels/slide24.xml.rels><?xml version="1.0" encoding="UTF-8" standalone="yes"?>
<Relationships xmlns="http://schemas.openxmlformats.org/package/2006/relationships"><Relationship Id="rId9" Type="http://schemas.openxmlformats.org/officeDocument/2006/relationships/tags" Target="../tags/tag601.xml"/><Relationship Id="rId8" Type="http://schemas.openxmlformats.org/officeDocument/2006/relationships/tags" Target="../tags/tag600.xml"/><Relationship Id="rId7" Type="http://schemas.openxmlformats.org/officeDocument/2006/relationships/tags" Target="../tags/tag599.xml"/><Relationship Id="rId6" Type="http://schemas.openxmlformats.org/officeDocument/2006/relationships/tags" Target="../tags/tag598.xml"/><Relationship Id="rId5" Type="http://schemas.openxmlformats.org/officeDocument/2006/relationships/tags" Target="../tags/tag597.xml"/><Relationship Id="rId4" Type="http://schemas.openxmlformats.org/officeDocument/2006/relationships/tags" Target="../tags/tag596.xml"/><Relationship Id="rId3" Type="http://schemas.openxmlformats.org/officeDocument/2006/relationships/tags" Target="../tags/tag595.xml"/><Relationship Id="rId2" Type="http://schemas.openxmlformats.org/officeDocument/2006/relationships/tags" Target="../tags/tag594.xml"/><Relationship Id="rId11" Type="http://schemas.openxmlformats.org/officeDocument/2006/relationships/notesSlide" Target="../notesSlides/notesSlide20.xml"/><Relationship Id="rId10" Type="http://schemas.openxmlformats.org/officeDocument/2006/relationships/slideLayout" Target="../slideLayouts/slideLayout65.xml"/><Relationship Id="rId1" Type="http://schemas.openxmlformats.org/officeDocument/2006/relationships/tags" Target="../tags/tag593.xml"/></Relationships>
</file>

<file path=ppt/slides/_rels/slide25.xml.rels><?xml version="1.0" encoding="UTF-8" standalone="yes"?>
<Relationships xmlns="http://schemas.openxmlformats.org/package/2006/relationships"><Relationship Id="rId9" Type="http://schemas.openxmlformats.org/officeDocument/2006/relationships/tags" Target="../tags/tag610.xml"/><Relationship Id="rId8" Type="http://schemas.openxmlformats.org/officeDocument/2006/relationships/tags" Target="../tags/tag609.xml"/><Relationship Id="rId7" Type="http://schemas.openxmlformats.org/officeDocument/2006/relationships/tags" Target="../tags/tag608.xml"/><Relationship Id="rId6" Type="http://schemas.openxmlformats.org/officeDocument/2006/relationships/tags" Target="../tags/tag607.xml"/><Relationship Id="rId5" Type="http://schemas.openxmlformats.org/officeDocument/2006/relationships/tags" Target="../tags/tag606.xml"/><Relationship Id="rId4" Type="http://schemas.openxmlformats.org/officeDocument/2006/relationships/tags" Target="../tags/tag605.xml"/><Relationship Id="rId3" Type="http://schemas.openxmlformats.org/officeDocument/2006/relationships/tags" Target="../tags/tag604.xml"/><Relationship Id="rId2" Type="http://schemas.openxmlformats.org/officeDocument/2006/relationships/tags" Target="../tags/tag603.xml"/><Relationship Id="rId11" Type="http://schemas.openxmlformats.org/officeDocument/2006/relationships/notesSlide" Target="../notesSlides/notesSlide21.xml"/><Relationship Id="rId10" Type="http://schemas.openxmlformats.org/officeDocument/2006/relationships/slideLayout" Target="../slideLayouts/slideLayout65.xml"/><Relationship Id="rId1" Type="http://schemas.openxmlformats.org/officeDocument/2006/relationships/tags" Target="../tags/tag602.xml"/></Relationships>
</file>

<file path=ppt/slides/_rels/slide26.xml.rels><?xml version="1.0" encoding="UTF-8" standalone="yes"?>
<Relationships xmlns="http://schemas.openxmlformats.org/package/2006/relationships"><Relationship Id="rId9" Type="http://schemas.openxmlformats.org/officeDocument/2006/relationships/image" Target="../media/image15.png"/><Relationship Id="rId8" Type="http://schemas.openxmlformats.org/officeDocument/2006/relationships/tags" Target="../tags/tag618.xml"/><Relationship Id="rId7" Type="http://schemas.openxmlformats.org/officeDocument/2006/relationships/tags" Target="../tags/tag617.xml"/><Relationship Id="rId6" Type="http://schemas.openxmlformats.org/officeDocument/2006/relationships/tags" Target="../tags/tag616.xml"/><Relationship Id="rId5" Type="http://schemas.openxmlformats.org/officeDocument/2006/relationships/tags" Target="../tags/tag615.xml"/><Relationship Id="rId4" Type="http://schemas.openxmlformats.org/officeDocument/2006/relationships/tags" Target="../tags/tag614.xml"/><Relationship Id="rId3" Type="http://schemas.openxmlformats.org/officeDocument/2006/relationships/tags" Target="../tags/tag613.xml"/><Relationship Id="rId2" Type="http://schemas.openxmlformats.org/officeDocument/2006/relationships/tags" Target="../tags/tag612.xml"/><Relationship Id="rId12" Type="http://schemas.openxmlformats.org/officeDocument/2006/relationships/notesSlide" Target="../notesSlides/notesSlide22.xml"/><Relationship Id="rId11" Type="http://schemas.openxmlformats.org/officeDocument/2006/relationships/slideLayout" Target="../slideLayouts/slideLayout65.xml"/><Relationship Id="rId10" Type="http://schemas.openxmlformats.org/officeDocument/2006/relationships/tags" Target="../tags/tag619.xml"/><Relationship Id="rId1" Type="http://schemas.openxmlformats.org/officeDocument/2006/relationships/tags" Target="../tags/tag611.xml"/></Relationships>
</file>

<file path=ppt/slides/_rels/slide27.xml.rels><?xml version="1.0" encoding="UTF-8" standalone="yes"?>
<Relationships xmlns="http://schemas.openxmlformats.org/package/2006/relationships"><Relationship Id="rId9" Type="http://schemas.openxmlformats.org/officeDocument/2006/relationships/tags" Target="../tags/tag627.xml"/><Relationship Id="rId8" Type="http://schemas.openxmlformats.org/officeDocument/2006/relationships/tags" Target="../tags/tag626.xml"/><Relationship Id="rId7" Type="http://schemas.openxmlformats.org/officeDocument/2006/relationships/tags" Target="../tags/tag625.xml"/><Relationship Id="rId6" Type="http://schemas.openxmlformats.org/officeDocument/2006/relationships/tags" Target="../tags/tag624.xml"/><Relationship Id="rId5" Type="http://schemas.openxmlformats.org/officeDocument/2006/relationships/tags" Target="../tags/tag623.xml"/><Relationship Id="rId4" Type="http://schemas.openxmlformats.org/officeDocument/2006/relationships/tags" Target="../tags/tag622.xml"/><Relationship Id="rId3" Type="http://schemas.openxmlformats.org/officeDocument/2006/relationships/tags" Target="../tags/tag621.xml"/><Relationship Id="rId2" Type="http://schemas.openxmlformats.org/officeDocument/2006/relationships/tags" Target="../tags/tag620.xml"/><Relationship Id="rId12" Type="http://schemas.openxmlformats.org/officeDocument/2006/relationships/notesSlide" Target="../notesSlides/notesSlide23.xml"/><Relationship Id="rId11" Type="http://schemas.openxmlformats.org/officeDocument/2006/relationships/slideLayout" Target="../slideLayouts/slideLayout65.xml"/><Relationship Id="rId10" Type="http://schemas.openxmlformats.org/officeDocument/2006/relationships/tags" Target="../tags/tag628.xml"/><Relationship Id="rId1" Type="http://schemas.openxmlformats.org/officeDocument/2006/relationships/image" Target="../media/image16.pn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69.xml"/><Relationship Id="rId3" Type="http://schemas.openxmlformats.org/officeDocument/2006/relationships/tags" Target="../tags/tag631.xml"/><Relationship Id="rId2" Type="http://schemas.openxmlformats.org/officeDocument/2006/relationships/tags" Target="../tags/tag630.xml"/><Relationship Id="rId1" Type="http://schemas.openxmlformats.org/officeDocument/2006/relationships/tags" Target="../tags/tag629.xml"/></Relationships>
</file>

<file path=ppt/slides/_rels/slide3.xml.rels><?xml version="1.0" encoding="UTF-8" standalone="yes"?>
<Relationships xmlns="http://schemas.openxmlformats.org/package/2006/relationships"><Relationship Id="rId9" Type="http://schemas.openxmlformats.org/officeDocument/2006/relationships/tags" Target="../tags/tag398.xml"/><Relationship Id="rId8" Type="http://schemas.openxmlformats.org/officeDocument/2006/relationships/tags" Target="../tags/tag397.xml"/><Relationship Id="rId7" Type="http://schemas.openxmlformats.org/officeDocument/2006/relationships/tags" Target="../tags/tag396.xml"/><Relationship Id="rId6" Type="http://schemas.openxmlformats.org/officeDocument/2006/relationships/tags" Target="../tags/tag395.xml"/><Relationship Id="rId5" Type="http://schemas.openxmlformats.org/officeDocument/2006/relationships/tags" Target="../tags/tag394.xml"/><Relationship Id="rId4" Type="http://schemas.openxmlformats.org/officeDocument/2006/relationships/tags" Target="../tags/tag393.xml"/><Relationship Id="rId3" Type="http://schemas.openxmlformats.org/officeDocument/2006/relationships/tags" Target="../tags/tag392.xml"/><Relationship Id="rId2" Type="http://schemas.openxmlformats.org/officeDocument/2006/relationships/tags" Target="../tags/tag391.xml"/><Relationship Id="rId11" Type="http://schemas.openxmlformats.org/officeDocument/2006/relationships/notesSlide" Target="../notesSlides/notesSlide2.xml"/><Relationship Id="rId10" Type="http://schemas.openxmlformats.org/officeDocument/2006/relationships/slideLayout" Target="../slideLayouts/slideLayout65.xml"/><Relationship Id="rId1" Type="http://schemas.openxmlformats.org/officeDocument/2006/relationships/tags" Target="../tags/tag390.xml"/></Relationships>
</file>

<file path=ppt/slides/_rels/slide4.xml.rels><?xml version="1.0" encoding="UTF-8" standalone="yes"?>
<Relationships xmlns="http://schemas.openxmlformats.org/package/2006/relationships"><Relationship Id="rId9" Type="http://schemas.openxmlformats.org/officeDocument/2006/relationships/tags" Target="../tags/tag407.xml"/><Relationship Id="rId8" Type="http://schemas.openxmlformats.org/officeDocument/2006/relationships/tags" Target="../tags/tag406.xml"/><Relationship Id="rId7" Type="http://schemas.openxmlformats.org/officeDocument/2006/relationships/tags" Target="../tags/tag405.xml"/><Relationship Id="rId6" Type="http://schemas.openxmlformats.org/officeDocument/2006/relationships/tags" Target="../tags/tag404.xml"/><Relationship Id="rId5" Type="http://schemas.openxmlformats.org/officeDocument/2006/relationships/tags" Target="../tags/tag403.xml"/><Relationship Id="rId4" Type="http://schemas.openxmlformats.org/officeDocument/2006/relationships/tags" Target="../tags/tag402.xml"/><Relationship Id="rId3" Type="http://schemas.openxmlformats.org/officeDocument/2006/relationships/tags" Target="../tags/tag401.xml"/><Relationship Id="rId2" Type="http://schemas.openxmlformats.org/officeDocument/2006/relationships/tags" Target="../tags/tag400.xml"/><Relationship Id="rId13" Type="http://schemas.openxmlformats.org/officeDocument/2006/relationships/notesSlide" Target="../notesSlides/notesSlide3.xml"/><Relationship Id="rId12" Type="http://schemas.openxmlformats.org/officeDocument/2006/relationships/slideLayout" Target="../slideLayouts/slideLayout65.xml"/><Relationship Id="rId11" Type="http://schemas.openxmlformats.org/officeDocument/2006/relationships/tags" Target="../tags/tag408.xml"/><Relationship Id="rId10" Type="http://schemas.openxmlformats.org/officeDocument/2006/relationships/image" Target="../media/image5.png"/><Relationship Id="rId1" Type="http://schemas.openxmlformats.org/officeDocument/2006/relationships/tags" Target="../tags/tag399.xml"/></Relationships>
</file>

<file path=ppt/slides/_rels/slide5.xml.rels><?xml version="1.0" encoding="UTF-8" standalone="yes"?>
<Relationships xmlns="http://schemas.openxmlformats.org/package/2006/relationships"><Relationship Id="rId9" Type="http://schemas.openxmlformats.org/officeDocument/2006/relationships/tags" Target="../tags/tag417.xml"/><Relationship Id="rId8" Type="http://schemas.openxmlformats.org/officeDocument/2006/relationships/tags" Target="../tags/tag416.xml"/><Relationship Id="rId7" Type="http://schemas.openxmlformats.org/officeDocument/2006/relationships/tags" Target="../tags/tag415.xml"/><Relationship Id="rId6" Type="http://schemas.openxmlformats.org/officeDocument/2006/relationships/tags" Target="../tags/tag414.xml"/><Relationship Id="rId5" Type="http://schemas.openxmlformats.org/officeDocument/2006/relationships/tags" Target="../tags/tag413.xml"/><Relationship Id="rId4" Type="http://schemas.openxmlformats.org/officeDocument/2006/relationships/tags" Target="../tags/tag412.xml"/><Relationship Id="rId3" Type="http://schemas.openxmlformats.org/officeDocument/2006/relationships/tags" Target="../tags/tag411.xml"/><Relationship Id="rId2" Type="http://schemas.openxmlformats.org/officeDocument/2006/relationships/tags" Target="../tags/tag410.xml"/><Relationship Id="rId14" Type="http://schemas.openxmlformats.org/officeDocument/2006/relationships/slideLayout" Target="../slideLayouts/slideLayout83.xml"/><Relationship Id="rId13" Type="http://schemas.openxmlformats.org/officeDocument/2006/relationships/tags" Target="../tags/tag420.xml"/><Relationship Id="rId12" Type="http://schemas.openxmlformats.org/officeDocument/2006/relationships/tags" Target="../tags/tag419.xml"/><Relationship Id="rId11" Type="http://schemas.openxmlformats.org/officeDocument/2006/relationships/tags" Target="../tags/tag418.xml"/><Relationship Id="rId10" Type="http://schemas.openxmlformats.org/officeDocument/2006/relationships/image" Target="../media/image6.jpeg"/><Relationship Id="rId1" Type="http://schemas.openxmlformats.org/officeDocument/2006/relationships/tags" Target="../tags/tag409.xml"/></Relationships>
</file>

<file path=ppt/slides/_rels/slide6.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tags" Target="../tags/tag428.xml"/><Relationship Id="rId7" Type="http://schemas.openxmlformats.org/officeDocument/2006/relationships/tags" Target="../tags/tag427.xml"/><Relationship Id="rId6" Type="http://schemas.openxmlformats.org/officeDocument/2006/relationships/tags" Target="../tags/tag426.xml"/><Relationship Id="rId5" Type="http://schemas.openxmlformats.org/officeDocument/2006/relationships/tags" Target="../tags/tag425.xml"/><Relationship Id="rId4" Type="http://schemas.openxmlformats.org/officeDocument/2006/relationships/tags" Target="../tags/tag424.xml"/><Relationship Id="rId3" Type="http://schemas.openxmlformats.org/officeDocument/2006/relationships/tags" Target="../tags/tag423.xml"/><Relationship Id="rId2" Type="http://schemas.openxmlformats.org/officeDocument/2006/relationships/tags" Target="../tags/tag422.xml"/><Relationship Id="rId12" Type="http://schemas.openxmlformats.org/officeDocument/2006/relationships/notesSlide" Target="../notesSlides/notesSlide4.xml"/><Relationship Id="rId11" Type="http://schemas.openxmlformats.org/officeDocument/2006/relationships/slideLayout" Target="../slideLayouts/slideLayout65.xml"/><Relationship Id="rId10" Type="http://schemas.openxmlformats.org/officeDocument/2006/relationships/tags" Target="../tags/tag429.xml"/><Relationship Id="rId1" Type="http://schemas.openxmlformats.org/officeDocument/2006/relationships/tags" Target="../tags/tag421.xml"/></Relationships>
</file>

<file path=ppt/slides/_rels/slide7.xml.rels><?xml version="1.0" encoding="UTF-8" standalone="yes"?>
<Relationships xmlns="http://schemas.openxmlformats.org/package/2006/relationships"><Relationship Id="rId9" Type="http://schemas.openxmlformats.org/officeDocument/2006/relationships/tags" Target="../tags/tag438.xml"/><Relationship Id="rId8" Type="http://schemas.openxmlformats.org/officeDocument/2006/relationships/tags" Target="../tags/tag437.xml"/><Relationship Id="rId7" Type="http://schemas.openxmlformats.org/officeDocument/2006/relationships/tags" Target="../tags/tag436.xml"/><Relationship Id="rId6" Type="http://schemas.openxmlformats.org/officeDocument/2006/relationships/tags" Target="../tags/tag435.xml"/><Relationship Id="rId5" Type="http://schemas.openxmlformats.org/officeDocument/2006/relationships/tags" Target="../tags/tag434.xml"/><Relationship Id="rId4" Type="http://schemas.openxmlformats.org/officeDocument/2006/relationships/tags" Target="../tags/tag433.xml"/><Relationship Id="rId3" Type="http://schemas.openxmlformats.org/officeDocument/2006/relationships/tags" Target="../tags/tag432.xml"/><Relationship Id="rId2" Type="http://schemas.openxmlformats.org/officeDocument/2006/relationships/tags" Target="../tags/tag431.xml"/><Relationship Id="rId11" Type="http://schemas.openxmlformats.org/officeDocument/2006/relationships/notesSlide" Target="../notesSlides/notesSlide5.xml"/><Relationship Id="rId10" Type="http://schemas.openxmlformats.org/officeDocument/2006/relationships/slideLayout" Target="../slideLayouts/slideLayout65.xml"/><Relationship Id="rId1" Type="http://schemas.openxmlformats.org/officeDocument/2006/relationships/tags" Target="../tags/tag430.xml"/></Relationships>
</file>

<file path=ppt/slides/_rels/slide8.xml.rels><?xml version="1.0" encoding="UTF-8" standalone="yes"?>
<Relationships xmlns="http://schemas.openxmlformats.org/package/2006/relationships"><Relationship Id="rId9" Type="http://schemas.openxmlformats.org/officeDocument/2006/relationships/tags" Target="../tags/tag447.xml"/><Relationship Id="rId8" Type="http://schemas.openxmlformats.org/officeDocument/2006/relationships/tags" Target="../tags/tag446.xml"/><Relationship Id="rId7" Type="http://schemas.openxmlformats.org/officeDocument/2006/relationships/tags" Target="../tags/tag445.xml"/><Relationship Id="rId6" Type="http://schemas.openxmlformats.org/officeDocument/2006/relationships/tags" Target="../tags/tag444.xml"/><Relationship Id="rId5" Type="http://schemas.openxmlformats.org/officeDocument/2006/relationships/tags" Target="../tags/tag443.xml"/><Relationship Id="rId4" Type="http://schemas.openxmlformats.org/officeDocument/2006/relationships/tags" Target="../tags/tag442.xml"/><Relationship Id="rId3" Type="http://schemas.openxmlformats.org/officeDocument/2006/relationships/tags" Target="../tags/tag441.xml"/><Relationship Id="rId2" Type="http://schemas.openxmlformats.org/officeDocument/2006/relationships/tags" Target="../tags/tag440.xml"/><Relationship Id="rId11" Type="http://schemas.openxmlformats.org/officeDocument/2006/relationships/notesSlide" Target="../notesSlides/notesSlide6.xml"/><Relationship Id="rId10" Type="http://schemas.openxmlformats.org/officeDocument/2006/relationships/slideLayout" Target="../slideLayouts/slideLayout65.xml"/><Relationship Id="rId1" Type="http://schemas.openxmlformats.org/officeDocument/2006/relationships/tags" Target="../tags/tag439.xml"/></Relationships>
</file>

<file path=ppt/slides/_rels/slide9.xml.rels><?xml version="1.0" encoding="UTF-8" standalone="yes"?>
<Relationships xmlns="http://schemas.openxmlformats.org/package/2006/relationships"><Relationship Id="rId9" Type="http://schemas.openxmlformats.org/officeDocument/2006/relationships/tags" Target="../tags/tag456.xml"/><Relationship Id="rId8" Type="http://schemas.openxmlformats.org/officeDocument/2006/relationships/tags" Target="../tags/tag455.xml"/><Relationship Id="rId7" Type="http://schemas.openxmlformats.org/officeDocument/2006/relationships/tags" Target="../tags/tag454.xml"/><Relationship Id="rId6" Type="http://schemas.openxmlformats.org/officeDocument/2006/relationships/tags" Target="../tags/tag453.xml"/><Relationship Id="rId5" Type="http://schemas.openxmlformats.org/officeDocument/2006/relationships/tags" Target="../tags/tag452.xml"/><Relationship Id="rId4" Type="http://schemas.openxmlformats.org/officeDocument/2006/relationships/tags" Target="../tags/tag451.xml"/><Relationship Id="rId3" Type="http://schemas.openxmlformats.org/officeDocument/2006/relationships/tags" Target="../tags/tag450.xml"/><Relationship Id="rId2" Type="http://schemas.openxmlformats.org/officeDocument/2006/relationships/tags" Target="../tags/tag449.xml"/><Relationship Id="rId11" Type="http://schemas.openxmlformats.org/officeDocument/2006/relationships/notesSlide" Target="../notesSlides/notesSlide7.xml"/><Relationship Id="rId10" Type="http://schemas.openxmlformats.org/officeDocument/2006/relationships/slideLayout" Target="../slideLayouts/slideLayout65.xml"/><Relationship Id="rId1" Type="http://schemas.openxmlformats.org/officeDocument/2006/relationships/tags" Target="../tags/tag44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custDataLst>
              <p:tags r:id="rId1"/>
            </p:custDataLst>
          </p:nvPr>
        </p:nvSpPr>
        <p:spPr/>
        <p:txBody>
          <a:bodyPr>
            <a:normAutofit fontScale="90000"/>
          </a:bodyPr>
          <a:p>
            <a:pPr marL="0" indent="0" algn="ctr">
              <a:lnSpc>
                <a:spcPct val="100000"/>
              </a:lnSpc>
              <a:spcBef>
                <a:spcPts val="0"/>
              </a:spcBef>
              <a:spcAft>
                <a:spcPts val="0"/>
              </a:spcAft>
              <a:buSzPct val="100000"/>
              <a:buNone/>
            </a:pPr>
            <a:r>
              <a:rPr lang="zh-CN" dirty="0">
                <a:solidFill>
                  <a:schemeClr val="lt1"/>
                </a:solidFill>
                <a:sym typeface="+mn-ea"/>
              </a:rPr>
              <a:t>《数据清洗与治理》</a:t>
            </a:r>
            <a:br>
              <a:rPr lang="zh-CN" dirty="0">
                <a:solidFill>
                  <a:schemeClr val="lt1"/>
                </a:solidFill>
                <a:sym typeface="+mn-ea"/>
              </a:rPr>
            </a:br>
            <a:r>
              <a:rPr lang="zh-CN" dirty="0">
                <a:solidFill>
                  <a:schemeClr val="lt1"/>
                </a:solidFill>
                <a:sym typeface="+mn-ea"/>
              </a:rPr>
              <a:t>教学课件</a:t>
            </a:r>
            <a:endParaRPr lang="zh-CN" altLang="en-US" sz="5400" strike="noStrike" baseline="0" dirty="0">
              <a:solidFill>
                <a:schemeClr val="lt1"/>
              </a:solidFill>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rPr>
                <a:t>2.1.1 文件格式</a:t>
              </a:r>
              <a:endParaRPr lang="zh-CN" altLang="en-US"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2</a:t>
            </a:r>
            <a:r>
              <a:rPr lang="zh-CN" altLang="en-US" b="1" dirty="0">
                <a:solidFill>
                  <a:schemeClr val="lt1"/>
                </a:solidFill>
                <a:sym typeface="+mn-ea"/>
              </a:rPr>
              <a:t>章</a:t>
            </a:r>
            <a:r>
              <a:rPr lang="en-US" altLang="zh-CN" b="1" dirty="0">
                <a:solidFill>
                  <a:schemeClr val="lt1"/>
                </a:solidFill>
                <a:sym typeface="+mn-ea"/>
              </a:rPr>
              <a:t> </a:t>
            </a:r>
            <a:r>
              <a:rPr lang="zh-CN" altLang="en-US" b="1" dirty="0">
                <a:solidFill>
                  <a:schemeClr val="lt1"/>
                </a:solidFill>
                <a:sym typeface="+mn-ea"/>
              </a:rPr>
              <a:t>数据类型与清洗</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390525" y="863600"/>
            <a:ext cx="3107690" cy="521970"/>
          </a:xfrm>
          <a:prstGeom prst="rect">
            <a:avLst/>
          </a:prstGeom>
          <a:noFill/>
        </p:spPr>
        <p:txBody>
          <a:bodyPr wrap="square" rtlCol="0">
            <a:spAutoFit/>
          </a:bodyPr>
          <a:p>
            <a:r>
              <a:rPr lang="zh-CN" altLang="en-US" sz="2800" b="1">
                <a:solidFill>
                  <a:schemeClr val="bg1"/>
                </a:solidFill>
              </a:rPr>
              <a:t>压缩、解压缩文件</a:t>
            </a:r>
            <a:endParaRPr lang="zh-CN" altLang="en-US" sz="2800" b="1">
              <a:solidFill>
                <a:schemeClr val="bg1"/>
              </a:solidFill>
            </a:endParaRPr>
          </a:p>
        </p:txBody>
      </p:sp>
      <p:sp>
        <p:nvSpPr>
          <p:cNvPr id="5" name="文本框 4"/>
          <p:cNvSpPr txBox="1"/>
          <p:nvPr/>
        </p:nvSpPr>
        <p:spPr>
          <a:xfrm>
            <a:off x="390525" y="1357630"/>
            <a:ext cx="11122025" cy="4961890"/>
          </a:xfrm>
          <a:prstGeom prst="rect">
            <a:avLst/>
          </a:prstGeom>
          <a:noFill/>
        </p:spPr>
        <p:txBody>
          <a:bodyPr wrap="square" rtlCol="0">
            <a:spAutoFit/>
          </a:bodyPr>
          <a:p>
            <a:pPr indent="609600" fontAlgn="auto">
              <a:lnSpc>
                <a:spcPct val="110000"/>
              </a:lnSpc>
              <a:extLst>
                <a:ext uri="{35155182-B16C-46BC-9424-99874614C6A1}">
                  <wpsdc:indentchars xmlns:wpsdc="http://www.wps.cn/officeDocument/2017/drawingmlCustomData" val="200" checksum="4158780845"/>
                </a:ext>
              </a:extLst>
            </a:pPr>
            <a:r>
              <a:rPr lang="zh-CN" altLang="en-US" sz="2400" b="1">
                <a:solidFill>
                  <a:schemeClr val="bg1"/>
                </a:solidFill>
                <a:latin typeface="黑体" panose="02010609060101010101" charset="-122"/>
                <a:ea typeface="黑体" panose="02010609060101010101" charset="-122"/>
                <a:cs typeface="黑体" panose="02010609060101010101" charset="-122"/>
              </a:rPr>
              <a:t>无损压缩与有损压缩</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lnSpc>
                <a:spcPct val="110000"/>
              </a:lnSpc>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压缩机制是一种很方便的发明，尤其是对网络用户，因为它可以减小文件中的比特和字节总数，使文件能够通过较慢的互联网连接，实现更快的传输，此外还可以减少文件的磁盘占用空间。下载文件后，计算机可使用 WinZip 或 Stuffit 这样的程序展开文件，将其复原到原始大小。如果一切正常，展开的文件与压缩前的原始文件将完全相同。</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lnSpc>
                <a:spcPct val="110000"/>
              </a:lnSpc>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我们将压缩类型称为无损压缩，因为重新创建的文件与原始文件完全相同。所有无损压缩都基于这样一种理念：将文件变为“较小”的形式，以利于传输或存储，并在另一方收到它后复原，以便重新使用它。</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lnSpc>
                <a:spcPct val="110000"/>
              </a:lnSpc>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有损压缩则与此大不相同。这些程序直接去除“不必要”的信息，对文件进行剪裁，以使它变得更小。这种类型的压缩大量应用于减小位图图像的文件大小，因为位图图像的体积通常非常庞大。</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spTree>
    <p:custDataLst>
      <p:tags r:id="rId9"/>
    </p:custDataLst>
  </p:cSld>
  <p:clrMapOvr>
    <a:masterClrMapping/>
  </p:clrMapOvr>
  <p:transition>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rPr>
                <a:t>2.1.2 数据损耗</a:t>
              </a:r>
              <a:endParaRPr lang="zh-CN" altLang="en-US"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2</a:t>
            </a:r>
            <a:r>
              <a:rPr lang="zh-CN" altLang="en-US" b="1" dirty="0">
                <a:solidFill>
                  <a:schemeClr val="lt1"/>
                </a:solidFill>
                <a:sym typeface="+mn-ea"/>
              </a:rPr>
              <a:t>章</a:t>
            </a:r>
            <a:r>
              <a:rPr lang="en-US" altLang="zh-CN" b="1" dirty="0">
                <a:solidFill>
                  <a:schemeClr val="lt1"/>
                </a:solidFill>
                <a:sym typeface="+mn-ea"/>
              </a:rPr>
              <a:t> </a:t>
            </a:r>
            <a:r>
              <a:rPr lang="zh-CN" altLang="en-US" b="1" dirty="0">
                <a:solidFill>
                  <a:schemeClr val="lt1"/>
                </a:solidFill>
                <a:sym typeface="+mn-ea"/>
              </a:rPr>
              <a:t>数据类型与清洗</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89635" y="1258888"/>
            <a:ext cx="10412730" cy="4340225"/>
          </a:xfrm>
          <a:prstGeom prst="rect">
            <a:avLst/>
          </a:prstGeom>
          <a:noFill/>
        </p:spPr>
        <p:txBody>
          <a:bodyPr wrap="square" rtlCol="0">
            <a:noAutofit/>
          </a:bodyPr>
          <a:p>
            <a:pPr indent="711200" fontAlgn="auto">
              <a:extLst>
                <a:ext uri="{35155182-B16C-46BC-9424-99874614C6A1}">
                  <wpsdc:indentchars xmlns:wpsdc="http://www.wps.cn/officeDocument/2017/drawingmlCustomData" val="200" checksum="3773799597"/>
                </a:ext>
              </a:extLst>
            </a:pPr>
            <a:r>
              <a:rPr lang="zh-CN" altLang="en-US" sz="2800">
                <a:solidFill>
                  <a:schemeClr val="bg1"/>
                </a:solidFill>
                <a:latin typeface="黑体" panose="02010609060101010101" charset="-122"/>
                <a:ea typeface="黑体" panose="02010609060101010101" charset="-122"/>
                <a:cs typeface="黑体" panose="02010609060101010101" charset="-122"/>
              </a:rPr>
              <a:t>在数据处理上涉及最多的数据类型为数字、日期、字符串。</a:t>
            </a:r>
            <a:endParaRPr lang="zh-CN" altLang="en-US" sz="2800">
              <a:solidFill>
                <a:schemeClr val="bg1"/>
              </a:solidFill>
              <a:latin typeface="黑体" panose="02010609060101010101" charset="-122"/>
              <a:ea typeface="黑体" panose="02010609060101010101" charset="-122"/>
              <a:cs typeface="黑体" panose="02010609060101010101" charset="-122"/>
            </a:endParaRPr>
          </a:p>
          <a:p>
            <a:pPr indent="711200" fontAlgn="auto">
              <a:extLst>
                <a:ext uri="{35155182-B16C-46BC-9424-99874614C6A1}">
                  <wpsdc:indentchars xmlns:wpsdc="http://www.wps.cn/officeDocument/2017/drawingmlCustomData" val="200" checksum="3773799597"/>
                </a:ext>
              </a:extLst>
            </a:pPr>
            <a:r>
              <a:rPr lang="zh-CN" altLang="en-US" sz="2800">
                <a:solidFill>
                  <a:schemeClr val="bg1"/>
                </a:solidFill>
                <a:latin typeface="黑体" panose="02010609060101010101" charset="-122"/>
                <a:ea typeface="黑体" panose="02010609060101010101" charset="-122"/>
                <a:cs typeface="黑体" panose="02010609060101010101" charset="-122"/>
              </a:rPr>
              <a:t>数据转换在数据清洗过程中必不可少，但是在介绍具体的转换之前，我们先介绍一下转换过程中数据损耗的问题。</a:t>
            </a:r>
            <a:endParaRPr lang="zh-CN" altLang="en-US" sz="2800">
              <a:solidFill>
                <a:schemeClr val="bg1"/>
              </a:solidFill>
              <a:latin typeface="黑体" panose="02010609060101010101" charset="-122"/>
              <a:ea typeface="黑体" panose="02010609060101010101" charset="-122"/>
              <a:cs typeface="黑体" panose="02010609060101010101" charset="-122"/>
            </a:endParaRPr>
          </a:p>
          <a:p>
            <a:pPr indent="711200" fontAlgn="auto">
              <a:extLst>
                <a:ext uri="{35155182-B16C-46BC-9424-99874614C6A1}">
                  <wpsdc:indentchars xmlns:wpsdc="http://www.wps.cn/officeDocument/2017/drawingmlCustomData" val="200" checksum="3773799597"/>
                </a:ext>
              </a:extLst>
            </a:pPr>
            <a:r>
              <a:rPr lang="zh-CN" altLang="en-US" sz="2800">
                <a:solidFill>
                  <a:schemeClr val="bg1"/>
                </a:solidFill>
                <a:latin typeface="黑体" panose="02010609060101010101" charset="-122"/>
                <a:ea typeface="黑体" panose="02010609060101010101" charset="-122"/>
                <a:cs typeface="黑体" panose="02010609060101010101" charset="-122"/>
              </a:rPr>
              <a:t>数据损耗有时会发生，有时不会发生，有时的数据损耗是允许的，有时却不允许，这就要视具体情况具体对待。一般损耗的风险因素有以下两个：</a:t>
            </a:r>
            <a:endParaRPr lang="zh-CN" altLang="en-US" sz="2800">
              <a:solidFill>
                <a:schemeClr val="bg1"/>
              </a:solidFill>
              <a:latin typeface="黑体" panose="02010609060101010101" charset="-122"/>
              <a:ea typeface="黑体" panose="02010609060101010101" charset="-122"/>
              <a:cs typeface="黑体" panose="02010609060101010101" charset="-122"/>
            </a:endParaRPr>
          </a:p>
          <a:p>
            <a:pPr indent="711200" fontAlgn="auto">
              <a:lnSpc>
                <a:spcPct val="210000"/>
              </a:lnSpc>
              <a:extLst>
                <a:ext uri="{35155182-B16C-46BC-9424-99874614C6A1}">
                  <wpsdc:indentchars xmlns:wpsdc="http://www.wps.cn/officeDocument/2017/drawingmlCustomData" val="200" checksum="3773799597"/>
                </a:ext>
              </a:extLst>
            </a:pPr>
            <a:r>
              <a:rPr lang="zh-CN" altLang="en-US" sz="2800">
                <a:solidFill>
                  <a:schemeClr val="bg1"/>
                </a:solidFill>
                <a:latin typeface="黑体" panose="02010609060101010101" charset="-122"/>
                <a:ea typeface="黑体" panose="02010609060101010101" charset="-122"/>
                <a:cs typeface="黑体" panose="02010609060101010101" charset="-122"/>
              </a:rPr>
              <a:t>（1）同种类型间不同范围的转换。</a:t>
            </a:r>
            <a:endParaRPr lang="zh-CN" altLang="en-US" sz="2800">
              <a:solidFill>
                <a:schemeClr val="bg1"/>
              </a:solidFill>
              <a:latin typeface="黑体" panose="02010609060101010101" charset="-122"/>
              <a:ea typeface="黑体" panose="02010609060101010101" charset="-122"/>
              <a:cs typeface="黑体" panose="02010609060101010101" charset="-122"/>
            </a:endParaRPr>
          </a:p>
          <a:p>
            <a:pPr indent="711200" fontAlgn="auto">
              <a:lnSpc>
                <a:spcPct val="210000"/>
              </a:lnSpc>
              <a:extLst>
                <a:ext uri="{35155182-B16C-46BC-9424-99874614C6A1}">
                  <wpsdc:indentchars xmlns:wpsdc="http://www.wps.cn/officeDocument/2017/drawingmlCustomData" val="200" checksum="3773799597"/>
                </a:ext>
              </a:extLst>
            </a:pPr>
            <a:r>
              <a:rPr lang="zh-CN" altLang="en-US" sz="2800">
                <a:solidFill>
                  <a:schemeClr val="bg1"/>
                </a:solidFill>
                <a:latin typeface="黑体" panose="02010609060101010101" charset="-122"/>
                <a:ea typeface="黑体" panose="02010609060101010101" charset="-122"/>
                <a:cs typeface="黑体" panose="02010609060101010101" charset="-122"/>
              </a:rPr>
              <a:t>（2）不同精度间的转换。</a:t>
            </a:r>
            <a:endParaRPr lang="zh-CN" altLang="en-US" sz="2800">
              <a:solidFill>
                <a:schemeClr val="bg1"/>
              </a:solidFill>
              <a:latin typeface="黑体" panose="02010609060101010101" charset="-122"/>
              <a:ea typeface="黑体" panose="02010609060101010101" charset="-122"/>
              <a:cs typeface="黑体" panose="02010609060101010101" charset="-122"/>
            </a:endParaRPr>
          </a:p>
        </p:txBody>
      </p:sp>
    </p:spTree>
    <p:custDataLst>
      <p:tags r:id="rId9"/>
    </p:custDataLst>
  </p:cSld>
  <p:clrMapOvr>
    <a:masterClrMapping/>
  </p:clrMapOvr>
  <p:transition>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rPr>
                <a:t>2.1.3 数据类型间相互转换的策略</a:t>
              </a:r>
              <a:endParaRPr lang="zh-CN" altLang="en-US"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2</a:t>
            </a:r>
            <a:r>
              <a:rPr lang="zh-CN" altLang="en-US" b="1" dirty="0">
                <a:solidFill>
                  <a:schemeClr val="lt1"/>
                </a:solidFill>
                <a:sym typeface="+mn-ea"/>
              </a:rPr>
              <a:t>章</a:t>
            </a:r>
            <a:r>
              <a:rPr lang="en-US" altLang="zh-CN" b="1" dirty="0">
                <a:solidFill>
                  <a:schemeClr val="lt1"/>
                </a:solidFill>
                <a:sym typeface="+mn-ea"/>
              </a:rPr>
              <a:t> </a:t>
            </a:r>
            <a:r>
              <a:rPr lang="zh-CN" altLang="en-US" b="1" dirty="0">
                <a:solidFill>
                  <a:schemeClr val="lt1"/>
                </a:solidFill>
                <a:sym typeface="+mn-ea"/>
              </a:rPr>
              <a:t>数据类型与清洗</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581025" y="931545"/>
            <a:ext cx="2867025" cy="460375"/>
          </a:xfrm>
          <a:prstGeom prst="rect">
            <a:avLst/>
          </a:prstGeom>
          <a:noFill/>
        </p:spPr>
        <p:txBody>
          <a:bodyPr wrap="square" rtlCol="0">
            <a:spAutoFit/>
          </a:bodyPr>
          <a:p>
            <a:r>
              <a:rPr lang="en-US" altLang="zh-CN" sz="2400">
                <a:solidFill>
                  <a:schemeClr val="bg1"/>
                </a:solidFill>
                <a:latin typeface="黑体" panose="02010609060101010101" charset="-122"/>
                <a:ea typeface="黑体" panose="02010609060101010101" charset="-122"/>
                <a:cs typeface="黑体" panose="02010609060101010101" charset="-122"/>
              </a:rPr>
              <a:t>SQL</a:t>
            </a:r>
            <a:r>
              <a:rPr lang="zh-CN" altLang="en-US" sz="2400">
                <a:solidFill>
                  <a:schemeClr val="bg1"/>
                </a:solidFill>
                <a:latin typeface="黑体" panose="02010609060101010101" charset="-122"/>
                <a:ea typeface="黑体" panose="02010609060101010101" charset="-122"/>
                <a:cs typeface="黑体" panose="02010609060101010101" charset="-122"/>
              </a:rPr>
              <a:t>级别的类型转换</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581025" y="1311910"/>
            <a:ext cx="11365230" cy="1198880"/>
          </a:xfrm>
          <a:prstGeom prst="rect">
            <a:avLst/>
          </a:prstGeom>
          <a:noFill/>
        </p:spPr>
        <p:txBody>
          <a:bodyPr wrap="square" rtlCol="0">
            <a:spAutoFit/>
          </a:bodyPr>
          <a:p>
            <a:r>
              <a:rPr lang="zh-CN" altLang="en-US" sz="2400">
                <a:solidFill>
                  <a:schemeClr val="bg1"/>
                </a:solidFill>
                <a:latin typeface="黑体" panose="02010609060101010101" charset="-122"/>
                <a:ea typeface="黑体" panose="02010609060101010101" charset="-122"/>
                <a:cs typeface="黑体" panose="02010609060101010101" charset="-122"/>
              </a:rPr>
              <a:t>1）将 MySQL 数据格式化为字符串</a:t>
            </a:r>
            <a:endParaRPr lang="zh-CN" altLang="en-US" sz="2400">
              <a:solidFill>
                <a:schemeClr val="bg1"/>
              </a:solidFill>
              <a:latin typeface="黑体" panose="02010609060101010101" charset="-122"/>
              <a:ea typeface="黑体" panose="02010609060101010101" charset="-122"/>
              <a:cs typeface="黑体" panose="02010609060101010101" charset="-122"/>
            </a:endParaRPr>
          </a:p>
          <a:p>
            <a:r>
              <a:rPr lang="zh-CN" altLang="en-US" sz="2400">
                <a:solidFill>
                  <a:schemeClr val="bg1"/>
                </a:solidFill>
                <a:latin typeface="黑体" panose="02010609060101010101" charset="-122"/>
                <a:ea typeface="黑体" panose="02010609060101010101" charset="-122"/>
                <a:cs typeface="黑体" panose="02010609060101010101" charset="-122"/>
              </a:rPr>
              <a:t>比如从数据库中查到一条日期数据 2020-01-21 04:51:00，我们希望得到 4:51am，Friday，January 21，2020，代码如下：</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pic>
        <p:nvPicPr>
          <p:cNvPr id="5" name="图片 1" descr="1708584216658"/>
          <p:cNvPicPr>
            <a:picLocks noChangeAspect="1"/>
          </p:cNvPicPr>
          <p:nvPr>
            <p:custDataLst>
              <p:tags r:id="rId9"/>
            </p:custDataLst>
          </p:nvPr>
        </p:nvPicPr>
        <p:blipFill>
          <a:blip r:embed="rId10"/>
          <a:stretch>
            <a:fillRect/>
          </a:stretch>
        </p:blipFill>
        <p:spPr>
          <a:xfrm>
            <a:off x="622935" y="2493645"/>
            <a:ext cx="9484360" cy="2733040"/>
          </a:xfrm>
          <a:prstGeom prst="rect">
            <a:avLst/>
          </a:prstGeom>
        </p:spPr>
      </p:pic>
      <p:sp>
        <p:nvSpPr>
          <p:cNvPr id="8" name="文本框 7"/>
          <p:cNvSpPr txBox="1"/>
          <p:nvPr/>
        </p:nvSpPr>
        <p:spPr>
          <a:xfrm>
            <a:off x="581025" y="5297805"/>
            <a:ext cx="11364595" cy="82994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用这个语句查出的唯一不同是 AM 是大写的，只将 am 那一部分拆开转化为小写再用concat( ) 函数链接即可。</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spTree>
    <p:custDataLst>
      <p:tags r:id="rId11"/>
    </p:custDataLst>
  </p:cSld>
  <p:clrMapOvr>
    <a:masterClrMapping/>
  </p:clrMapOvr>
  <p:transition>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rPr>
                <a:t>2.1.3 数据类型间相互转换的策略</a:t>
              </a:r>
              <a:endParaRPr lang="zh-CN" altLang="en-US"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2</a:t>
            </a:r>
            <a:r>
              <a:rPr lang="zh-CN" altLang="en-US" b="1" dirty="0">
                <a:solidFill>
                  <a:schemeClr val="lt1"/>
                </a:solidFill>
                <a:sym typeface="+mn-ea"/>
              </a:rPr>
              <a:t>章</a:t>
            </a:r>
            <a:r>
              <a:rPr lang="en-US" altLang="zh-CN" b="1" dirty="0">
                <a:solidFill>
                  <a:schemeClr val="lt1"/>
                </a:solidFill>
                <a:sym typeface="+mn-ea"/>
              </a:rPr>
              <a:t> </a:t>
            </a:r>
            <a:r>
              <a:rPr lang="zh-CN" altLang="en-US" b="1" dirty="0">
                <a:solidFill>
                  <a:schemeClr val="lt1"/>
                </a:solidFill>
                <a:sym typeface="+mn-ea"/>
              </a:rPr>
              <a:t>数据类型与清洗</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581025" y="931545"/>
            <a:ext cx="2867025" cy="460375"/>
          </a:xfrm>
          <a:prstGeom prst="rect">
            <a:avLst/>
          </a:prstGeom>
          <a:noFill/>
        </p:spPr>
        <p:txBody>
          <a:bodyPr wrap="square" rtlCol="0">
            <a:spAutoFit/>
          </a:bodyPr>
          <a:p>
            <a:r>
              <a:rPr lang="en-US" altLang="zh-CN" sz="2400">
                <a:solidFill>
                  <a:schemeClr val="bg1"/>
                </a:solidFill>
                <a:latin typeface="黑体" panose="02010609060101010101" charset="-122"/>
                <a:ea typeface="黑体" panose="02010609060101010101" charset="-122"/>
                <a:cs typeface="黑体" panose="02010609060101010101" charset="-122"/>
              </a:rPr>
              <a:t>SQL</a:t>
            </a:r>
            <a:r>
              <a:rPr lang="zh-CN" altLang="en-US" sz="2400">
                <a:solidFill>
                  <a:schemeClr val="bg1"/>
                </a:solidFill>
                <a:latin typeface="黑体" panose="02010609060101010101" charset="-122"/>
                <a:ea typeface="黑体" panose="02010609060101010101" charset="-122"/>
                <a:cs typeface="黑体" panose="02010609060101010101" charset="-122"/>
              </a:rPr>
              <a:t>级别的类型转换</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581025" y="1311910"/>
            <a:ext cx="11365230" cy="1198880"/>
          </a:xfrm>
          <a:prstGeom prst="rect">
            <a:avLst/>
          </a:prstGeom>
          <a:noFill/>
        </p:spPr>
        <p:txBody>
          <a:bodyPr wrap="square" rtlCol="0">
            <a:spAutoFit/>
          </a:bodyPr>
          <a:p>
            <a:r>
              <a:rPr lang="zh-CN" altLang="en-US" sz="2400">
                <a:solidFill>
                  <a:schemeClr val="bg1"/>
                </a:solidFill>
                <a:latin typeface="黑体" panose="02010609060101010101" charset="-122"/>
                <a:ea typeface="黑体" panose="02010609060101010101" charset="-122"/>
                <a:cs typeface="黑体" panose="02010609060101010101" charset="-122"/>
              </a:rPr>
              <a:t>2）从字符串类型转换到 MySQL 日期类型</a:t>
            </a:r>
            <a:endParaRPr lang="zh-CN" altLang="en-US" sz="2400">
              <a:solidFill>
                <a:schemeClr val="bg1"/>
              </a:solidFill>
              <a:latin typeface="黑体" panose="02010609060101010101" charset="-122"/>
              <a:ea typeface="黑体" panose="02010609060101010101" charset="-122"/>
              <a:cs typeface="黑体" panose="02010609060101010101" charset="-122"/>
            </a:endParaRPr>
          </a:p>
          <a:p>
            <a:r>
              <a:rPr lang="zh-CN" altLang="en-US" sz="2400">
                <a:solidFill>
                  <a:schemeClr val="bg1"/>
                </a:solidFill>
                <a:latin typeface="黑体" panose="02010609060101010101" charset="-122"/>
                <a:ea typeface="黑体" panose="02010609060101010101" charset="-122"/>
                <a:cs typeface="黑体" panose="02010609060101010101" charset="-122"/>
              </a:rPr>
              <a:t>比如有一段字符串“ ....&gt;....&gt;.....&gt;sent ：Thursday，August 17，2020 6:29 PM&gt;....”，我们要提取里面的日期并转化为 MySQL 的 datetime 类型，代码如下：</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sp>
        <p:nvSpPr>
          <p:cNvPr id="8" name="文本框 7"/>
          <p:cNvSpPr txBox="1"/>
          <p:nvPr/>
        </p:nvSpPr>
        <p:spPr>
          <a:xfrm>
            <a:off x="581025" y="5465445"/>
            <a:ext cx="11364595" cy="82994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substring_index( ) 函数按指定字符对字符串进行分隔，并得到指定位置的字符串；str_to_date( ) 函数将字符串格式的日期转化为 datetime 类型。</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pic>
        <p:nvPicPr>
          <p:cNvPr id="11" name="图片 2" descr="1708584288719"/>
          <p:cNvPicPr>
            <a:picLocks noChangeAspect="1"/>
          </p:cNvPicPr>
          <p:nvPr>
            <p:custDataLst>
              <p:tags r:id="rId9"/>
            </p:custDataLst>
          </p:nvPr>
        </p:nvPicPr>
        <p:blipFill>
          <a:blip r:embed="rId10"/>
          <a:stretch>
            <a:fillRect/>
          </a:stretch>
        </p:blipFill>
        <p:spPr>
          <a:xfrm>
            <a:off x="581025" y="2559685"/>
            <a:ext cx="11211560" cy="2849245"/>
          </a:xfrm>
          <a:prstGeom prst="rect">
            <a:avLst/>
          </a:prstGeom>
        </p:spPr>
      </p:pic>
    </p:spTree>
    <p:custDataLst>
      <p:tags r:id="rId11"/>
    </p:custDataLst>
  </p:cSld>
  <p:clrMapOvr>
    <a:masterClrMapping/>
  </p:clrMapOvr>
  <p:transition>
    <p:cov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rPr>
                <a:t>2.1.3 数据类型间相互转换的策略</a:t>
              </a:r>
              <a:endParaRPr lang="zh-CN" altLang="en-US"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2</a:t>
            </a:r>
            <a:r>
              <a:rPr lang="zh-CN" altLang="en-US" b="1" dirty="0">
                <a:solidFill>
                  <a:schemeClr val="lt1"/>
                </a:solidFill>
                <a:sym typeface="+mn-ea"/>
              </a:rPr>
              <a:t>章</a:t>
            </a:r>
            <a:r>
              <a:rPr lang="en-US" altLang="zh-CN" b="1" dirty="0">
                <a:solidFill>
                  <a:schemeClr val="lt1"/>
                </a:solidFill>
                <a:sym typeface="+mn-ea"/>
              </a:rPr>
              <a:t> </a:t>
            </a:r>
            <a:r>
              <a:rPr lang="zh-CN" altLang="en-US" b="1" dirty="0">
                <a:solidFill>
                  <a:schemeClr val="lt1"/>
                </a:solidFill>
                <a:sym typeface="+mn-ea"/>
              </a:rPr>
              <a:t>数据类型与清洗</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581025" y="931545"/>
            <a:ext cx="2867025" cy="460375"/>
          </a:xfrm>
          <a:prstGeom prst="rect">
            <a:avLst/>
          </a:prstGeom>
          <a:noFill/>
        </p:spPr>
        <p:txBody>
          <a:bodyPr wrap="square" rtlCol="0">
            <a:spAutoFit/>
          </a:bodyPr>
          <a:p>
            <a:r>
              <a:rPr lang="en-US" altLang="zh-CN" sz="2400">
                <a:solidFill>
                  <a:schemeClr val="bg1"/>
                </a:solidFill>
                <a:latin typeface="黑体" panose="02010609060101010101" charset="-122"/>
                <a:ea typeface="黑体" panose="02010609060101010101" charset="-122"/>
                <a:cs typeface="黑体" panose="02010609060101010101" charset="-122"/>
              </a:rPr>
              <a:t>SQL</a:t>
            </a:r>
            <a:r>
              <a:rPr lang="zh-CN" altLang="en-US" sz="2400">
                <a:solidFill>
                  <a:schemeClr val="bg1"/>
                </a:solidFill>
                <a:latin typeface="黑体" panose="02010609060101010101" charset="-122"/>
                <a:ea typeface="黑体" panose="02010609060101010101" charset="-122"/>
                <a:cs typeface="黑体" panose="02010609060101010101" charset="-122"/>
              </a:rPr>
              <a:t>级别的类型转换</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581025" y="1311910"/>
            <a:ext cx="11365230" cy="1198880"/>
          </a:xfrm>
          <a:prstGeom prst="rect">
            <a:avLst/>
          </a:prstGeom>
          <a:noFill/>
        </p:spPr>
        <p:txBody>
          <a:bodyPr wrap="square" rtlCol="0">
            <a:spAutoFit/>
          </a:bodyPr>
          <a:p>
            <a:r>
              <a:rPr lang="zh-CN" altLang="en-US" sz="2400">
                <a:solidFill>
                  <a:schemeClr val="bg1"/>
                </a:solidFill>
                <a:latin typeface="黑体" panose="02010609060101010101" charset="-122"/>
                <a:ea typeface="黑体" panose="02010609060101010101" charset="-122"/>
                <a:cs typeface="黑体" panose="02010609060101010101" charset="-122"/>
              </a:rPr>
              <a:t>3）将字符串类型转换数据转化为小数</a:t>
            </a:r>
            <a:endParaRPr lang="zh-CN" altLang="en-US" sz="2400">
              <a:solidFill>
                <a:schemeClr val="bg1"/>
              </a:solidFill>
              <a:latin typeface="黑体" panose="02010609060101010101" charset="-122"/>
              <a:ea typeface="黑体" panose="02010609060101010101" charset="-122"/>
              <a:cs typeface="黑体" panose="02010609060101010101" charset="-122"/>
            </a:endParaRPr>
          </a:p>
          <a:p>
            <a:r>
              <a:rPr lang="zh-CN" altLang="en-US" sz="2400">
                <a:solidFill>
                  <a:schemeClr val="bg1"/>
                </a:solidFill>
                <a:latin typeface="黑体" panose="02010609060101010101" charset="-122"/>
                <a:ea typeface="黑体" panose="02010609060101010101" charset="-122"/>
                <a:cs typeface="黑体" panose="02010609060101010101" charset="-122"/>
              </a:rPr>
              <a:t>比如有某个字符串“…$18.47/bbl…”，现在需要提取字符串里的数字并转化为小数，代码如下：</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sp>
        <p:nvSpPr>
          <p:cNvPr id="8" name="文本框 7"/>
          <p:cNvSpPr txBox="1"/>
          <p:nvPr/>
        </p:nvSpPr>
        <p:spPr>
          <a:xfrm>
            <a:off x="581025" y="5465445"/>
            <a:ext cx="11364595" cy="82994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substring( ) 函数用于定位，substring_index( ) 函数用于分隔，convert( ) 函数用于将字符转换为数字。</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pic>
        <p:nvPicPr>
          <p:cNvPr id="5" name="图片 3" descr="1708584326545"/>
          <p:cNvPicPr>
            <a:picLocks noChangeAspect="1"/>
          </p:cNvPicPr>
          <p:nvPr>
            <p:custDataLst>
              <p:tags r:id="rId9"/>
            </p:custDataLst>
          </p:nvPr>
        </p:nvPicPr>
        <p:blipFill>
          <a:blip r:embed="rId10"/>
          <a:stretch>
            <a:fillRect/>
          </a:stretch>
        </p:blipFill>
        <p:spPr>
          <a:xfrm>
            <a:off x="581025" y="2510790"/>
            <a:ext cx="11325860" cy="2871470"/>
          </a:xfrm>
          <a:prstGeom prst="rect">
            <a:avLst/>
          </a:prstGeom>
        </p:spPr>
      </p:pic>
    </p:spTree>
    <p:custDataLst>
      <p:tags r:id="rId11"/>
    </p:custDataLst>
  </p:cSld>
  <p:clrMapOvr>
    <a:masterClrMapping/>
  </p:clrMapOvr>
  <p:transition>
    <p:cov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rPr>
                <a:t>2.1.3 数据类型间相互转换的策略</a:t>
              </a:r>
              <a:endParaRPr lang="zh-CN" altLang="en-US"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2</a:t>
            </a:r>
            <a:r>
              <a:rPr lang="zh-CN" altLang="en-US" b="1" dirty="0">
                <a:solidFill>
                  <a:schemeClr val="lt1"/>
                </a:solidFill>
                <a:sym typeface="+mn-ea"/>
              </a:rPr>
              <a:t>章</a:t>
            </a:r>
            <a:r>
              <a:rPr lang="en-US" altLang="zh-CN" b="1" dirty="0">
                <a:solidFill>
                  <a:schemeClr val="lt1"/>
                </a:solidFill>
                <a:sym typeface="+mn-ea"/>
              </a:rPr>
              <a:t> </a:t>
            </a:r>
            <a:r>
              <a:rPr lang="zh-CN" altLang="en-US" b="1" dirty="0">
                <a:solidFill>
                  <a:schemeClr val="lt1"/>
                </a:solidFill>
                <a:sym typeface="+mn-ea"/>
              </a:rPr>
              <a:t>数据类型与清洗</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581025" y="931545"/>
            <a:ext cx="4647565" cy="521970"/>
          </a:xfrm>
          <a:prstGeom prst="rect">
            <a:avLst/>
          </a:prstGeom>
          <a:noFill/>
        </p:spPr>
        <p:txBody>
          <a:bodyPr wrap="square" rtlCol="0">
            <a:spAutoFit/>
          </a:bodyPr>
          <a:p>
            <a:r>
              <a:rPr sz="2800">
                <a:solidFill>
                  <a:schemeClr val="bg1"/>
                </a:solidFill>
                <a:latin typeface="黑体" panose="02010609060101010101" charset="-122"/>
                <a:ea typeface="黑体" panose="02010609060101010101" charset="-122"/>
                <a:cs typeface="黑体" panose="02010609060101010101" charset="-122"/>
              </a:rPr>
              <a:t>文件级别的类型转换</a:t>
            </a:r>
            <a:endParaRPr sz="2800">
              <a:solidFill>
                <a:schemeClr val="bg1"/>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581025" y="1587500"/>
            <a:ext cx="11365230" cy="3879215"/>
          </a:xfrm>
          <a:prstGeom prst="rect">
            <a:avLst/>
          </a:prstGeom>
          <a:noFill/>
        </p:spPr>
        <p:txBody>
          <a:bodyPr wrap="square" rtlCol="0">
            <a:spAutoFit/>
          </a:bodyPr>
          <a:p>
            <a:pPr>
              <a:lnSpc>
                <a:spcPct val="110000"/>
              </a:lnSpc>
            </a:pPr>
            <a:r>
              <a:rPr lang="zh-CN" altLang="en-US" sz="3200">
                <a:solidFill>
                  <a:schemeClr val="bg1"/>
                </a:solidFill>
                <a:latin typeface="黑体" panose="02010609060101010101" charset="-122"/>
                <a:ea typeface="黑体" panose="02010609060101010101" charset="-122"/>
                <a:cs typeface="黑体" panose="02010609060101010101" charset="-122"/>
              </a:rPr>
              <a:t>以 Excel 中的类型转换为例说明。</a:t>
            </a:r>
            <a:endParaRPr lang="zh-CN" altLang="en-US" sz="3200">
              <a:solidFill>
                <a:schemeClr val="bg1"/>
              </a:solidFill>
              <a:latin typeface="黑体" panose="02010609060101010101" charset="-122"/>
              <a:ea typeface="黑体" panose="02010609060101010101" charset="-122"/>
              <a:cs typeface="黑体" panose="02010609060101010101" charset="-122"/>
            </a:endParaRPr>
          </a:p>
          <a:p>
            <a:pPr>
              <a:lnSpc>
                <a:spcPct val="110000"/>
              </a:lnSpc>
            </a:pPr>
            <a:r>
              <a:rPr lang="zh-CN" altLang="en-US" sz="3200">
                <a:solidFill>
                  <a:schemeClr val="bg1"/>
                </a:solidFill>
                <a:latin typeface="黑体" panose="02010609060101010101" charset="-122"/>
                <a:ea typeface="黑体" panose="02010609060101010101" charset="-122"/>
                <a:cs typeface="黑体" panose="02010609060101010101" charset="-122"/>
              </a:rPr>
              <a:t>Excel 中的类型转换一般可以直接设置单元格格式，修改数据的类型；也可以使用函数判断，例如 "=istext(A2)" 就可以判断 A2 中的内容是不是文本，若是，返回 TRUE ；若不是，则返回 FALSE。同样，isnumber( ) 函数也是如此。</a:t>
            </a:r>
            <a:endParaRPr lang="zh-CN" altLang="en-US" sz="3200">
              <a:solidFill>
                <a:schemeClr val="bg1"/>
              </a:solidFill>
              <a:latin typeface="黑体" panose="02010609060101010101" charset="-122"/>
              <a:ea typeface="黑体" panose="02010609060101010101" charset="-122"/>
              <a:cs typeface="黑体" panose="02010609060101010101" charset="-122"/>
            </a:endParaRPr>
          </a:p>
          <a:p>
            <a:pPr>
              <a:lnSpc>
                <a:spcPct val="110000"/>
              </a:lnSpc>
            </a:pPr>
            <a:r>
              <a:rPr lang="zh-CN" altLang="en-US" sz="3200">
                <a:solidFill>
                  <a:schemeClr val="bg1"/>
                </a:solidFill>
                <a:latin typeface="黑体" panose="02010609060101010101" charset="-122"/>
                <a:ea typeface="黑体" panose="02010609060101010101" charset="-122"/>
                <a:cs typeface="黑体" panose="02010609060101010101" charset="-122"/>
              </a:rPr>
              <a:t>另外，还有这样的转换方式 =TEXT（A4，"yyyy-mm-dd"），这样就可以直接将数字类型的日期转换为字符串类型。</a:t>
            </a:r>
            <a:endParaRPr lang="zh-CN" altLang="en-US" sz="3200">
              <a:solidFill>
                <a:schemeClr val="bg1"/>
              </a:solidFill>
              <a:latin typeface="黑体" panose="02010609060101010101" charset="-122"/>
              <a:ea typeface="黑体" panose="02010609060101010101" charset="-122"/>
              <a:cs typeface="黑体" panose="02010609060101010101" charset="-122"/>
            </a:endParaRPr>
          </a:p>
        </p:txBody>
      </p:sp>
    </p:spTree>
    <p:custDataLst>
      <p:tags r:id="rId9"/>
    </p:custDataLst>
  </p:cSld>
  <p:clrMapOvr>
    <a:masterClrMapping/>
  </p:clrMapOvr>
  <p:transition>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rPr>
                <a:t>2.1.4 0值、空值与null值处理</a:t>
              </a:r>
              <a:endParaRPr lang="zh-CN" altLang="en-US"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2</a:t>
            </a:r>
            <a:r>
              <a:rPr lang="zh-CN" altLang="en-US" b="1" dirty="0">
                <a:solidFill>
                  <a:schemeClr val="lt1"/>
                </a:solidFill>
                <a:sym typeface="+mn-ea"/>
              </a:rPr>
              <a:t>章</a:t>
            </a:r>
            <a:r>
              <a:rPr lang="en-US" altLang="zh-CN" b="1" dirty="0">
                <a:solidFill>
                  <a:schemeClr val="lt1"/>
                </a:solidFill>
                <a:sym typeface="+mn-ea"/>
              </a:rPr>
              <a:t> </a:t>
            </a:r>
            <a:r>
              <a:rPr lang="zh-CN" altLang="en-US" b="1" dirty="0">
                <a:solidFill>
                  <a:schemeClr val="lt1"/>
                </a:solidFill>
                <a:sym typeface="+mn-ea"/>
              </a:rPr>
              <a:t>数据类型与清洗</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381000" y="981075"/>
            <a:ext cx="11623675" cy="770255"/>
          </a:xfrm>
          <a:prstGeom prst="rect">
            <a:avLst/>
          </a:prstGeom>
          <a:noFill/>
        </p:spPr>
        <p:txBody>
          <a:bodyPr wrap="square" rtlCol="0">
            <a:noAutofit/>
          </a:bodyPr>
          <a:p>
            <a:pPr indent="609600" fontAlgn="auto">
              <a:lnSpc>
                <a:spcPct val="80000"/>
              </a:lnSpc>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在数据处理时有些是我们不需要的数据，比如 0 值、空值和 null 值，这 3 种值不进行处理往往会导致一些错误，并且这 3 种值是不同的，在具体的情景下处理方式不一。</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aphicFrame>
        <p:nvGraphicFramePr>
          <p:cNvPr id="3" name="表格 2"/>
          <p:cNvGraphicFramePr/>
          <p:nvPr>
            <p:custDataLst>
              <p:tags r:id="rId9"/>
            </p:custDataLst>
          </p:nvPr>
        </p:nvGraphicFramePr>
        <p:xfrm>
          <a:off x="381000" y="1945640"/>
          <a:ext cx="8042910" cy="4267200"/>
        </p:xfrm>
        <a:graphic>
          <a:graphicData uri="http://schemas.openxmlformats.org/drawingml/2006/table">
            <a:tbl>
              <a:tblPr firstRow="1" bandRow="1">
                <a:tableStyleId>{5C22544A-7EE6-4342-B048-85BDC9FD1C3A}</a:tableStyleId>
              </a:tblPr>
              <a:tblGrid>
                <a:gridCol w="2680970"/>
                <a:gridCol w="2680970"/>
                <a:gridCol w="2680970"/>
              </a:tblGrid>
              <a:tr h="518160">
                <a:tc>
                  <a:txBody>
                    <a:bodyPr/>
                    <a:p>
                      <a:pPr>
                        <a:buNone/>
                      </a:pPr>
                      <a:r>
                        <a:rPr lang="en-US" altLang="zh-CN" sz="2800" b="1"/>
                        <a:t>0</a:t>
                      </a:r>
                      <a:r>
                        <a:rPr lang="zh-CN" altLang="en-US" sz="2800" b="1"/>
                        <a:t>值</a:t>
                      </a:r>
                      <a:endParaRPr lang="zh-CN" altLang="en-US" sz="2800" b="1"/>
                    </a:p>
                  </a:txBody>
                  <a:tcPr>
                    <a:lnL w="38100" cmpd="sng">
                      <a:solidFill>
                        <a:schemeClr val="bg1"/>
                      </a:solidFill>
                      <a:prstDash val="solid"/>
                    </a:lnL>
                    <a:lnR w="38100" cmpd="sng">
                      <a:solidFill>
                        <a:schemeClr val="bg1"/>
                      </a:solidFill>
                      <a:prstDash val="solid"/>
                    </a:lnR>
                    <a:lnT w="38100" cmpd="sng">
                      <a:solidFill>
                        <a:schemeClr val="bg1"/>
                      </a:solidFill>
                      <a:prstDash val="solid"/>
                    </a:lnT>
                    <a:lnB w="38100" cmpd="sng">
                      <a:solidFill>
                        <a:schemeClr val="bg1"/>
                      </a:solidFill>
                      <a:prstDash val="solid"/>
                    </a:lnB>
                    <a:solidFill>
                      <a:schemeClr val="accent1"/>
                    </a:solidFill>
                  </a:tcPr>
                </a:tc>
                <a:tc>
                  <a:txBody>
                    <a:bodyPr/>
                    <a:p>
                      <a:pPr>
                        <a:buNone/>
                      </a:pPr>
                      <a:r>
                        <a:rPr lang="zh-CN" altLang="en-US" sz="2800" b="1"/>
                        <a:t>空值</a:t>
                      </a:r>
                      <a:endParaRPr lang="zh-CN" altLang="en-US" sz="2800" b="1"/>
                    </a:p>
                  </a:txBody>
                  <a:tcPr>
                    <a:lnL w="38100" cmpd="sng">
                      <a:solidFill>
                        <a:schemeClr val="bg1"/>
                      </a:solidFill>
                      <a:prstDash val="solid"/>
                    </a:lnL>
                    <a:lnR w="38100" cmpd="sng">
                      <a:solidFill>
                        <a:schemeClr val="bg1"/>
                      </a:solidFill>
                      <a:prstDash val="solid"/>
                    </a:lnR>
                    <a:lnT w="38100" cmpd="sng">
                      <a:solidFill>
                        <a:schemeClr val="bg1"/>
                      </a:solidFill>
                      <a:prstDash val="solid"/>
                    </a:lnT>
                    <a:lnB w="38100" cmpd="sng">
                      <a:solidFill>
                        <a:schemeClr val="bg1"/>
                      </a:solidFill>
                      <a:prstDash val="solid"/>
                    </a:lnB>
                    <a:solidFill>
                      <a:schemeClr val="accent1"/>
                    </a:solidFill>
                  </a:tcPr>
                </a:tc>
                <a:tc>
                  <a:txBody>
                    <a:bodyPr/>
                    <a:p>
                      <a:pPr>
                        <a:buNone/>
                      </a:pPr>
                      <a:r>
                        <a:rPr lang="en-US" altLang="zh-CN" sz="2800" b="1"/>
                        <a:t>null</a:t>
                      </a:r>
                      <a:endParaRPr lang="en-US" altLang="zh-CN" sz="2800" b="1"/>
                    </a:p>
                  </a:txBody>
                  <a:tcPr>
                    <a:lnL w="38100" cmpd="sng">
                      <a:solidFill>
                        <a:schemeClr val="bg1"/>
                      </a:solidFill>
                      <a:prstDash val="solid"/>
                    </a:lnL>
                    <a:lnR w="38100" cmpd="sng">
                      <a:solidFill>
                        <a:schemeClr val="bg1"/>
                      </a:solidFill>
                      <a:prstDash val="solid"/>
                    </a:lnR>
                    <a:lnT w="38100" cmpd="sng">
                      <a:solidFill>
                        <a:schemeClr val="bg1"/>
                      </a:solidFill>
                      <a:prstDash val="solid"/>
                    </a:lnT>
                    <a:lnB w="38100" cmpd="sng">
                      <a:solidFill>
                        <a:schemeClr val="bg1"/>
                      </a:solidFill>
                      <a:prstDash val="solid"/>
                    </a:lnB>
                    <a:solidFill>
                      <a:schemeClr val="accent1"/>
                    </a:solidFill>
                  </a:tcPr>
                </a:tc>
              </a:tr>
              <a:tr h="3749040">
                <a:tc>
                  <a:txBody>
                    <a:bodyPr/>
                    <a:p>
                      <a:pPr>
                        <a:buNone/>
                      </a:pPr>
                      <a:r>
                        <a:rPr lang="zh-CN" altLang="en-US" sz="2000">
                          <a:solidFill>
                            <a:schemeClr val="bg1"/>
                          </a:solidFill>
                          <a:latin typeface="黑体" panose="02010609060101010101" charset="-122"/>
                          <a:ea typeface="黑体" panose="02010609060101010101" charset="-122"/>
                          <a:cs typeface="黑体" panose="02010609060101010101" charset="-122"/>
                          <a:sym typeface="+mn-ea"/>
                        </a:rPr>
                        <a:t>0 值是最容易处理的空值，因为它具有一定的意义；可以拿它进行排序、比较、数学运算（不能当除数）；有了这些基础，0 值处理起来就很容易了。</a:t>
                      </a:r>
                      <a:endParaRPr lang="zh-CN" altLang="en-US" sz="2000">
                        <a:solidFill>
                          <a:schemeClr val="bg1"/>
                        </a:solidFill>
                        <a:latin typeface="黑体" panose="02010609060101010101" charset="-122"/>
                        <a:ea typeface="黑体" panose="02010609060101010101" charset="-122"/>
                        <a:cs typeface="黑体" panose="02010609060101010101" charset="-122"/>
                        <a:sym typeface="+mn-ea"/>
                      </a:endParaRPr>
                    </a:p>
                  </a:txBody>
                  <a:tcPr>
                    <a:lnL w="38100" cmpd="sng">
                      <a:solidFill>
                        <a:schemeClr val="bg1"/>
                      </a:solidFill>
                      <a:prstDash val="solid"/>
                    </a:lnL>
                    <a:lnR w="38100" cmpd="sng">
                      <a:solidFill>
                        <a:schemeClr val="bg1"/>
                      </a:solidFill>
                      <a:prstDash val="solid"/>
                    </a:lnR>
                    <a:lnT w="38100" cmpd="sng">
                      <a:solidFill>
                        <a:schemeClr val="bg1"/>
                      </a:solidFill>
                      <a:prstDash val="solid"/>
                    </a:lnT>
                    <a:lnB w="38100" cmpd="sng">
                      <a:solidFill>
                        <a:schemeClr val="bg1"/>
                      </a:solidFill>
                      <a:prstDash val="solid"/>
                    </a:lnB>
                    <a:solidFill>
                      <a:schemeClr val="accent1"/>
                    </a:solidFill>
                  </a:tcPr>
                </a:tc>
                <a:tc>
                  <a:txBody>
                    <a:bodyPr/>
                    <a:p>
                      <a:pPr>
                        <a:lnSpc>
                          <a:spcPct val="80000"/>
                        </a:lnSpc>
                      </a:pPr>
                      <a:r>
                        <a:rPr lang="zh-CN" altLang="en-US" sz="2000">
                          <a:solidFill>
                            <a:schemeClr val="bg1"/>
                          </a:solidFill>
                          <a:latin typeface="黑体" panose="02010609060101010101" charset="-122"/>
                          <a:ea typeface="黑体" panose="02010609060101010101" charset="-122"/>
                          <a:cs typeface="黑体" panose="02010609060101010101" charset="-122"/>
                          <a:sym typeface="+mn-ea"/>
                        </a:rPr>
                        <a:t>与 0 值相比，空值的处理要难一些，因为它在不同的情况下产生的含义不同，比如“两个引号紧挨着，这时可以说它为空值”“两个引号之间有一个空格，这时可以说它是空格”这些问题。</a:t>
                      </a:r>
                      <a:endParaRPr lang="zh-CN" altLang="en-US" sz="2000">
                        <a:solidFill>
                          <a:schemeClr val="bg1"/>
                        </a:solidFill>
                        <a:latin typeface="黑体" panose="02010609060101010101" charset="-122"/>
                        <a:ea typeface="黑体" panose="02010609060101010101" charset="-122"/>
                        <a:cs typeface="黑体" panose="02010609060101010101" charset="-122"/>
                        <a:sym typeface="+mn-ea"/>
                      </a:endParaRPr>
                    </a:p>
                  </a:txBody>
                  <a:tcPr>
                    <a:lnL w="38100" cmpd="sng">
                      <a:solidFill>
                        <a:schemeClr val="bg1"/>
                      </a:solidFill>
                      <a:prstDash val="solid"/>
                    </a:lnL>
                    <a:lnR w="38100" cmpd="sng">
                      <a:solidFill>
                        <a:schemeClr val="bg1"/>
                      </a:solidFill>
                      <a:prstDash val="solid"/>
                    </a:lnR>
                    <a:lnT w="38100" cmpd="sng">
                      <a:solidFill>
                        <a:schemeClr val="bg1"/>
                      </a:solidFill>
                      <a:prstDash val="solid"/>
                    </a:lnT>
                    <a:lnB w="38100" cmpd="sng">
                      <a:solidFill>
                        <a:schemeClr val="bg1"/>
                      </a:solidFill>
                      <a:prstDash val="solid"/>
                    </a:lnB>
                    <a:solidFill>
                      <a:schemeClr val="accent1"/>
                    </a:solidFill>
                  </a:tcPr>
                </a:tc>
                <a:tc>
                  <a:txBody>
                    <a:bodyPr/>
                    <a:p>
                      <a:pPr>
                        <a:buNone/>
                      </a:pPr>
                      <a:r>
                        <a:rPr lang="zh-CN" altLang="en-US" sz="2000">
                          <a:solidFill>
                            <a:schemeClr val="bg1"/>
                          </a:solidFill>
                          <a:latin typeface="黑体" panose="02010609060101010101" charset="-122"/>
                          <a:ea typeface="黑体" panose="02010609060101010101" charset="-122"/>
                          <a:cs typeface="黑体" panose="02010609060101010101" charset="-122"/>
                          <a:sym typeface="+mn-ea"/>
                        </a:rPr>
                        <a:t>null 不等于任何值，甚至它本身。只有在不希望出现任何数据的情况下才使用 null。一般地，对 null 值的处理，通常是用指定的值（一般用 0）替换，不过，对这种替换应做好规划，使它有利于接下来的数据处理，并做好记录，以免以后遗忘。</a:t>
                      </a:r>
                      <a:endParaRPr lang="zh-CN" altLang="en-US" sz="2000">
                        <a:solidFill>
                          <a:schemeClr val="bg1"/>
                        </a:solidFill>
                        <a:latin typeface="黑体" panose="02010609060101010101" charset="-122"/>
                        <a:ea typeface="黑体" panose="02010609060101010101" charset="-122"/>
                        <a:cs typeface="黑体" panose="02010609060101010101" charset="-122"/>
                        <a:sym typeface="+mn-ea"/>
                      </a:endParaRPr>
                    </a:p>
                  </a:txBody>
                  <a:tcPr>
                    <a:lnL w="38100" cmpd="sng">
                      <a:solidFill>
                        <a:schemeClr val="bg1"/>
                      </a:solidFill>
                      <a:prstDash val="solid"/>
                    </a:lnL>
                    <a:lnR w="38100" cmpd="sng">
                      <a:solidFill>
                        <a:schemeClr val="bg1"/>
                      </a:solidFill>
                      <a:prstDash val="solid"/>
                    </a:lnR>
                    <a:lnT w="38100" cmpd="sng">
                      <a:solidFill>
                        <a:schemeClr val="bg1"/>
                      </a:solidFill>
                      <a:prstDash val="solid"/>
                    </a:lnT>
                    <a:lnB w="38100" cmpd="sng">
                      <a:solidFill>
                        <a:schemeClr val="bg1"/>
                      </a:solidFill>
                      <a:prstDash val="solid"/>
                    </a:lnB>
                    <a:solidFill>
                      <a:schemeClr val="accent1"/>
                    </a:solidFill>
                  </a:tcPr>
                </a:tc>
              </a:tr>
            </a:tbl>
          </a:graphicData>
        </a:graphic>
      </p:graphicFrame>
      <p:sp>
        <p:nvSpPr>
          <p:cNvPr id="8" name="圆角矩形 7"/>
          <p:cNvSpPr/>
          <p:nvPr/>
        </p:nvSpPr>
        <p:spPr>
          <a:xfrm>
            <a:off x="8497570" y="2056130"/>
            <a:ext cx="3335020" cy="2900680"/>
          </a:xfrm>
          <a:prstGeom prst="roundRect">
            <a:avLst/>
          </a:prstGeom>
          <a:noFill/>
          <a:ln>
            <a:solidFill>
              <a:schemeClr val="bg1"/>
            </a:solidFill>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文本框 10"/>
          <p:cNvSpPr txBox="1"/>
          <p:nvPr/>
        </p:nvSpPr>
        <p:spPr>
          <a:xfrm>
            <a:off x="8599170" y="2085975"/>
            <a:ext cx="3233420" cy="2861310"/>
          </a:xfrm>
          <a:prstGeom prst="rect">
            <a:avLst/>
          </a:prstGeom>
          <a:noFill/>
        </p:spPr>
        <p:txBody>
          <a:bodyPr wrap="square" rtlCol="0">
            <a:spAutoFit/>
          </a:bodyPr>
          <a:p>
            <a:r>
              <a:rPr lang="zh-CN" altLang="en-US" sz="2000">
                <a:solidFill>
                  <a:schemeClr val="bg1"/>
                </a:solidFill>
                <a:latin typeface="黑体" panose="02010609060101010101" charset="-122"/>
                <a:ea typeface="黑体" panose="02010609060101010101" charset="-122"/>
              </a:rPr>
              <a:t>字符编码：不管是数据库里的数据，还是文本文件中的数据，存储时都采用了一定的编码、解码格式，当使用不同的编码格式对文件或数据库内容进行读取时，就会产生编码冲突，因此要通过调整编码使之一致，或使用向下兼容的编码类型。</a:t>
            </a:r>
            <a:endParaRPr lang="zh-CN" altLang="en-US" sz="2000">
              <a:solidFill>
                <a:schemeClr val="bg1"/>
              </a:solidFill>
              <a:latin typeface="黑体" panose="02010609060101010101" charset="-122"/>
              <a:ea typeface="黑体" panose="02010609060101010101" charset="-122"/>
            </a:endParaRPr>
          </a:p>
        </p:txBody>
      </p:sp>
      <p:pic>
        <p:nvPicPr>
          <p:cNvPr id="5" name="https://img8.file.cache.docer.com/storage/1634783320344235737/1d4cb984b11f8d1aaf6a3a1718d1570cvcgv1.png" descr="templates\picture_hover\&amp;pky91168410597&amp;"/>
          <p:cNvPicPr>
            <a:picLocks noChangeAspect="1"/>
          </p:cNvPicPr>
          <p:nvPr/>
        </p:nvPicPr>
        <p:blipFill>
          <a:blip r:embed="rId10"/>
          <a:stretch>
            <a:fillRect/>
          </a:stretch>
        </p:blipFill>
        <p:spPr>
          <a:xfrm rot="2700000">
            <a:off x="10932160" y="4029075"/>
            <a:ext cx="1432560" cy="1954530"/>
          </a:xfrm>
          <a:prstGeom prst="rect">
            <a:avLst/>
          </a:prstGeom>
        </p:spPr>
      </p:pic>
      <p:sp>
        <p:nvSpPr>
          <p:cNvPr id="13" name="云形标注 12"/>
          <p:cNvSpPr/>
          <p:nvPr/>
        </p:nvSpPr>
        <p:spPr>
          <a:xfrm rot="13740000">
            <a:off x="9529445" y="5059045"/>
            <a:ext cx="1221105" cy="826135"/>
          </a:xfrm>
          <a:prstGeom prst="cloudCallou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4" name="文本框 13"/>
          <p:cNvSpPr txBox="1"/>
          <p:nvPr/>
        </p:nvSpPr>
        <p:spPr>
          <a:xfrm>
            <a:off x="9818370" y="5118735"/>
            <a:ext cx="716280" cy="706755"/>
          </a:xfrm>
          <a:prstGeom prst="rect">
            <a:avLst/>
          </a:prstGeom>
          <a:noFill/>
        </p:spPr>
        <p:txBody>
          <a:bodyPr wrap="square" rtlCol="0">
            <a:spAutoFit/>
          </a:bodyPr>
          <a:p>
            <a:r>
              <a:rPr lang="zh-CN" altLang="en-US" sz="2000">
                <a:solidFill>
                  <a:schemeClr val="bg1"/>
                </a:solidFill>
                <a:latin typeface="黑体" panose="02010609060101010101" charset="-122"/>
                <a:ea typeface="黑体" panose="02010609060101010101" charset="-122"/>
              </a:rPr>
              <a:t>知识拓展</a:t>
            </a:r>
            <a:endParaRPr lang="zh-CN" altLang="en-US" sz="2000">
              <a:solidFill>
                <a:schemeClr val="bg1"/>
              </a:solidFill>
              <a:latin typeface="黑体" panose="02010609060101010101" charset="-122"/>
              <a:ea typeface="黑体" panose="02010609060101010101" charset="-122"/>
            </a:endParaRPr>
          </a:p>
        </p:txBody>
      </p:sp>
    </p:spTree>
    <p:custDataLst>
      <p:tags r:id="rId11"/>
    </p:custDataLst>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p:bldP spid="13" grpId="0" animBg="1"/>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7" name="组合 6"/>
          <p:cNvGrpSpPr/>
          <p:nvPr userDrawn="1">
            <p:custDataLst>
              <p:tags r:id="rId1"/>
            </p:custDataLst>
          </p:nvPr>
        </p:nvGrpSpPr>
        <p:grpSpPr>
          <a:xfrm>
            <a:off x="-17015" y="-1269"/>
            <a:ext cx="1660214" cy="1617784"/>
            <a:chOff x="-17015" y="1"/>
            <a:chExt cx="1660214" cy="1617784"/>
          </a:xfrm>
        </p:grpSpPr>
        <p:sp>
          <p:nvSpPr>
            <p:cNvPr id="8"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2"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3"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8"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9" name="矩形 8"/>
          <p:cNvSpPr/>
          <p:nvPr>
            <p:custDataLst>
              <p:tags r:id="rId7"/>
            </p:custDataLst>
          </p:nvPr>
        </p:nvSpPr>
        <p:spPr>
          <a:xfrm>
            <a:off x="3505130" y="1670685"/>
            <a:ext cx="8686870" cy="36576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矩形 1"/>
          <p:cNvSpPr/>
          <p:nvPr>
            <p:custDataLst>
              <p:tags r:id="rId8"/>
            </p:custDataLst>
          </p:nvPr>
        </p:nvSpPr>
        <p:spPr>
          <a:xfrm>
            <a:off x="4419600" y="3629660"/>
            <a:ext cx="1397000" cy="25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pic>
        <p:nvPicPr>
          <p:cNvPr id="3" name="图片 2"/>
          <p:cNvPicPr>
            <a:picLocks noChangeAspect="1"/>
          </p:cNvPicPr>
          <p:nvPr>
            <p:custDataLst>
              <p:tags r:id="rId9"/>
            </p:custDataLst>
          </p:nvPr>
        </p:nvPicPr>
        <p:blipFill rotWithShape="1">
          <a:blip r:embed="rId10"/>
          <a:srcRect l="35529" r="35529"/>
          <a:stretch>
            <a:fillRect/>
          </a:stretch>
        </p:blipFill>
        <p:spPr>
          <a:xfrm>
            <a:off x="-19076" y="0"/>
            <a:ext cx="3530372" cy="6858000"/>
          </a:xfrm>
          <a:custGeom>
            <a:avLst/>
            <a:gdLst/>
            <a:ahLst/>
            <a:cxnLst>
              <a:cxn ang="3">
                <a:pos x="hc" y="t"/>
              </a:cxn>
              <a:cxn ang="cd2">
                <a:pos x="l" y="vc"/>
              </a:cxn>
              <a:cxn ang="cd4">
                <a:pos x="hc" y="b"/>
              </a:cxn>
              <a:cxn ang="0">
                <a:pos x="r" y="vc"/>
              </a:cxn>
            </a:cxnLst>
            <a:rect l="l" t="t" r="r" b="b"/>
            <a:pathLst>
              <a:path w="4560" h="6480">
                <a:moveTo>
                  <a:pt x="0" y="0"/>
                </a:moveTo>
                <a:lnTo>
                  <a:pt x="4560" y="3240"/>
                </a:lnTo>
                <a:lnTo>
                  <a:pt x="4560" y="3240"/>
                </a:lnTo>
                <a:lnTo>
                  <a:pt x="0" y="6480"/>
                </a:lnTo>
                <a:lnTo>
                  <a:pt x="0" y="6480"/>
                </a:lnTo>
                <a:lnTo>
                  <a:pt x="0" y="0"/>
                </a:lnTo>
                <a:lnTo>
                  <a:pt x="0" y="0"/>
                </a:lnTo>
                <a:close/>
              </a:path>
            </a:pathLst>
          </a:custGeom>
        </p:spPr>
      </p:pic>
      <p:sp>
        <p:nvSpPr>
          <p:cNvPr id="4" name="文本框 3"/>
          <p:cNvSpPr txBox="1"/>
          <p:nvPr>
            <p:custDataLst>
              <p:tags r:id="rId11"/>
            </p:custDataLst>
          </p:nvPr>
        </p:nvSpPr>
        <p:spPr>
          <a:xfrm>
            <a:off x="4419600" y="2133600"/>
            <a:ext cx="6553251" cy="1127760"/>
          </a:xfrm>
          <a:prstGeom prst="rect">
            <a:avLst/>
          </a:prstGeom>
          <a:noFill/>
        </p:spPr>
        <p:txBody>
          <a:bodyPr wrap="square" lIns="63500" tIns="25400" rIns="63500" bIns="25400" rtlCol="0" anchor="b" anchorCtr="0">
            <a:normAutofit/>
          </a:bodyPr>
          <a:p>
            <a:pPr marL="0" lvl="0" indent="0" algn="l" fontAlgn="auto">
              <a:lnSpc>
                <a:spcPct val="100000"/>
              </a:lnSpc>
              <a:spcBef>
                <a:spcPts val="0"/>
              </a:spcBef>
              <a:spcAft>
                <a:spcPts val="800"/>
              </a:spcAft>
              <a:buSzPct val="100000"/>
              <a:buNone/>
            </a:pPr>
            <a:r>
              <a:rPr altLang="zh-CN" sz="3600">
                <a:sym typeface="+mn-ea"/>
              </a:rPr>
              <a:t>2.2 </a:t>
            </a:r>
            <a:r>
              <a:rPr lang="zh-CN" altLang="en-US" sz="3600">
                <a:sym typeface="+mn-ea"/>
              </a:rPr>
              <a:t>数据转换</a:t>
            </a:r>
            <a:endParaRPr lang="zh-CN" altLang="en-US" sz="3600" b="1" spc="200" dirty="0">
              <a:solidFill>
                <a:schemeClr val="tx1"/>
              </a:solidFill>
              <a:uFillTx/>
              <a:latin typeface="微软雅黑" panose="020B0503020204020204" charset="-122"/>
              <a:ea typeface="微软雅黑" panose="020B0503020204020204" charset="-122"/>
              <a:sym typeface="+mn-ea"/>
            </a:endParaRPr>
          </a:p>
        </p:txBody>
      </p:sp>
      <p:sp>
        <p:nvSpPr>
          <p:cNvPr id="11" name="Title 6"/>
          <p:cNvSpPr txBox="1"/>
          <p:nvPr>
            <p:custDataLst>
              <p:tags r:id="rId12"/>
            </p:custDataLst>
          </p:nvPr>
        </p:nvSpPr>
        <p:spPr>
          <a:xfrm>
            <a:off x="4419600" y="4023360"/>
            <a:ext cx="6553251" cy="853440"/>
          </a:xfrm>
          <a:prstGeom prst="rect">
            <a:avLst/>
          </a:prstGeom>
          <a:noFill/>
          <a:ln w="3175">
            <a:noFill/>
            <a:prstDash val="dash"/>
          </a:ln>
        </p:spPr>
        <p:txBody>
          <a:bodyPr wrap="square" lIns="63500" tIns="25400" rIns="63500" bIns="25400" anchor="t" anchorCtr="0">
            <a:normAutofit fontScale="7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0"/>
              </a:spcBef>
              <a:spcAft>
                <a:spcPts val="800"/>
              </a:spcAft>
              <a:buSzPct val="100000"/>
              <a:buNone/>
            </a:pPr>
            <a:r>
              <a:rPr lang="zh-CN" altLang="en-US" sz="3000" strike="noStrike" spc="220" baseline="0" dirty="0">
                <a:ln w="3175">
                  <a:noFill/>
                  <a:prstDash val="dash"/>
                </a:ln>
                <a:solidFill>
                  <a:schemeClr val="tx1"/>
                </a:solidFill>
                <a:uFillTx/>
                <a:latin typeface="微软雅黑" panose="020B0503020204020204" charset="-122"/>
                <a:ea typeface="微软雅黑" panose="020B0503020204020204" charset="-122"/>
                <a:cs typeface="微软雅黑" panose="020B0503020204020204" charset="-122"/>
                <a:sym typeface="+mn-ea"/>
              </a:rPr>
              <a:t>重点：各类数据间的转换。</a:t>
            </a:r>
            <a:endParaRPr lang="zh-CN" altLang="en-US" sz="3000" strike="noStrike" spc="220" baseline="0" dirty="0">
              <a:ln w="3175">
                <a:noFill/>
                <a:prstDash val="dash"/>
              </a:ln>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marL="0" lvl="0" indent="0" algn="l" fontAlgn="auto">
              <a:lnSpc>
                <a:spcPct val="100000"/>
              </a:lnSpc>
              <a:spcBef>
                <a:spcPts val="0"/>
              </a:spcBef>
              <a:spcAft>
                <a:spcPts val="800"/>
              </a:spcAft>
              <a:buSzPct val="100000"/>
              <a:buNone/>
            </a:pPr>
            <a:r>
              <a:rPr lang="zh-CN" altLang="en-US" sz="3000" strike="noStrike" spc="220" baseline="0" dirty="0">
                <a:ln w="3175">
                  <a:noFill/>
                  <a:prstDash val="dash"/>
                </a:ln>
                <a:solidFill>
                  <a:schemeClr val="tx1"/>
                </a:solidFill>
                <a:uFillTx/>
                <a:latin typeface="微软雅黑" panose="020B0503020204020204" charset="-122"/>
                <a:ea typeface="微软雅黑" panose="020B0503020204020204" charset="-122"/>
                <a:cs typeface="微软雅黑" panose="020B0503020204020204" charset="-122"/>
                <a:sym typeface="+mn-ea"/>
              </a:rPr>
              <a:t>难点：使用</a:t>
            </a:r>
            <a:r>
              <a:rPr altLang="zh-CN" sz="3000" strike="noStrike" spc="220" baseline="0" dirty="0">
                <a:ln w="3175">
                  <a:noFill/>
                  <a:prstDash val="dash"/>
                </a:ln>
                <a:solidFill>
                  <a:schemeClr val="tx1"/>
                </a:solidFill>
                <a:uFillTx/>
                <a:latin typeface="微软雅黑" panose="020B0503020204020204" charset="-122"/>
                <a:ea typeface="微软雅黑" panose="020B0503020204020204" charset="-122"/>
                <a:cs typeface="微软雅黑" panose="020B0503020204020204" charset="-122"/>
                <a:sym typeface="+mn-ea"/>
              </a:rPr>
              <a:t>Python</a:t>
            </a:r>
            <a:r>
              <a:rPr lang="zh-CN" altLang="en-US" sz="3000" strike="noStrike" spc="220" baseline="0" dirty="0">
                <a:ln w="3175">
                  <a:noFill/>
                  <a:prstDash val="dash"/>
                </a:ln>
                <a:solidFill>
                  <a:schemeClr val="tx1"/>
                </a:solidFill>
                <a:uFillTx/>
                <a:latin typeface="微软雅黑" panose="020B0503020204020204" charset="-122"/>
                <a:ea typeface="微软雅黑" panose="020B0503020204020204" charset="-122"/>
                <a:cs typeface="微软雅黑" panose="020B0503020204020204" charset="-122"/>
                <a:sym typeface="+mn-ea"/>
              </a:rPr>
              <a:t>实现数据转换的方法。</a:t>
            </a:r>
            <a:endParaRPr lang="zh-CN" altLang="en-US" sz="3000" strike="noStrike" spc="220" baseline="0" dirty="0">
              <a:ln w="3175">
                <a:noFill/>
                <a:prstDash val="dash"/>
              </a:ln>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3"/>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sz="4400" b="1" dirty="0">
                  <a:solidFill>
                    <a:schemeClr val="lt1"/>
                  </a:solidFill>
                  <a:latin typeface="微软雅黑" panose="020B0503020204020204" charset="-122"/>
                  <a:ea typeface="微软雅黑" panose="020B0503020204020204" charset="-122"/>
                </a:rPr>
                <a:t>2.2.1 将电子表格转换为CSV类型</a:t>
              </a:r>
              <a:endParaRPr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2</a:t>
            </a:r>
            <a:r>
              <a:rPr lang="zh-CN" altLang="en-US" b="1" dirty="0">
                <a:solidFill>
                  <a:schemeClr val="lt1"/>
                </a:solidFill>
                <a:sym typeface="+mn-ea"/>
              </a:rPr>
              <a:t>章</a:t>
            </a:r>
            <a:r>
              <a:rPr lang="en-US" altLang="zh-CN" b="1" dirty="0">
                <a:solidFill>
                  <a:schemeClr val="lt1"/>
                </a:solidFill>
                <a:sym typeface="+mn-ea"/>
              </a:rPr>
              <a:t> </a:t>
            </a:r>
            <a:r>
              <a:rPr lang="zh-CN" altLang="en-US" b="1" dirty="0">
                <a:solidFill>
                  <a:schemeClr val="lt1"/>
                </a:solidFill>
                <a:sym typeface="+mn-ea"/>
              </a:rPr>
              <a:t>数据类型与清洗</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319405" y="1478280"/>
            <a:ext cx="11553825" cy="3901440"/>
          </a:xfrm>
          <a:prstGeom prst="rect">
            <a:avLst/>
          </a:prstGeom>
          <a:noFill/>
        </p:spPr>
        <p:txBody>
          <a:bodyPr wrap="square" rtlCol="0">
            <a:noAutofit/>
          </a:bodyPr>
          <a:p>
            <a:pPr indent="914400" fontAlgn="auto">
              <a:extLst>
                <a:ext uri="{35155182-B16C-46BC-9424-99874614C6A1}">
                  <wpsdc:indentchars xmlns:wpsdc="http://www.wps.cn/officeDocument/2017/drawingmlCustomData" val="200" checksum="797548545"/>
                </a:ext>
              </a:extLst>
            </a:pPr>
            <a:r>
              <a:rPr lang="zh-CN" altLang="en-US" sz="3600">
                <a:solidFill>
                  <a:schemeClr val="bg1"/>
                </a:solidFill>
                <a:latin typeface="黑体" panose="02010609060101010101" charset="-122"/>
                <a:ea typeface="黑体" panose="02010609060101010101" charset="-122"/>
                <a:cs typeface="黑体" panose="02010609060101010101" charset="-122"/>
              </a:rPr>
              <a:t>将电子表格转换为 CSV 类型相对比较简单，基本上用软件打开电子表格后选择“另存为”即可，但也有一些地方需要注意：</a:t>
            </a:r>
            <a:endParaRPr lang="zh-CN" altLang="en-US" sz="3600">
              <a:solidFill>
                <a:schemeClr val="bg1"/>
              </a:solidFill>
              <a:latin typeface="黑体" panose="02010609060101010101" charset="-122"/>
              <a:ea typeface="黑体" panose="02010609060101010101" charset="-122"/>
              <a:cs typeface="黑体" panose="02010609060101010101" charset="-122"/>
            </a:endParaRPr>
          </a:p>
          <a:p>
            <a:pPr indent="914400" fontAlgn="auto">
              <a:extLst>
                <a:ext uri="{35155182-B16C-46BC-9424-99874614C6A1}">
                  <wpsdc:indentchars xmlns:wpsdc="http://www.wps.cn/officeDocument/2017/drawingmlCustomData" val="200" checksum="797548545"/>
                </a:ext>
              </a:extLst>
            </a:pPr>
            <a:r>
              <a:rPr lang="zh-CN" altLang="en-US" sz="3600">
                <a:solidFill>
                  <a:schemeClr val="bg1"/>
                </a:solidFill>
                <a:latin typeface="黑体" panose="02010609060101010101" charset="-122"/>
                <a:ea typeface="黑体" panose="02010609060101010101" charset="-122"/>
                <a:cs typeface="黑体" panose="02010609060101010101" charset="-122"/>
              </a:rPr>
              <a:t>在另存为 CSV 文件时，只有当前工作表中的内容会被保存，这是因为 CSV 文件只能描述一组数据集，如果你的电子表格里有多个工作表，就需要分别单独存为 CSV文件。</a:t>
            </a:r>
            <a:endParaRPr lang="zh-CN" altLang="en-US" sz="3600">
              <a:solidFill>
                <a:schemeClr val="bg1"/>
              </a:solidFill>
              <a:latin typeface="黑体" panose="02010609060101010101" charset="-122"/>
              <a:ea typeface="黑体" panose="02010609060101010101" charset="-122"/>
              <a:cs typeface="黑体" panose="02010609060101010101" charset="-122"/>
            </a:endParaRPr>
          </a:p>
        </p:txBody>
      </p:sp>
    </p:spTree>
    <p:custDataLst>
      <p:tags r:id="rId9"/>
    </p:custDataLst>
  </p:cSld>
  <p:clrMapOvr>
    <a:masterClrMapping/>
  </p:clrMapOvr>
  <p:transition>
    <p:cove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sz="4400" b="1" dirty="0">
                  <a:solidFill>
                    <a:schemeClr val="lt1"/>
                  </a:solidFill>
                  <a:latin typeface="微软雅黑" panose="020B0503020204020204" charset="-122"/>
                  <a:ea typeface="微软雅黑" panose="020B0503020204020204" charset="-122"/>
                </a:rPr>
                <a:t>2.2.2 将电子表格转换为JSON</a:t>
              </a:r>
              <a:endParaRPr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2</a:t>
            </a:r>
            <a:r>
              <a:rPr lang="zh-CN" altLang="en-US" b="1" dirty="0">
                <a:solidFill>
                  <a:schemeClr val="lt1"/>
                </a:solidFill>
                <a:sym typeface="+mn-ea"/>
              </a:rPr>
              <a:t>章</a:t>
            </a:r>
            <a:r>
              <a:rPr lang="en-US" altLang="zh-CN" b="1" dirty="0">
                <a:solidFill>
                  <a:schemeClr val="lt1"/>
                </a:solidFill>
                <a:sym typeface="+mn-ea"/>
              </a:rPr>
              <a:t> </a:t>
            </a:r>
            <a:r>
              <a:rPr lang="zh-CN" altLang="en-US" b="1" dirty="0">
                <a:solidFill>
                  <a:schemeClr val="lt1"/>
                </a:solidFill>
                <a:sym typeface="+mn-ea"/>
              </a:rPr>
              <a:t>数据类型与清洗</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95338" y="1659890"/>
            <a:ext cx="10601325" cy="3538220"/>
          </a:xfrm>
          <a:prstGeom prst="rect">
            <a:avLst/>
          </a:prstGeom>
          <a:noFill/>
        </p:spPr>
        <p:txBody>
          <a:bodyPr wrap="square" rtlCol="0">
            <a:spAutoFit/>
          </a:bodyPr>
          <a:p>
            <a:pPr indent="812800" fontAlgn="auto">
              <a:extLst>
                <a:ext uri="{35155182-B16C-46BC-9424-99874614C6A1}">
                  <wpsdc:indentchars xmlns:wpsdc="http://www.wps.cn/officeDocument/2017/drawingmlCustomData" val="200" checksum="3877492575"/>
                </a:ext>
              </a:extLst>
            </a:pPr>
            <a:r>
              <a:rPr lang="zh-CN" altLang="en-US" sz="3200">
                <a:solidFill>
                  <a:schemeClr val="bg1"/>
                </a:solidFill>
                <a:latin typeface="黑体" panose="02010609060101010101" charset="-122"/>
                <a:ea typeface="黑体" panose="02010609060101010101" charset="-122"/>
                <a:cs typeface="黑体" panose="02010609060101010101" charset="-122"/>
              </a:rPr>
              <a:t>电子表格转换为 JSON 数据可以在 Excel 中下载 Office 中的应用工具 excel-to-json</a:t>
            </a:r>
            <a:r>
              <a:rPr lang="en-US" altLang="zh-CN" sz="3200">
                <a:solidFill>
                  <a:schemeClr val="bg1"/>
                </a:solidFill>
                <a:latin typeface="黑体" panose="02010609060101010101" charset="-122"/>
                <a:ea typeface="黑体" panose="02010609060101010101" charset="-122"/>
                <a:cs typeface="黑体" panose="02010609060101010101" charset="-122"/>
              </a:rPr>
              <a:t> </a:t>
            </a:r>
            <a:r>
              <a:rPr lang="zh-CN" altLang="en-US" sz="3200">
                <a:solidFill>
                  <a:schemeClr val="bg1"/>
                </a:solidFill>
                <a:latin typeface="黑体" panose="02010609060101010101" charset="-122"/>
                <a:ea typeface="黑体" panose="02010609060101010101" charset="-122"/>
                <a:cs typeface="黑体" panose="02010609060101010101" charset="-122"/>
              </a:rPr>
              <a:t>，其可以将 Excel 中的数据转换为 JSON格式。或使用在线转换的方式，通过http://www.bejson</a:t>
            </a:r>
            <a:r>
              <a:rPr lang="en-US" altLang="zh-CN" sz="3200">
                <a:solidFill>
                  <a:schemeClr val="bg1"/>
                </a:solidFill>
                <a:latin typeface="黑体" panose="02010609060101010101" charset="-122"/>
                <a:ea typeface="黑体" panose="02010609060101010101" charset="-122"/>
                <a:cs typeface="黑体" panose="02010609060101010101" charset="-122"/>
              </a:rPr>
              <a:t>.</a:t>
            </a:r>
            <a:r>
              <a:rPr lang="zh-CN" altLang="en-US" sz="3200">
                <a:solidFill>
                  <a:schemeClr val="bg1"/>
                </a:solidFill>
                <a:latin typeface="黑体" panose="02010609060101010101" charset="-122"/>
                <a:ea typeface="黑体" panose="02010609060101010101" charset="-122"/>
                <a:cs typeface="黑体" panose="02010609060101010101" charset="-122"/>
              </a:rPr>
              <a:t>com/json/col2json/，只要将电子表格中的数据复制到在线转换的框中就可以得到 JSON数据；另外，也有专门用于转换表格为 JSON 的小工具，使用起来也很方便。</a:t>
            </a:r>
            <a:endParaRPr lang="zh-CN" altLang="en-US" sz="3200">
              <a:solidFill>
                <a:schemeClr val="bg1"/>
              </a:solidFill>
              <a:latin typeface="黑体" panose="02010609060101010101" charset="-122"/>
              <a:ea typeface="黑体" panose="02010609060101010101" charset="-122"/>
              <a:cs typeface="黑体" panose="02010609060101010101" charset="-122"/>
            </a:endParaRPr>
          </a:p>
        </p:txBody>
      </p:sp>
    </p:spTree>
    <p:custDataLst>
      <p:tags r:id="rId9"/>
    </p:custDataLst>
  </p:cSld>
  <p:clrMapOvr>
    <a:masterClrMapping/>
  </p:clrMapOvr>
  <p:transition>
    <p:cov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2"/>
          <p:cNvSpPr>
            <a:spLocks noGrp="1"/>
          </p:cNvSpPr>
          <p:nvPr>
            <p:ph type="title"/>
            <p:custDataLst>
              <p:tags r:id="rId1"/>
            </p:custDataLst>
          </p:nvPr>
        </p:nvSpPr>
        <p:spPr>
          <a:xfrm>
            <a:off x="5138058" y="2926805"/>
            <a:ext cx="6923314" cy="1004575"/>
          </a:xfrm>
        </p:spPr>
        <p:txBody>
          <a:bodyPr>
            <a:normAutofit/>
          </a:bodyPr>
          <a:p>
            <a:pPr marL="0" indent="0" algn="l">
              <a:lnSpc>
                <a:spcPct val="100000"/>
              </a:lnSpc>
              <a:spcBef>
                <a:spcPts val="0"/>
              </a:spcBef>
              <a:spcAft>
                <a:spcPts val="0"/>
              </a:spcAft>
              <a:buSzPct val="100000"/>
              <a:buNone/>
            </a:pPr>
            <a:r>
              <a:rPr lang="zh-CN" altLang="en-US" sz="4000" dirty="0">
                <a:solidFill>
                  <a:schemeClr val="lt1"/>
                </a:solidFill>
                <a:sym typeface="+mn-ea"/>
              </a:rPr>
              <a:t>第</a:t>
            </a:r>
            <a:r>
              <a:rPr lang="en-US" altLang="zh-CN" sz="4000" dirty="0">
                <a:solidFill>
                  <a:schemeClr val="lt1"/>
                </a:solidFill>
                <a:sym typeface="+mn-ea"/>
              </a:rPr>
              <a:t>2</a:t>
            </a:r>
            <a:r>
              <a:rPr lang="zh-CN" altLang="en-US" sz="4000" dirty="0">
                <a:solidFill>
                  <a:schemeClr val="lt1"/>
                </a:solidFill>
                <a:sym typeface="+mn-ea"/>
              </a:rPr>
              <a:t>章</a:t>
            </a:r>
            <a:r>
              <a:rPr lang="en-US" altLang="zh-CN" sz="4000" dirty="0">
                <a:solidFill>
                  <a:schemeClr val="lt1"/>
                </a:solidFill>
                <a:sym typeface="+mn-ea"/>
              </a:rPr>
              <a:t> </a:t>
            </a:r>
            <a:r>
              <a:rPr lang="zh-CN" altLang="en-US" sz="4000" dirty="0">
                <a:solidFill>
                  <a:schemeClr val="lt1"/>
                </a:solidFill>
                <a:sym typeface="+mn-ea"/>
              </a:rPr>
              <a:t>数据类型与清洗</a:t>
            </a:r>
            <a:endParaRPr lang="zh-CN" altLang="en-US" sz="4000" dirty="0">
              <a:solidFill>
                <a:schemeClr val="lt1"/>
              </a:solidFill>
              <a:sym typeface="+mn-ea"/>
            </a:endParaRPr>
          </a:p>
        </p:txBody>
      </p:sp>
      <p:sp>
        <p:nvSpPr>
          <p:cNvPr id="14" name="文本占位符 13"/>
          <p:cNvSpPr>
            <a:spLocks noGrp="1"/>
          </p:cNvSpPr>
          <p:nvPr>
            <p:ph type="body" idx="1"/>
            <p:custDataLst>
              <p:tags r:id="rId2"/>
            </p:custDataLst>
          </p:nvPr>
        </p:nvSpPr>
        <p:spPr/>
        <p:txBody>
          <a:bodyPr>
            <a:normAutofit/>
          </a:bodyPr>
          <a:p>
            <a:pPr>
              <a:lnSpc>
                <a:spcPct val="100000"/>
              </a:lnSpc>
              <a:spcBef>
                <a:spcPts val="0"/>
              </a:spcBef>
              <a:spcAft>
                <a:spcPts val="0"/>
              </a:spcAft>
            </a:pPr>
            <a:r>
              <a:rPr sz="2000" dirty="0">
                <a:solidFill>
                  <a:schemeClr val="lt1"/>
                </a:solidFill>
                <a:sym typeface="+mn-ea"/>
              </a:rPr>
              <a:t>2.1数据类型</a:t>
            </a:r>
            <a:br>
              <a:rPr sz="2000" dirty="0">
                <a:solidFill>
                  <a:schemeClr val="lt1"/>
                </a:solidFill>
                <a:sym typeface="+mn-ea"/>
              </a:rPr>
            </a:br>
            <a:r>
              <a:rPr sz="2000" dirty="0">
                <a:solidFill>
                  <a:schemeClr val="lt1"/>
                </a:solidFill>
                <a:sym typeface="+mn-ea"/>
              </a:rPr>
              <a:t>2.2数据转换</a:t>
            </a:r>
            <a:br>
              <a:rPr sz="2000" dirty="0">
                <a:solidFill>
                  <a:schemeClr val="lt1"/>
                </a:solidFill>
                <a:sym typeface="+mn-ea"/>
              </a:rPr>
            </a:br>
            <a:r>
              <a:rPr sz="2000" dirty="0">
                <a:solidFill>
                  <a:schemeClr val="lt1"/>
                </a:solidFill>
                <a:sym typeface="+mn-ea"/>
              </a:rPr>
              <a:t>2.3清晰PDF文件中的数据</a:t>
            </a:r>
            <a:endParaRPr lang="zh-CN" altLang="en-US" sz="2000" dirty="0">
              <a:solidFill>
                <a:schemeClr val="lt1"/>
              </a:solidFill>
              <a:sym typeface="+mn-ea"/>
            </a:endParaRPr>
          </a:p>
        </p:txBody>
      </p:sp>
      <p:pic>
        <p:nvPicPr>
          <p:cNvPr id="2" name="图片 1" descr="图片1"/>
          <p:cNvPicPr>
            <a:picLocks noChangeAspect="1"/>
          </p:cNvPicPr>
          <p:nvPr>
            <p:custDataLst>
              <p:tags r:id="rId3"/>
            </p:custDataLst>
          </p:nvPr>
        </p:nvPicPr>
        <p:blipFill>
          <a:blip r:embed="rId4"/>
          <a:stretch>
            <a:fillRect/>
          </a:stretch>
        </p:blipFill>
        <p:spPr>
          <a:xfrm>
            <a:off x="6985" y="-3175"/>
            <a:ext cx="5669280" cy="6864350"/>
          </a:xfrm>
          <a:prstGeom prst="rect">
            <a:avLst/>
          </a:prstGeom>
        </p:spPr>
      </p:pic>
    </p:spTree>
    <p:custDataLst>
      <p:tags r:id="rId5"/>
    </p:custDataLst>
  </p:cSld>
  <p:clrMapOvr>
    <a:masterClrMapping/>
  </p:clrMapOvr>
  <p:transition>
    <p:cov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123981"/>
            <a:ext cx="12184274" cy="6501620"/>
            <a:chOff x="7726" y="-123981"/>
            <a:chExt cx="12184274" cy="6501620"/>
          </a:xfrm>
        </p:grpSpPr>
        <p:sp>
          <p:nvSpPr>
            <p:cNvPr id="7" name="Text Box 7"/>
            <p:cNvSpPr txBox="1">
              <a:spLocks noChangeArrowheads="1"/>
            </p:cNvSpPr>
            <p:nvPr>
              <p:custDataLst>
                <p:tags r:id="rId7"/>
              </p:custDataLst>
            </p:nvPr>
          </p:nvSpPr>
          <p:spPr bwMode="auto">
            <a:xfrm>
              <a:off x="21021" y="-123981"/>
              <a:ext cx="9143999" cy="897890"/>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sz="3600" b="1" dirty="0">
                  <a:solidFill>
                    <a:schemeClr val="lt1"/>
                  </a:solidFill>
                  <a:latin typeface="微软雅黑" panose="020B0503020204020204" charset="-122"/>
                  <a:ea typeface="微软雅黑" panose="020B0503020204020204" charset="-122"/>
                </a:rPr>
                <a:t>2.2.3 将数据库中的数据转换为CSV或JSON</a:t>
              </a:r>
              <a:endParaRPr sz="36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2</a:t>
            </a:r>
            <a:r>
              <a:rPr lang="zh-CN" altLang="en-US" b="1" dirty="0">
                <a:solidFill>
                  <a:schemeClr val="lt1"/>
                </a:solidFill>
                <a:sym typeface="+mn-ea"/>
              </a:rPr>
              <a:t>章</a:t>
            </a:r>
            <a:r>
              <a:rPr lang="en-US" altLang="zh-CN" b="1" dirty="0">
                <a:solidFill>
                  <a:schemeClr val="lt1"/>
                </a:solidFill>
                <a:sym typeface="+mn-ea"/>
              </a:rPr>
              <a:t> </a:t>
            </a:r>
            <a:r>
              <a:rPr lang="zh-CN" altLang="en-US" b="1" dirty="0">
                <a:solidFill>
                  <a:schemeClr val="lt1"/>
                </a:solidFill>
                <a:sym typeface="+mn-ea"/>
              </a:rPr>
              <a:t>数据类型与清洗</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386080" y="1017270"/>
            <a:ext cx="11351895" cy="82994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（1）使用 MySQL 的命令行输出 CSV 文件，但这种方式无法输出为 JSON 格式的数据，代码如下：</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pic>
        <p:nvPicPr>
          <p:cNvPr id="3" name="图片 2"/>
          <p:cNvPicPr>
            <a:picLocks noChangeAspect="1"/>
          </p:cNvPicPr>
          <p:nvPr/>
        </p:nvPicPr>
        <p:blipFill>
          <a:blip r:embed="rId9"/>
          <a:stretch>
            <a:fillRect/>
          </a:stretch>
        </p:blipFill>
        <p:spPr>
          <a:xfrm>
            <a:off x="386080" y="2138680"/>
            <a:ext cx="11382375" cy="2221230"/>
          </a:xfrm>
          <a:prstGeom prst="rect">
            <a:avLst/>
          </a:prstGeom>
        </p:spPr>
      </p:pic>
      <p:sp>
        <p:nvSpPr>
          <p:cNvPr id="5" name="文本框 4"/>
          <p:cNvSpPr txBox="1"/>
          <p:nvPr/>
        </p:nvSpPr>
        <p:spPr>
          <a:xfrm>
            <a:off x="385445" y="4754880"/>
            <a:ext cx="11352530" cy="1198880"/>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（2）使用工具 phpMyAdmin。phpMyAdmin 是基于 Web 的 MySQL 数据库客户端程序，它可以将一整张表的数据或查询出的结果数据直接输出为 CSV 或 JSON 格式的文件。</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spTree>
    <p:custDataLst>
      <p:tags r:id="rId10"/>
    </p:custDataLst>
  </p:cSld>
  <p:clrMapOvr>
    <a:masterClrMapping/>
  </p:clrMapOvr>
  <p:transition>
    <p:cove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sz="4400" b="1" dirty="0">
                  <a:solidFill>
                    <a:schemeClr val="lt1"/>
                  </a:solidFill>
                  <a:latin typeface="微软雅黑" panose="020B0503020204020204" charset="-122"/>
                  <a:ea typeface="微软雅黑" panose="020B0503020204020204" charset="-122"/>
                </a:rPr>
                <a:t>2.2.4 使用Python实现数据转换</a:t>
              </a:r>
              <a:endParaRPr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2</a:t>
            </a:r>
            <a:r>
              <a:rPr lang="zh-CN" altLang="en-US" b="1" dirty="0">
                <a:solidFill>
                  <a:schemeClr val="lt1"/>
                </a:solidFill>
                <a:sym typeface="+mn-ea"/>
              </a:rPr>
              <a:t>章</a:t>
            </a:r>
            <a:r>
              <a:rPr lang="en-US" altLang="zh-CN" b="1" dirty="0">
                <a:solidFill>
                  <a:schemeClr val="lt1"/>
                </a:solidFill>
                <a:sym typeface="+mn-ea"/>
              </a:rPr>
              <a:t> </a:t>
            </a:r>
            <a:r>
              <a:rPr lang="zh-CN" altLang="en-US" b="1" dirty="0">
                <a:solidFill>
                  <a:schemeClr val="lt1"/>
                </a:solidFill>
                <a:sym typeface="+mn-ea"/>
              </a:rPr>
              <a:t>数据类型与清洗</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530225" y="981075"/>
            <a:ext cx="10731500" cy="82994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（1）使用 Python 实现 CSV 到 JSON 的转换。用程序方式的转换方式有多种，最简单的、能想象到的是使用内置的 CSV 和 JSON 库，代码如下：</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pic>
        <p:nvPicPr>
          <p:cNvPr id="3" name="图片 2"/>
          <p:cNvPicPr>
            <a:picLocks noChangeAspect="1"/>
          </p:cNvPicPr>
          <p:nvPr/>
        </p:nvPicPr>
        <p:blipFill>
          <a:blip r:embed="rId9"/>
          <a:stretch>
            <a:fillRect/>
          </a:stretch>
        </p:blipFill>
        <p:spPr>
          <a:xfrm>
            <a:off x="2310448" y="1807845"/>
            <a:ext cx="7571105" cy="4364355"/>
          </a:xfrm>
          <a:prstGeom prst="rect">
            <a:avLst/>
          </a:prstGeom>
        </p:spPr>
      </p:pic>
    </p:spTree>
    <p:custDataLst>
      <p:tags r:id="rId10"/>
    </p:custDataLst>
  </p:cSld>
  <p:clrMapOvr>
    <a:masterClrMapping/>
  </p:clrMapOvr>
  <p:transition>
    <p:cove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sz="4400" b="1" dirty="0">
                  <a:solidFill>
                    <a:schemeClr val="lt1"/>
                  </a:solidFill>
                  <a:latin typeface="微软雅黑" panose="020B0503020204020204" charset="-122"/>
                  <a:ea typeface="微软雅黑" panose="020B0503020204020204" charset="-122"/>
                </a:rPr>
                <a:t>2.2.4 使用Python实现数据转换</a:t>
              </a:r>
              <a:endParaRPr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2</a:t>
            </a:r>
            <a:r>
              <a:rPr lang="zh-CN" altLang="en-US" b="1" dirty="0">
                <a:solidFill>
                  <a:schemeClr val="lt1"/>
                </a:solidFill>
                <a:sym typeface="+mn-ea"/>
              </a:rPr>
              <a:t>章</a:t>
            </a:r>
            <a:r>
              <a:rPr lang="en-US" altLang="zh-CN" b="1" dirty="0">
                <a:solidFill>
                  <a:schemeClr val="lt1"/>
                </a:solidFill>
                <a:sym typeface="+mn-ea"/>
              </a:rPr>
              <a:t> </a:t>
            </a:r>
            <a:r>
              <a:rPr lang="zh-CN" altLang="en-US" b="1" dirty="0">
                <a:solidFill>
                  <a:schemeClr val="lt1"/>
                </a:solidFill>
                <a:sym typeface="+mn-ea"/>
              </a:rPr>
              <a:t>数据类型与清洗</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530225" y="981075"/>
            <a:ext cx="10731500" cy="82994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（2）使用 Python 实现 JSON 到 CSV 的转换。读取 JSON 文件并转换为 CSV 的代码如下：</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pic>
        <p:nvPicPr>
          <p:cNvPr id="5" name="图片 4"/>
          <p:cNvPicPr>
            <a:picLocks noChangeAspect="1"/>
          </p:cNvPicPr>
          <p:nvPr/>
        </p:nvPicPr>
        <p:blipFill>
          <a:blip r:embed="rId9"/>
          <a:stretch>
            <a:fillRect/>
          </a:stretch>
        </p:blipFill>
        <p:spPr>
          <a:xfrm>
            <a:off x="530225" y="1831340"/>
            <a:ext cx="10730865" cy="4314190"/>
          </a:xfrm>
          <a:prstGeom prst="rect">
            <a:avLst/>
          </a:prstGeom>
        </p:spPr>
      </p:pic>
    </p:spTree>
    <p:custDataLst>
      <p:tags r:id="rId10"/>
    </p:custDataLst>
  </p:cSld>
  <p:clrMapOvr>
    <a:masterClrMapping/>
  </p:clrMapOvr>
  <p:transition>
    <p:cove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7" name="组合 6"/>
          <p:cNvGrpSpPr/>
          <p:nvPr userDrawn="1">
            <p:custDataLst>
              <p:tags r:id="rId1"/>
            </p:custDataLst>
          </p:nvPr>
        </p:nvGrpSpPr>
        <p:grpSpPr>
          <a:xfrm>
            <a:off x="-17015" y="-1269"/>
            <a:ext cx="1660214" cy="1617784"/>
            <a:chOff x="-17015" y="1"/>
            <a:chExt cx="1660214" cy="1617784"/>
          </a:xfrm>
        </p:grpSpPr>
        <p:sp>
          <p:nvSpPr>
            <p:cNvPr id="8"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2"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3"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8"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9" name="矩形 8"/>
          <p:cNvSpPr/>
          <p:nvPr>
            <p:custDataLst>
              <p:tags r:id="rId7"/>
            </p:custDataLst>
          </p:nvPr>
        </p:nvSpPr>
        <p:spPr>
          <a:xfrm>
            <a:off x="3505130" y="1670685"/>
            <a:ext cx="8686870" cy="36576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矩形 1"/>
          <p:cNvSpPr/>
          <p:nvPr>
            <p:custDataLst>
              <p:tags r:id="rId8"/>
            </p:custDataLst>
          </p:nvPr>
        </p:nvSpPr>
        <p:spPr>
          <a:xfrm>
            <a:off x="4419600" y="3629660"/>
            <a:ext cx="1397000" cy="25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pic>
        <p:nvPicPr>
          <p:cNvPr id="3" name="图片 2"/>
          <p:cNvPicPr>
            <a:picLocks noChangeAspect="1"/>
          </p:cNvPicPr>
          <p:nvPr>
            <p:custDataLst>
              <p:tags r:id="rId9"/>
            </p:custDataLst>
          </p:nvPr>
        </p:nvPicPr>
        <p:blipFill rotWithShape="1">
          <a:blip r:embed="rId10"/>
          <a:srcRect l="35529" r="35529"/>
          <a:stretch>
            <a:fillRect/>
          </a:stretch>
        </p:blipFill>
        <p:spPr>
          <a:xfrm>
            <a:off x="-19076" y="0"/>
            <a:ext cx="3530372" cy="6858000"/>
          </a:xfrm>
          <a:custGeom>
            <a:avLst/>
            <a:gdLst/>
            <a:ahLst/>
            <a:cxnLst>
              <a:cxn ang="3">
                <a:pos x="hc" y="t"/>
              </a:cxn>
              <a:cxn ang="cd2">
                <a:pos x="l" y="vc"/>
              </a:cxn>
              <a:cxn ang="cd4">
                <a:pos x="hc" y="b"/>
              </a:cxn>
              <a:cxn ang="0">
                <a:pos x="r" y="vc"/>
              </a:cxn>
            </a:cxnLst>
            <a:rect l="l" t="t" r="r" b="b"/>
            <a:pathLst>
              <a:path w="4560" h="6480">
                <a:moveTo>
                  <a:pt x="0" y="0"/>
                </a:moveTo>
                <a:lnTo>
                  <a:pt x="4560" y="3240"/>
                </a:lnTo>
                <a:lnTo>
                  <a:pt x="4560" y="3240"/>
                </a:lnTo>
                <a:lnTo>
                  <a:pt x="0" y="6480"/>
                </a:lnTo>
                <a:lnTo>
                  <a:pt x="0" y="6480"/>
                </a:lnTo>
                <a:lnTo>
                  <a:pt x="0" y="0"/>
                </a:lnTo>
                <a:lnTo>
                  <a:pt x="0" y="0"/>
                </a:lnTo>
                <a:close/>
              </a:path>
            </a:pathLst>
          </a:custGeom>
        </p:spPr>
      </p:pic>
      <p:sp>
        <p:nvSpPr>
          <p:cNvPr id="4" name="文本框 3"/>
          <p:cNvSpPr txBox="1"/>
          <p:nvPr>
            <p:custDataLst>
              <p:tags r:id="rId11"/>
            </p:custDataLst>
          </p:nvPr>
        </p:nvSpPr>
        <p:spPr>
          <a:xfrm>
            <a:off x="4419600" y="2133600"/>
            <a:ext cx="6553251" cy="1127760"/>
          </a:xfrm>
          <a:prstGeom prst="rect">
            <a:avLst/>
          </a:prstGeom>
          <a:noFill/>
        </p:spPr>
        <p:txBody>
          <a:bodyPr wrap="square" lIns="63500" tIns="25400" rIns="63500" bIns="25400" rtlCol="0" anchor="b" anchorCtr="0">
            <a:normAutofit/>
          </a:bodyPr>
          <a:p>
            <a:pPr marL="0" lvl="0" indent="0" algn="l" fontAlgn="auto">
              <a:lnSpc>
                <a:spcPct val="100000"/>
              </a:lnSpc>
              <a:spcBef>
                <a:spcPts val="0"/>
              </a:spcBef>
              <a:spcAft>
                <a:spcPts val="800"/>
              </a:spcAft>
              <a:buSzPct val="100000"/>
              <a:buNone/>
            </a:pPr>
            <a:r>
              <a:rPr altLang="zh-CN" sz="3600">
                <a:sym typeface="+mn-ea"/>
              </a:rPr>
              <a:t>2</a:t>
            </a:r>
            <a:r>
              <a:rPr lang="zh-CN" altLang="en-US" sz="3600">
                <a:sym typeface="+mn-ea"/>
              </a:rPr>
              <a:t>.</a:t>
            </a:r>
            <a:r>
              <a:rPr altLang="zh-CN" sz="3600">
                <a:sym typeface="+mn-ea"/>
              </a:rPr>
              <a:t>3 </a:t>
            </a:r>
            <a:r>
              <a:rPr lang="zh-CN" altLang="en-US" sz="3600">
                <a:sym typeface="+mn-ea"/>
              </a:rPr>
              <a:t>清洗PDF文件中的数据</a:t>
            </a:r>
            <a:endParaRPr lang="zh-CN" altLang="en-US" sz="3600" b="1" spc="200" dirty="0">
              <a:solidFill>
                <a:schemeClr val="tx1"/>
              </a:solidFill>
              <a:uFillTx/>
              <a:latin typeface="微软雅黑" panose="020B0503020204020204" charset="-122"/>
              <a:ea typeface="微软雅黑" panose="020B0503020204020204" charset="-122"/>
              <a:sym typeface="+mn-ea"/>
            </a:endParaRPr>
          </a:p>
        </p:txBody>
      </p:sp>
      <p:sp>
        <p:nvSpPr>
          <p:cNvPr id="11" name="Title 6"/>
          <p:cNvSpPr txBox="1"/>
          <p:nvPr>
            <p:custDataLst>
              <p:tags r:id="rId12"/>
            </p:custDataLst>
          </p:nvPr>
        </p:nvSpPr>
        <p:spPr>
          <a:xfrm>
            <a:off x="4419600" y="4023360"/>
            <a:ext cx="6553251" cy="853440"/>
          </a:xfrm>
          <a:prstGeom prst="rect">
            <a:avLst/>
          </a:prstGeom>
          <a:noFill/>
          <a:ln w="3175">
            <a:noFill/>
            <a:prstDash val="dash"/>
          </a:ln>
        </p:spPr>
        <p:txBody>
          <a:bodyPr wrap="square" lIns="63500" tIns="25400" rIns="63500" bIns="25400" anchor="t" anchorCtr="0">
            <a:normAutofit fontScale="7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0"/>
              </a:spcBef>
              <a:spcAft>
                <a:spcPts val="800"/>
              </a:spcAft>
              <a:buSzPct val="100000"/>
              <a:buNone/>
            </a:pPr>
            <a:r>
              <a:rPr lang="zh-CN" altLang="en-US" sz="3000">
                <a:solidFill>
                  <a:schemeClr val="tx1"/>
                </a:solidFill>
                <a:sym typeface="+mn-ea"/>
              </a:rPr>
              <a:t>重点：提取</a:t>
            </a:r>
            <a:r>
              <a:rPr altLang="zh-CN" sz="3000">
                <a:solidFill>
                  <a:schemeClr val="tx1"/>
                </a:solidFill>
                <a:sym typeface="+mn-ea"/>
              </a:rPr>
              <a:t>PDF</a:t>
            </a:r>
            <a:r>
              <a:rPr lang="zh-CN" altLang="en-US" sz="3000">
                <a:solidFill>
                  <a:schemeClr val="tx1"/>
                </a:solidFill>
                <a:sym typeface="+mn-ea"/>
              </a:rPr>
              <a:t>文件中的信息。</a:t>
            </a:r>
            <a:endParaRPr lang="zh-CN" altLang="en-US" sz="3000">
              <a:solidFill>
                <a:schemeClr val="tx1"/>
              </a:solidFill>
              <a:sym typeface="+mn-ea"/>
            </a:endParaRPr>
          </a:p>
          <a:p>
            <a:pPr marL="0" lvl="0" indent="0" algn="l" fontAlgn="auto">
              <a:lnSpc>
                <a:spcPct val="100000"/>
              </a:lnSpc>
              <a:spcBef>
                <a:spcPts val="0"/>
              </a:spcBef>
              <a:spcAft>
                <a:spcPts val="800"/>
              </a:spcAft>
              <a:buSzPct val="100000"/>
              <a:buNone/>
            </a:pPr>
            <a:r>
              <a:rPr lang="zh-CN" altLang="en-US" sz="3000">
                <a:solidFill>
                  <a:schemeClr val="tx1"/>
                </a:solidFill>
                <a:sym typeface="+mn-ea"/>
              </a:rPr>
              <a:t>难点：</a:t>
            </a:r>
            <a:r>
              <a:rPr altLang="zh-CN" sz="3000">
                <a:solidFill>
                  <a:schemeClr val="tx1"/>
                </a:solidFill>
                <a:sym typeface="+mn-ea"/>
              </a:rPr>
              <a:t>PDF</a:t>
            </a:r>
            <a:r>
              <a:rPr lang="zh-CN" altLang="en-US" sz="3000">
                <a:solidFill>
                  <a:schemeClr val="tx1"/>
                </a:solidFill>
                <a:sym typeface="+mn-ea"/>
              </a:rPr>
              <a:t>文件中的信息的提取方法。</a:t>
            </a:r>
            <a:endParaRPr lang="zh-CN" altLang="en-US" sz="3000">
              <a:solidFill>
                <a:schemeClr val="tx1"/>
              </a:solidFill>
              <a:sym typeface="+mn-ea"/>
            </a:endParaRPr>
          </a:p>
        </p:txBody>
      </p:sp>
    </p:spTree>
    <p:custDataLst>
      <p:tags r:id="rId13"/>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sz="4400" b="1" dirty="0">
                  <a:solidFill>
                    <a:schemeClr val="lt1"/>
                  </a:solidFill>
                  <a:latin typeface="微软雅黑" panose="020B0503020204020204" charset="-122"/>
                  <a:ea typeface="微软雅黑" panose="020B0503020204020204" charset="-122"/>
                </a:rPr>
                <a:t>2.3.1 直接复刻</a:t>
              </a:r>
              <a:endParaRPr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2</a:t>
            </a:r>
            <a:r>
              <a:rPr lang="zh-CN" altLang="en-US" b="1" dirty="0">
                <a:solidFill>
                  <a:schemeClr val="lt1"/>
                </a:solidFill>
                <a:sym typeface="+mn-ea"/>
              </a:rPr>
              <a:t>章</a:t>
            </a:r>
            <a:r>
              <a:rPr lang="en-US" altLang="zh-CN" b="1" dirty="0">
                <a:solidFill>
                  <a:schemeClr val="lt1"/>
                </a:solidFill>
                <a:sym typeface="+mn-ea"/>
              </a:rPr>
              <a:t> </a:t>
            </a:r>
            <a:r>
              <a:rPr lang="zh-CN" altLang="en-US" b="1" dirty="0">
                <a:solidFill>
                  <a:schemeClr val="lt1"/>
                </a:solidFill>
                <a:sym typeface="+mn-ea"/>
              </a:rPr>
              <a:t>数据类型与清洗</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400050" y="921068"/>
            <a:ext cx="11236960" cy="5015865"/>
          </a:xfrm>
          <a:prstGeom prst="rect">
            <a:avLst/>
          </a:prstGeom>
          <a:noFill/>
        </p:spPr>
        <p:txBody>
          <a:bodyPr wrap="square" rtlCol="0">
            <a:spAutoFit/>
          </a:bodyPr>
          <a:p>
            <a:pPr indent="1016000" fontAlgn="auto">
              <a:extLst>
                <a:ext uri="{35155182-B16C-46BC-9424-99874614C6A1}">
                  <wpsdc:indentchars xmlns:wpsdc="http://www.wps.cn/officeDocument/2017/drawingmlCustomData" val="200" checksum="1463267244"/>
                </a:ext>
              </a:extLst>
            </a:pPr>
            <a:r>
              <a:rPr lang="zh-CN" altLang="en-US" sz="4000">
                <a:solidFill>
                  <a:schemeClr val="bg1"/>
                </a:solidFill>
                <a:latin typeface="黑体" panose="02010609060101010101" charset="-122"/>
                <a:ea typeface="黑体" panose="02010609060101010101" charset="-122"/>
                <a:cs typeface="黑体" panose="02010609060101010101" charset="-122"/>
              </a:rPr>
              <a:t>可移植文档格式（PDF）存储的文件相对较复杂，因为它是以二进制的形式存储的，格式固定，不可修改，使用起来很方便，但是里面的信息相对较难提取。有时 PDF 文件里的内容可以复制出来再整理，这对于需要从 PDF 中提取少量信息的人来说十分便利；但是，数据比较多时这样做效率低下，而且有的 PDF 根本无法复制，因此这种方式局限性很大。</a:t>
            </a:r>
            <a:endParaRPr lang="zh-CN" altLang="en-US" sz="4000">
              <a:solidFill>
                <a:schemeClr val="bg1"/>
              </a:solidFill>
              <a:latin typeface="黑体" panose="02010609060101010101" charset="-122"/>
              <a:ea typeface="黑体" panose="02010609060101010101" charset="-122"/>
              <a:cs typeface="黑体" panose="02010609060101010101" charset="-122"/>
            </a:endParaRPr>
          </a:p>
        </p:txBody>
      </p:sp>
    </p:spTree>
    <p:custDataLst>
      <p:tags r:id="rId9"/>
    </p:custDataLst>
  </p:cSld>
  <p:clrMapOvr>
    <a:masterClrMapping/>
  </p:clrMapOvr>
  <p:transition>
    <p:cove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sz="4400" b="1" dirty="0">
                  <a:solidFill>
                    <a:schemeClr val="lt1"/>
                  </a:solidFill>
                  <a:latin typeface="微软雅黑" panose="020B0503020204020204" charset="-122"/>
                  <a:ea typeface="微软雅黑" panose="020B0503020204020204" charset="-122"/>
                </a:rPr>
                <a:t>2.3.2 pdfMiner3k</a:t>
              </a:r>
              <a:endParaRPr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2</a:t>
            </a:r>
            <a:r>
              <a:rPr lang="zh-CN" altLang="en-US" b="1" dirty="0">
                <a:solidFill>
                  <a:schemeClr val="lt1"/>
                </a:solidFill>
                <a:sym typeface="+mn-ea"/>
              </a:rPr>
              <a:t>章</a:t>
            </a:r>
            <a:r>
              <a:rPr lang="en-US" altLang="zh-CN" b="1" dirty="0">
                <a:solidFill>
                  <a:schemeClr val="lt1"/>
                </a:solidFill>
                <a:sym typeface="+mn-ea"/>
              </a:rPr>
              <a:t> </a:t>
            </a:r>
            <a:r>
              <a:rPr lang="zh-CN" altLang="en-US" b="1" dirty="0">
                <a:solidFill>
                  <a:schemeClr val="lt1"/>
                </a:solidFill>
                <a:sym typeface="+mn-ea"/>
              </a:rPr>
              <a:t>数据类型与清洗</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408305" y="2889250"/>
            <a:ext cx="10655300" cy="1014730"/>
          </a:xfrm>
          <a:prstGeom prst="rect">
            <a:avLst/>
          </a:prstGeom>
          <a:noFill/>
        </p:spPr>
        <p:txBody>
          <a:bodyPr wrap="square" rtlCol="0">
            <a:spAutoFit/>
          </a:bodyPr>
          <a:p>
            <a:pPr indent="508000" algn="l"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通过这个 Python 程序包使我们可以从 PDF 中提取出需要的信息。它自带的 pdf2txt 和dumpPDF 工具可以提取并输出相应的信息。</a:t>
            </a:r>
            <a:r>
              <a:rPr lang="zh-CN" altLang="en-US" sz="2000">
                <a:solidFill>
                  <a:schemeClr val="bg1"/>
                </a:solidFill>
                <a:latin typeface="黑体" panose="02010609060101010101" charset="-122"/>
                <a:ea typeface="黑体" panose="02010609060101010101" charset="-122"/>
                <a:cs typeface="黑体" panose="02010609060101010101" charset="-122"/>
                <a:sym typeface="+mn-ea"/>
              </a:rPr>
              <a:t>pdfMiner3k 在提取行信息的 PDF 时比较规整，但在提取表格数据上表现得较糟糕。</a:t>
            </a:r>
            <a:endParaRPr lang="zh-CN" altLang="en-US" sz="2000">
              <a:solidFill>
                <a:schemeClr val="bg1"/>
              </a:solidFill>
              <a:latin typeface="黑体" panose="02010609060101010101" charset="-122"/>
              <a:ea typeface="黑体" panose="02010609060101010101" charset="-122"/>
              <a:cs typeface="黑体" panose="02010609060101010101" charset="-122"/>
            </a:endParaRPr>
          </a:p>
        </p:txBody>
      </p:sp>
    </p:spTree>
    <p:custDataLst>
      <p:tags r:id="rId9"/>
    </p:custDataLst>
  </p:cSld>
  <p:clrMapOvr>
    <a:masterClrMapping/>
  </p:clrMapOvr>
  <p:transition>
    <p:cove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sz="4400" b="1" dirty="0">
                  <a:solidFill>
                    <a:schemeClr val="lt1"/>
                  </a:solidFill>
                  <a:latin typeface="微软雅黑" panose="020B0503020204020204" charset="-122"/>
                  <a:ea typeface="微软雅黑" panose="020B0503020204020204" charset="-122"/>
                </a:rPr>
                <a:t>2.3.3 Tabula</a:t>
              </a:r>
              <a:endParaRPr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2</a:t>
            </a:r>
            <a:r>
              <a:rPr lang="zh-CN" altLang="en-US" b="1" dirty="0">
                <a:solidFill>
                  <a:schemeClr val="lt1"/>
                </a:solidFill>
                <a:sym typeface="+mn-ea"/>
              </a:rPr>
              <a:t>章</a:t>
            </a:r>
            <a:r>
              <a:rPr lang="en-US" altLang="zh-CN" b="1" dirty="0">
                <a:solidFill>
                  <a:schemeClr val="lt1"/>
                </a:solidFill>
                <a:sym typeface="+mn-ea"/>
              </a:rPr>
              <a:t> </a:t>
            </a:r>
            <a:r>
              <a:rPr lang="zh-CN" altLang="en-US" b="1" dirty="0">
                <a:solidFill>
                  <a:schemeClr val="lt1"/>
                </a:solidFill>
                <a:sym typeface="+mn-ea"/>
              </a:rPr>
              <a:t>数据类型与清洗</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515620" y="981075"/>
            <a:ext cx="11351895" cy="1938020"/>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Tabula 工具包是专门用来提取 PDF 表格数据的，同时支持 PDF 导出为 CSV、Excel格式。它是一个基于 Java 的程序，因此，如果要在 Python 上使用，则需要这么安装：pipinstall tabula-py；tabula-py 依赖库包括 java、pandas、numpy，所以需保证运行环境中安装了这些库。</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示例代码如下：</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pic>
        <p:nvPicPr>
          <p:cNvPr id="3" name="图片 2"/>
          <p:cNvPicPr>
            <a:picLocks noChangeAspect="1"/>
          </p:cNvPicPr>
          <p:nvPr/>
        </p:nvPicPr>
        <p:blipFill>
          <a:blip r:embed="rId9"/>
          <a:stretch>
            <a:fillRect/>
          </a:stretch>
        </p:blipFill>
        <p:spPr>
          <a:xfrm>
            <a:off x="515620" y="2980690"/>
            <a:ext cx="11332210" cy="2877185"/>
          </a:xfrm>
          <a:prstGeom prst="rect">
            <a:avLst/>
          </a:prstGeom>
        </p:spPr>
      </p:pic>
    </p:spTree>
    <p:custDataLst>
      <p:tags r:id="rId10"/>
    </p:custDataLst>
  </p:cSld>
  <p:clrMapOvr>
    <a:masterClrMapping/>
  </p:clrMapOvr>
  <p:transition>
    <p:cove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206058" y="2395220"/>
            <a:ext cx="11779885" cy="2067560"/>
          </a:xfrm>
          <a:prstGeom prst="rect">
            <a:avLst/>
          </a:prstGeom>
        </p:spPr>
      </p:pic>
      <p:grpSp>
        <p:nvGrpSpPr>
          <p:cNvPr id="32" name="组合 31"/>
          <p:cNvGrpSpPr/>
          <p:nvPr userDrawn="1">
            <p:custDataLst>
              <p:tags r:id="rId2"/>
            </p:custDataLst>
          </p:nvPr>
        </p:nvGrpSpPr>
        <p:grpSpPr>
          <a:xfrm>
            <a:off x="-17015" y="-1269"/>
            <a:ext cx="1660214" cy="1617784"/>
            <a:chOff x="-17015" y="1"/>
            <a:chExt cx="1660214" cy="1617784"/>
          </a:xfrm>
        </p:grpSpPr>
        <p:sp>
          <p:nvSpPr>
            <p:cNvPr id="33"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8"/>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sz="4400" b="1" dirty="0">
                  <a:solidFill>
                    <a:schemeClr val="lt1"/>
                  </a:solidFill>
                  <a:latin typeface="微软雅黑" panose="020B0503020204020204" charset="-122"/>
                  <a:ea typeface="微软雅黑" panose="020B0503020204020204" charset="-122"/>
                </a:rPr>
                <a:t>2.3.4 pdf2htmlEX</a:t>
              </a:r>
              <a:endParaRPr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9"/>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2</a:t>
            </a:r>
            <a:r>
              <a:rPr lang="zh-CN" altLang="en-US" b="1" dirty="0">
                <a:solidFill>
                  <a:schemeClr val="lt1"/>
                </a:solidFill>
                <a:sym typeface="+mn-ea"/>
              </a:rPr>
              <a:t>章</a:t>
            </a:r>
            <a:r>
              <a:rPr lang="en-US" altLang="zh-CN" b="1" dirty="0">
                <a:solidFill>
                  <a:schemeClr val="lt1"/>
                </a:solidFill>
                <a:sym typeface="+mn-ea"/>
              </a:rPr>
              <a:t> </a:t>
            </a:r>
            <a:r>
              <a:rPr lang="zh-CN" altLang="en-US" b="1" dirty="0">
                <a:solidFill>
                  <a:schemeClr val="lt1"/>
                </a:solidFill>
                <a:sym typeface="+mn-ea"/>
              </a:rPr>
              <a:t>数据类型与清洗</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231140" y="1025525"/>
            <a:ext cx="11756390" cy="1076325"/>
          </a:xfrm>
          <a:prstGeom prst="rect">
            <a:avLst/>
          </a:prstGeom>
          <a:noFill/>
        </p:spPr>
        <p:txBody>
          <a:bodyPr wrap="square" rtlCol="0">
            <a:spAutoFit/>
          </a:bodyPr>
          <a:p>
            <a:pPr indent="812800" fontAlgn="auto">
              <a:extLst>
                <a:ext uri="{35155182-B16C-46BC-9424-99874614C6A1}">
                  <wpsdc:indentchars xmlns:wpsdc="http://www.wps.cn/officeDocument/2017/drawingmlCustomData" val="200" checksum="3877492575"/>
                </a:ext>
              </a:extLst>
            </a:pPr>
            <a:r>
              <a:rPr lang="zh-CN" altLang="en-US" sz="3200">
                <a:solidFill>
                  <a:schemeClr val="bg1"/>
                </a:solidFill>
                <a:latin typeface="黑体" panose="02010609060101010101" charset="-122"/>
                <a:ea typeface="黑体" panose="02010609060101010101" charset="-122"/>
                <a:cs typeface="黑体" panose="02010609060101010101" charset="-122"/>
              </a:rPr>
              <a:t>pdf2htmlEX 包的作用是将 PDF 格式转换成 HTML 格式。示例代码如下：</a:t>
            </a:r>
            <a:endParaRPr lang="zh-CN" altLang="en-US" sz="3200">
              <a:solidFill>
                <a:schemeClr val="bg1"/>
              </a:solidFill>
              <a:latin typeface="黑体" panose="02010609060101010101" charset="-122"/>
              <a:ea typeface="黑体" panose="02010609060101010101" charset="-122"/>
              <a:cs typeface="黑体" panose="02010609060101010101" charset="-122"/>
            </a:endParaRPr>
          </a:p>
        </p:txBody>
      </p:sp>
    </p:spTree>
    <p:custDataLst>
      <p:tags r:id="rId10"/>
    </p:custDataLst>
  </p:cSld>
  <p:clrMapOvr>
    <a:masterClrMapping/>
  </p:clrMapOvr>
  <p:transition>
    <p:cove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p>
            <a:pPr marL="0" lvl="0" indent="0" algn="ctr">
              <a:lnSpc>
                <a:spcPct val="100000"/>
              </a:lnSpc>
              <a:spcBef>
                <a:spcPts val="0"/>
              </a:spcBef>
              <a:spcAft>
                <a:spcPts val="0"/>
              </a:spcAft>
              <a:buSzPct val="100000"/>
              <a:buNone/>
            </a:pPr>
            <a:r>
              <a:rPr lang="zh-CN" altLang="en-US" sz="5400" strike="noStrike" baseline="0" dirty="0">
                <a:solidFill>
                  <a:schemeClr val="lt1"/>
                </a:solidFill>
              </a:rPr>
              <a:t>谢 谢 聆 听</a:t>
            </a:r>
            <a:endParaRPr lang="zh-CN" altLang="en-US" sz="5400" strike="noStrike" baseline="0" dirty="0">
              <a:solidFill>
                <a:schemeClr val="lt1"/>
              </a:solidFill>
            </a:endParaRPr>
          </a:p>
        </p:txBody>
      </p:sp>
      <p:sp>
        <p:nvSpPr>
          <p:cNvPr id="5" name="文本占位符 4"/>
          <p:cNvSpPr>
            <a:spLocks noGrp="1"/>
          </p:cNvSpPr>
          <p:nvPr>
            <p:ph type="body" sz="quarter" idx="13"/>
            <p:custDataLst>
              <p:tags r:id="rId2"/>
            </p:custDataLst>
          </p:nvPr>
        </p:nvSpPr>
        <p:spPr/>
        <p:txBody>
          <a:bodyPr/>
          <a:p>
            <a:pPr marL="0" lvl="0" indent="0" algn="ctr">
              <a:lnSpc>
                <a:spcPct val="130000"/>
              </a:lnSpc>
              <a:spcBef>
                <a:spcPts val="0"/>
              </a:spcBef>
              <a:spcAft>
                <a:spcPts val="1000"/>
              </a:spcAft>
              <a:buSzPct val="100000"/>
              <a:buNone/>
            </a:pPr>
            <a:r>
              <a:rPr lang="zh-CN" dirty="0">
                <a:solidFill>
                  <a:schemeClr val="lt1"/>
                </a:solidFill>
                <a:sym typeface="+mn-ea"/>
              </a:rPr>
              <a:t>《数据清洗与治理》教学课件</a:t>
            </a:r>
            <a:endParaRPr lang="zh-CN" altLang="en-US" sz="2200" dirty="0">
              <a:solidFill>
                <a:schemeClr val="lt1"/>
              </a:solidFill>
            </a:endParaRPr>
          </a:p>
        </p:txBody>
      </p:sp>
    </p:spTree>
    <p:custDataLst>
      <p:tags r:id="rId3"/>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2" name="文本框 1"/>
          <p:cNvSpPr txBox="1"/>
          <p:nvPr/>
        </p:nvSpPr>
        <p:spPr>
          <a:xfrm>
            <a:off x="408940" y="1200150"/>
            <a:ext cx="10968990" cy="4475480"/>
          </a:xfrm>
          <a:prstGeom prst="rect">
            <a:avLst/>
          </a:prstGeom>
          <a:noFill/>
        </p:spPr>
        <p:txBody>
          <a:bodyPr wrap="square" rtlCol="0">
            <a:noAutofit/>
          </a:bodyPr>
          <a:lstStyle/>
          <a:p>
            <a:pPr indent="504190" defTabSz="514350" fontAlgn="auto">
              <a:lnSpc>
                <a:spcPct val="150000"/>
              </a:lnSpc>
            </a:pPr>
            <a:r>
              <a:rPr sz="2400" b="1" dirty="0">
                <a:solidFill>
                  <a:srgbClr val="FFFFFF"/>
                </a:solidFill>
                <a:latin typeface="微软雅黑" panose="020B0503020204020204" charset="-122"/>
                <a:ea typeface="微软雅黑" panose="020B0503020204020204" charset="-122"/>
                <a:cs typeface="微软雅黑" panose="020B0503020204020204" charset="-122"/>
              </a:rPr>
              <a:t>为了便于使用，容易记忆，常常要对计算机加工处理的对象进行编码，用一个编码符号代表一条信息或一串数据，这就是数据编码。但是，由于调查、编码和录入误差，数据中可能存在一些无效值或缺失值，需要给予适当的处理。常用的处理方法有估算、整例删除、变量删除和成对删除，采用不同的处理方法可能会对分析结果产生影响，尤其是当缺失值的出现并非随机且变量之间明显相关时。因此，在调查中应当尽量避免出现无效值和缺失值，保证数据的完整性，数据清洗从名字上看就是把“脏”的“洗掉”，指发现并纠正数据文件中可识别的错误的最后一道程序，包括检查数据一致性，处理无效值和缺失值等。</a:t>
            </a:r>
            <a:endParaRPr sz="2400" b="1" dirty="0">
              <a:solidFill>
                <a:srgbClr val="FFFFFF"/>
              </a:solidFill>
              <a:latin typeface="微软雅黑" panose="020B0503020204020204" charset="-122"/>
              <a:ea typeface="微软雅黑" panose="020B0503020204020204" charset="-122"/>
              <a:cs typeface="微软雅黑" panose="020B0503020204020204" charset="-122"/>
            </a:endParaRPr>
          </a:p>
        </p:txBody>
      </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rPr>
                <a:t>前言</a:t>
              </a:r>
              <a:endParaRPr lang="zh-CN" altLang="en-US"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2</a:t>
            </a:r>
            <a:r>
              <a:rPr lang="zh-CN" altLang="en-US" b="1" dirty="0">
                <a:solidFill>
                  <a:schemeClr val="lt1"/>
                </a:solidFill>
                <a:sym typeface="+mn-ea"/>
              </a:rPr>
              <a:t>章</a:t>
            </a:r>
            <a:r>
              <a:rPr lang="en-US" altLang="zh-CN" b="1" dirty="0">
                <a:solidFill>
                  <a:schemeClr val="lt1"/>
                </a:solidFill>
                <a:sym typeface="+mn-ea"/>
              </a:rPr>
              <a:t> </a:t>
            </a:r>
            <a:r>
              <a:rPr lang="zh-CN" altLang="en-US" b="1" dirty="0">
                <a:solidFill>
                  <a:schemeClr val="lt1"/>
                </a:solidFill>
                <a:sym typeface="+mn-ea"/>
              </a:rPr>
              <a:t>数据类型与清洗</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rPr>
                <a:t>知识导图</a:t>
              </a:r>
              <a:endParaRPr lang="zh-CN" altLang="en-US"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2</a:t>
            </a:r>
            <a:r>
              <a:rPr lang="zh-CN" altLang="en-US" b="1" dirty="0">
                <a:solidFill>
                  <a:schemeClr val="lt1"/>
                </a:solidFill>
                <a:sym typeface="+mn-ea"/>
              </a:rPr>
              <a:t>章</a:t>
            </a:r>
            <a:r>
              <a:rPr lang="en-US" altLang="zh-CN" b="1" dirty="0">
                <a:solidFill>
                  <a:schemeClr val="lt1"/>
                </a:solidFill>
                <a:sym typeface="+mn-ea"/>
              </a:rPr>
              <a:t> </a:t>
            </a:r>
            <a:r>
              <a:rPr lang="zh-CN" altLang="en-US" b="1" dirty="0">
                <a:solidFill>
                  <a:schemeClr val="lt1"/>
                </a:solidFill>
                <a:sym typeface="+mn-ea"/>
              </a:rPr>
              <a:t>数据类型与清洗</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pic>
        <p:nvPicPr>
          <p:cNvPr id="8" name="图片 7"/>
          <p:cNvPicPr>
            <a:picLocks noChangeAspect="1"/>
          </p:cNvPicPr>
          <p:nvPr>
            <p:custDataLst>
              <p:tags r:id="rId9"/>
            </p:custDataLst>
          </p:nvPr>
        </p:nvPicPr>
        <p:blipFill>
          <a:blip r:embed="rId10"/>
          <a:stretch>
            <a:fillRect/>
          </a:stretch>
        </p:blipFill>
        <p:spPr>
          <a:xfrm>
            <a:off x="275273" y="1197928"/>
            <a:ext cx="11641455" cy="4462145"/>
          </a:xfrm>
          <a:prstGeom prst="rect">
            <a:avLst/>
          </a:prstGeom>
        </p:spPr>
      </p:pic>
    </p:spTree>
    <p:custDataLst>
      <p:tags r:id="rId11"/>
    </p:custDataLst>
  </p:cSld>
  <p:clrMapOvr>
    <a:masterClrMapping/>
  </p:clrMapOvr>
  <p:transition>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7" name="组合 6"/>
          <p:cNvGrpSpPr/>
          <p:nvPr userDrawn="1">
            <p:custDataLst>
              <p:tags r:id="rId1"/>
            </p:custDataLst>
          </p:nvPr>
        </p:nvGrpSpPr>
        <p:grpSpPr>
          <a:xfrm>
            <a:off x="-17015" y="-1269"/>
            <a:ext cx="1660214" cy="1617784"/>
            <a:chOff x="-17015" y="1"/>
            <a:chExt cx="1660214" cy="1617784"/>
          </a:xfrm>
        </p:grpSpPr>
        <p:sp>
          <p:nvSpPr>
            <p:cNvPr id="8"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2"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3"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8"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9" name="矩形 8"/>
          <p:cNvSpPr/>
          <p:nvPr>
            <p:custDataLst>
              <p:tags r:id="rId7"/>
            </p:custDataLst>
          </p:nvPr>
        </p:nvSpPr>
        <p:spPr>
          <a:xfrm>
            <a:off x="3505130" y="1670685"/>
            <a:ext cx="8686870" cy="36576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矩形 1"/>
          <p:cNvSpPr/>
          <p:nvPr>
            <p:custDataLst>
              <p:tags r:id="rId8"/>
            </p:custDataLst>
          </p:nvPr>
        </p:nvSpPr>
        <p:spPr>
          <a:xfrm>
            <a:off x="4419600" y="3629660"/>
            <a:ext cx="1397000" cy="25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pic>
        <p:nvPicPr>
          <p:cNvPr id="3" name="图片 2"/>
          <p:cNvPicPr>
            <a:picLocks noChangeAspect="1"/>
          </p:cNvPicPr>
          <p:nvPr>
            <p:custDataLst>
              <p:tags r:id="rId9"/>
            </p:custDataLst>
          </p:nvPr>
        </p:nvPicPr>
        <p:blipFill rotWithShape="1">
          <a:blip r:embed="rId10"/>
          <a:srcRect l="35529" r="35529"/>
          <a:stretch>
            <a:fillRect/>
          </a:stretch>
        </p:blipFill>
        <p:spPr>
          <a:xfrm>
            <a:off x="-19076" y="0"/>
            <a:ext cx="3530372" cy="6858000"/>
          </a:xfrm>
          <a:custGeom>
            <a:avLst/>
            <a:gdLst/>
            <a:ahLst/>
            <a:cxnLst>
              <a:cxn ang="3">
                <a:pos x="hc" y="t"/>
              </a:cxn>
              <a:cxn ang="cd2">
                <a:pos x="l" y="vc"/>
              </a:cxn>
              <a:cxn ang="cd4">
                <a:pos x="hc" y="b"/>
              </a:cxn>
              <a:cxn ang="0">
                <a:pos x="r" y="vc"/>
              </a:cxn>
            </a:cxnLst>
            <a:rect l="l" t="t" r="r" b="b"/>
            <a:pathLst>
              <a:path w="4560" h="6480">
                <a:moveTo>
                  <a:pt x="0" y="0"/>
                </a:moveTo>
                <a:lnTo>
                  <a:pt x="4560" y="3240"/>
                </a:lnTo>
                <a:lnTo>
                  <a:pt x="4560" y="3240"/>
                </a:lnTo>
                <a:lnTo>
                  <a:pt x="0" y="6480"/>
                </a:lnTo>
                <a:lnTo>
                  <a:pt x="0" y="6480"/>
                </a:lnTo>
                <a:lnTo>
                  <a:pt x="0" y="0"/>
                </a:lnTo>
                <a:lnTo>
                  <a:pt x="0" y="0"/>
                </a:lnTo>
                <a:close/>
              </a:path>
            </a:pathLst>
          </a:custGeom>
        </p:spPr>
      </p:pic>
      <p:sp>
        <p:nvSpPr>
          <p:cNvPr id="4" name="文本框 3"/>
          <p:cNvSpPr txBox="1"/>
          <p:nvPr>
            <p:custDataLst>
              <p:tags r:id="rId11"/>
            </p:custDataLst>
          </p:nvPr>
        </p:nvSpPr>
        <p:spPr>
          <a:xfrm>
            <a:off x="4419600" y="2133600"/>
            <a:ext cx="6553251" cy="1127760"/>
          </a:xfrm>
          <a:prstGeom prst="rect">
            <a:avLst/>
          </a:prstGeom>
          <a:noFill/>
        </p:spPr>
        <p:txBody>
          <a:bodyPr wrap="square" lIns="63500" tIns="25400" rIns="63500" bIns="25400" rtlCol="0" anchor="b" anchorCtr="0">
            <a:normAutofit/>
          </a:bodyPr>
          <a:p>
            <a:pPr marL="0" indent="0" algn="l">
              <a:lnSpc>
                <a:spcPct val="110000"/>
              </a:lnSpc>
              <a:spcBef>
                <a:spcPts val="0"/>
              </a:spcBef>
              <a:spcAft>
                <a:spcPts val="0"/>
              </a:spcAft>
              <a:buSzPct val="100000"/>
              <a:buNone/>
            </a:pPr>
            <a:r>
              <a:rPr altLang="zh-CN" sz="3600">
                <a:sym typeface="+mn-ea"/>
              </a:rPr>
              <a:t>2.1 </a:t>
            </a:r>
            <a:r>
              <a:rPr lang="zh-CN" altLang="en-US" sz="3600">
                <a:sym typeface="+mn-ea"/>
              </a:rPr>
              <a:t>数据类型</a:t>
            </a:r>
            <a:endParaRPr lang="zh-CN" altLang="en-US" sz="3600" b="1" spc="200" dirty="0">
              <a:solidFill>
                <a:schemeClr val="tx1"/>
              </a:solidFill>
              <a:uFillTx/>
              <a:latin typeface="微软雅黑" panose="020B0503020204020204" charset="-122"/>
              <a:ea typeface="微软雅黑" panose="020B0503020204020204" charset="-122"/>
              <a:sym typeface="+mn-ea"/>
            </a:endParaRPr>
          </a:p>
        </p:txBody>
      </p:sp>
      <p:sp>
        <p:nvSpPr>
          <p:cNvPr id="11" name="Title 6"/>
          <p:cNvSpPr txBox="1"/>
          <p:nvPr>
            <p:custDataLst>
              <p:tags r:id="rId12"/>
            </p:custDataLst>
          </p:nvPr>
        </p:nvSpPr>
        <p:spPr>
          <a:xfrm>
            <a:off x="4419600" y="4023360"/>
            <a:ext cx="6553251" cy="853440"/>
          </a:xfrm>
          <a:prstGeom prst="rect">
            <a:avLst/>
          </a:prstGeom>
          <a:noFill/>
          <a:ln w="3175">
            <a:noFill/>
            <a:prstDash val="dash"/>
          </a:ln>
        </p:spPr>
        <p:txBody>
          <a:bodyPr wrap="square" lIns="63500" tIns="25400" rIns="63500" bIns="25400" anchor="t" anchorCtr="0">
            <a:normAutofit fontScale="7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0"/>
              </a:spcBef>
              <a:spcAft>
                <a:spcPts val="800"/>
              </a:spcAft>
              <a:buSzPct val="100000"/>
              <a:buNone/>
            </a:pPr>
            <a:r>
              <a:rPr lang="zh-CN" altLang="en-US" sz="3000" strike="noStrike" spc="220" baseline="0" dirty="0">
                <a:ln w="3175">
                  <a:noFill/>
                  <a:prstDash val="dash"/>
                </a:ln>
                <a:solidFill>
                  <a:schemeClr val="tx1"/>
                </a:solidFill>
                <a:uFillTx/>
                <a:latin typeface="微软雅黑" panose="020B0503020204020204" charset="-122"/>
                <a:ea typeface="微软雅黑" panose="020B0503020204020204" charset="-122"/>
                <a:cs typeface="微软雅黑" panose="020B0503020204020204" charset="-122"/>
                <a:sym typeface="+mn-ea"/>
              </a:rPr>
              <a:t>重点：了解不同数据类型的定义及其相互转换。</a:t>
            </a:r>
            <a:endParaRPr lang="zh-CN" altLang="en-US" sz="3000" strike="noStrike" spc="220" baseline="0" dirty="0">
              <a:ln w="3175">
                <a:noFill/>
                <a:prstDash val="dash"/>
              </a:ln>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marL="0" lvl="0" indent="0" algn="l" fontAlgn="auto">
              <a:lnSpc>
                <a:spcPct val="100000"/>
              </a:lnSpc>
              <a:spcBef>
                <a:spcPts val="0"/>
              </a:spcBef>
              <a:spcAft>
                <a:spcPts val="800"/>
              </a:spcAft>
              <a:buSzPct val="100000"/>
              <a:buNone/>
            </a:pPr>
            <a:r>
              <a:rPr lang="zh-CN" altLang="en-US" sz="3000" strike="noStrike" spc="220" baseline="0" dirty="0">
                <a:ln w="3175">
                  <a:noFill/>
                  <a:prstDash val="dash"/>
                </a:ln>
                <a:solidFill>
                  <a:schemeClr val="tx1"/>
                </a:solidFill>
                <a:uFillTx/>
                <a:latin typeface="微软雅黑" panose="020B0503020204020204" charset="-122"/>
                <a:ea typeface="微软雅黑" panose="020B0503020204020204" charset="-122"/>
                <a:cs typeface="微软雅黑" panose="020B0503020204020204" charset="-122"/>
                <a:sym typeface="+mn-ea"/>
              </a:rPr>
              <a:t>难点：数据类型间的转换策略。</a:t>
            </a:r>
            <a:endParaRPr lang="zh-CN" altLang="en-US" sz="3000" strike="noStrike" spc="220" baseline="0" dirty="0">
              <a:ln w="3175">
                <a:noFill/>
                <a:prstDash val="dash"/>
              </a:ln>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rPr>
                <a:t>2.1.1 文件格式</a:t>
              </a:r>
              <a:endParaRPr lang="zh-CN" altLang="en-US"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2</a:t>
            </a:r>
            <a:r>
              <a:rPr lang="zh-CN" altLang="en-US" b="1" dirty="0">
                <a:solidFill>
                  <a:schemeClr val="lt1"/>
                </a:solidFill>
                <a:sym typeface="+mn-ea"/>
              </a:rPr>
              <a:t>章</a:t>
            </a:r>
            <a:r>
              <a:rPr lang="en-US" altLang="zh-CN" b="1" dirty="0">
                <a:solidFill>
                  <a:schemeClr val="lt1"/>
                </a:solidFill>
                <a:sym typeface="+mn-ea"/>
              </a:rPr>
              <a:t> </a:t>
            </a:r>
            <a:r>
              <a:rPr lang="zh-CN" altLang="en-US" b="1" dirty="0">
                <a:solidFill>
                  <a:schemeClr val="lt1"/>
                </a:solidFill>
                <a:sym typeface="+mn-ea"/>
              </a:rPr>
              <a:t>数据类型与清洗</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340995" y="981075"/>
            <a:ext cx="4887595" cy="5249545"/>
          </a:xfrm>
          <a:prstGeom prst="rect">
            <a:avLst/>
          </a:prstGeom>
          <a:noFill/>
        </p:spPr>
        <p:txBody>
          <a:bodyPr wrap="square" rtlCol="0">
            <a:noAutofit/>
          </a:bodyPr>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文件格式（或文件类型）是指计算机为了存储信息而使用的对信息的特殊编码方式，用于识别内部存储的资料。每类信息都可以一种或多种文件格式保存在计算机存储中。对于硬盘机或任何计算机存储来说，有效的信息只有0和1两种。所以计算机必须设计相应的方式进行信息—位元的转换。对于不同的信息，有不同的存储格式。</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在网上收集数据的时候可能会遇到以下几种情况：</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（1）数据可以以文件的形式下载。</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（2）数据可以通过交互界面访问，比如利用查询接口访问数据库系统。</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（3）数据通过持续不断的流的形式进行访问。</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（4）通过应用程序接口（API）访问。</a:t>
            </a:r>
            <a:endParaRPr lang="zh-CN" altLang="en-US" sz="2000">
              <a:solidFill>
                <a:schemeClr val="bg1"/>
              </a:solidFill>
              <a:latin typeface="黑体" panose="02010609060101010101" charset="-122"/>
              <a:ea typeface="黑体" panose="02010609060101010101" charset="-122"/>
              <a:cs typeface="黑体" panose="02010609060101010101" charset="-122"/>
            </a:endParaRPr>
          </a:p>
        </p:txBody>
      </p:sp>
      <p:pic>
        <p:nvPicPr>
          <p:cNvPr id="11" name="图片 10" descr="工作报告怎么写(1)"/>
          <p:cNvPicPr>
            <a:picLocks noChangeAspect="1"/>
          </p:cNvPicPr>
          <p:nvPr/>
        </p:nvPicPr>
        <p:blipFill>
          <a:blip r:embed="rId9"/>
          <a:stretch>
            <a:fillRect/>
          </a:stretch>
        </p:blipFill>
        <p:spPr>
          <a:xfrm>
            <a:off x="4977765" y="1355090"/>
            <a:ext cx="6978650" cy="4217035"/>
          </a:xfrm>
          <a:prstGeom prst="rect">
            <a:avLst/>
          </a:prstGeom>
        </p:spPr>
      </p:pic>
    </p:spTree>
    <p:custDataLst>
      <p:tags r:id="rId10"/>
    </p:custDataLst>
  </p:cSld>
  <p:clrMapOvr>
    <a:masterClrMapping/>
  </p:clrMapOvr>
  <p:transition>
    <p:cov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rPr>
                <a:t>2.1.1 文件格式</a:t>
              </a:r>
              <a:endParaRPr lang="zh-CN" altLang="en-US"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2</a:t>
            </a:r>
            <a:r>
              <a:rPr lang="zh-CN" altLang="en-US" b="1" dirty="0">
                <a:solidFill>
                  <a:schemeClr val="lt1"/>
                </a:solidFill>
                <a:sym typeface="+mn-ea"/>
              </a:rPr>
              <a:t>章</a:t>
            </a:r>
            <a:r>
              <a:rPr lang="en-US" altLang="zh-CN" b="1" dirty="0">
                <a:solidFill>
                  <a:schemeClr val="lt1"/>
                </a:solidFill>
                <a:sym typeface="+mn-ea"/>
              </a:rPr>
              <a:t> </a:t>
            </a:r>
            <a:r>
              <a:rPr lang="zh-CN" altLang="en-US" b="1" dirty="0">
                <a:solidFill>
                  <a:schemeClr val="lt1"/>
                </a:solidFill>
                <a:sym typeface="+mn-ea"/>
              </a:rPr>
              <a:t>数据类型与清洗</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390525" y="961390"/>
            <a:ext cx="2028190" cy="521970"/>
          </a:xfrm>
          <a:prstGeom prst="rect">
            <a:avLst/>
          </a:prstGeom>
          <a:noFill/>
        </p:spPr>
        <p:txBody>
          <a:bodyPr wrap="square" rtlCol="0">
            <a:spAutoFit/>
          </a:bodyPr>
          <a:p>
            <a:r>
              <a:rPr lang="zh-CN" altLang="en-US" sz="2800" b="1">
                <a:solidFill>
                  <a:schemeClr val="bg1"/>
                </a:solidFill>
              </a:rPr>
              <a:t>文本文件</a:t>
            </a:r>
            <a:endParaRPr lang="zh-CN" altLang="en-US" sz="2800" b="1">
              <a:solidFill>
                <a:schemeClr val="bg1"/>
              </a:solidFill>
            </a:endParaRPr>
          </a:p>
        </p:txBody>
      </p:sp>
      <p:sp>
        <p:nvSpPr>
          <p:cNvPr id="5" name="文本框 4"/>
          <p:cNvSpPr txBox="1"/>
          <p:nvPr/>
        </p:nvSpPr>
        <p:spPr>
          <a:xfrm>
            <a:off x="390525" y="1455420"/>
            <a:ext cx="11584940" cy="1445260"/>
          </a:xfrm>
          <a:prstGeom prst="rect">
            <a:avLst/>
          </a:prstGeom>
          <a:noFill/>
        </p:spPr>
        <p:txBody>
          <a:bodyPr wrap="square" rtlCol="0">
            <a:spAutoFit/>
          </a:bodyPr>
          <a:p>
            <a:r>
              <a:rPr lang="zh-CN" altLang="en-US" sz="2200">
                <a:solidFill>
                  <a:schemeClr val="bg1"/>
                </a:solidFill>
              </a:rPr>
              <a:t>文本文件是一种由若干行字符构成的计算机文件。通常，通过在文本文件最后一行放置文件结束标志指明文件结束。一般来说，计算机文件可以分为文本文件和二进制文件两类。</a:t>
            </a:r>
            <a:endParaRPr lang="zh-CN" altLang="en-US" sz="2200">
              <a:solidFill>
                <a:schemeClr val="bg1"/>
              </a:solidFill>
            </a:endParaRPr>
          </a:p>
          <a:p>
            <a:r>
              <a:rPr lang="zh-CN" altLang="en-US" sz="2200">
                <a:solidFill>
                  <a:schemeClr val="bg1"/>
                </a:solidFill>
              </a:rPr>
              <a:t>最常见的文本文件类型主要有三种：分隔格式（结构化数据）、JSON 格式（半结构化数据）、HTML 格式（非结构化数据）。</a:t>
            </a:r>
            <a:endParaRPr lang="zh-CN" altLang="en-US" sz="2200">
              <a:solidFill>
                <a:schemeClr val="bg1"/>
              </a:solidFill>
            </a:endParaRPr>
          </a:p>
        </p:txBody>
      </p:sp>
      <p:sp>
        <p:nvSpPr>
          <p:cNvPr id="8" name="文本框 7"/>
          <p:cNvSpPr txBox="1"/>
          <p:nvPr/>
        </p:nvSpPr>
        <p:spPr>
          <a:xfrm>
            <a:off x="953135" y="3013075"/>
            <a:ext cx="3354070" cy="2797175"/>
          </a:xfrm>
          <a:prstGeom prst="rect">
            <a:avLst/>
          </a:prstGeom>
          <a:noFill/>
        </p:spPr>
        <p:txBody>
          <a:bodyPr wrap="square" rtlCol="0">
            <a:noAutofit/>
          </a:bodyPr>
          <a:p>
            <a:r>
              <a:rPr lang="zh-CN" altLang="en-US" sz="2200">
                <a:solidFill>
                  <a:schemeClr val="bg1"/>
                </a:solidFill>
                <a:latin typeface="黑体" panose="02010609060101010101" charset="-122"/>
                <a:ea typeface="黑体" panose="02010609060101010101" charset="-122"/>
                <a:cs typeface="黑体" panose="02010609060101010101" charset="-122"/>
              </a:rPr>
              <a:t>分隔格式：分隔文件就是文本格式文件，这种文件的行和列由统一的符号分隔；分隔的字符叫作分隔符。最常见的分隔符就是制表符和逗号，这两种方案分别出现在制表符分隔值（TSV）和逗号分隔值（CSV）中。</a:t>
            </a:r>
            <a:endParaRPr lang="zh-CN" altLang="en-US" sz="2200">
              <a:solidFill>
                <a:schemeClr val="bg1"/>
              </a:solidFill>
              <a:latin typeface="黑体" panose="02010609060101010101" charset="-122"/>
              <a:ea typeface="黑体" panose="02010609060101010101" charset="-122"/>
              <a:cs typeface="黑体" panose="02010609060101010101" charset="-122"/>
            </a:endParaRPr>
          </a:p>
        </p:txBody>
      </p:sp>
      <p:sp>
        <p:nvSpPr>
          <p:cNvPr id="12" name="文本框 11"/>
          <p:cNvSpPr txBox="1"/>
          <p:nvPr/>
        </p:nvSpPr>
        <p:spPr>
          <a:xfrm>
            <a:off x="4708525" y="3007360"/>
            <a:ext cx="3063875" cy="3041650"/>
          </a:xfrm>
          <a:prstGeom prst="rect">
            <a:avLst/>
          </a:prstGeom>
          <a:noFill/>
        </p:spPr>
        <p:txBody>
          <a:bodyPr wrap="square" rtlCol="0">
            <a:noAutofit/>
          </a:bodyPr>
          <a:p>
            <a:r>
              <a:rPr lang="zh-CN" altLang="en-US" sz="2200">
                <a:solidFill>
                  <a:schemeClr val="bg1"/>
                </a:solidFill>
                <a:latin typeface="黑体" panose="02010609060101010101" charset="-122"/>
                <a:ea typeface="黑体" panose="02010609060101010101" charset="-122"/>
                <a:cs typeface="黑体" panose="02010609060101010101" charset="-122"/>
                <a:sym typeface="+mn-ea"/>
              </a:rPr>
              <a:t>JSON 格式：JSON 格式</a:t>
            </a:r>
            <a:r>
              <a:rPr lang="zh-CN" altLang="en-US" sz="2200">
                <a:solidFill>
                  <a:schemeClr val="bg1"/>
                </a:solidFill>
                <a:latin typeface="黑体" panose="02010609060101010101" charset="-122"/>
                <a:ea typeface="黑体" panose="02010609060101010101" charset="-122"/>
                <a:cs typeface="黑体" panose="02010609060101010101" charset="-122"/>
              </a:rPr>
              <a:t>的数据是当前较为流行的数据格式，它是一个半结构化的数据，使用键值对的字典类型格式，数据的顺序无关紧要，还可以缺失某些值，它还支持多层级结构和多值属性。</a:t>
            </a:r>
            <a:endParaRPr lang="zh-CN" altLang="en-US" sz="2200">
              <a:solidFill>
                <a:schemeClr val="bg1"/>
              </a:solidFill>
              <a:latin typeface="黑体" panose="02010609060101010101" charset="-122"/>
              <a:ea typeface="黑体" panose="02010609060101010101" charset="-122"/>
              <a:cs typeface="黑体" panose="02010609060101010101" charset="-122"/>
            </a:endParaRPr>
          </a:p>
        </p:txBody>
      </p:sp>
      <p:sp>
        <p:nvSpPr>
          <p:cNvPr id="13" name="文本框 12"/>
          <p:cNvSpPr txBox="1"/>
          <p:nvPr/>
        </p:nvSpPr>
        <p:spPr>
          <a:xfrm>
            <a:off x="8224520" y="3007360"/>
            <a:ext cx="2995295" cy="3041650"/>
          </a:xfrm>
          <a:prstGeom prst="rect">
            <a:avLst/>
          </a:prstGeom>
          <a:noFill/>
        </p:spPr>
        <p:txBody>
          <a:bodyPr wrap="square" rtlCol="0">
            <a:noAutofit/>
          </a:bodyPr>
          <a:p>
            <a:r>
              <a:rPr lang="zh-CN" altLang="en-US" sz="2200">
                <a:solidFill>
                  <a:schemeClr val="bg1"/>
                </a:solidFill>
                <a:latin typeface="黑体" panose="02010609060101010101" charset="-122"/>
                <a:ea typeface="黑体" panose="02010609060101010101" charset="-122"/>
                <a:cs typeface="黑体" panose="02010609060101010101" charset="-122"/>
                <a:sym typeface="+mn-ea"/>
              </a:rPr>
              <a:t>HTML 文件：HTML 文件</a:t>
            </a:r>
            <a:r>
              <a:rPr lang="zh-CN" altLang="en-US" sz="2200">
                <a:solidFill>
                  <a:schemeClr val="bg1"/>
                </a:solidFill>
                <a:latin typeface="黑体" panose="02010609060101010101" charset="-122"/>
                <a:ea typeface="黑体" panose="02010609060101010101" charset="-122"/>
                <a:cs typeface="黑体" panose="02010609060101010101" charset="-122"/>
              </a:rPr>
              <a:t>是一种网页文件，是非格式化的；里面包含很多冗余的数据，针对这种数据目前也有很多提取办法，网络信息爬虫就是专门针对这种网页数据爬取的，各式各样的提取规则以后会涉及。</a:t>
            </a:r>
            <a:endParaRPr lang="zh-CN" altLang="en-US" sz="2200">
              <a:solidFill>
                <a:schemeClr val="bg1"/>
              </a:solidFill>
              <a:latin typeface="黑体" panose="02010609060101010101" charset="-122"/>
              <a:ea typeface="黑体" panose="02010609060101010101" charset="-122"/>
              <a:cs typeface="黑体" panose="02010609060101010101" charset="-122"/>
            </a:endParaRPr>
          </a:p>
        </p:txBody>
      </p:sp>
    </p:spTree>
    <p:custDataLst>
      <p:tags r:id="rId9"/>
    </p:custDataLst>
  </p:cSld>
  <p:clrMapOvr>
    <a:masterClrMapping/>
  </p:clrMapOvr>
  <p:transition>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rPr>
                <a:t>2.1.1 文件格式</a:t>
              </a:r>
              <a:endParaRPr lang="zh-CN" altLang="en-US"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2</a:t>
            </a:r>
            <a:r>
              <a:rPr lang="zh-CN" altLang="en-US" b="1" dirty="0">
                <a:solidFill>
                  <a:schemeClr val="lt1"/>
                </a:solidFill>
                <a:sym typeface="+mn-ea"/>
              </a:rPr>
              <a:t>章</a:t>
            </a:r>
            <a:r>
              <a:rPr lang="en-US" altLang="zh-CN" b="1" dirty="0">
                <a:solidFill>
                  <a:schemeClr val="lt1"/>
                </a:solidFill>
                <a:sym typeface="+mn-ea"/>
              </a:rPr>
              <a:t> </a:t>
            </a:r>
            <a:r>
              <a:rPr lang="zh-CN" altLang="en-US" b="1" dirty="0">
                <a:solidFill>
                  <a:schemeClr val="lt1"/>
                </a:solidFill>
                <a:sym typeface="+mn-ea"/>
              </a:rPr>
              <a:t>数据类型与清洗</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390525" y="961390"/>
            <a:ext cx="2028190" cy="521970"/>
          </a:xfrm>
          <a:prstGeom prst="rect">
            <a:avLst/>
          </a:prstGeom>
          <a:noFill/>
        </p:spPr>
        <p:txBody>
          <a:bodyPr wrap="square" rtlCol="0">
            <a:spAutoFit/>
          </a:bodyPr>
          <a:p>
            <a:r>
              <a:rPr lang="zh-CN" altLang="en-US" sz="2800" b="1">
                <a:solidFill>
                  <a:schemeClr val="bg1"/>
                </a:solidFill>
              </a:rPr>
              <a:t>归档文件</a:t>
            </a:r>
            <a:endParaRPr lang="zh-CN" altLang="en-US" sz="2800" b="1">
              <a:solidFill>
                <a:schemeClr val="bg1"/>
              </a:solidFill>
            </a:endParaRPr>
          </a:p>
        </p:txBody>
      </p:sp>
      <p:sp>
        <p:nvSpPr>
          <p:cNvPr id="5" name="文本框 4"/>
          <p:cNvSpPr txBox="1"/>
          <p:nvPr/>
        </p:nvSpPr>
        <p:spPr>
          <a:xfrm>
            <a:off x="303530" y="1765618"/>
            <a:ext cx="11584940" cy="3326765"/>
          </a:xfrm>
          <a:prstGeom prst="rect">
            <a:avLst/>
          </a:prstGeom>
          <a:noFill/>
        </p:spPr>
        <p:txBody>
          <a:bodyPr wrap="square" rtlCol="0" anchor="t" anchorCtr="0">
            <a:noAutofit/>
          </a:bodyPr>
          <a:p>
            <a:pPr indent="711200" fontAlgn="auto">
              <a:lnSpc>
                <a:spcPct val="150000"/>
              </a:lnSpc>
              <a:extLst>
                <a:ext uri="{35155182-B16C-46BC-9424-99874614C6A1}">
                  <wpsdc:indentchars xmlns:wpsdc="http://www.wps.cn/officeDocument/2017/drawingmlCustomData" val="200" checksum="3773799597"/>
                </a:ext>
              </a:extLst>
            </a:pPr>
            <a:r>
              <a:rPr lang="zh-CN" altLang="en-US" sz="2800">
                <a:solidFill>
                  <a:schemeClr val="bg1"/>
                </a:solidFill>
              </a:rPr>
              <a:t>归档文件就是内部包含文本文件或二进制文件等许多文件的独立文件。磁带归档（TAR）文件通常以 .tar 为后缀名，这种文件一般只归档并不会压缩；通常在 Windows 系统下直接使用相应的软件就可以归档了，而在 Linux 系统下则需要相应命令：tar cvf name.tar name1.csv name2.csv （创建归档文件）、tar xvf name.tar（打开归档文件）</a:t>
            </a:r>
            <a:endParaRPr lang="zh-CN" altLang="en-US" sz="2800">
              <a:solidFill>
                <a:schemeClr val="bg1"/>
              </a:solidFill>
            </a:endParaRPr>
          </a:p>
        </p:txBody>
      </p:sp>
    </p:spTree>
    <p:custDataLst>
      <p:tags r:id="rId9"/>
    </p:custDataLst>
  </p:cSld>
  <p:clrMapOvr>
    <a:masterClrMapping/>
  </p:clrMapOvr>
  <p:transition>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rPr>
                <a:t>2.1.1 文件格式</a:t>
              </a:r>
              <a:endParaRPr lang="zh-CN" altLang="en-US"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2</a:t>
            </a:r>
            <a:r>
              <a:rPr lang="zh-CN" altLang="en-US" b="1" dirty="0">
                <a:solidFill>
                  <a:schemeClr val="lt1"/>
                </a:solidFill>
                <a:sym typeface="+mn-ea"/>
              </a:rPr>
              <a:t>章</a:t>
            </a:r>
            <a:r>
              <a:rPr lang="en-US" altLang="zh-CN" b="1" dirty="0">
                <a:solidFill>
                  <a:schemeClr val="lt1"/>
                </a:solidFill>
                <a:sym typeface="+mn-ea"/>
              </a:rPr>
              <a:t> </a:t>
            </a:r>
            <a:r>
              <a:rPr lang="zh-CN" altLang="en-US" b="1" dirty="0">
                <a:solidFill>
                  <a:schemeClr val="lt1"/>
                </a:solidFill>
                <a:sym typeface="+mn-ea"/>
              </a:rPr>
              <a:t>数据类型与清洗</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390525" y="961390"/>
            <a:ext cx="3107690" cy="521970"/>
          </a:xfrm>
          <a:prstGeom prst="rect">
            <a:avLst/>
          </a:prstGeom>
          <a:noFill/>
        </p:spPr>
        <p:txBody>
          <a:bodyPr wrap="square" rtlCol="0">
            <a:spAutoFit/>
          </a:bodyPr>
          <a:p>
            <a:r>
              <a:rPr lang="zh-CN" altLang="en-US" sz="2800" b="1">
                <a:solidFill>
                  <a:schemeClr val="bg1"/>
                </a:solidFill>
              </a:rPr>
              <a:t>压缩、解压缩文件</a:t>
            </a:r>
            <a:endParaRPr lang="zh-CN" altLang="en-US" sz="2800" b="1">
              <a:solidFill>
                <a:schemeClr val="bg1"/>
              </a:solidFill>
            </a:endParaRPr>
          </a:p>
        </p:txBody>
      </p:sp>
      <p:sp>
        <p:nvSpPr>
          <p:cNvPr id="5" name="文本框 4"/>
          <p:cNvSpPr txBox="1"/>
          <p:nvPr/>
        </p:nvSpPr>
        <p:spPr>
          <a:xfrm>
            <a:off x="390525" y="1455420"/>
            <a:ext cx="11584940" cy="1445260"/>
          </a:xfrm>
          <a:prstGeom prst="rect">
            <a:avLst/>
          </a:prstGeom>
          <a:noFill/>
        </p:spPr>
        <p:txBody>
          <a:bodyPr wrap="square" rtlCol="0">
            <a:spAutoFit/>
          </a:bodyPr>
          <a:p>
            <a:pPr indent="558800" fontAlgn="auto">
              <a:lnSpc>
                <a:spcPct val="100000"/>
              </a:lnSpc>
              <a:extLst>
                <a:ext uri="{35155182-B16C-46BC-9424-99874614C6A1}">
                  <wpsdc:indentchars xmlns:wpsdc="http://www.wps.cn/officeDocument/2017/drawingmlCustomData" val="200" checksum="1956455923"/>
                </a:ext>
              </a:extLst>
            </a:pPr>
            <a:r>
              <a:rPr lang="zh-CN" altLang="en-US" sz="2200">
                <a:solidFill>
                  <a:schemeClr val="bg1"/>
                </a:solidFill>
                <a:latin typeface="黑体" panose="02010609060101010101" charset="-122"/>
                <a:ea typeface="黑体" panose="02010609060101010101" charset="-122"/>
                <a:cs typeface="黑体" panose="02010609060101010101" charset="-122"/>
              </a:rPr>
              <a:t>压缩文件其实与归档文件类似，只是后缀名不同。一般地，ZIP、RAR 文件既归档，又压缩。简单说，就是经过压缩软件压缩的文件叫压缩文件。压缩的原理是把文件的二进制代码压缩，减少相邻的 0，1 代码，以减少该文件的空间。压缩文件的基本原理是查找文件内的重复字节，建立一个相同字节的“词典”文件，并用一个代码表示。</a:t>
            </a:r>
            <a:endParaRPr lang="zh-CN" altLang="en-US" sz="2200">
              <a:solidFill>
                <a:schemeClr val="bg1"/>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390525" y="2811780"/>
            <a:ext cx="11585575" cy="1918335"/>
          </a:xfrm>
          <a:prstGeom prst="rect">
            <a:avLst/>
          </a:prstGeom>
          <a:noFill/>
        </p:spPr>
        <p:txBody>
          <a:bodyPr wrap="square" rtlCol="0">
            <a:spAutoFit/>
          </a:bodyPr>
          <a:p>
            <a:pPr indent="558800" fontAlgn="auto">
              <a:lnSpc>
                <a:spcPct val="90000"/>
              </a:lnSpc>
              <a:extLst>
                <a:ext uri="{35155182-B16C-46BC-9424-99874614C6A1}">
                  <wpsdc:indentchars xmlns:wpsdc="http://www.wps.cn/officeDocument/2017/drawingmlCustomData" val="200" checksum="1956455923"/>
                </a:ext>
              </a:extLst>
            </a:pPr>
            <a:r>
              <a:rPr lang="zh-CN" altLang="en-US" sz="2200">
                <a:solidFill>
                  <a:schemeClr val="bg1"/>
                </a:solidFill>
                <a:latin typeface="黑体" panose="02010609060101010101" charset="-122"/>
                <a:ea typeface="黑体" panose="02010609060101010101" charset="-122"/>
                <a:cs typeface="黑体" panose="02010609060101010101" charset="-122"/>
              </a:rPr>
              <a:t>总的来说，压缩可以分为有损和无损两种。如果丢失个别的数据不会造成太大的影响，这时忽略它们是一个好主意，这就是有损压缩。有损压缩广泛应用于动画、声音和图像文件中，典型的代表就是影碟文件格式 mpeg、音乐文件格式 mp3 和图像文件格式 jpg。</a:t>
            </a:r>
            <a:endParaRPr lang="zh-CN" altLang="en-US" sz="2200">
              <a:solidFill>
                <a:schemeClr val="bg1"/>
              </a:solidFill>
              <a:latin typeface="黑体" panose="02010609060101010101" charset="-122"/>
              <a:ea typeface="黑体" panose="02010609060101010101" charset="-122"/>
              <a:cs typeface="黑体" panose="02010609060101010101" charset="-122"/>
            </a:endParaRPr>
          </a:p>
          <a:p>
            <a:pPr indent="558800" fontAlgn="auto">
              <a:lnSpc>
                <a:spcPct val="90000"/>
              </a:lnSpc>
              <a:extLst>
                <a:ext uri="{35155182-B16C-46BC-9424-99874614C6A1}">
                  <wpsdc:indentchars xmlns:wpsdc="http://www.wps.cn/officeDocument/2017/drawingmlCustomData" val="200" checksum="1956455923"/>
                </a:ext>
              </a:extLst>
            </a:pPr>
            <a:r>
              <a:rPr lang="zh-CN" altLang="en-US" sz="2200">
                <a:solidFill>
                  <a:schemeClr val="bg1"/>
                </a:solidFill>
                <a:latin typeface="黑体" panose="02010609060101010101" charset="-122"/>
                <a:ea typeface="黑体" panose="02010609060101010101" charset="-122"/>
                <a:cs typeface="黑体" panose="02010609060101010101" charset="-122"/>
              </a:rPr>
              <a:t>但是，更多情况下压缩数据必须准确无误，人们便设计出无损压缩格式，比如常见的 zip、rar 等。如果想使用压缩的数据，首先得用压缩软件把数据还原，这个过程称为解压缩。常见的压缩软件有 winzip、winrar 等。</a:t>
            </a:r>
            <a:endParaRPr lang="zh-CN" altLang="en-US" sz="2200">
              <a:solidFill>
                <a:schemeClr val="bg1"/>
              </a:solidFill>
              <a:latin typeface="黑体" panose="02010609060101010101" charset="-122"/>
              <a:ea typeface="黑体" panose="02010609060101010101" charset="-122"/>
              <a:cs typeface="黑体" panose="02010609060101010101" charset="-122"/>
            </a:endParaRPr>
          </a:p>
        </p:txBody>
      </p:sp>
      <p:sp>
        <p:nvSpPr>
          <p:cNvPr id="11" name="文本框 10"/>
          <p:cNvSpPr txBox="1"/>
          <p:nvPr/>
        </p:nvSpPr>
        <p:spPr>
          <a:xfrm>
            <a:off x="389890" y="4771390"/>
            <a:ext cx="11586210" cy="1445260"/>
          </a:xfrm>
          <a:prstGeom prst="rect">
            <a:avLst/>
          </a:prstGeom>
          <a:noFill/>
        </p:spPr>
        <p:txBody>
          <a:bodyPr wrap="square" rtlCol="0">
            <a:spAutoFit/>
          </a:bodyPr>
          <a:p>
            <a:pPr indent="558800" fontAlgn="auto">
              <a:lnSpc>
                <a:spcPct val="100000"/>
              </a:lnSpc>
              <a:extLst>
                <a:ext uri="{35155182-B16C-46BC-9424-99874614C6A1}">
                  <wpsdc:indentchars xmlns:wpsdc="http://www.wps.cn/officeDocument/2017/drawingmlCustomData" val="200" checksum="1956455923"/>
                </a:ext>
              </a:extLst>
            </a:pPr>
            <a:r>
              <a:rPr lang="zh-CN" altLang="en-US" sz="2200">
                <a:solidFill>
                  <a:schemeClr val="bg1"/>
                </a:solidFill>
                <a:latin typeface="黑体" panose="02010609060101010101" charset="-122"/>
                <a:ea typeface="黑体" panose="02010609060101010101" charset="-122"/>
              </a:rPr>
              <a:t>压缩、解压的格式有非常多的选择，影响选择压缩、解压格式主要有以下三个关键因素：</a:t>
            </a:r>
            <a:endParaRPr lang="zh-CN" altLang="en-US" sz="2200">
              <a:solidFill>
                <a:schemeClr val="bg1"/>
              </a:solidFill>
              <a:latin typeface="黑体" panose="02010609060101010101" charset="-122"/>
              <a:ea typeface="黑体" panose="02010609060101010101" charset="-122"/>
            </a:endParaRPr>
          </a:p>
          <a:p>
            <a:pPr indent="558800" fontAlgn="auto">
              <a:lnSpc>
                <a:spcPct val="100000"/>
              </a:lnSpc>
              <a:extLst>
                <a:ext uri="{35155182-B16C-46BC-9424-99874614C6A1}">
                  <wpsdc:indentchars xmlns:wpsdc="http://www.wps.cn/officeDocument/2017/drawingmlCustomData" val="200" checksum="1956455923"/>
                </a:ext>
              </a:extLst>
            </a:pPr>
            <a:r>
              <a:rPr lang="zh-CN" altLang="en-US" sz="2200">
                <a:solidFill>
                  <a:schemeClr val="bg1"/>
                </a:solidFill>
                <a:latin typeface="黑体" panose="02010609060101010101" charset="-122"/>
                <a:ea typeface="黑体" panose="02010609060101010101" charset="-122"/>
              </a:rPr>
              <a:t>①压缩和解压缩的速度。</a:t>
            </a:r>
            <a:endParaRPr lang="zh-CN" altLang="en-US" sz="2200">
              <a:solidFill>
                <a:schemeClr val="bg1"/>
              </a:solidFill>
              <a:latin typeface="黑体" panose="02010609060101010101" charset="-122"/>
              <a:ea typeface="黑体" panose="02010609060101010101" charset="-122"/>
            </a:endParaRPr>
          </a:p>
          <a:p>
            <a:pPr indent="558800" fontAlgn="auto">
              <a:lnSpc>
                <a:spcPct val="100000"/>
              </a:lnSpc>
              <a:extLst>
                <a:ext uri="{35155182-B16C-46BC-9424-99874614C6A1}">
                  <wpsdc:indentchars xmlns:wpsdc="http://www.wps.cn/officeDocument/2017/drawingmlCustomData" val="200" checksum="1956455923"/>
                </a:ext>
              </a:extLst>
            </a:pPr>
            <a:r>
              <a:rPr lang="zh-CN" altLang="en-US" sz="2200">
                <a:solidFill>
                  <a:schemeClr val="bg1"/>
                </a:solidFill>
                <a:latin typeface="黑体" panose="02010609060101010101" charset="-122"/>
                <a:ea typeface="黑体" panose="02010609060101010101" charset="-122"/>
              </a:rPr>
              <a:t>②压缩比率（文件到底能缩减多少）。</a:t>
            </a:r>
            <a:endParaRPr lang="zh-CN" altLang="en-US" sz="2200">
              <a:solidFill>
                <a:schemeClr val="bg1"/>
              </a:solidFill>
              <a:latin typeface="黑体" panose="02010609060101010101" charset="-122"/>
              <a:ea typeface="黑体" panose="02010609060101010101" charset="-122"/>
            </a:endParaRPr>
          </a:p>
          <a:p>
            <a:pPr indent="558800" fontAlgn="auto">
              <a:lnSpc>
                <a:spcPct val="100000"/>
              </a:lnSpc>
              <a:extLst>
                <a:ext uri="{35155182-B16C-46BC-9424-99874614C6A1}">
                  <wpsdc:indentchars xmlns:wpsdc="http://www.wps.cn/officeDocument/2017/drawingmlCustomData" val="200" checksum="1956455923"/>
                </a:ext>
              </a:extLst>
            </a:pPr>
            <a:r>
              <a:rPr lang="zh-CN" altLang="en-US" sz="2200">
                <a:solidFill>
                  <a:schemeClr val="bg1"/>
                </a:solidFill>
                <a:latin typeface="黑体" panose="02010609060101010101" charset="-122"/>
                <a:ea typeface="黑体" panose="02010609060101010101" charset="-122"/>
              </a:rPr>
              <a:t>③压缩方案的互操作性。</a:t>
            </a:r>
            <a:endParaRPr lang="zh-CN" altLang="en-US" sz="2200">
              <a:solidFill>
                <a:schemeClr val="bg1"/>
              </a:solidFill>
              <a:latin typeface="黑体" panose="02010609060101010101" charset="-122"/>
              <a:ea typeface="黑体" panose="02010609060101010101" charset="-122"/>
            </a:endParaRPr>
          </a:p>
        </p:txBody>
      </p:sp>
    </p:spTree>
    <p:custDataLst>
      <p:tags r:id="rId9"/>
    </p:custDataLst>
  </p:cSld>
  <p:clrMapOvr>
    <a:masterClrMapping/>
  </p:clrMapOvr>
  <p:transition>
    <p:cover/>
  </p:transition>
  <p:timing>
    <p:tnLst>
      <p:par>
        <p:cTn id="1" dur="indefinite" restart="never" nodeType="tmRoot"/>
      </p:par>
    </p:tnLst>
  </p:timing>
</p:sld>
</file>

<file path=ppt/tags/tag1.xml><?xml version="1.0" encoding="utf-8"?>
<p:tagLst xmlns:p="http://schemas.openxmlformats.org/presentationml/2006/main">
  <p:tag name="KSO_WM_TAG_VERSION" val="1.0"/>
  <p:tag name="KSO_WM_TEMPLATE_CATEGORY" val="custom"/>
  <p:tag name="KSO_WM_TEMPLATE_INDEX" val="20187308"/>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11.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3.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122.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23.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4.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5.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6.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7.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8.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5.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SLIDE_BACKGROUND_MASK_FLAG" val="1"/>
  <p:tag name="KSO_WM_UNIT_TYPE" val="y"/>
  <p:tag name="KSO_WM_UNIT_INDEX"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42.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3.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4.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5.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6.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7.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154.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55.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6.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7.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8.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9.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60.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167.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68.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69.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70.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1.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2.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3.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4.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5.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182.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83.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4.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5.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6.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7.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60923"/>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60923"/>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3.xml><?xml version="1.0" encoding="utf-8"?>
<p:tagLst xmlns:p="http://schemas.openxmlformats.org/presentationml/2006/main">
  <p:tag name="KSO_WM_TEMPLATE_CATEGORY" val="custom"/>
  <p:tag name="KSO_WM_TEMPLATE_INDEX" val="20160923"/>
  <p:tag name="KSO_WM_TAG_VERSION" val="1.0"/>
  <p:tag name="KSO_WM_BEAUTIFY_FLAG" val="#wm#"/>
  <p:tag name="KSO_WM_TEMPLATE_SUBCATEGORY" val="0"/>
  <p:tag name="KSO_WM_TEMPLATE_MASTER_TYPE" val="1"/>
  <p:tag name="KSO_WM_TEMPLATE_COLOR_TYPE" val="1"/>
  <p:tag name="KSO_WM_TEMPLATE_THUMBS_INDEX" val="1、4、7、10、11、12、16、22、25、29、35、41、45、48、50、54、57、61、66"/>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xml><?xml version="1.0" encoding="utf-8"?>
<p:tagLst xmlns:p="http://schemas.openxmlformats.org/presentationml/2006/main">
  <p:tag name="KSO_WM_TAG_VERSION" val="1.0"/>
  <p:tag name="KSO_WM_TEMPLATE_CATEGORY" val="custom"/>
  <p:tag name="KSO_WM_TEMPLATE_INDEX" val="20187308"/>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SLIDE_BACKGROUND_MASK_FLAG" val="1"/>
  <p:tag name="KSO_WM_UNIT_TYPE" val="y"/>
  <p:tag name="KSO_WM_UNIT_INDEX" val="1"/>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4.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8.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UNIT_BK_DARK_LIGHT" val="2"/>
  <p:tag name="KSO_WM_UNIT_SUBTYPE" val="h"/>
  <p:tag name="KSO_WM_UNIT_TYPE" val="i"/>
  <p:tag name="KSO_WM_UNIT_INDEX"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xml><?xml version="1.0" encoding="utf-8"?>
<p:tagLst xmlns:p="http://schemas.openxmlformats.org/presentationml/2006/main">
  <p:tag name="KSO_WM_TAG_VERSION" val="1.0"/>
  <p:tag name="KSO_WM_BEAUTIFY_FLAG" val="#wm#"/>
  <p:tag name="KSO_WM_TEMPLATE_CATEGORY" val="custom"/>
  <p:tag name="KSO_WM_TEMPLATE_INDEX" val="20187308"/>
  <p:tag name="KSO_WM_TEMPLATE_THUMBS_INDEX" val="1、2、3、6、8、10、11、12、15"/>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01.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0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03.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0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0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312.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SUBTYPE" val="h"/>
  <p:tag name="KSO_WM_UNIT_TYPE" val="i"/>
  <p:tag name="KSO_WM_UNIT_INDEX" val="1"/>
  <p:tag name="KSO_WM_UNIT_BK_DARK_LIGHT" val="2"/>
</p:tagLst>
</file>

<file path=ppt/tags/tag313.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14.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15.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16.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17.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18.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5.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SUBTYPE" val="h"/>
  <p:tag name="KSO_WM_UNIT_TYPE" val="i"/>
  <p:tag name="KSO_WM_UNIT_INDEX" val="1"/>
  <p:tag name="KSO_WM_UNIT_BK_DARK_LIGHT" val="2"/>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32.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33.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34.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35.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36.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37.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344.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SUBTYPE" val="h"/>
  <p:tag name="KSO_WM_UNIT_TYPE" val="i"/>
  <p:tag name="KSO_WM_UNIT_INDEX" val="1"/>
  <p:tag name="KSO_WM_UNIT_BK_DARK_LIGHT" val="2"/>
</p:tagLst>
</file>

<file path=ppt/tags/tag345.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46.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47.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48.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49.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50.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357.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SUBTYPE" val="h"/>
  <p:tag name="KSO_WM_UNIT_TYPE" val="i"/>
  <p:tag name="KSO_WM_UNIT_INDEX" val="1"/>
  <p:tag name="KSO_WM_UNIT_BK_DARK_LIGHT" val="2"/>
</p:tagLst>
</file>

<file path=ppt/tags/tag358.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59.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0.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1.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2.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3.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4.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5.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372.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SUBTYPE" val="h"/>
  <p:tag name="KSO_WM_UNIT_TYPE" val="i"/>
  <p:tag name="KSO_WM_UNIT_INDEX" val="1"/>
  <p:tag name="KSO_WM_UNIT_BK_DARK_LIGHT" val="2"/>
</p:tagLst>
</file>

<file path=ppt/tags/tag373.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74.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75.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76.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77.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60923"/>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60923"/>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83.xml><?xml version="1.0" encoding="utf-8"?>
<p:tagLst xmlns:p="http://schemas.openxmlformats.org/presentationml/2006/main">
  <p:tag name="KSO_WM_TEMPLATE_CATEGORY" val="custom"/>
  <p:tag name="KSO_WM_TEMPLATE_INDEX" val="20160923"/>
  <p:tag name="KSO_WM_TAG_VERSION" val="1.0"/>
  <p:tag name="KSO_WM_BEAUTIFY_FLAG" val="#wm#"/>
  <p:tag name="KSO_WM_TEMPLATE_SUBCATEGORY" val="0"/>
  <p:tag name="KSO_WM_TEMPLATE_MASTER_TYPE" val="1"/>
  <p:tag name="KSO_WM_TEMPLATE_COLOR_TYPE" val="1"/>
  <p:tag name="KSO_WM_TEMPLATE_THUMBS_INDEX" val="1、4、7、10、11、12、16、22、25、29、35、41、45、48、50、54、57、61、66"/>
</p:tagLst>
</file>

<file path=ppt/tags/tag384.xml><?xml version="1.0" encoding="utf-8"?>
<p:tagLst xmlns:p="http://schemas.openxmlformats.org/presentationml/2006/main">
  <p:tag name="KSO_WM_TAG_VERSION" val="1.0"/>
  <p:tag name="KSO_WM_BEAUTIFY_FLAG" val="#wm#"/>
  <p:tag name="KSO_WM_TEMPLATE_CATEGORY" val="custom"/>
  <p:tag name="KSO_WM_TEMPLATE_INDEX" val="20160923"/>
  <p:tag name="KSO_WM_UNIT_TYPE" val="a"/>
  <p:tag name="KSO_WM_UNIT_INDEX" val="1"/>
  <p:tag name="KSO_WM_UNIT_ID" val="custom20160923_1*a*1"/>
  <p:tag name="KSO_WM_UNIT_LAYERLEVEL" val="1"/>
  <p:tag name="KSO_WM_UNIT_VALUE" val="20"/>
  <p:tag name="KSO_WM_UNIT_ISCONTENTSTITLE" val="0"/>
  <p:tag name="KSO_WM_UNIT_HIGHLIGHT" val="0"/>
  <p:tag name="KSO_WM_UNIT_COMPATIBLE" val="0"/>
  <p:tag name="KSO_WM_UNIT_PRESET_TEXT" val="极简通用工作汇报"/>
  <p:tag name="KSO_WM_UNIT_ISNUMDGMTITLE" val="0"/>
  <p:tag name="KSO_WM_UNIT_NOCLEAR" val="0"/>
  <p:tag name="KSO_WM_UNIT_DIAGRAM_ISNUMVISUAL" val="0"/>
  <p:tag name="KSO_WM_UNIT_DIAGRAM_ISREFERUNIT" val="0"/>
  <p:tag name="KSO_WM_UNIT_TEXT_FILL_FORE_SCHEMECOLOR_INDEX_BRIGHTNESS" val="0"/>
  <p:tag name="KSO_WM_UNIT_TEXT_FILL_FORE_SCHEMECOLOR_INDEX" val="14"/>
  <p:tag name="KSO_WM_UNIT_TEXT_FILL_TYPE" val="1"/>
</p:tagLst>
</file>

<file path=ppt/tags/tag385.xml><?xml version="1.0" encoding="utf-8"?>
<p:tagLst xmlns:p="http://schemas.openxmlformats.org/presentationml/2006/main">
  <p:tag name="KSO_WM_TEMPLATE_CATEGORY" val="custom"/>
  <p:tag name="KSO_WM_TEMPLATE_INDEX" val="20160923"/>
  <p:tag name="KSO_WM_TAG_VERSION" val="1.0"/>
  <p:tag name="KSO_WM_SLIDE_ID" val="custom20160923_1"/>
  <p:tag name="KSO_WM_SLIDE_INDEX" val="1"/>
  <p:tag name="KSO_WM_SLIDE_ITEM_CNT" val="0"/>
  <p:tag name="KSO_WM_SLIDE_LAYOUT" val="a_b"/>
  <p:tag name="KSO_WM_SLIDE_LAYOUT_CNT" val="1_1"/>
  <p:tag name="KSO_WM_SLIDE_TYPE" val="title"/>
  <p:tag name="KSO_WM_BEAUTIFY_FLAG" val="#wm#"/>
  <p:tag name="KSO_WM_TEMPLATE_SUBCATEGORY" val="0"/>
  <p:tag name="KSO_WM_TEMPLATE_MASTER_TYPE" val="1"/>
  <p:tag name="KSO_WM_TEMPLATE_COLOR_TYPE" val="1"/>
  <p:tag name="KSO_WM_SLIDE_SUBTYPE" val="pureTxt"/>
  <p:tag name="KSO_WM_TEMPLATE_THUMBS_INDEX" val="1、4、7、10、11、12、16、22、25、29、35、41、45、48、50、54、57、61、66"/>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160923_7*a*1"/>
  <p:tag name="KSO_WM_TEMPLATE_CATEGORY" val="custom"/>
  <p:tag name="KSO_WM_TEMPLATE_INDEX" val="20160923"/>
  <p:tag name="KSO_WM_UNIT_LAYERLEVEL" val="1"/>
  <p:tag name="KSO_WM_TAG_VERSION" val="1.0"/>
  <p:tag name="KSO_WM_BEAUTIFY_FLAG" val="#wm#"/>
  <p:tag name="KSO_WM_UNIT_ISCONTENTSTITLE" val="0"/>
  <p:tag name="KSO_WM_UNIT_ISNUMDGMTITLE" val="0"/>
  <p:tag name="KSO_WM_UNIT_NOCLEAR" val="0"/>
  <p:tag name="KSO_WM_UNIT_VALUE" val="11"/>
  <p:tag name="KSO_WM_UNIT_TYPE" val="a"/>
  <p:tag name="KSO_WM_UNIT_INDEX" val="1"/>
  <p:tag name="KSO_WM_UNIT_PRESET_TEXT" val="单击此处添加标题"/>
  <p:tag name="KSO_WM_UNIT_TEXT_FILL_FORE_SCHEMECOLOR_INDEX_BRIGHTNESS" val="0"/>
  <p:tag name="KSO_WM_UNIT_TEXT_FILL_FORE_SCHEMECOLOR_INDEX" val="14"/>
  <p:tag name="KSO_WM_UNIT_TEXT_FILL_TYPE" val="1"/>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160923_7*b*1"/>
  <p:tag name="KSO_WM_TEMPLATE_CATEGORY" val="custom"/>
  <p:tag name="KSO_WM_TEMPLATE_INDEX" val="20160923"/>
  <p:tag name="KSO_WM_UNIT_LAYERLEVEL" val="1"/>
  <p:tag name="KSO_WM_TAG_VERSION" val="1.0"/>
  <p:tag name="KSO_WM_BEAUTIFY_FLAG" val="#wm#"/>
  <p:tag name="KSO_WM_UNIT_ISCONTENTSTITLE" val="0"/>
  <p:tag name="KSO_WM_UNIT_ISNUMDGMTITLE" val="0"/>
  <p:tag name="KSO_WM_UNIT_NOCLEAR" val="0"/>
  <p:tag name="KSO_WM_UNIT_VALUE" val="78"/>
  <p:tag name="KSO_WM_UNIT_TYPE" val="b"/>
  <p:tag name="KSO_WM_UNIT_INDEX" val="1"/>
  <p:tag name="KSO_WM_UNIT_PRESET_TEXT" val="点击此处添加正文，文字是您思想的提炼，为了演示发布的良好效果，请言简意赅的阐述您的观点。"/>
  <p:tag name="KSO_WM_UNIT_TEXT_FILL_FORE_SCHEMECOLOR_INDEX_BRIGHTNESS" val="0"/>
  <p:tag name="KSO_WM_UNIT_TEXT_FILL_FORE_SCHEMECOLOR_INDEX" val="14"/>
  <p:tag name="KSO_WM_UNIT_TEXT_FILL_TYPE" val="1"/>
</p:tagLst>
</file>

<file path=ppt/tags/tag388.xml><?xml version="1.0" encoding="utf-8"?>
<p:tagLst xmlns:p="http://schemas.openxmlformats.org/presentationml/2006/main">
  <p:tag name="KSO_WM_UNIT_VALUE" val="1905*1574"/>
  <p:tag name="KSO_WM_UNIT_HIGHLIGHT" val="0"/>
  <p:tag name="KSO_WM_UNIT_COMPATIBLE" val="0"/>
  <p:tag name="KSO_WM_UNIT_DIAGRAM_ISNUMVISUAL" val="0"/>
  <p:tag name="KSO_WM_UNIT_DIAGRAM_ISREFERUNIT" val="0"/>
  <p:tag name="KSO_WM_UNIT_TYPE" val="d"/>
  <p:tag name="KSO_WM_UNIT_INDEX" val="1"/>
  <p:tag name="KSO_WM_UNIT_ID" val="custom20160923_7*d*1"/>
  <p:tag name="KSO_WM_TEMPLATE_CATEGORY" val="custom"/>
  <p:tag name="KSO_WM_TEMPLATE_INDEX" val="20160923"/>
  <p:tag name="KSO_WM_UNIT_SUPPORT_UNIT_TYPE" val="[&quot;d&quot;]"/>
  <p:tag name="KSO_WM_UNIT_LAYERLEVEL" val="1"/>
  <p:tag name="KSO_WM_TAG_VERSION" val="1.0"/>
  <p:tag name="KSO_WM_BEAUTIFY_FLAG" val="#wm#"/>
</p:tagLst>
</file>

<file path=ppt/tags/tag389.xml><?xml version="1.0" encoding="utf-8"?>
<p:tagLst xmlns:p="http://schemas.openxmlformats.org/presentationml/2006/main">
  <p:tag name="KSO_WM_TEMPLATE_CATEGORY" val="custom"/>
  <p:tag name="KSO_WM_TEMPLATE_INDEX" val="20160923"/>
  <p:tag name="KSO_WM_TAG_VERSION" val="1.0"/>
  <p:tag name="KSO_WM_SLIDE_ID" val="custom20160923_7"/>
  <p:tag name="KSO_WM_SLIDE_INDEX" val="7"/>
  <p:tag name="KSO_WM_SLIDE_ITEM_CNT" val="0"/>
  <p:tag name="KSO_WM_SLIDE_LAYOUT" val="a_b_d_e"/>
  <p:tag name="KSO_WM_SLIDE_LAYOUT_CNT" val="1_1_1_1"/>
  <p:tag name="KSO_WM_SLIDE_TYPE" val="sectionTitle"/>
  <p:tag name="KSO_WM_BEAUTIFY_FLAG" val="#wm#"/>
  <p:tag name="KSO_WM_TEMPLATE_SUBCATEGORY" val="0"/>
  <p:tag name="KSO_WM_TEMPLATE_MASTER_TYPE" val="1"/>
  <p:tag name="KSO_WM_TEMPLATE_COLOR_TYPE" val="1"/>
  <p:tag name="KSO_WM_SLIDE_SUBTYPE" val="picTxt"/>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8.xml><?xml version="1.0" encoding="utf-8"?>
<p:tagLst xmlns:p="http://schemas.openxmlformats.org/presentationml/2006/main">
  <p:tag name="KSO_WM_SLIDE_BACKGROUND_TYPE" val="general"/>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7.xml><?xml version="1.0" encoding="utf-8"?>
<p:tagLst xmlns:p="http://schemas.openxmlformats.org/presentationml/2006/main">
  <p:tag name="KSO_WM_BEAUTIFY_FLAG" val=""/>
</p:tagLst>
</file>

<file path=ppt/tags/tag408.xml><?xml version="1.0" encoding="utf-8"?>
<p:tagLst xmlns:p="http://schemas.openxmlformats.org/presentationml/2006/main">
  <p:tag name="KSO_WM_SLIDE_BACKGROUND_TYPE" val="general"/>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5.xml><?xml version="1.0" encoding="utf-8"?>
<p:tagLst xmlns:p="http://schemas.openxmlformats.org/presentationml/2006/main">
  <p:tag name="KSO_WM_UNIT_BLOCK" val="0"/>
  <p:tag name="KSO_WM_UNIT_SM_LIMIT_TYPE" val="1"/>
  <p:tag name="KSO_WM_UNIT_DEC_AREA_ID" val="ec3a99ea1187444cb007415f0c1f338f"/>
  <p:tag name="KSO_WM_UNIT_HIGHLIGHT" val="0"/>
  <p:tag name="KSO_WM_UNIT_COMPATIBLE" val="0"/>
  <p:tag name="KSO_WM_UNIT_DIAGRAM_ISNUMVISUAL" val="0"/>
  <p:tag name="KSO_WM_UNIT_DIAGRAM_ISREFERUNIT" val="0"/>
  <p:tag name="KSO_WM_UNIT_TYPE" val="i"/>
  <p:tag name="KSO_WM_UNIT_INDEX" val="1"/>
  <p:tag name="KSO_WM_UNIT_ID" val="diagram20229653_1*i*1"/>
  <p:tag name="KSO_WM_TEMPLATE_CATEGORY" val="diagram"/>
  <p:tag name="KSO_WM_TEMPLATE_INDEX" val="20229653"/>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31fc609c36e2348c3efa9f"/>
  <p:tag name="KSO_WM_CHIP_XID" val="5f31fc609c36e2348c3efaa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494"/>
  <p:tag name="KSO_WM_TEMPLATE_ASSEMBLE_XID" val="639ae3a80c9383becde5f4f2"/>
  <p:tag name="KSO_WM_TEMPLATE_ASSEMBLE_GROUPID" val="639ae3a80c9383becde5f4f2"/>
</p:tagLst>
</file>

<file path=ppt/tags/tag416.xml><?xml version="1.0" encoding="utf-8"?>
<p:tagLst xmlns:p="http://schemas.openxmlformats.org/presentationml/2006/main">
  <p:tag name="KSO_WM_UNIT_BLOCK" val="0"/>
  <p:tag name="KSO_WM_UNIT_DEC_AREA_ID" val="45e28677fcfc4f55aefa73d98e080ec1"/>
  <p:tag name="KSO_WM_UNIT_SM_LIMIT_TYPE" val="0"/>
  <p:tag name="KSO_WM_UNIT_HIGHLIGHT" val="0"/>
  <p:tag name="KSO_WM_UNIT_COMPATIBLE" val="0"/>
  <p:tag name="KSO_WM_UNIT_DIAGRAM_ISNUMVISUAL" val="0"/>
  <p:tag name="KSO_WM_UNIT_DIAGRAM_ISREFERUNIT" val="0"/>
  <p:tag name="KSO_WM_UNIT_TYPE" val="i"/>
  <p:tag name="KSO_WM_UNIT_INDEX" val="2"/>
  <p:tag name="KSO_WM_UNIT_ID" val="diagram20229653_1*i*2"/>
  <p:tag name="KSO_WM_TEMPLATE_CATEGORY" val="diagram"/>
  <p:tag name="KSO_WM_TEMPLATE_INDEX" val="2022965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89a887483b2645178c927309af18c2e2&quot;,&quot;X&quot;:{&quot;Pos&quot;:0},&quot;Y&quot;:{&quot;Pos&quot;:2}},&quot;whChangeMode&quot;:0}"/>
  <p:tag name="KSO_WM_CHIP_GROUPID" val="5f31fc609c36e2348c3efa9f"/>
  <p:tag name="KSO_WM_CHIP_XID" val="5f31fc609c36e2348c3efaa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6"/>
  <p:tag name="KSO_WM_TEMPLATE_ASSEMBLE_XID" val="639ae3a80c9383becde5f4f2"/>
  <p:tag name="KSO_WM_TEMPLATE_ASSEMBLE_GROUPID" val="639ae3a80c9383becde5f4f2"/>
</p:tagLst>
</file>

<file path=ppt/tags/tag417.xml><?xml version="1.0" encoding="utf-8"?>
<p:tagLst xmlns:p="http://schemas.openxmlformats.org/presentationml/2006/main">
  <p:tag name="KSO_WM_UNIT_VALUE" val="1142*804"/>
  <p:tag name="KSO_WM_UNIT_HIGHLIGHT" val="0"/>
  <p:tag name="KSO_WM_UNIT_COMPATIBLE" val="0"/>
  <p:tag name="KSO_WM_UNIT_DIAGRAM_ISNUMVISUAL" val="0"/>
  <p:tag name="KSO_WM_UNIT_DIAGRAM_ISREFERUNIT" val="0"/>
  <p:tag name="KSO_WM_UNIT_TYPE" val="d"/>
  <p:tag name="KSO_WM_UNIT_INDEX" val="1"/>
  <p:tag name="KSO_WM_UNIT_ID" val="diagram20229653_1*d*1"/>
  <p:tag name="KSO_WM_TEMPLATE_CATEGORY" val="diagram"/>
  <p:tag name="KSO_WM_TEMPLATE_INDEX" val="20229653"/>
  <p:tag name="KSO_WM_UNIT_LAYERLEVEL" val="1"/>
  <p:tag name="KSO_WM_TAG_VERSION" val="1.0"/>
  <p:tag name="KSO_WM_BEAUTIFY_FLAG" val="#wm#"/>
  <p:tag name="KSO_WM_CHIP_GROUPID" val="5e7310da9a230a26b9e88a19"/>
  <p:tag name="KSO_WM_CHIP_XID" val="5e7310da9a230a26b9e88a1a"/>
  <p:tag name="KSO_WM_UNIT_DEC_AREA_ID" val="f45fbcf45e444aec8f668f4def72f056"/>
  <p:tag name="KSO_WM_CHIP_FILLAREA_FILL_RULE" val="{&quot;fill_align&quot;:&quot;cm&quot;,&quot;fill_mode&quot;:&quot;full&quot;,&quot;sacle_strategy&quot;:&quot;smart&quot;}"/>
  <p:tag name="KSO_WM_ASSEMBLE_CHIP_INDEX" val="a01c8da5c47e4bf3a76067ff8db173d5"/>
  <p:tag name="KSO_WM_TEMPLATE_ASSEMBLE_XID" val="639ae3a80c9383becde5f4f2"/>
  <p:tag name="KSO_WM_TEMPLATE_ASSEMBLE_GROUPID" val="639ae3a80c9383becde5f4f2"/>
</p:tagLst>
</file>

<file path=ppt/tags/tag418.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29653_1*a*1"/>
  <p:tag name="KSO_WM_TEMPLATE_CATEGORY" val="diagram"/>
  <p:tag name="KSO_WM_TEMPLATE_INDEX" val="2022965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89a887483b2645178c927309af18c2e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62f79e5818824e468f4404dd4ba99975"/>
  <p:tag name="KSO_WM_UNIT_TEXT_FILL_FORE_SCHEMECOLOR_INDEX_BRIGHTNESS" val="0"/>
  <p:tag name="KSO_WM_UNIT_TEXT_FILL_FORE_SCHEMECOLOR_INDEX" val="13"/>
  <p:tag name="KSO_WM_UNIT_TEXT_FILL_TYPE" val="1"/>
  <p:tag name="KSO_WM_TEMPLATE_ASSEMBLE_XID" val="639ae3a80c9383becde5f4f2"/>
  <p:tag name="KSO_WM_TEMPLATE_ASSEMBLE_GROUPID" val="639ae3a80c9383becde5f4f2"/>
</p:tagLst>
</file>

<file path=ppt/tags/tag41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地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29653_1*f*1"/>
  <p:tag name="KSO_WM_TEMPLATE_CATEGORY" val="diagram"/>
  <p:tag name="KSO_WM_TEMPLATE_INDEX" val="20229653"/>
  <p:tag name="KSO_WM_UNIT_LAYERLEVEL" val="1"/>
  <p:tag name="KSO_WM_TAG_VERSION" val="1.0"/>
  <p:tag name="KSO_WM_BEAUTIFY_FLAG" val="#wm#"/>
  <p:tag name="KSO_WM_UNIT_DEFAULT_FONT" val="14;20;2"/>
  <p:tag name="KSO_WM_UNIT_BLOCK" val="0"/>
  <p:tag name="KSO_WM_UNIT_VALUE" val="75"/>
  <p:tag name="KSO_WM_UNIT_SHOW_EDIT_AREA_INDICATION" val="1"/>
  <p:tag name="KSO_WM_CHIP_GROUPID" val="5e6b05596848fb12bee65ac8"/>
  <p:tag name="KSO_WM_CHIP_XID" val="5e6b05596848fb12bee65aca"/>
  <p:tag name="KSO_WM_UNIT_DEC_AREA_ID" val="bf93eb7f090745a5adc90526a0556c0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cfebfeaa9b0d467d99852bd67d35f913"/>
  <p:tag name="KSO_WM_UNIT_TEXT_FILL_FORE_SCHEMECOLOR_INDEX_BRIGHTNESS" val="0.25"/>
  <p:tag name="KSO_WM_UNIT_TEXT_FILL_FORE_SCHEMECOLOR_INDEX" val="13"/>
  <p:tag name="KSO_WM_UNIT_TEXT_FILL_TYPE" val="1"/>
  <p:tag name="KSO_WM_TEMPLATE_ASSEMBLE_XID" val="639ae3a80c9383becde5f4f2"/>
  <p:tag name="KSO_WM_TEMPLATE_ASSEMBLE_GROUPID" val="639ae3a80c9383becde5f4f2"/>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0.xml><?xml version="1.0" encoding="utf-8"?>
<p:tagLst xmlns:p="http://schemas.openxmlformats.org/presentationml/2006/main">
  <p:tag name="KSO_WM_SLIDE_BACKGROUND_TYPE" val="general"/>
  <p:tag name="KSO_WM_BEAUTIFY_FLAG" val="#wm#"/>
  <p:tag name="KSO_WM_TEMPLATE_CATEGORY" val="diagram"/>
  <p:tag name="KSO_WM_TEMPLATE_INDEX" val="20229653"/>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29653_1"/>
  <p:tag name="KSO_WM_TEMPLATE_SUBCATEGORY" val="21"/>
  <p:tag name="KSO_WM_TEMPLATE_MASTER_TYPE" val="0"/>
  <p:tag name="KSO_WM_TEMPLATE_COLOR_TYPE" val="1"/>
  <p:tag name="KSO_WM_SLIDE_ITEM_CNT" val="0"/>
  <p:tag name="KSO_WM_SLIDE_INDEX" val="1"/>
  <p:tag name="KSO_WM_TAG_VERSION" val="1.0"/>
  <p:tag name="KSO_WM_SLIDE_BACKGROUND" val="[&quot;general&quot;]"/>
  <p:tag name="KSO_WM_SLIDE_RATIO" val="1.777778"/>
  <p:tag name="KSO_WM_CHIP_FILLPROP" val="[[{&quot;text_align&quot;:&quot;cm&quot;,&quot;text_direction&quot;:&quot;horizontal&quot;,&quot;support_big_font&quot;:false,&quot;picture_toward&quot;:0,&quot;picture_dockside&quot;:[],&quot;fill_id&quot;:&quot;7382f83756ae4e5a86c190913b1fad1a&quot;,&quot;fill_align&quot;:&quot;cm&quot;,&quot;chip_types&quot;:[&quot;picture&quot;]},{&quot;text_align&quot;:&quot;lb&quot;,&quot;text_direction&quot;:&quot;horizontal&quot;,&quot;support_big_font&quot;:false,&quot;picture_toward&quot;:0,&quot;picture_dockside&quot;:[],&quot;fill_id&quot;:&quot;4d0593709b134363835e61085568516b&quot;,&quot;fill_align&quot;:&quot;lb&quot;,&quot;chip_types&quot;:[&quot;header&quot;]},{&quot;text_align&quot;:&quot;lt&quot;,&quot;text_direction&quot;:&quot;horizontal&quot;,&quot;support_big_font&quot;:false,&quot;picture_toward&quot;:0,&quot;picture_dockside&quot;:[],&quot;fill_id&quot;:&quot;772b409b27df48b09076f820121a2cc6&quot;,&quot;fill_align&quot;:&quot;lt&quot;,&quot;chip_types&quot;:[&quot;text&quot;]}]]"/>
  <p:tag name="KSO_WM_SLIDE_TYPE" val="text"/>
  <p:tag name="KSO_WM_SLIDE_SUBTYPE" val="picTxt"/>
  <p:tag name="KSO_WM_SLIDE_SIZE" val="1008*288"/>
  <p:tag name="KSO_WM_SLIDE_POSITION" val="-49*131"/>
  <p:tag name="KSO_WM_SLIDE_LAYOUT" val="a_d_f"/>
  <p:tag name="KSO_WM_SLIDE_LAYOUT_CNT" val="1_1_1"/>
  <p:tag name="KSO_WM_CHIP_XID" val="5f31fc609c36e2348c3efaa0"/>
  <p:tag name="KSO_WM_CHIP_DECFILLPROP" val="[]"/>
  <p:tag name="KSO_WM_SLIDE_CAN_ADD_NAVIGATION" val="1"/>
  <p:tag name="KSO_WM_CHIP_GROUPID" val="5f31fc609c36e2348c3efa9f"/>
  <p:tag name="KSO_WM_SLIDE_SUPPORT_FEATURE_TYPE" val="0"/>
  <p:tag name="KSO_WM_TEMPLATE_ASSEMBLE_XID" val="639ae3a80c9383becde5f4f2"/>
  <p:tag name="KSO_WM_TEMPLATE_ASSEMBLE_GROUPID" val="639ae3a80c9383becde5f4f2"/>
  <p:tag name="KSO_WM_SLIDE_LAYOUT_INFO" val="{&quot;backgroundInfo&quot;:[{&quot;bottom&quot;:0,&quot;bottomAbs&quot;:false,&quot;left&quot;:0,&quot;leftAbs&quot;:false,&quot;right&quot;:0,&quot;rightAbs&quot;:false,&quot;top&quot;:0,&quot;topAbs&quot;:false,&quot;type&quot;:&quot;general&quot;}],&quot;direction&quot;:1,&quot;id&quot;:&quot;2022-12-15T17:06:49&quot;,&quot;maxSize&quot;:{&quot;size1&quot;:28.8},&quot;minSize&quot;:{&quot;size1&quot;:28.8},&quot;normalSize&quot;:{&quot;size1&quot;:28.8},&quot;subLayout&quot;:[{&quot;id&quot;:&quot;2022-12-15T17:06:49&quot;,&quot;type&quot;:0},{&quot;id&quot;:&quot;2022-12-15T17:06:49&quot;,&quot;maxSize&quot;:{&quot;size1&quot;:55.6},&quot;minSize&quot;:{&quot;size1&quot;:46.7},&quot;normalSize&quot;:{&quot;size1&quot;:52.03333333333333},&quot;subLayout&quot;:[{&quot;id&quot;:&quot;2022-12-15T17:06:49&quot;,&quot;margin&quot;:{&quot;bottom&quot;:0.847000002861023,&quot;left&quot;:2.5139999389648438,&quot;right&quot;:3.38700008392334,&quot;top&quot;:5.927000999450684},&quot;type&quot;:0},{&quot;id&quot;:&quot;2022-12-15T17:06:49&quot;,&quot;margin&quot;:{&quot;bottom&quot;:5.502999782562256,&quot;left&quot;:2.5139999389648438,&quot;right&quot;:3.38700008392334,&quot;top&quot;:1.2699999809265137},&quot;type&quot;:0}],&quot;type&quot;:0}],&quot;type&quot;:0}"/>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9.xml><?xml version="1.0" encoding="utf-8"?>
<p:tagLst xmlns:p="http://schemas.openxmlformats.org/presentationml/2006/main">
  <p:tag name="KSO_WM_SLIDE_BACKGROUND_TYPE" val="general"/>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8.xml><?xml version="1.0" encoding="utf-8"?>
<p:tagLst xmlns:p="http://schemas.openxmlformats.org/presentationml/2006/main">
  <p:tag name="KSO_WM_SLIDE_BACKGROUND_TYPE" val="general"/>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7.xml><?xml version="1.0" encoding="utf-8"?>
<p:tagLst xmlns:p="http://schemas.openxmlformats.org/presentationml/2006/main">
  <p:tag name="KSO_WM_SLIDE_BACKGROUND_TYPE" val="general"/>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6.xml><?xml version="1.0" encoding="utf-8"?>
<p:tagLst xmlns:p="http://schemas.openxmlformats.org/presentationml/2006/main">
  <p:tag name="KSO_WM_SLIDE_BACKGROUND_TYPE" val="general"/>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5.xml><?xml version="1.0" encoding="utf-8"?>
<p:tagLst xmlns:p="http://schemas.openxmlformats.org/presentationml/2006/main">
  <p:tag name="KSO_WM_SLIDE_BACKGROUND_TYPE" val="general"/>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4.xml><?xml version="1.0" encoding="utf-8"?>
<p:tagLst xmlns:p="http://schemas.openxmlformats.org/presentationml/2006/main">
  <p:tag name="KSO_WM_SLIDE_BACKGROUND_TYPE" val="general"/>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3.xml><?xml version="1.0" encoding="utf-8"?>
<p:tagLst xmlns:p="http://schemas.openxmlformats.org/presentationml/2006/main">
  <p:tag name="KSO_WM_BEAUTIFY_FLAG" val=""/>
</p:tagLst>
</file>

<file path=ppt/tags/tag484.xml><?xml version="1.0" encoding="utf-8"?>
<p:tagLst xmlns:p="http://schemas.openxmlformats.org/presentationml/2006/main">
  <p:tag name="KSO_WM_SLIDE_BACKGROUND_TYPE" val="general"/>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3.xml><?xml version="1.0" encoding="utf-8"?>
<p:tagLst xmlns:p="http://schemas.openxmlformats.org/presentationml/2006/main">
  <p:tag name="KSO_WM_BEAUTIFY_FLAG" val=""/>
</p:tagLst>
</file>

<file path=ppt/tags/tag494.xml><?xml version="1.0" encoding="utf-8"?>
<p:tagLst xmlns:p="http://schemas.openxmlformats.org/presentationml/2006/main">
  <p:tag name="KSO_WM_SLIDE_BACKGROUND_TYPE" val="general"/>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3.xml><?xml version="1.0" encoding="utf-8"?>
<p:tagLst xmlns:p="http://schemas.openxmlformats.org/presentationml/2006/main">
  <p:tag name="KSO_WM_BEAUTIFY_FLAG" val=""/>
</p:tagLst>
</file>

<file path=ppt/tags/tag504.xml><?xml version="1.0" encoding="utf-8"?>
<p:tagLst xmlns:p="http://schemas.openxmlformats.org/presentationml/2006/main">
  <p:tag name="KSO_WM_SLIDE_BACKGROUND_TYPE" val="general"/>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3.xml><?xml version="1.0" encoding="utf-8"?>
<p:tagLst xmlns:p="http://schemas.openxmlformats.org/presentationml/2006/main">
  <p:tag name="KSO_WM_SLIDE_BACKGROUND_TYPE" val="general"/>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2.xml><?xml version="1.0" encoding="utf-8"?>
<p:tagLst xmlns:p="http://schemas.openxmlformats.org/presentationml/2006/main">
  <p:tag name="TABLE_ENDDRAG_ORIGIN_RECT" val="633*329"/>
  <p:tag name="TABLE_ENDDRAG_RECT" val="30*149*633*329"/>
</p:tagLst>
</file>

<file path=ppt/tags/tag523.xml><?xml version="1.0" encoding="utf-8"?>
<p:tagLst xmlns:p="http://schemas.openxmlformats.org/presentationml/2006/main">
  <p:tag name="KSO_WM_SLIDE_BACKGROUND_TYPE" val="general"/>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0.xml><?xml version="1.0" encoding="utf-8"?>
<p:tagLst xmlns:p="http://schemas.openxmlformats.org/presentationml/2006/main">
  <p:tag name="KSO_WM_UNIT_BLOCK" val="0"/>
  <p:tag name="KSO_WM_UNIT_SM_LIMIT_TYPE" val="1"/>
  <p:tag name="KSO_WM_UNIT_DEC_AREA_ID" val="ec3a99ea1187444cb007415f0c1f338f"/>
  <p:tag name="KSO_WM_UNIT_HIGHLIGHT" val="0"/>
  <p:tag name="KSO_WM_UNIT_COMPATIBLE" val="0"/>
  <p:tag name="KSO_WM_UNIT_DIAGRAM_ISNUMVISUAL" val="0"/>
  <p:tag name="KSO_WM_UNIT_DIAGRAM_ISREFERUNIT" val="0"/>
  <p:tag name="KSO_WM_UNIT_TYPE" val="i"/>
  <p:tag name="KSO_WM_UNIT_INDEX" val="1"/>
  <p:tag name="KSO_WM_UNIT_ID" val="diagram20229653_1*i*1"/>
  <p:tag name="KSO_WM_TEMPLATE_CATEGORY" val="diagram"/>
  <p:tag name="KSO_WM_TEMPLATE_INDEX" val="20229653"/>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31fc609c36e2348c3efa9f"/>
  <p:tag name="KSO_WM_CHIP_XID" val="5f31fc609c36e2348c3efaa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494"/>
  <p:tag name="KSO_WM_TEMPLATE_ASSEMBLE_XID" val="639ae3a80c9383becde5f4f2"/>
  <p:tag name="KSO_WM_TEMPLATE_ASSEMBLE_GROUPID" val="639ae3a80c9383becde5f4f2"/>
</p:tagLst>
</file>

<file path=ppt/tags/tag531.xml><?xml version="1.0" encoding="utf-8"?>
<p:tagLst xmlns:p="http://schemas.openxmlformats.org/presentationml/2006/main">
  <p:tag name="KSO_WM_UNIT_BLOCK" val="0"/>
  <p:tag name="KSO_WM_UNIT_DEC_AREA_ID" val="45e28677fcfc4f55aefa73d98e080ec1"/>
  <p:tag name="KSO_WM_UNIT_SM_LIMIT_TYPE" val="0"/>
  <p:tag name="KSO_WM_UNIT_HIGHLIGHT" val="0"/>
  <p:tag name="KSO_WM_UNIT_COMPATIBLE" val="0"/>
  <p:tag name="KSO_WM_UNIT_DIAGRAM_ISNUMVISUAL" val="0"/>
  <p:tag name="KSO_WM_UNIT_DIAGRAM_ISREFERUNIT" val="0"/>
  <p:tag name="KSO_WM_UNIT_TYPE" val="i"/>
  <p:tag name="KSO_WM_UNIT_INDEX" val="2"/>
  <p:tag name="KSO_WM_UNIT_ID" val="diagram20229653_1*i*2"/>
  <p:tag name="KSO_WM_TEMPLATE_CATEGORY" val="diagram"/>
  <p:tag name="KSO_WM_TEMPLATE_INDEX" val="2022965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89a887483b2645178c927309af18c2e2&quot;,&quot;X&quot;:{&quot;Pos&quot;:0},&quot;Y&quot;:{&quot;Pos&quot;:2}},&quot;whChangeMode&quot;:0}"/>
  <p:tag name="KSO_WM_CHIP_GROUPID" val="5f31fc609c36e2348c3efa9f"/>
  <p:tag name="KSO_WM_CHIP_XID" val="5f31fc609c36e2348c3efaa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6"/>
  <p:tag name="KSO_WM_TEMPLATE_ASSEMBLE_XID" val="639ae3a80c9383becde5f4f2"/>
  <p:tag name="KSO_WM_TEMPLATE_ASSEMBLE_GROUPID" val="639ae3a80c9383becde5f4f2"/>
</p:tagLst>
</file>

<file path=ppt/tags/tag532.xml><?xml version="1.0" encoding="utf-8"?>
<p:tagLst xmlns:p="http://schemas.openxmlformats.org/presentationml/2006/main">
  <p:tag name="KSO_WM_UNIT_VALUE" val="1142*804"/>
  <p:tag name="KSO_WM_UNIT_HIGHLIGHT" val="0"/>
  <p:tag name="KSO_WM_UNIT_COMPATIBLE" val="0"/>
  <p:tag name="KSO_WM_UNIT_DIAGRAM_ISNUMVISUAL" val="0"/>
  <p:tag name="KSO_WM_UNIT_DIAGRAM_ISREFERUNIT" val="0"/>
  <p:tag name="KSO_WM_UNIT_TYPE" val="d"/>
  <p:tag name="KSO_WM_UNIT_INDEX" val="1"/>
  <p:tag name="KSO_WM_UNIT_ID" val="diagram20229653_1*d*1"/>
  <p:tag name="KSO_WM_TEMPLATE_CATEGORY" val="diagram"/>
  <p:tag name="KSO_WM_TEMPLATE_INDEX" val="20229653"/>
  <p:tag name="KSO_WM_UNIT_LAYERLEVEL" val="1"/>
  <p:tag name="KSO_WM_TAG_VERSION" val="1.0"/>
  <p:tag name="KSO_WM_BEAUTIFY_FLAG" val="#wm#"/>
  <p:tag name="KSO_WM_CHIP_GROUPID" val="5e7310da9a230a26b9e88a19"/>
  <p:tag name="KSO_WM_CHIP_XID" val="5e7310da9a230a26b9e88a1a"/>
  <p:tag name="KSO_WM_UNIT_DEC_AREA_ID" val="f45fbcf45e444aec8f668f4def72f056"/>
  <p:tag name="KSO_WM_CHIP_FILLAREA_FILL_RULE" val="{&quot;fill_align&quot;:&quot;cm&quot;,&quot;fill_mode&quot;:&quot;full&quot;,&quot;sacle_strategy&quot;:&quot;smart&quot;}"/>
  <p:tag name="KSO_WM_ASSEMBLE_CHIP_INDEX" val="a01c8da5c47e4bf3a76067ff8db173d5"/>
  <p:tag name="KSO_WM_TEMPLATE_ASSEMBLE_XID" val="639ae3a80c9383becde5f4f2"/>
  <p:tag name="KSO_WM_TEMPLATE_ASSEMBLE_GROUPID" val="639ae3a80c9383becde5f4f2"/>
</p:tagLst>
</file>

<file path=ppt/tags/tag533.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29653_1*a*1"/>
  <p:tag name="KSO_WM_TEMPLATE_CATEGORY" val="diagram"/>
  <p:tag name="KSO_WM_TEMPLATE_INDEX" val="2022965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89a887483b2645178c927309af18c2e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62f79e5818824e468f4404dd4ba99975"/>
  <p:tag name="KSO_WM_UNIT_TEXT_FILL_FORE_SCHEMECOLOR_INDEX_BRIGHTNESS" val="0"/>
  <p:tag name="KSO_WM_UNIT_TEXT_FILL_FORE_SCHEMECOLOR_INDEX" val="13"/>
  <p:tag name="KSO_WM_UNIT_TEXT_FILL_TYPE" val="1"/>
  <p:tag name="KSO_WM_TEMPLATE_ASSEMBLE_XID" val="639ae3a80c9383becde5f4f2"/>
  <p:tag name="KSO_WM_TEMPLATE_ASSEMBLE_GROUPID" val="639ae3a80c9383becde5f4f2"/>
</p:tagLst>
</file>

<file path=ppt/tags/tag53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地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29653_1*f*1"/>
  <p:tag name="KSO_WM_TEMPLATE_CATEGORY" val="diagram"/>
  <p:tag name="KSO_WM_TEMPLATE_INDEX" val="20229653"/>
  <p:tag name="KSO_WM_UNIT_LAYERLEVEL" val="1"/>
  <p:tag name="KSO_WM_TAG_VERSION" val="1.0"/>
  <p:tag name="KSO_WM_BEAUTIFY_FLAG" val="#wm#"/>
  <p:tag name="KSO_WM_UNIT_DEFAULT_FONT" val="14;20;2"/>
  <p:tag name="KSO_WM_UNIT_BLOCK" val="0"/>
  <p:tag name="KSO_WM_UNIT_VALUE" val="75"/>
  <p:tag name="KSO_WM_UNIT_SHOW_EDIT_AREA_INDICATION" val="1"/>
  <p:tag name="KSO_WM_CHIP_GROUPID" val="5e6b05596848fb12bee65ac8"/>
  <p:tag name="KSO_WM_CHIP_XID" val="5e6b05596848fb12bee65aca"/>
  <p:tag name="KSO_WM_UNIT_DEC_AREA_ID" val="bf93eb7f090745a5adc90526a0556c0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cfebfeaa9b0d467d99852bd67d35f913"/>
  <p:tag name="KSO_WM_UNIT_TEXT_FILL_FORE_SCHEMECOLOR_INDEX_BRIGHTNESS" val="0.25"/>
  <p:tag name="KSO_WM_UNIT_TEXT_FILL_FORE_SCHEMECOLOR_INDEX" val="13"/>
  <p:tag name="KSO_WM_UNIT_TEXT_FILL_TYPE" val="1"/>
  <p:tag name="KSO_WM_TEMPLATE_ASSEMBLE_XID" val="639ae3a80c9383becde5f4f2"/>
  <p:tag name="KSO_WM_TEMPLATE_ASSEMBLE_GROUPID" val="639ae3a80c9383becde5f4f2"/>
</p:tagLst>
</file>

<file path=ppt/tags/tag535.xml><?xml version="1.0" encoding="utf-8"?>
<p:tagLst xmlns:p="http://schemas.openxmlformats.org/presentationml/2006/main">
  <p:tag name="KSO_WM_SLIDE_BACKGROUND_TYPE" val="general"/>
  <p:tag name="KSO_WM_BEAUTIFY_FLAG" val="#wm#"/>
  <p:tag name="KSO_WM_TEMPLATE_CATEGORY" val="diagram"/>
  <p:tag name="KSO_WM_TEMPLATE_INDEX" val="20229653"/>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29653_1"/>
  <p:tag name="KSO_WM_TEMPLATE_SUBCATEGORY" val="21"/>
  <p:tag name="KSO_WM_TEMPLATE_MASTER_TYPE" val="0"/>
  <p:tag name="KSO_WM_TEMPLATE_COLOR_TYPE" val="1"/>
  <p:tag name="KSO_WM_SLIDE_ITEM_CNT" val="0"/>
  <p:tag name="KSO_WM_SLIDE_INDEX" val="1"/>
  <p:tag name="KSO_WM_TAG_VERSION" val="1.0"/>
  <p:tag name="KSO_WM_SLIDE_BACKGROUND" val="[&quot;general&quot;]"/>
  <p:tag name="KSO_WM_SLIDE_RATIO" val="1.777778"/>
  <p:tag name="KSO_WM_CHIP_FILLPROP" val="[[{&quot;text_align&quot;:&quot;cm&quot;,&quot;text_direction&quot;:&quot;horizontal&quot;,&quot;support_big_font&quot;:false,&quot;picture_toward&quot;:0,&quot;picture_dockside&quot;:[],&quot;fill_id&quot;:&quot;7382f83756ae4e5a86c190913b1fad1a&quot;,&quot;fill_align&quot;:&quot;cm&quot;,&quot;chip_types&quot;:[&quot;picture&quot;]},{&quot;text_align&quot;:&quot;lb&quot;,&quot;text_direction&quot;:&quot;horizontal&quot;,&quot;support_big_font&quot;:false,&quot;picture_toward&quot;:0,&quot;picture_dockside&quot;:[],&quot;fill_id&quot;:&quot;4d0593709b134363835e61085568516b&quot;,&quot;fill_align&quot;:&quot;lb&quot;,&quot;chip_types&quot;:[&quot;header&quot;]},{&quot;text_align&quot;:&quot;lt&quot;,&quot;text_direction&quot;:&quot;horizontal&quot;,&quot;support_big_font&quot;:false,&quot;picture_toward&quot;:0,&quot;picture_dockside&quot;:[],&quot;fill_id&quot;:&quot;772b409b27df48b09076f820121a2cc6&quot;,&quot;fill_align&quot;:&quot;lt&quot;,&quot;chip_types&quot;:[&quot;text&quot;]}]]"/>
  <p:tag name="KSO_WM_SLIDE_TYPE" val="text"/>
  <p:tag name="KSO_WM_SLIDE_SUBTYPE" val="picTxt"/>
  <p:tag name="KSO_WM_SLIDE_SIZE" val="1008*288"/>
  <p:tag name="KSO_WM_SLIDE_POSITION" val="-49*131"/>
  <p:tag name="KSO_WM_SLIDE_LAYOUT" val="a_d_f"/>
  <p:tag name="KSO_WM_SLIDE_LAYOUT_CNT" val="1_1_1"/>
  <p:tag name="KSO_WM_CHIP_XID" val="5f31fc609c36e2348c3efaa0"/>
  <p:tag name="KSO_WM_CHIP_DECFILLPROP" val="[]"/>
  <p:tag name="KSO_WM_SLIDE_CAN_ADD_NAVIGATION" val="1"/>
  <p:tag name="KSO_WM_CHIP_GROUPID" val="5f31fc609c36e2348c3efa9f"/>
  <p:tag name="KSO_WM_SLIDE_SUPPORT_FEATURE_TYPE" val="0"/>
  <p:tag name="KSO_WM_TEMPLATE_ASSEMBLE_XID" val="639ae3a80c9383becde5f4f2"/>
  <p:tag name="KSO_WM_TEMPLATE_ASSEMBLE_GROUPID" val="639ae3a80c9383becde5f4f2"/>
  <p:tag name="KSO_WM_SLIDE_LAYOUT_INFO" val="{&quot;backgroundInfo&quot;:[{&quot;bottom&quot;:0,&quot;bottomAbs&quot;:false,&quot;left&quot;:0,&quot;leftAbs&quot;:false,&quot;right&quot;:0,&quot;rightAbs&quot;:false,&quot;top&quot;:0,&quot;topAbs&quot;:false,&quot;type&quot;:&quot;general&quot;}],&quot;direction&quot;:1,&quot;id&quot;:&quot;2022-12-15T17:06:49&quot;,&quot;maxSize&quot;:{&quot;size1&quot;:28.8},&quot;minSize&quot;:{&quot;size1&quot;:28.8},&quot;normalSize&quot;:{&quot;size1&quot;:28.8},&quot;subLayout&quot;:[{&quot;id&quot;:&quot;2022-12-15T17:06:49&quot;,&quot;type&quot;:0},{&quot;id&quot;:&quot;2022-12-15T17:06:49&quot;,&quot;maxSize&quot;:{&quot;size1&quot;:55.6},&quot;minSize&quot;:{&quot;size1&quot;:46.7},&quot;normalSize&quot;:{&quot;size1&quot;:52.03333333333333},&quot;subLayout&quot;:[{&quot;id&quot;:&quot;2022-12-15T17:06:49&quot;,&quot;margin&quot;:{&quot;bottom&quot;:0.847000002861023,&quot;left&quot;:2.5139999389648438,&quot;right&quot;:3.38700008392334,&quot;top&quot;:5.927000999450684},&quot;type&quot;:0},{&quot;id&quot;:&quot;2022-12-15T17:06:49&quot;,&quot;margin&quot;:{&quot;bottom&quot;:5.502999782562256,&quot;left&quot;:2.5139999389648438,&quot;right&quot;:3.38700008392334,&quot;top&quot;:1.2699999809265137},&quot;type&quot;:0}],&quot;type&quot;:0}],&quot;type&quot;:0}"/>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4.xml><?xml version="1.0" encoding="utf-8"?>
<p:tagLst xmlns:p="http://schemas.openxmlformats.org/presentationml/2006/main">
  <p:tag name="KSO_WM_SLIDE_BACKGROUND_TYPE" val="general"/>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3.xml><?xml version="1.0" encoding="utf-8"?>
<p:tagLst xmlns:p="http://schemas.openxmlformats.org/presentationml/2006/main">
  <p:tag name="KSO_WM_SLIDE_BACKGROUND_TYPE" val="general"/>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2.xml><?xml version="1.0" encoding="utf-8"?>
<p:tagLst xmlns:p="http://schemas.openxmlformats.org/presentationml/2006/main">
  <p:tag name="KSO_WM_SLIDE_BACKGROUND_TYPE" val="general"/>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1.xml><?xml version="1.0" encoding="utf-8"?>
<p:tagLst xmlns:p="http://schemas.openxmlformats.org/presentationml/2006/main">
  <p:tag name="KSO_WM_SLIDE_BACKGROUND_TYPE" val="general"/>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0.xml><?xml version="1.0" encoding="utf-8"?>
<p:tagLst xmlns:p="http://schemas.openxmlformats.org/presentationml/2006/main">
  <p:tag name="KSO_WM_SLIDE_BACKGROUND_TYPE" val="general"/>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87.xml><?xml version="1.0" encoding="utf-8"?>
<p:tagLst xmlns:p="http://schemas.openxmlformats.org/presentationml/2006/main">
  <p:tag name="KSO_WM_UNIT_BLOCK" val="0"/>
  <p:tag name="KSO_WM_UNIT_SM_LIMIT_TYPE" val="1"/>
  <p:tag name="KSO_WM_UNIT_DEC_AREA_ID" val="ec3a99ea1187444cb007415f0c1f338f"/>
  <p:tag name="KSO_WM_UNIT_HIGHLIGHT" val="0"/>
  <p:tag name="KSO_WM_UNIT_COMPATIBLE" val="0"/>
  <p:tag name="KSO_WM_UNIT_DIAGRAM_ISNUMVISUAL" val="0"/>
  <p:tag name="KSO_WM_UNIT_DIAGRAM_ISREFERUNIT" val="0"/>
  <p:tag name="KSO_WM_UNIT_TYPE" val="i"/>
  <p:tag name="KSO_WM_UNIT_INDEX" val="1"/>
  <p:tag name="KSO_WM_UNIT_ID" val="diagram20229653_1*i*1"/>
  <p:tag name="KSO_WM_TEMPLATE_CATEGORY" val="diagram"/>
  <p:tag name="KSO_WM_TEMPLATE_INDEX" val="20229653"/>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31fc609c36e2348c3efa9f"/>
  <p:tag name="KSO_WM_CHIP_XID" val="5f31fc609c36e2348c3efaa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494"/>
  <p:tag name="KSO_WM_TEMPLATE_ASSEMBLE_XID" val="639ae3a80c9383becde5f4f2"/>
  <p:tag name="KSO_WM_TEMPLATE_ASSEMBLE_GROUPID" val="639ae3a80c9383becde5f4f2"/>
</p:tagLst>
</file>

<file path=ppt/tags/tag588.xml><?xml version="1.0" encoding="utf-8"?>
<p:tagLst xmlns:p="http://schemas.openxmlformats.org/presentationml/2006/main">
  <p:tag name="KSO_WM_UNIT_BLOCK" val="0"/>
  <p:tag name="KSO_WM_UNIT_DEC_AREA_ID" val="45e28677fcfc4f55aefa73d98e080ec1"/>
  <p:tag name="KSO_WM_UNIT_SM_LIMIT_TYPE" val="0"/>
  <p:tag name="KSO_WM_UNIT_HIGHLIGHT" val="0"/>
  <p:tag name="KSO_WM_UNIT_COMPATIBLE" val="0"/>
  <p:tag name="KSO_WM_UNIT_DIAGRAM_ISNUMVISUAL" val="0"/>
  <p:tag name="KSO_WM_UNIT_DIAGRAM_ISREFERUNIT" val="0"/>
  <p:tag name="KSO_WM_UNIT_TYPE" val="i"/>
  <p:tag name="KSO_WM_UNIT_INDEX" val="2"/>
  <p:tag name="KSO_WM_UNIT_ID" val="diagram20229653_1*i*2"/>
  <p:tag name="KSO_WM_TEMPLATE_CATEGORY" val="diagram"/>
  <p:tag name="KSO_WM_TEMPLATE_INDEX" val="2022965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89a887483b2645178c927309af18c2e2&quot;,&quot;X&quot;:{&quot;Pos&quot;:0},&quot;Y&quot;:{&quot;Pos&quot;:2}},&quot;whChangeMode&quot;:0}"/>
  <p:tag name="KSO_WM_CHIP_GROUPID" val="5f31fc609c36e2348c3efa9f"/>
  <p:tag name="KSO_WM_CHIP_XID" val="5f31fc609c36e2348c3efaa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6"/>
  <p:tag name="KSO_WM_TEMPLATE_ASSEMBLE_XID" val="639ae3a80c9383becde5f4f2"/>
  <p:tag name="KSO_WM_TEMPLATE_ASSEMBLE_GROUPID" val="639ae3a80c9383becde5f4f2"/>
</p:tagLst>
</file>

<file path=ppt/tags/tag589.xml><?xml version="1.0" encoding="utf-8"?>
<p:tagLst xmlns:p="http://schemas.openxmlformats.org/presentationml/2006/main">
  <p:tag name="KSO_WM_UNIT_VALUE" val="1142*804"/>
  <p:tag name="KSO_WM_UNIT_HIGHLIGHT" val="0"/>
  <p:tag name="KSO_WM_UNIT_COMPATIBLE" val="0"/>
  <p:tag name="KSO_WM_UNIT_DIAGRAM_ISNUMVISUAL" val="0"/>
  <p:tag name="KSO_WM_UNIT_DIAGRAM_ISREFERUNIT" val="0"/>
  <p:tag name="KSO_WM_UNIT_TYPE" val="d"/>
  <p:tag name="KSO_WM_UNIT_INDEX" val="1"/>
  <p:tag name="KSO_WM_UNIT_ID" val="diagram20229653_1*d*1"/>
  <p:tag name="KSO_WM_TEMPLATE_CATEGORY" val="diagram"/>
  <p:tag name="KSO_WM_TEMPLATE_INDEX" val="20229653"/>
  <p:tag name="KSO_WM_UNIT_LAYERLEVEL" val="1"/>
  <p:tag name="KSO_WM_TAG_VERSION" val="1.0"/>
  <p:tag name="KSO_WM_BEAUTIFY_FLAG" val="#wm#"/>
  <p:tag name="KSO_WM_CHIP_GROUPID" val="5e7310da9a230a26b9e88a19"/>
  <p:tag name="KSO_WM_CHIP_XID" val="5e7310da9a230a26b9e88a1a"/>
  <p:tag name="KSO_WM_UNIT_DEC_AREA_ID" val="f45fbcf45e444aec8f668f4def72f056"/>
  <p:tag name="KSO_WM_CHIP_FILLAREA_FILL_RULE" val="{&quot;fill_align&quot;:&quot;cm&quot;,&quot;fill_mode&quot;:&quot;full&quot;,&quot;sacle_strategy&quot;:&quot;smart&quot;}"/>
  <p:tag name="KSO_WM_ASSEMBLE_CHIP_INDEX" val="a01c8da5c47e4bf3a76067ff8db173d5"/>
  <p:tag name="KSO_WM_TEMPLATE_ASSEMBLE_XID" val="639ae3a80c9383becde5f4f2"/>
  <p:tag name="KSO_WM_TEMPLATE_ASSEMBLE_GROUPID" val="639ae3a80c9383becde5f4f2"/>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0.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29653_1*a*1"/>
  <p:tag name="KSO_WM_TEMPLATE_CATEGORY" val="diagram"/>
  <p:tag name="KSO_WM_TEMPLATE_INDEX" val="2022965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89a887483b2645178c927309af18c2e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62f79e5818824e468f4404dd4ba99975"/>
  <p:tag name="KSO_WM_UNIT_TEXT_FILL_FORE_SCHEMECOLOR_INDEX_BRIGHTNESS" val="0"/>
  <p:tag name="KSO_WM_UNIT_TEXT_FILL_FORE_SCHEMECOLOR_INDEX" val="13"/>
  <p:tag name="KSO_WM_UNIT_TEXT_FILL_TYPE" val="1"/>
  <p:tag name="KSO_WM_TEMPLATE_ASSEMBLE_XID" val="639ae3a80c9383becde5f4f2"/>
  <p:tag name="KSO_WM_TEMPLATE_ASSEMBLE_GROUPID" val="639ae3a80c9383becde5f4f2"/>
</p:tagLst>
</file>

<file path=ppt/tags/tag59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地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29653_1*f*1"/>
  <p:tag name="KSO_WM_TEMPLATE_CATEGORY" val="diagram"/>
  <p:tag name="KSO_WM_TEMPLATE_INDEX" val="20229653"/>
  <p:tag name="KSO_WM_UNIT_LAYERLEVEL" val="1"/>
  <p:tag name="KSO_WM_TAG_VERSION" val="1.0"/>
  <p:tag name="KSO_WM_BEAUTIFY_FLAG" val="#wm#"/>
  <p:tag name="KSO_WM_UNIT_DEFAULT_FONT" val="14;20;2"/>
  <p:tag name="KSO_WM_UNIT_BLOCK" val="0"/>
  <p:tag name="KSO_WM_UNIT_VALUE" val="75"/>
  <p:tag name="KSO_WM_UNIT_SHOW_EDIT_AREA_INDICATION" val="1"/>
  <p:tag name="KSO_WM_CHIP_GROUPID" val="5e6b05596848fb12bee65ac8"/>
  <p:tag name="KSO_WM_CHIP_XID" val="5e6b05596848fb12bee65aca"/>
  <p:tag name="KSO_WM_UNIT_DEC_AREA_ID" val="bf93eb7f090745a5adc90526a0556c0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cfebfeaa9b0d467d99852bd67d35f913"/>
  <p:tag name="KSO_WM_UNIT_TEXT_FILL_FORE_SCHEMECOLOR_INDEX_BRIGHTNESS" val="0.25"/>
  <p:tag name="KSO_WM_UNIT_TEXT_FILL_FORE_SCHEMECOLOR_INDEX" val="13"/>
  <p:tag name="KSO_WM_UNIT_TEXT_FILL_TYPE" val="1"/>
  <p:tag name="KSO_WM_TEMPLATE_ASSEMBLE_XID" val="639ae3a80c9383becde5f4f2"/>
  <p:tag name="KSO_WM_TEMPLATE_ASSEMBLE_GROUPID" val="639ae3a80c9383becde5f4f2"/>
</p:tagLst>
</file>

<file path=ppt/tags/tag592.xml><?xml version="1.0" encoding="utf-8"?>
<p:tagLst xmlns:p="http://schemas.openxmlformats.org/presentationml/2006/main">
  <p:tag name="KSO_WM_SLIDE_BACKGROUND_TYPE" val="general"/>
  <p:tag name="KSO_WM_BEAUTIFY_FLAG" val="#wm#"/>
  <p:tag name="KSO_WM_TEMPLATE_CATEGORY" val="diagram"/>
  <p:tag name="KSO_WM_TEMPLATE_INDEX" val="20229653"/>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29653_1"/>
  <p:tag name="KSO_WM_TEMPLATE_SUBCATEGORY" val="21"/>
  <p:tag name="KSO_WM_TEMPLATE_MASTER_TYPE" val="0"/>
  <p:tag name="KSO_WM_TEMPLATE_COLOR_TYPE" val="1"/>
  <p:tag name="KSO_WM_SLIDE_ITEM_CNT" val="0"/>
  <p:tag name="KSO_WM_SLIDE_INDEX" val="1"/>
  <p:tag name="KSO_WM_TAG_VERSION" val="1.0"/>
  <p:tag name="KSO_WM_SLIDE_BACKGROUND" val="[&quot;general&quot;]"/>
  <p:tag name="KSO_WM_SLIDE_RATIO" val="1.777778"/>
  <p:tag name="KSO_WM_CHIP_FILLPROP" val="[[{&quot;text_align&quot;:&quot;cm&quot;,&quot;text_direction&quot;:&quot;horizontal&quot;,&quot;support_big_font&quot;:false,&quot;picture_toward&quot;:0,&quot;picture_dockside&quot;:[],&quot;fill_id&quot;:&quot;7382f83756ae4e5a86c190913b1fad1a&quot;,&quot;fill_align&quot;:&quot;cm&quot;,&quot;chip_types&quot;:[&quot;picture&quot;]},{&quot;text_align&quot;:&quot;lb&quot;,&quot;text_direction&quot;:&quot;horizontal&quot;,&quot;support_big_font&quot;:false,&quot;picture_toward&quot;:0,&quot;picture_dockside&quot;:[],&quot;fill_id&quot;:&quot;4d0593709b134363835e61085568516b&quot;,&quot;fill_align&quot;:&quot;lb&quot;,&quot;chip_types&quot;:[&quot;header&quot;]},{&quot;text_align&quot;:&quot;lt&quot;,&quot;text_direction&quot;:&quot;horizontal&quot;,&quot;support_big_font&quot;:false,&quot;picture_toward&quot;:0,&quot;picture_dockside&quot;:[],&quot;fill_id&quot;:&quot;772b409b27df48b09076f820121a2cc6&quot;,&quot;fill_align&quot;:&quot;lt&quot;,&quot;chip_types&quot;:[&quot;text&quot;]}]]"/>
  <p:tag name="KSO_WM_SLIDE_TYPE" val="text"/>
  <p:tag name="KSO_WM_SLIDE_SUBTYPE" val="picTxt"/>
  <p:tag name="KSO_WM_SLIDE_SIZE" val="1008*288"/>
  <p:tag name="KSO_WM_SLIDE_POSITION" val="-49*131"/>
  <p:tag name="KSO_WM_SLIDE_LAYOUT" val="a_d_f"/>
  <p:tag name="KSO_WM_SLIDE_LAYOUT_CNT" val="1_1_1"/>
  <p:tag name="KSO_WM_CHIP_XID" val="5f31fc609c36e2348c3efaa0"/>
  <p:tag name="KSO_WM_CHIP_DECFILLPROP" val="[]"/>
  <p:tag name="KSO_WM_SLIDE_CAN_ADD_NAVIGATION" val="1"/>
  <p:tag name="KSO_WM_CHIP_GROUPID" val="5f31fc609c36e2348c3efa9f"/>
  <p:tag name="KSO_WM_SLIDE_SUPPORT_FEATURE_TYPE" val="0"/>
  <p:tag name="KSO_WM_TEMPLATE_ASSEMBLE_XID" val="639ae3a80c9383becde5f4f2"/>
  <p:tag name="KSO_WM_TEMPLATE_ASSEMBLE_GROUPID" val="639ae3a80c9383becde5f4f2"/>
  <p:tag name="KSO_WM_SLIDE_LAYOUT_INFO" val="{&quot;backgroundInfo&quot;:[{&quot;bottom&quot;:0,&quot;bottomAbs&quot;:false,&quot;left&quot;:0,&quot;leftAbs&quot;:false,&quot;right&quot;:0,&quot;rightAbs&quot;:false,&quot;top&quot;:0,&quot;topAbs&quot;:false,&quot;type&quot;:&quot;general&quot;}],&quot;direction&quot;:1,&quot;id&quot;:&quot;2022-12-15T17:06:49&quot;,&quot;maxSize&quot;:{&quot;size1&quot;:28.8},&quot;minSize&quot;:{&quot;size1&quot;:28.8},&quot;normalSize&quot;:{&quot;size1&quot;:28.8},&quot;subLayout&quot;:[{&quot;id&quot;:&quot;2022-12-15T17:06:49&quot;,&quot;type&quot;:0},{&quot;id&quot;:&quot;2022-12-15T17:06:49&quot;,&quot;maxSize&quot;:{&quot;size1&quot;:55.6},&quot;minSize&quot;:{&quot;size1&quot;:46.7},&quot;normalSize&quot;:{&quot;size1&quot;:52.03333333333333},&quot;subLayout&quot;:[{&quot;id&quot;:&quot;2022-12-15T17:06:49&quot;,&quot;margin&quot;:{&quot;bottom&quot;:0.847000002861023,&quot;left&quot;:2.5139999389648438,&quot;right&quot;:3.38700008392334,&quot;top&quot;:5.927000999450684},&quot;type&quot;:0},{&quot;id&quot;:&quot;2022-12-15T17:06:49&quot;,&quot;margin&quot;:{&quot;bottom&quot;:5.502999782562256,&quot;left&quot;:2.5139999389648438,&quot;right&quot;:3.38700008392334,&quot;top&quot;:1.2699999809265137},&quot;type&quot;:0}],&quot;type&quot;:0}],&quot;type&quot;:0}"/>
</p:tagLst>
</file>

<file path=ppt/tags/tag5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1.xml><?xml version="1.0" encoding="utf-8"?>
<p:tagLst xmlns:p="http://schemas.openxmlformats.org/presentationml/2006/main">
  <p:tag name="KSO_WM_SLIDE_BACKGROUND_TYPE" val="general"/>
</p:tagLst>
</file>

<file path=ppt/tags/tag6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6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0.xml><?xml version="1.0" encoding="utf-8"?>
<p:tagLst xmlns:p="http://schemas.openxmlformats.org/presentationml/2006/main">
  <p:tag name="KSO_WM_SLIDE_BACKGROUND_TYPE" val="general"/>
</p:tagLst>
</file>

<file path=ppt/tags/tag6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6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9.xml><?xml version="1.0" encoding="utf-8"?>
<p:tagLst xmlns:p="http://schemas.openxmlformats.org/presentationml/2006/main">
  <p:tag name="KSO_WM_SLIDE_BACKGROUND_TYPE" val="general"/>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28.xml><?xml version="1.0" encoding="utf-8"?>
<p:tagLst xmlns:p="http://schemas.openxmlformats.org/presentationml/2006/main">
  <p:tag name="KSO_WM_SLIDE_BACKGROUND_TYPE" val="general"/>
</p:tagLst>
</file>

<file path=ppt/tags/tag6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160923_66*a*1"/>
  <p:tag name="KSO_WM_TEMPLATE_CATEGORY" val="custom"/>
  <p:tag name="KSO_WM_TEMPLATE_INDEX" val="20160923"/>
  <p:tag name="KSO_WM_UNIT_LAYERLEVEL" val="1"/>
  <p:tag name="KSO_WM_TAG_VERSION" val="1.0"/>
  <p:tag name="KSO_WM_BEAUTIFY_FLAG" val="#wm#"/>
  <p:tag name="KSO_WM_UNIT_PRESET_TEXT" val="感谢您的耐心观看"/>
  <p:tag name="KSO_WM_UNIT_ISCONTENTSTITLE" val="0"/>
  <p:tag name="KSO_WM_UNIT_ISNUMDGMTITLE" val="0"/>
  <p:tag name="KSO_WM_UNIT_NOCLEAR" val="1"/>
  <p:tag name="KSO_WM_UNIT_TYPE" val="a"/>
  <p:tag name="KSO_WM_UNIT_INDEX" val="1"/>
  <p:tag name="KSO_WM_UNIT_TEXT_FILL_FORE_SCHEMECOLOR_INDEX_BRIGHTNESS" val="0"/>
  <p:tag name="KSO_WM_UNIT_TEXT_FILL_FORE_SCHEMECOLOR_INDEX" val="14"/>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160923_66*b*1"/>
  <p:tag name="KSO_WM_TEMPLATE_CATEGORY" val="custom"/>
  <p:tag name="KSO_WM_TEMPLATE_INDEX" val="20160923"/>
  <p:tag name="KSO_WM_UNIT_LAYERLEVEL" val="1"/>
  <p:tag name="KSO_WM_TAG_VERSION" val="1.0"/>
  <p:tag name="KSO_WM_BEAUTIFY_FLAG" val="#wm#"/>
  <p:tag name="KSO_WM_UNIT_PRESET_TEXT" val="点击此处添加正文，文字是您思想的提炼，为了演示发布的良好效果，请言简意赅的阐述您的观点。"/>
  <p:tag name="KSO_WM_UNIT_ISCONTENTSTITLE" val="0"/>
  <p:tag name="KSO_WM_UNIT_ISNUMDGMTITLE" val="0"/>
  <p:tag name="KSO_WM_UNIT_NOCLEAR" val="0"/>
  <p:tag name="KSO_WM_UNIT_VALUE" val="87"/>
  <p:tag name="KSO_WM_UNIT_TYPE" val="b"/>
  <p:tag name="KSO_WM_UNIT_INDEX" val="1"/>
  <p:tag name="KSO_WM_UNIT_TEXT_FILL_FORE_SCHEMECOLOR_INDEX_BRIGHTNESS" val="0"/>
  <p:tag name="KSO_WM_UNIT_TEXT_FILL_FORE_SCHEMECOLOR_INDEX" val="14"/>
  <p:tag name="KSO_WM_UNIT_TEXT_FILL_TYPE" val="1"/>
</p:tagLst>
</file>

<file path=ppt/tags/tag631.xml><?xml version="1.0" encoding="utf-8"?>
<p:tagLst xmlns:p="http://schemas.openxmlformats.org/presentationml/2006/main">
  <p:tag name="KSO_WM_TEMPLATE_CATEGORY" val="custom"/>
  <p:tag name="KSO_WM_TEMPLATE_INDEX" val="20160923"/>
  <p:tag name="KSO_WM_TAG_VERSION" val="1.0"/>
  <p:tag name="KSO_WM_SLIDE_ID" val="custom20160923_66"/>
  <p:tag name="KSO_WM_SLIDE_INDEX" val="66"/>
  <p:tag name="KSO_WM_SLIDE_ITEM_CNT" val="0"/>
  <p:tag name="KSO_WM_SLIDE_LAYOUT" val="a_b"/>
  <p:tag name="KSO_WM_SLIDE_LAYOUT_CNT" val="1_1"/>
  <p:tag name="KSO_WM_SLIDE_TYPE" val="endPage"/>
  <p:tag name="KSO_WM_BEAUTIFY_FLAG" val="#wm#"/>
  <p:tag name="KSO_WM_TEMPLATE_SUBCATEGORY" val="0"/>
  <p:tag name="KSO_WM_TEMPLATE_MASTER_TYPE" val="1"/>
  <p:tag name="KSO_WM_TEMPLATE_COLOR_TYPE" val="1"/>
  <p:tag name="KSO_WM_SLIDE_SUBTYPE" val="pureTxt"/>
</p:tagLst>
</file>

<file path=ppt/tags/tag632.xml><?xml version="1.0" encoding="utf-8"?>
<p:tagLst xmlns:p="http://schemas.openxmlformats.org/presentationml/2006/main">
  <p:tag name="commondata" val="eyJoZGlkIjoiOGM1ZTA3ZTkzNmMyYjQ5ODg3ODE3MjdlODllODc2Y2EifQ=="/>
  <p:tag name="resource_record_key" val="{&quot;13&quot;:[4563120],&quot;65&quot;:[20160923]}"/>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4.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8.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UNIT_BK_DARK_LIGHT" val="2"/>
  <p:tag name="KSO_WM_UNIT_SUBTYPE" val="h"/>
  <p:tag name="KSO_WM_UNIT_TYPE" val="i"/>
  <p:tag name="KSO_WM_UNIT_INDEX"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heme/theme1.xml><?xml version="1.0" encoding="utf-8"?>
<a:theme xmlns:a="http://schemas.openxmlformats.org/drawingml/2006/main" name="Office 主题​​">
  <a:themeElements>
    <a:clrScheme name="2019空白演示文档">
      <a:dk1>
        <a:srgbClr val="000000"/>
      </a:dk1>
      <a:lt1>
        <a:srgbClr val="FFFFFF"/>
      </a:lt1>
      <a:dk2>
        <a:srgbClr val="E6E4E4"/>
      </a:dk2>
      <a:lt2>
        <a:srgbClr val="FFFFFF"/>
      </a:lt2>
      <a:accent1>
        <a:srgbClr val="477DEA"/>
      </a:accent1>
      <a:accent2>
        <a:srgbClr val="9B9B9B"/>
      </a:accent2>
      <a:accent3>
        <a:srgbClr val="F3B745"/>
      </a:accent3>
      <a:accent4>
        <a:srgbClr val="477EE7"/>
      </a:accent4>
      <a:accent5>
        <a:srgbClr val="4BA151"/>
      </a:accent5>
      <a:accent6>
        <a:srgbClr val="E9403C"/>
      </a:accent6>
      <a:hlink>
        <a:srgbClr val="0563C1"/>
      </a:hlink>
      <a:folHlink>
        <a:srgbClr val="954D72"/>
      </a:folHlink>
    </a:clrScheme>
    <a:fontScheme name="2019空白演示文档">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4579A4"/>
      </a:dk2>
      <a:lt2>
        <a:srgbClr val="6994B7"/>
      </a:lt2>
      <a:accent1>
        <a:srgbClr val="0061AD"/>
      </a:accent1>
      <a:accent2>
        <a:srgbClr val="13708A"/>
      </a:accent2>
      <a:accent3>
        <a:srgbClr val="277F68"/>
      </a:accent3>
      <a:accent4>
        <a:srgbClr val="3A8F45"/>
      </a:accent4>
      <a:accent5>
        <a:srgbClr val="4E9E23"/>
      </a:accent5>
      <a:accent6>
        <a:srgbClr val="5A976B"/>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
      <a:dk1>
        <a:srgbClr val="000000"/>
      </a:dk1>
      <a:lt1>
        <a:srgbClr val="FFFFFF"/>
      </a:lt1>
      <a:dk2>
        <a:srgbClr val="4579A4"/>
      </a:dk2>
      <a:lt2>
        <a:srgbClr val="6994B7"/>
      </a:lt2>
      <a:accent1>
        <a:srgbClr val="0061AD"/>
      </a:accent1>
      <a:accent2>
        <a:srgbClr val="13708A"/>
      </a:accent2>
      <a:accent3>
        <a:srgbClr val="277F68"/>
      </a:accent3>
      <a:accent4>
        <a:srgbClr val="3A8F45"/>
      </a:accent4>
      <a:accent5>
        <a:srgbClr val="4E9E23"/>
      </a:accent5>
      <a:accent6>
        <a:srgbClr val="5A976B"/>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5261</Words>
  <Application>WPS 演示</Application>
  <PresentationFormat>宽屏</PresentationFormat>
  <Paragraphs>229</Paragraphs>
  <Slides>28</Slides>
  <Notes>48</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28</vt:i4>
      </vt:variant>
    </vt:vector>
  </HeadingPairs>
  <TitlesOfParts>
    <vt:vector size="40" baseType="lpstr">
      <vt:lpstr>Arial</vt:lpstr>
      <vt:lpstr>宋体</vt:lpstr>
      <vt:lpstr>Wingdings</vt:lpstr>
      <vt:lpstr>微软雅黑</vt:lpstr>
      <vt:lpstr>等线</vt:lpstr>
      <vt:lpstr>Segoe UI</vt:lpstr>
      <vt:lpstr>黑体</vt:lpstr>
      <vt:lpstr>Arial Unicode MS</vt:lpstr>
      <vt:lpstr>Calibri</vt:lpstr>
      <vt:lpstr>Office 主题​​</vt:lpstr>
      <vt:lpstr>2_Office 主题​​</vt:lpstr>
      <vt:lpstr>1_Office 主题​​</vt:lpstr>
      <vt:lpstr>《数据清洗与治理》 教学课件</vt:lpstr>
      <vt:lpstr>第2章 数据类型与清洗</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 谢 聆 听</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kingsoft</dc:creator>
  <cp:lastModifiedBy>陆梓里</cp:lastModifiedBy>
  <cp:revision>791</cp:revision>
  <dcterms:created xsi:type="dcterms:W3CDTF">2017-08-03T09:01:00Z</dcterms:created>
  <dcterms:modified xsi:type="dcterms:W3CDTF">2024-02-29T06:32:38Z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2052-12.1.0.15946</vt:lpwstr>
  </property>
  <property fmtid="{D5CDD505-2E9C-101B-9397-08002B2CF9AE}" pid="3" name="KSORubyTemplateID">
    <vt:lpwstr>13</vt:lpwstr>
  </property>
  <property fmtid="{D5CDD505-2E9C-101B-9397-08002B2CF9AE}" pid="4" name="ICV">
    <vt:lpwstr>75AE38E5F39D47BD99FD512B858E8D5C_12</vt:lpwstr>
  </property>
</Properties>
</file>