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448" r:id="rId3"/>
    <p:sldId id="346" r:id="rId4"/>
    <p:sldId id="565" r:id="rId6"/>
    <p:sldId id="576" r:id="rId7"/>
    <p:sldId id="577" r:id="rId8"/>
    <p:sldId id="578" r:id="rId9"/>
    <p:sldId id="567" r:id="rId10"/>
    <p:sldId id="568" r:id="rId11"/>
    <p:sldId id="569" r:id="rId12"/>
    <p:sldId id="580" r:id="rId13"/>
    <p:sldId id="581" r:id="rId14"/>
    <p:sldId id="586" r:id="rId15"/>
    <p:sldId id="584" r:id="rId16"/>
    <p:sldId id="570" r:id="rId17"/>
    <p:sldId id="571" r:id="rId18"/>
    <p:sldId id="574" r:id="rId19"/>
    <p:sldId id="320" r:id="rId2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2642"/>
    <a:srgbClr val="B01F3C"/>
    <a:srgbClr val="B52E49"/>
    <a:srgbClr val="A5002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720" y="-90"/>
      </p:cViewPr>
      <p:guideLst>
        <p:guide orient="horz" pos="158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谢谢您的聆听！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119188"/>
            <a:ext cx="4601766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3"/>
          <p:cNvSpPr txBox="1"/>
          <p:nvPr/>
        </p:nvSpPr>
        <p:spPr>
          <a:xfrm>
            <a:off x="813197" y="3394472"/>
            <a:ext cx="7770019" cy="776288"/>
          </a:xfrm>
          <a:prstGeom prst="rect">
            <a:avLst/>
          </a:prstGeom>
        </p:spPr>
        <p:txBody>
          <a:bodyPr lIns="91438" tIns="45719" rIns="91438" bIns="45719" anchor="ctr">
            <a:normAutofit fontScale="75000" lnSpcReduction="2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ctr">
              <a:lnSpc>
                <a:spcPct val="114000"/>
              </a:lnSpc>
              <a:defRPr/>
            </a:pPr>
            <a:r>
              <a:rPr kumimoji="1" sz="5400" dirty="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+mn-cs"/>
              </a:rPr>
              <a:t>软件学院</a:t>
            </a:r>
            <a:endParaRPr kumimoji="1" sz="5400" dirty="0">
              <a:solidFill>
                <a:srgbClr val="0070C0"/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4" name="副标题 4"/>
          <p:cNvSpPr txBox="1"/>
          <p:nvPr/>
        </p:nvSpPr>
        <p:spPr>
          <a:xfrm>
            <a:off x="1257300" y="2815829"/>
            <a:ext cx="6856810" cy="466725"/>
          </a:xfrm>
          <a:prstGeom prst="rect">
            <a:avLst/>
          </a:prstGeom>
        </p:spPr>
        <p:txBody>
          <a:bodyPr lIns="91438" tIns="45719" rIns="91438" bIns="45719">
            <a:normAutofit lnSpcReduction="10000"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buFont typeface="Arial" panose="020B0604020202020204" pitchFamily="34" charset="0"/>
              <a:buNone/>
              <a:defRPr/>
            </a:pPr>
            <a:r>
              <a:rPr kumimoji="1" lang="en-US" altLang="zh-CN" b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rPr>
              <a:t>Software Institute</a:t>
            </a:r>
            <a:endParaRPr kumimoji="1" lang="en-US" altLang="zh-CN" b="1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9525" y="2058589"/>
            <a:ext cx="9144000" cy="369332"/>
            <a:chOff x="-1" y="5610576"/>
            <a:chExt cx="12192001" cy="490967"/>
          </a:xfrm>
        </p:grpSpPr>
        <p:sp>
          <p:nvSpPr>
            <p:cNvPr id="6" name="文本框 23"/>
            <p:cNvSpPr txBox="1"/>
            <p:nvPr/>
          </p:nvSpPr>
          <p:spPr>
            <a:xfrm>
              <a:off x="4565118" y="5610576"/>
              <a:ext cx="3067507" cy="490967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人无全才 </a:t>
              </a:r>
              <a:r>
                <a:rPr kumimoji="1" lang="en-US" altLang="zh-CN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·  </a:t>
              </a:r>
              <a:r>
                <a:rPr kumimoji="1" lang="zh-CN" altLang="en-US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</a:rPr>
                <a:t>人人有才</a:t>
              </a:r>
              <a:endParaRPr kumimoji="1" lang="zh-CN" altLang="en-US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-1" y="5787843"/>
              <a:ext cx="442753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764463" y="5787843"/>
              <a:ext cx="4427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EA97-9206-4165-99E9-43B8895636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34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-5954" y="1801416"/>
            <a:ext cx="6084095" cy="0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95487" y="3377804"/>
            <a:ext cx="7140179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6516" y="896541"/>
            <a:ext cx="7475934" cy="520700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大数据专业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大数据集群搭建维护与数据存储</a:t>
            </a:r>
            <a:r>
              <a:rPr kumimoji="1"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901A46-8308-4824-95AB-1EF7A3C90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98922" y="305991"/>
            <a:ext cx="7858125" cy="461963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  <a:endParaRPr kumimoji="1" lang="zh-CN" altLang="zh-CN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ïŝľiḑé"/>
          <p:cNvSpPr/>
          <p:nvPr/>
        </p:nvSpPr>
        <p:spPr>
          <a:xfrm>
            <a:off x="372666" y="227410"/>
            <a:ext cx="494109" cy="654844"/>
          </a:xfrm>
          <a:custGeom>
            <a:avLst/>
            <a:gdLst>
              <a:gd name="connsiteX0" fmla="*/ 109181 w 250819"/>
              <a:gd name="connsiteY0" fmla="*/ 320675 h 331788"/>
              <a:gd name="connsiteX1" fmla="*/ 141652 w 250819"/>
              <a:gd name="connsiteY1" fmla="*/ 320675 h 331788"/>
              <a:gd name="connsiteX2" fmla="*/ 146848 w 250819"/>
              <a:gd name="connsiteY2" fmla="*/ 326232 h 331788"/>
              <a:gd name="connsiteX3" fmla="*/ 141652 w 250819"/>
              <a:gd name="connsiteY3" fmla="*/ 331788 h 331788"/>
              <a:gd name="connsiteX4" fmla="*/ 109181 w 250819"/>
              <a:gd name="connsiteY4" fmla="*/ 331788 h 331788"/>
              <a:gd name="connsiteX5" fmla="*/ 103985 w 250819"/>
              <a:gd name="connsiteY5" fmla="*/ 326232 h 331788"/>
              <a:gd name="connsiteX6" fmla="*/ 109181 w 250819"/>
              <a:gd name="connsiteY6" fmla="*/ 320675 h 331788"/>
              <a:gd name="connsiteX7" fmla="*/ 102804 w 250819"/>
              <a:gd name="connsiteY7" fmla="*/ 300037 h 331788"/>
              <a:gd name="connsiteX8" fmla="*/ 148029 w 250819"/>
              <a:gd name="connsiteY8" fmla="*/ 300037 h 331788"/>
              <a:gd name="connsiteX9" fmla="*/ 153198 w 250819"/>
              <a:gd name="connsiteY9" fmla="*/ 305594 h 331788"/>
              <a:gd name="connsiteX10" fmla="*/ 148029 w 250819"/>
              <a:gd name="connsiteY10" fmla="*/ 311150 h 331788"/>
              <a:gd name="connsiteX11" fmla="*/ 102804 w 250819"/>
              <a:gd name="connsiteY11" fmla="*/ 311150 h 331788"/>
              <a:gd name="connsiteX12" fmla="*/ 97635 w 250819"/>
              <a:gd name="connsiteY12" fmla="*/ 305594 h 331788"/>
              <a:gd name="connsiteX13" fmla="*/ 102804 w 250819"/>
              <a:gd name="connsiteY13" fmla="*/ 300037 h 331788"/>
              <a:gd name="connsiteX14" fmla="*/ 94970 w 250819"/>
              <a:gd name="connsiteY14" fmla="*/ 280987 h 331788"/>
              <a:gd name="connsiteX15" fmla="*/ 155594 w 250819"/>
              <a:gd name="connsiteY15" fmla="*/ 280987 h 331788"/>
              <a:gd name="connsiteX16" fmla="*/ 159548 w 250819"/>
              <a:gd name="connsiteY16" fmla="*/ 286430 h 331788"/>
              <a:gd name="connsiteX17" fmla="*/ 155594 w 250819"/>
              <a:gd name="connsiteY17" fmla="*/ 290512 h 331788"/>
              <a:gd name="connsiteX18" fmla="*/ 94970 w 250819"/>
              <a:gd name="connsiteY18" fmla="*/ 290512 h 331788"/>
              <a:gd name="connsiteX19" fmla="*/ 89698 w 250819"/>
              <a:gd name="connsiteY19" fmla="*/ 286430 h 331788"/>
              <a:gd name="connsiteX20" fmla="*/ 94970 w 250819"/>
              <a:gd name="connsiteY20" fmla="*/ 280987 h 331788"/>
              <a:gd name="connsiteX21" fmla="*/ 61917 w 250819"/>
              <a:gd name="connsiteY21" fmla="*/ 138112 h 331788"/>
              <a:gd name="connsiteX22" fmla="*/ 67208 w 250819"/>
              <a:gd name="connsiteY22" fmla="*/ 143521 h 331788"/>
              <a:gd name="connsiteX23" fmla="*/ 68531 w 250819"/>
              <a:gd name="connsiteY23" fmla="*/ 155692 h 331788"/>
              <a:gd name="connsiteX24" fmla="*/ 72500 w 250819"/>
              <a:gd name="connsiteY24" fmla="*/ 166511 h 331788"/>
              <a:gd name="connsiteX25" fmla="*/ 69854 w 250819"/>
              <a:gd name="connsiteY25" fmla="*/ 173273 h 331788"/>
              <a:gd name="connsiteX26" fmla="*/ 63240 w 250819"/>
              <a:gd name="connsiteY26" fmla="*/ 170568 h 331788"/>
              <a:gd name="connsiteX27" fmla="*/ 59271 w 250819"/>
              <a:gd name="connsiteY27" fmla="*/ 157045 h 331788"/>
              <a:gd name="connsiteX28" fmla="*/ 57948 w 250819"/>
              <a:gd name="connsiteY28" fmla="*/ 143521 h 331788"/>
              <a:gd name="connsiteX29" fmla="*/ 61917 w 250819"/>
              <a:gd name="connsiteY29" fmla="*/ 138112 h 331788"/>
              <a:gd name="connsiteX30" fmla="*/ 161737 w 250819"/>
              <a:gd name="connsiteY30" fmla="*/ 137338 h 331788"/>
              <a:gd name="connsiteX31" fmla="*/ 162967 w 250819"/>
              <a:gd name="connsiteY31" fmla="*/ 140936 h 331788"/>
              <a:gd name="connsiteX32" fmla="*/ 144161 w 250819"/>
              <a:gd name="connsiteY32" fmla="*/ 185497 h 331788"/>
              <a:gd name="connsiteX33" fmla="*/ 140131 w 250819"/>
              <a:gd name="connsiteY33" fmla="*/ 239233 h 331788"/>
              <a:gd name="connsiteX34" fmla="*/ 134758 w 250819"/>
              <a:gd name="connsiteY34" fmla="*/ 244475 h 331788"/>
              <a:gd name="connsiteX35" fmla="*/ 129385 w 250819"/>
              <a:gd name="connsiteY35" fmla="*/ 239233 h 331788"/>
              <a:gd name="connsiteX36" fmla="*/ 133415 w 250819"/>
              <a:gd name="connsiteY36" fmla="*/ 184187 h 331788"/>
              <a:gd name="connsiteX37" fmla="*/ 140971 w 250819"/>
              <a:gd name="connsiteY37" fmla="*/ 160432 h 331788"/>
              <a:gd name="connsiteX38" fmla="*/ 147499 w 250819"/>
              <a:gd name="connsiteY38" fmla="*/ 147608 h 331788"/>
              <a:gd name="connsiteX39" fmla="*/ 151033 w 250819"/>
              <a:gd name="connsiteY39" fmla="*/ 146143 h 331788"/>
              <a:gd name="connsiteX40" fmla="*/ 158826 w 250819"/>
              <a:gd name="connsiteY40" fmla="*/ 142221 h 331788"/>
              <a:gd name="connsiteX41" fmla="*/ 89991 w 250819"/>
              <a:gd name="connsiteY41" fmla="*/ 137150 h 331788"/>
              <a:gd name="connsiteX42" fmla="*/ 92007 w 250819"/>
              <a:gd name="connsiteY42" fmla="*/ 142221 h 331788"/>
              <a:gd name="connsiteX43" fmla="*/ 99800 w 250819"/>
              <a:gd name="connsiteY43" fmla="*/ 146143 h 331788"/>
              <a:gd name="connsiteX44" fmla="*/ 102514 w 250819"/>
              <a:gd name="connsiteY44" fmla="*/ 147268 h 331788"/>
              <a:gd name="connsiteX45" fmla="*/ 116050 w 250819"/>
              <a:gd name="connsiteY45" fmla="*/ 184187 h 331788"/>
              <a:gd name="connsiteX46" fmla="*/ 119860 w 250819"/>
              <a:gd name="connsiteY46" fmla="*/ 239233 h 331788"/>
              <a:gd name="connsiteX47" fmla="*/ 114780 w 250819"/>
              <a:gd name="connsiteY47" fmla="*/ 244475 h 331788"/>
              <a:gd name="connsiteX48" fmla="*/ 109700 w 250819"/>
              <a:gd name="connsiteY48" fmla="*/ 239233 h 331788"/>
              <a:gd name="connsiteX49" fmla="*/ 105890 w 250819"/>
              <a:gd name="connsiteY49" fmla="*/ 185497 h 331788"/>
              <a:gd name="connsiteX50" fmla="*/ 89380 w 250819"/>
              <a:gd name="connsiteY50" fmla="*/ 140936 h 331788"/>
              <a:gd name="connsiteX51" fmla="*/ 90285 w 250819"/>
              <a:gd name="connsiteY51" fmla="*/ 135331 h 331788"/>
              <a:gd name="connsiteX52" fmla="*/ 89991 w 250819"/>
              <a:gd name="connsiteY52" fmla="*/ 137150 h 331788"/>
              <a:gd name="connsiteX53" fmla="*/ 89409 w 250819"/>
              <a:gd name="connsiteY53" fmla="*/ 135684 h 331788"/>
              <a:gd name="connsiteX54" fmla="*/ 160925 w 250819"/>
              <a:gd name="connsiteY54" fmla="*/ 134960 h 331788"/>
              <a:gd name="connsiteX55" fmla="*/ 162723 w 250819"/>
              <a:gd name="connsiteY55" fmla="*/ 135684 h 331788"/>
              <a:gd name="connsiteX56" fmla="*/ 161737 w 250819"/>
              <a:gd name="connsiteY56" fmla="*/ 137338 h 331788"/>
              <a:gd name="connsiteX57" fmla="*/ 128952 w 250819"/>
              <a:gd name="connsiteY57" fmla="*/ 134377 h 331788"/>
              <a:gd name="connsiteX58" fmla="*/ 129674 w 250819"/>
              <a:gd name="connsiteY58" fmla="*/ 134377 h 331788"/>
              <a:gd name="connsiteX59" fmla="*/ 129589 w 250819"/>
              <a:gd name="connsiteY59" fmla="*/ 134890 h 331788"/>
              <a:gd name="connsiteX60" fmla="*/ 160280 w 250819"/>
              <a:gd name="connsiteY60" fmla="*/ 133073 h 331788"/>
              <a:gd name="connsiteX61" fmla="*/ 160925 w 250819"/>
              <a:gd name="connsiteY61" fmla="*/ 134960 h 331788"/>
              <a:gd name="connsiteX62" fmla="*/ 158227 w 250819"/>
              <a:gd name="connsiteY62" fmla="*/ 133874 h 331788"/>
              <a:gd name="connsiteX63" fmla="*/ 90650 w 250819"/>
              <a:gd name="connsiteY63" fmla="*/ 133073 h 331788"/>
              <a:gd name="connsiteX64" fmla="*/ 93479 w 250819"/>
              <a:gd name="connsiteY64" fmla="*/ 134046 h 331788"/>
              <a:gd name="connsiteX65" fmla="*/ 90285 w 250819"/>
              <a:gd name="connsiteY65" fmla="*/ 135331 h 331788"/>
              <a:gd name="connsiteX66" fmla="*/ 156229 w 250819"/>
              <a:gd name="connsiteY66" fmla="*/ 133069 h 331788"/>
              <a:gd name="connsiteX67" fmla="*/ 158227 w 250819"/>
              <a:gd name="connsiteY67" fmla="*/ 133874 h 331788"/>
              <a:gd name="connsiteX68" fmla="*/ 153564 w 250819"/>
              <a:gd name="connsiteY68" fmla="*/ 135694 h 331788"/>
              <a:gd name="connsiteX69" fmla="*/ 147499 w 250819"/>
              <a:gd name="connsiteY69" fmla="*/ 147608 h 331788"/>
              <a:gd name="connsiteX70" fmla="*/ 139993 w 250819"/>
              <a:gd name="connsiteY70" fmla="*/ 150719 h 331788"/>
              <a:gd name="connsiteX71" fmla="*/ 128952 w 250819"/>
              <a:gd name="connsiteY71" fmla="*/ 147450 h 331788"/>
              <a:gd name="connsiteX72" fmla="*/ 125417 w 250819"/>
              <a:gd name="connsiteY72" fmla="*/ 144603 h 331788"/>
              <a:gd name="connsiteX73" fmla="*/ 128375 w 250819"/>
              <a:gd name="connsiteY73" fmla="*/ 142221 h 331788"/>
              <a:gd name="connsiteX74" fmla="*/ 129589 w 250819"/>
              <a:gd name="connsiteY74" fmla="*/ 134890 h 331788"/>
              <a:gd name="connsiteX75" fmla="*/ 134635 w 250819"/>
              <a:gd name="connsiteY75" fmla="*/ 138952 h 331788"/>
              <a:gd name="connsiteX76" fmla="*/ 135447 w 250819"/>
              <a:gd name="connsiteY76" fmla="*/ 139606 h 331788"/>
              <a:gd name="connsiteX77" fmla="*/ 145838 w 250819"/>
              <a:gd name="connsiteY77" fmla="*/ 136992 h 331788"/>
              <a:gd name="connsiteX78" fmla="*/ 147136 w 250819"/>
              <a:gd name="connsiteY78" fmla="*/ 136992 h 331788"/>
              <a:gd name="connsiteX79" fmla="*/ 156229 w 250819"/>
              <a:gd name="connsiteY79" fmla="*/ 133069 h 331788"/>
              <a:gd name="connsiteX80" fmla="*/ 95903 w 250819"/>
              <a:gd name="connsiteY80" fmla="*/ 133069 h 331788"/>
              <a:gd name="connsiteX81" fmla="*/ 104995 w 250819"/>
              <a:gd name="connsiteY81" fmla="*/ 136992 h 331788"/>
              <a:gd name="connsiteX82" fmla="*/ 115386 w 250819"/>
              <a:gd name="connsiteY82" fmla="*/ 139606 h 331788"/>
              <a:gd name="connsiteX83" fmla="*/ 121881 w 250819"/>
              <a:gd name="connsiteY83" fmla="*/ 134377 h 331788"/>
              <a:gd name="connsiteX84" fmla="*/ 122458 w 250819"/>
              <a:gd name="connsiteY84" fmla="*/ 134377 h 331788"/>
              <a:gd name="connsiteX85" fmla="*/ 122458 w 250819"/>
              <a:gd name="connsiteY85" fmla="*/ 142221 h 331788"/>
              <a:gd name="connsiteX86" fmla="*/ 123270 w 250819"/>
              <a:gd name="connsiteY86" fmla="*/ 142875 h 331788"/>
              <a:gd name="connsiteX87" fmla="*/ 125417 w 250819"/>
              <a:gd name="connsiteY87" fmla="*/ 144603 h 331788"/>
              <a:gd name="connsiteX88" fmla="*/ 122693 w 250819"/>
              <a:gd name="connsiteY88" fmla="*/ 146797 h 331788"/>
              <a:gd name="connsiteX89" fmla="*/ 121881 w 250819"/>
              <a:gd name="connsiteY89" fmla="*/ 147450 h 331788"/>
              <a:gd name="connsiteX90" fmla="*/ 110840 w 250819"/>
              <a:gd name="connsiteY90" fmla="*/ 150719 h 331788"/>
              <a:gd name="connsiteX91" fmla="*/ 102514 w 250819"/>
              <a:gd name="connsiteY91" fmla="*/ 147268 h 331788"/>
              <a:gd name="connsiteX92" fmla="*/ 98270 w 250819"/>
              <a:gd name="connsiteY92" fmla="*/ 135694 h 331788"/>
              <a:gd name="connsiteX93" fmla="*/ 93479 w 250819"/>
              <a:gd name="connsiteY93" fmla="*/ 134046 h 331788"/>
              <a:gd name="connsiteX94" fmla="*/ 125701 w 250819"/>
              <a:gd name="connsiteY94" fmla="*/ 74612 h 331788"/>
              <a:gd name="connsiteX95" fmla="*/ 130973 w 250819"/>
              <a:gd name="connsiteY95" fmla="*/ 79959 h 331788"/>
              <a:gd name="connsiteX96" fmla="*/ 125701 w 250819"/>
              <a:gd name="connsiteY96" fmla="*/ 85307 h 331788"/>
              <a:gd name="connsiteX97" fmla="*/ 113840 w 250819"/>
              <a:gd name="connsiteY97" fmla="*/ 85307 h 331788"/>
              <a:gd name="connsiteX98" fmla="*/ 101979 w 250819"/>
              <a:gd name="connsiteY98" fmla="*/ 89317 h 331788"/>
              <a:gd name="connsiteX99" fmla="*/ 92753 w 250819"/>
              <a:gd name="connsiteY99" fmla="*/ 94665 h 331788"/>
              <a:gd name="connsiteX100" fmla="*/ 83528 w 250819"/>
              <a:gd name="connsiteY100" fmla="*/ 102686 h 331788"/>
              <a:gd name="connsiteX101" fmla="*/ 76938 w 250819"/>
              <a:gd name="connsiteY101" fmla="*/ 110707 h 331788"/>
              <a:gd name="connsiteX102" fmla="*/ 71666 w 250819"/>
              <a:gd name="connsiteY102" fmla="*/ 121402 h 331788"/>
              <a:gd name="connsiteX103" fmla="*/ 65077 w 250819"/>
              <a:gd name="connsiteY103" fmla="*/ 124075 h 331788"/>
              <a:gd name="connsiteX104" fmla="*/ 62441 w 250819"/>
              <a:gd name="connsiteY104" fmla="*/ 117391 h 331788"/>
              <a:gd name="connsiteX105" fmla="*/ 67713 w 250819"/>
              <a:gd name="connsiteY105" fmla="*/ 105359 h 331788"/>
              <a:gd name="connsiteX106" fmla="*/ 76938 w 250819"/>
              <a:gd name="connsiteY106" fmla="*/ 94665 h 331788"/>
              <a:gd name="connsiteX107" fmla="*/ 87482 w 250819"/>
              <a:gd name="connsiteY107" fmla="*/ 86644 h 331788"/>
              <a:gd name="connsiteX108" fmla="*/ 98025 w 250819"/>
              <a:gd name="connsiteY108" fmla="*/ 79959 h 331788"/>
              <a:gd name="connsiteX109" fmla="*/ 111204 w 250819"/>
              <a:gd name="connsiteY109" fmla="*/ 75949 h 331788"/>
              <a:gd name="connsiteX110" fmla="*/ 125701 w 250819"/>
              <a:gd name="connsiteY110" fmla="*/ 74612 h 331788"/>
              <a:gd name="connsiteX111" fmla="*/ 243397 w 250819"/>
              <a:gd name="connsiteY111" fmla="*/ 69651 h 331788"/>
              <a:gd name="connsiteX112" fmla="*/ 250252 w 250819"/>
              <a:gd name="connsiteY112" fmla="*/ 71040 h 331788"/>
              <a:gd name="connsiteX113" fmla="*/ 248881 w 250819"/>
              <a:gd name="connsiteY113" fmla="*/ 79375 h 331788"/>
              <a:gd name="connsiteX114" fmla="*/ 229686 w 250819"/>
              <a:gd name="connsiteY114" fmla="*/ 89098 h 331788"/>
              <a:gd name="connsiteX115" fmla="*/ 222831 w 250819"/>
              <a:gd name="connsiteY115" fmla="*/ 87709 h 331788"/>
              <a:gd name="connsiteX116" fmla="*/ 224202 w 250819"/>
              <a:gd name="connsiteY116" fmla="*/ 80764 h 331788"/>
              <a:gd name="connsiteX117" fmla="*/ 243397 w 250819"/>
              <a:gd name="connsiteY117" fmla="*/ 69651 h 331788"/>
              <a:gd name="connsiteX118" fmla="*/ 8302 w 250819"/>
              <a:gd name="connsiteY118" fmla="*/ 69651 h 331788"/>
              <a:gd name="connsiteX119" fmla="*/ 25187 w 250819"/>
              <a:gd name="connsiteY119" fmla="*/ 80764 h 331788"/>
              <a:gd name="connsiteX120" fmla="*/ 26486 w 250819"/>
              <a:gd name="connsiteY120" fmla="*/ 87709 h 331788"/>
              <a:gd name="connsiteX121" fmla="*/ 19992 w 250819"/>
              <a:gd name="connsiteY121" fmla="*/ 89098 h 331788"/>
              <a:gd name="connsiteX122" fmla="*/ 3107 w 250819"/>
              <a:gd name="connsiteY122" fmla="*/ 79375 h 331788"/>
              <a:gd name="connsiteX123" fmla="*/ 509 w 250819"/>
              <a:gd name="connsiteY123" fmla="*/ 71040 h 331788"/>
              <a:gd name="connsiteX124" fmla="*/ 8302 w 250819"/>
              <a:gd name="connsiteY124" fmla="*/ 69651 h 331788"/>
              <a:gd name="connsiteX125" fmla="*/ 125417 w 250819"/>
              <a:gd name="connsiteY125" fmla="*/ 63500 h 331788"/>
              <a:gd name="connsiteX126" fmla="*/ 93769 w 250819"/>
              <a:gd name="connsiteY126" fmla="*/ 70097 h 331788"/>
              <a:gd name="connsiteX127" fmla="*/ 67396 w 250819"/>
              <a:gd name="connsiteY127" fmla="*/ 88568 h 331788"/>
              <a:gd name="connsiteX128" fmla="*/ 48935 w 250819"/>
              <a:gd name="connsiteY128" fmla="*/ 114955 h 331788"/>
              <a:gd name="connsiteX129" fmla="*/ 43660 w 250819"/>
              <a:gd name="connsiteY129" fmla="*/ 146619 h 331788"/>
              <a:gd name="connsiteX130" fmla="*/ 47616 w 250819"/>
              <a:gd name="connsiteY130" fmla="*/ 171686 h 331788"/>
              <a:gd name="connsiteX131" fmla="*/ 59484 w 250819"/>
              <a:gd name="connsiteY131" fmla="*/ 194115 h 331788"/>
              <a:gd name="connsiteX132" fmla="*/ 81901 w 250819"/>
              <a:gd name="connsiteY132" fmla="*/ 221821 h 331788"/>
              <a:gd name="connsiteX133" fmla="*/ 100362 w 250819"/>
              <a:gd name="connsiteY133" fmla="*/ 258763 h 331788"/>
              <a:gd name="connsiteX134" fmla="*/ 150471 w 250819"/>
              <a:gd name="connsiteY134" fmla="*/ 258763 h 331788"/>
              <a:gd name="connsiteX135" fmla="*/ 168932 w 250819"/>
              <a:gd name="connsiteY135" fmla="*/ 221821 h 331788"/>
              <a:gd name="connsiteX136" fmla="*/ 191349 w 250819"/>
              <a:gd name="connsiteY136" fmla="*/ 194115 h 331788"/>
              <a:gd name="connsiteX137" fmla="*/ 203217 w 250819"/>
              <a:gd name="connsiteY137" fmla="*/ 171686 h 331788"/>
              <a:gd name="connsiteX138" fmla="*/ 207173 w 250819"/>
              <a:gd name="connsiteY138" fmla="*/ 146619 h 331788"/>
              <a:gd name="connsiteX139" fmla="*/ 183437 w 250819"/>
              <a:gd name="connsiteY139" fmla="*/ 88568 h 331788"/>
              <a:gd name="connsiteX140" fmla="*/ 155746 w 250819"/>
              <a:gd name="connsiteY140" fmla="*/ 70097 h 331788"/>
              <a:gd name="connsiteX141" fmla="*/ 125417 w 250819"/>
              <a:gd name="connsiteY141" fmla="*/ 63500 h 331788"/>
              <a:gd name="connsiteX142" fmla="*/ 126210 w 250819"/>
              <a:gd name="connsiteY142" fmla="*/ 53975 h 331788"/>
              <a:gd name="connsiteX143" fmla="*/ 160409 w 250819"/>
              <a:gd name="connsiteY143" fmla="*/ 60540 h 331788"/>
              <a:gd name="connsiteX144" fmla="*/ 190663 w 250819"/>
              <a:gd name="connsiteY144" fmla="*/ 80237 h 331788"/>
              <a:gd name="connsiteX145" fmla="*/ 218285 w 250819"/>
              <a:gd name="connsiteY145" fmla="*/ 145893 h 331788"/>
              <a:gd name="connsiteX146" fmla="*/ 213024 w 250819"/>
              <a:gd name="connsiteY146" fmla="*/ 173469 h 331788"/>
              <a:gd name="connsiteX147" fmla="*/ 199870 w 250819"/>
              <a:gd name="connsiteY147" fmla="*/ 199731 h 331788"/>
              <a:gd name="connsiteX148" fmla="*/ 177509 w 250819"/>
              <a:gd name="connsiteY148" fmla="*/ 227307 h 331788"/>
              <a:gd name="connsiteX149" fmla="*/ 161725 w 250819"/>
              <a:gd name="connsiteY149" fmla="*/ 261448 h 331788"/>
              <a:gd name="connsiteX150" fmla="*/ 156463 w 250819"/>
              <a:gd name="connsiteY150" fmla="*/ 266700 h 331788"/>
              <a:gd name="connsiteX151" fmla="*/ 95957 w 250819"/>
              <a:gd name="connsiteY151" fmla="*/ 266700 h 331788"/>
              <a:gd name="connsiteX152" fmla="*/ 90695 w 250819"/>
              <a:gd name="connsiteY152" fmla="*/ 261448 h 331788"/>
              <a:gd name="connsiteX153" fmla="*/ 74911 w 250819"/>
              <a:gd name="connsiteY153" fmla="*/ 227307 h 331788"/>
              <a:gd name="connsiteX154" fmla="*/ 51235 w 250819"/>
              <a:gd name="connsiteY154" fmla="*/ 199731 h 331788"/>
              <a:gd name="connsiteX155" fmla="*/ 38081 w 250819"/>
              <a:gd name="connsiteY155" fmla="*/ 173469 h 331788"/>
              <a:gd name="connsiteX156" fmla="*/ 34135 w 250819"/>
              <a:gd name="connsiteY156" fmla="*/ 145893 h 331788"/>
              <a:gd name="connsiteX157" fmla="*/ 40712 w 250819"/>
              <a:gd name="connsiteY157" fmla="*/ 110439 h 331788"/>
              <a:gd name="connsiteX158" fmla="*/ 60442 w 250819"/>
              <a:gd name="connsiteY158" fmla="*/ 80237 h 331788"/>
              <a:gd name="connsiteX159" fmla="*/ 90695 w 250819"/>
              <a:gd name="connsiteY159" fmla="*/ 60540 h 331788"/>
              <a:gd name="connsiteX160" fmla="*/ 126210 w 250819"/>
              <a:gd name="connsiteY160" fmla="*/ 53975 h 331788"/>
              <a:gd name="connsiteX161" fmla="*/ 196901 w 250819"/>
              <a:gd name="connsiteY161" fmla="*/ 20349 h 331788"/>
              <a:gd name="connsiteX162" fmla="*/ 199516 w 250819"/>
              <a:gd name="connsiteY162" fmla="*/ 26843 h 331788"/>
              <a:gd name="connsiteX163" fmla="*/ 189057 w 250819"/>
              <a:gd name="connsiteY163" fmla="*/ 43728 h 331788"/>
              <a:gd name="connsiteX164" fmla="*/ 182520 w 250819"/>
              <a:gd name="connsiteY164" fmla="*/ 46326 h 331788"/>
              <a:gd name="connsiteX165" fmla="*/ 179905 w 250819"/>
              <a:gd name="connsiteY165" fmla="*/ 38533 h 331788"/>
              <a:gd name="connsiteX166" fmla="*/ 190364 w 250819"/>
              <a:gd name="connsiteY166" fmla="*/ 21648 h 331788"/>
              <a:gd name="connsiteX167" fmla="*/ 196901 w 250819"/>
              <a:gd name="connsiteY167" fmla="*/ 20349 h 331788"/>
              <a:gd name="connsiteX168" fmla="*/ 52788 w 250819"/>
              <a:gd name="connsiteY168" fmla="*/ 20349 h 331788"/>
              <a:gd name="connsiteX169" fmla="*/ 61123 w 250819"/>
              <a:gd name="connsiteY169" fmla="*/ 21648 h 331788"/>
              <a:gd name="connsiteX170" fmla="*/ 70846 w 250819"/>
              <a:gd name="connsiteY170" fmla="*/ 38533 h 331788"/>
              <a:gd name="connsiteX171" fmla="*/ 69457 w 250819"/>
              <a:gd name="connsiteY171" fmla="*/ 46326 h 331788"/>
              <a:gd name="connsiteX172" fmla="*/ 61123 w 250819"/>
              <a:gd name="connsiteY172" fmla="*/ 43728 h 331788"/>
              <a:gd name="connsiteX173" fmla="*/ 51399 w 250819"/>
              <a:gd name="connsiteY173" fmla="*/ 26843 h 331788"/>
              <a:gd name="connsiteX174" fmla="*/ 52788 w 250819"/>
              <a:gd name="connsiteY174" fmla="*/ 20349 h 331788"/>
              <a:gd name="connsiteX175" fmla="*/ 125417 w 250819"/>
              <a:gd name="connsiteY175" fmla="*/ 0 h 331788"/>
              <a:gd name="connsiteX176" fmla="*/ 130973 w 250819"/>
              <a:gd name="connsiteY176" fmla="*/ 5246 h 331788"/>
              <a:gd name="connsiteX177" fmla="*/ 130973 w 250819"/>
              <a:gd name="connsiteY177" fmla="*/ 24917 h 331788"/>
              <a:gd name="connsiteX178" fmla="*/ 125417 w 250819"/>
              <a:gd name="connsiteY178" fmla="*/ 30163 h 331788"/>
              <a:gd name="connsiteX179" fmla="*/ 119860 w 250819"/>
              <a:gd name="connsiteY179" fmla="*/ 24917 h 331788"/>
              <a:gd name="connsiteX180" fmla="*/ 119860 w 250819"/>
              <a:gd name="connsiteY180" fmla="*/ 5246 h 331788"/>
              <a:gd name="connsiteX181" fmla="*/ 125417 w 250819"/>
              <a:gd name="connsiteY18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250819" h="331788">
                <a:moveTo>
                  <a:pt x="109181" y="320675"/>
                </a:moveTo>
                <a:cubicBezTo>
                  <a:pt x="141652" y="320675"/>
                  <a:pt x="141652" y="320675"/>
                  <a:pt x="141652" y="320675"/>
                </a:cubicBezTo>
                <a:cubicBezTo>
                  <a:pt x="145549" y="320675"/>
                  <a:pt x="146848" y="323453"/>
                  <a:pt x="146848" y="326232"/>
                </a:cubicBezTo>
                <a:cubicBezTo>
                  <a:pt x="146848" y="329010"/>
                  <a:pt x="145549" y="331788"/>
                  <a:pt x="141652" y="331788"/>
                </a:cubicBezTo>
                <a:lnTo>
                  <a:pt x="109181" y="331788"/>
                </a:lnTo>
                <a:cubicBezTo>
                  <a:pt x="106583" y="331788"/>
                  <a:pt x="103985" y="329010"/>
                  <a:pt x="103985" y="326232"/>
                </a:cubicBezTo>
                <a:cubicBezTo>
                  <a:pt x="103985" y="323453"/>
                  <a:pt x="106583" y="320675"/>
                  <a:pt x="109181" y="320675"/>
                </a:cubicBezTo>
                <a:close/>
                <a:moveTo>
                  <a:pt x="102804" y="300037"/>
                </a:moveTo>
                <a:cubicBezTo>
                  <a:pt x="148029" y="300037"/>
                  <a:pt x="148029" y="300037"/>
                  <a:pt x="148029" y="300037"/>
                </a:cubicBezTo>
                <a:cubicBezTo>
                  <a:pt x="151906" y="300037"/>
                  <a:pt x="153198" y="302815"/>
                  <a:pt x="153198" y="305594"/>
                </a:cubicBezTo>
                <a:cubicBezTo>
                  <a:pt x="153198" y="308372"/>
                  <a:pt x="151906" y="311150"/>
                  <a:pt x="148029" y="311150"/>
                </a:cubicBezTo>
                <a:lnTo>
                  <a:pt x="102804" y="311150"/>
                </a:lnTo>
                <a:cubicBezTo>
                  <a:pt x="100219" y="311150"/>
                  <a:pt x="97635" y="308372"/>
                  <a:pt x="97635" y="305594"/>
                </a:cubicBezTo>
                <a:cubicBezTo>
                  <a:pt x="97635" y="302815"/>
                  <a:pt x="100219" y="300037"/>
                  <a:pt x="102804" y="300037"/>
                </a:cubicBezTo>
                <a:close/>
                <a:moveTo>
                  <a:pt x="94970" y="280987"/>
                </a:moveTo>
                <a:cubicBezTo>
                  <a:pt x="155594" y="280987"/>
                  <a:pt x="155594" y="280987"/>
                  <a:pt x="155594" y="280987"/>
                </a:cubicBezTo>
                <a:cubicBezTo>
                  <a:pt x="158230" y="280987"/>
                  <a:pt x="159548" y="282348"/>
                  <a:pt x="159548" y="286430"/>
                </a:cubicBezTo>
                <a:cubicBezTo>
                  <a:pt x="159548" y="289151"/>
                  <a:pt x="158230" y="290512"/>
                  <a:pt x="155594" y="290512"/>
                </a:cubicBezTo>
                <a:lnTo>
                  <a:pt x="94970" y="290512"/>
                </a:lnTo>
                <a:cubicBezTo>
                  <a:pt x="92334" y="290512"/>
                  <a:pt x="89698" y="289151"/>
                  <a:pt x="89698" y="286430"/>
                </a:cubicBezTo>
                <a:cubicBezTo>
                  <a:pt x="89698" y="282348"/>
                  <a:pt x="92334" y="280987"/>
                  <a:pt x="94970" y="280987"/>
                </a:cubicBezTo>
                <a:close/>
                <a:moveTo>
                  <a:pt x="61917" y="138112"/>
                </a:moveTo>
                <a:cubicBezTo>
                  <a:pt x="65886" y="138112"/>
                  <a:pt x="67208" y="140817"/>
                  <a:pt x="67208" y="143521"/>
                </a:cubicBezTo>
                <a:cubicBezTo>
                  <a:pt x="67208" y="147578"/>
                  <a:pt x="68531" y="151635"/>
                  <a:pt x="68531" y="155692"/>
                </a:cubicBezTo>
                <a:cubicBezTo>
                  <a:pt x="69854" y="159749"/>
                  <a:pt x="71177" y="162454"/>
                  <a:pt x="72500" y="166511"/>
                </a:cubicBezTo>
                <a:cubicBezTo>
                  <a:pt x="73823" y="169216"/>
                  <a:pt x="72500" y="171920"/>
                  <a:pt x="69854" y="173273"/>
                </a:cubicBezTo>
                <a:cubicBezTo>
                  <a:pt x="67208" y="174625"/>
                  <a:pt x="63240" y="173273"/>
                  <a:pt x="63240" y="170568"/>
                </a:cubicBezTo>
                <a:cubicBezTo>
                  <a:pt x="60594" y="166511"/>
                  <a:pt x="59271" y="162454"/>
                  <a:pt x="59271" y="157045"/>
                </a:cubicBezTo>
                <a:cubicBezTo>
                  <a:pt x="57948" y="152988"/>
                  <a:pt x="57948" y="147578"/>
                  <a:pt x="57948" y="143521"/>
                </a:cubicBezTo>
                <a:cubicBezTo>
                  <a:pt x="57948" y="140817"/>
                  <a:pt x="59271" y="138112"/>
                  <a:pt x="61917" y="138112"/>
                </a:cubicBezTo>
                <a:close/>
                <a:moveTo>
                  <a:pt x="161737" y="137338"/>
                </a:moveTo>
                <a:lnTo>
                  <a:pt x="162967" y="140936"/>
                </a:lnTo>
                <a:cubicBezTo>
                  <a:pt x="152221" y="157974"/>
                  <a:pt x="146848" y="171081"/>
                  <a:pt x="144161" y="185497"/>
                </a:cubicBezTo>
                <a:cubicBezTo>
                  <a:pt x="141474" y="201225"/>
                  <a:pt x="140131" y="216952"/>
                  <a:pt x="140131" y="239233"/>
                </a:cubicBezTo>
                <a:cubicBezTo>
                  <a:pt x="140131" y="241854"/>
                  <a:pt x="137445" y="244475"/>
                  <a:pt x="134758" y="244475"/>
                </a:cubicBezTo>
                <a:cubicBezTo>
                  <a:pt x="132072" y="244475"/>
                  <a:pt x="129385" y="241854"/>
                  <a:pt x="129385" y="239233"/>
                </a:cubicBezTo>
                <a:cubicBezTo>
                  <a:pt x="129385" y="216952"/>
                  <a:pt x="130728" y="199914"/>
                  <a:pt x="133415" y="184187"/>
                </a:cubicBezTo>
                <a:cubicBezTo>
                  <a:pt x="135430" y="176323"/>
                  <a:pt x="137780" y="168459"/>
                  <a:pt x="140971" y="160432"/>
                </a:cubicBezTo>
                <a:lnTo>
                  <a:pt x="147499" y="147608"/>
                </a:lnTo>
                <a:lnTo>
                  <a:pt x="151033" y="146143"/>
                </a:lnTo>
                <a:cubicBezTo>
                  <a:pt x="153631" y="144836"/>
                  <a:pt x="156229" y="143528"/>
                  <a:pt x="158826" y="142221"/>
                </a:cubicBezTo>
                <a:close/>
                <a:moveTo>
                  <a:pt x="89991" y="137150"/>
                </a:moveTo>
                <a:lnTo>
                  <a:pt x="92007" y="142221"/>
                </a:lnTo>
                <a:cubicBezTo>
                  <a:pt x="94604" y="143528"/>
                  <a:pt x="97202" y="144836"/>
                  <a:pt x="99800" y="146143"/>
                </a:cubicBezTo>
                <a:lnTo>
                  <a:pt x="102514" y="147268"/>
                </a:lnTo>
                <a:lnTo>
                  <a:pt x="116050" y="184187"/>
                </a:lnTo>
                <a:cubicBezTo>
                  <a:pt x="118590" y="199914"/>
                  <a:pt x="119860" y="216952"/>
                  <a:pt x="119860" y="239233"/>
                </a:cubicBezTo>
                <a:cubicBezTo>
                  <a:pt x="119860" y="241854"/>
                  <a:pt x="117320" y="244475"/>
                  <a:pt x="114780" y="244475"/>
                </a:cubicBezTo>
                <a:cubicBezTo>
                  <a:pt x="112240" y="244475"/>
                  <a:pt x="109700" y="241854"/>
                  <a:pt x="109700" y="239233"/>
                </a:cubicBezTo>
                <a:cubicBezTo>
                  <a:pt x="109700" y="216952"/>
                  <a:pt x="109700" y="201225"/>
                  <a:pt x="105890" y="185497"/>
                </a:cubicBezTo>
                <a:cubicBezTo>
                  <a:pt x="103350" y="171081"/>
                  <a:pt x="98270" y="157974"/>
                  <a:pt x="89380" y="140936"/>
                </a:cubicBezTo>
                <a:close/>
                <a:moveTo>
                  <a:pt x="90285" y="135331"/>
                </a:moveTo>
                <a:lnTo>
                  <a:pt x="89991" y="137150"/>
                </a:lnTo>
                <a:lnTo>
                  <a:pt x="89409" y="135684"/>
                </a:lnTo>
                <a:close/>
                <a:moveTo>
                  <a:pt x="160925" y="134960"/>
                </a:moveTo>
                <a:lnTo>
                  <a:pt x="162723" y="135684"/>
                </a:lnTo>
                <a:lnTo>
                  <a:pt x="161737" y="137338"/>
                </a:lnTo>
                <a:close/>
                <a:moveTo>
                  <a:pt x="128952" y="134377"/>
                </a:moveTo>
                <a:lnTo>
                  <a:pt x="129674" y="134377"/>
                </a:lnTo>
                <a:lnTo>
                  <a:pt x="129589" y="134890"/>
                </a:lnTo>
                <a:close/>
                <a:moveTo>
                  <a:pt x="160280" y="133073"/>
                </a:moveTo>
                <a:lnTo>
                  <a:pt x="160925" y="134960"/>
                </a:lnTo>
                <a:lnTo>
                  <a:pt x="158227" y="133874"/>
                </a:lnTo>
                <a:close/>
                <a:moveTo>
                  <a:pt x="90650" y="133073"/>
                </a:moveTo>
                <a:lnTo>
                  <a:pt x="93479" y="134046"/>
                </a:lnTo>
                <a:lnTo>
                  <a:pt x="90285" y="135331"/>
                </a:lnTo>
                <a:close/>
                <a:moveTo>
                  <a:pt x="156229" y="133069"/>
                </a:moveTo>
                <a:lnTo>
                  <a:pt x="158227" y="133874"/>
                </a:lnTo>
                <a:lnTo>
                  <a:pt x="153564" y="135694"/>
                </a:lnTo>
                <a:lnTo>
                  <a:pt x="147499" y="147608"/>
                </a:lnTo>
                <a:lnTo>
                  <a:pt x="139993" y="150719"/>
                </a:lnTo>
                <a:cubicBezTo>
                  <a:pt x="136421" y="151372"/>
                  <a:pt x="132849" y="150719"/>
                  <a:pt x="128952" y="147450"/>
                </a:cubicBezTo>
                <a:lnTo>
                  <a:pt x="125417" y="144603"/>
                </a:lnTo>
                <a:lnTo>
                  <a:pt x="128375" y="142221"/>
                </a:lnTo>
                <a:lnTo>
                  <a:pt x="129589" y="134890"/>
                </a:lnTo>
                <a:lnTo>
                  <a:pt x="134635" y="138952"/>
                </a:lnTo>
                <a:cubicBezTo>
                  <a:pt x="135447" y="139606"/>
                  <a:pt x="135447" y="139606"/>
                  <a:pt x="135447" y="139606"/>
                </a:cubicBezTo>
                <a:cubicBezTo>
                  <a:pt x="138044" y="140914"/>
                  <a:pt x="141941" y="139606"/>
                  <a:pt x="145838" y="136992"/>
                </a:cubicBezTo>
                <a:cubicBezTo>
                  <a:pt x="147136" y="136992"/>
                  <a:pt x="147136" y="136992"/>
                  <a:pt x="147136" y="136992"/>
                </a:cubicBezTo>
                <a:cubicBezTo>
                  <a:pt x="149734" y="135684"/>
                  <a:pt x="152332" y="134377"/>
                  <a:pt x="156229" y="133069"/>
                </a:cubicBezTo>
                <a:close/>
                <a:moveTo>
                  <a:pt x="95903" y="133069"/>
                </a:moveTo>
                <a:cubicBezTo>
                  <a:pt x="98501" y="134377"/>
                  <a:pt x="102398" y="135684"/>
                  <a:pt x="104995" y="136992"/>
                </a:cubicBezTo>
                <a:cubicBezTo>
                  <a:pt x="108892" y="139606"/>
                  <a:pt x="112789" y="140914"/>
                  <a:pt x="115386" y="139606"/>
                </a:cubicBezTo>
                <a:cubicBezTo>
                  <a:pt x="121881" y="134377"/>
                  <a:pt x="121881" y="134377"/>
                  <a:pt x="121881" y="134377"/>
                </a:cubicBezTo>
                <a:lnTo>
                  <a:pt x="122458" y="134377"/>
                </a:lnTo>
                <a:cubicBezTo>
                  <a:pt x="119860" y="136992"/>
                  <a:pt x="121159" y="139606"/>
                  <a:pt x="122458" y="142221"/>
                </a:cubicBezTo>
                <a:cubicBezTo>
                  <a:pt x="122458" y="142221"/>
                  <a:pt x="122458" y="142221"/>
                  <a:pt x="123270" y="142875"/>
                </a:cubicBezTo>
                <a:lnTo>
                  <a:pt x="125417" y="144603"/>
                </a:lnTo>
                <a:lnTo>
                  <a:pt x="122693" y="146797"/>
                </a:lnTo>
                <a:cubicBezTo>
                  <a:pt x="121881" y="147450"/>
                  <a:pt x="121881" y="147450"/>
                  <a:pt x="121881" y="147450"/>
                </a:cubicBezTo>
                <a:cubicBezTo>
                  <a:pt x="117984" y="150719"/>
                  <a:pt x="114412" y="151372"/>
                  <a:pt x="110840" y="150719"/>
                </a:cubicBezTo>
                <a:lnTo>
                  <a:pt x="102514" y="147268"/>
                </a:lnTo>
                <a:lnTo>
                  <a:pt x="98270" y="135694"/>
                </a:lnTo>
                <a:lnTo>
                  <a:pt x="93479" y="134046"/>
                </a:lnTo>
                <a:close/>
                <a:moveTo>
                  <a:pt x="125701" y="74612"/>
                </a:moveTo>
                <a:cubicBezTo>
                  <a:pt x="128337" y="74612"/>
                  <a:pt x="130973" y="75949"/>
                  <a:pt x="130973" y="79959"/>
                </a:cubicBezTo>
                <a:cubicBezTo>
                  <a:pt x="130973" y="82633"/>
                  <a:pt x="128337" y="85307"/>
                  <a:pt x="125701" y="85307"/>
                </a:cubicBezTo>
                <a:cubicBezTo>
                  <a:pt x="121748" y="85307"/>
                  <a:pt x="117794" y="85307"/>
                  <a:pt x="113840" y="85307"/>
                </a:cubicBezTo>
                <a:cubicBezTo>
                  <a:pt x="109886" y="86644"/>
                  <a:pt x="105932" y="87981"/>
                  <a:pt x="101979" y="89317"/>
                </a:cubicBezTo>
                <a:cubicBezTo>
                  <a:pt x="99343" y="90654"/>
                  <a:pt x="95389" y="91991"/>
                  <a:pt x="92753" y="94665"/>
                </a:cubicBezTo>
                <a:cubicBezTo>
                  <a:pt x="90117" y="97338"/>
                  <a:pt x="86164" y="98675"/>
                  <a:pt x="83528" y="102686"/>
                </a:cubicBezTo>
                <a:cubicBezTo>
                  <a:pt x="80892" y="105359"/>
                  <a:pt x="79574" y="108033"/>
                  <a:pt x="76938" y="110707"/>
                </a:cubicBezTo>
                <a:cubicBezTo>
                  <a:pt x="74302" y="113381"/>
                  <a:pt x="72984" y="117391"/>
                  <a:pt x="71666" y="121402"/>
                </a:cubicBezTo>
                <a:cubicBezTo>
                  <a:pt x="70349" y="124075"/>
                  <a:pt x="67713" y="125412"/>
                  <a:pt x="65077" y="124075"/>
                </a:cubicBezTo>
                <a:cubicBezTo>
                  <a:pt x="62441" y="122738"/>
                  <a:pt x="61123" y="120065"/>
                  <a:pt x="62441" y="117391"/>
                </a:cubicBezTo>
                <a:cubicBezTo>
                  <a:pt x="63759" y="112044"/>
                  <a:pt x="66395" y="108033"/>
                  <a:pt x="67713" y="105359"/>
                </a:cubicBezTo>
                <a:cubicBezTo>
                  <a:pt x="70349" y="101349"/>
                  <a:pt x="72984" y="97338"/>
                  <a:pt x="76938" y="94665"/>
                </a:cubicBezTo>
                <a:cubicBezTo>
                  <a:pt x="79574" y="91991"/>
                  <a:pt x="83528" y="87981"/>
                  <a:pt x="87482" y="86644"/>
                </a:cubicBezTo>
                <a:cubicBezTo>
                  <a:pt x="90117" y="83970"/>
                  <a:pt x="94071" y="81296"/>
                  <a:pt x="98025" y="79959"/>
                </a:cubicBezTo>
                <a:cubicBezTo>
                  <a:pt x="103297" y="77286"/>
                  <a:pt x="107250" y="75949"/>
                  <a:pt x="111204" y="75949"/>
                </a:cubicBezTo>
                <a:cubicBezTo>
                  <a:pt x="116476" y="74612"/>
                  <a:pt x="120430" y="74612"/>
                  <a:pt x="125701" y="74612"/>
                </a:cubicBezTo>
                <a:close/>
                <a:moveTo>
                  <a:pt x="243397" y="69651"/>
                </a:moveTo>
                <a:cubicBezTo>
                  <a:pt x="246139" y="68262"/>
                  <a:pt x="248881" y="69651"/>
                  <a:pt x="250252" y="71040"/>
                </a:cubicBezTo>
                <a:cubicBezTo>
                  <a:pt x="251623" y="73818"/>
                  <a:pt x="250252" y="77986"/>
                  <a:pt x="248881" y="79375"/>
                </a:cubicBezTo>
                <a:lnTo>
                  <a:pt x="229686" y="89098"/>
                </a:lnTo>
                <a:cubicBezTo>
                  <a:pt x="226944" y="90487"/>
                  <a:pt x="224202" y="90487"/>
                  <a:pt x="222831" y="87709"/>
                </a:cubicBezTo>
                <a:cubicBezTo>
                  <a:pt x="221460" y="84931"/>
                  <a:pt x="222831" y="82153"/>
                  <a:pt x="224202" y="80764"/>
                </a:cubicBezTo>
                <a:cubicBezTo>
                  <a:pt x="243397" y="69651"/>
                  <a:pt x="243397" y="69651"/>
                  <a:pt x="243397" y="69651"/>
                </a:cubicBezTo>
                <a:close/>
                <a:moveTo>
                  <a:pt x="8302" y="69651"/>
                </a:moveTo>
                <a:lnTo>
                  <a:pt x="25187" y="80764"/>
                </a:lnTo>
                <a:cubicBezTo>
                  <a:pt x="27785" y="82153"/>
                  <a:pt x="27785" y="84931"/>
                  <a:pt x="26486" y="87709"/>
                </a:cubicBezTo>
                <a:cubicBezTo>
                  <a:pt x="25187" y="90487"/>
                  <a:pt x="22590" y="90487"/>
                  <a:pt x="19992" y="89098"/>
                </a:cubicBezTo>
                <a:cubicBezTo>
                  <a:pt x="3107" y="79375"/>
                  <a:pt x="3107" y="79375"/>
                  <a:pt x="3107" y="79375"/>
                </a:cubicBezTo>
                <a:cubicBezTo>
                  <a:pt x="509" y="77986"/>
                  <a:pt x="-790" y="73818"/>
                  <a:pt x="509" y="71040"/>
                </a:cubicBezTo>
                <a:cubicBezTo>
                  <a:pt x="3107" y="69651"/>
                  <a:pt x="5704" y="68262"/>
                  <a:pt x="8302" y="69651"/>
                </a:cubicBezTo>
                <a:close/>
                <a:moveTo>
                  <a:pt x="125417" y="63500"/>
                </a:moveTo>
                <a:cubicBezTo>
                  <a:pt x="113549" y="63500"/>
                  <a:pt x="102999" y="66139"/>
                  <a:pt x="93769" y="70097"/>
                </a:cubicBezTo>
                <a:cubicBezTo>
                  <a:pt x="83220" y="74055"/>
                  <a:pt x="75308" y="80652"/>
                  <a:pt x="67396" y="88568"/>
                </a:cubicBezTo>
                <a:cubicBezTo>
                  <a:pt x="59484" y="95164"/>
                  <a:pt x="54209" y="104400"/>
                  <a:pt x="48935" y="114955"/>
                </a:cubicBezTo>
                <a:cubicBezTo>
                  <a:pt x="44979" y="124190"/>
                  <a:pt x="43660" y="134745"/>
                  <a:pt x="43660" y="146619"/>
                </a:cubicBezTo>
                <a:cubicBezTo>
                  <a:pt x="43660" y="154535"/>
                  <a:pt x="44979" y="163770"/>
                  <a:pt x="47616" y="171686"/>
                </a:cubicBezTo>
                <a:cubicBezTo>
                  <a:pt x="50253" y="179602"/>
                  <a:pt x="54209" y="187519"/>
                  <a:pt x="59484" y="194115"/>
                </a:cubicBezTo>
                <a:cubicBezTo>
                  <a:pt x="68714" y="207309"/>
                  <a:pt x="75308" y="215225"/>
                  <a:pt x="81901" y="221821"/>
                </a:cubicBezTo>
                <a:cubicBezTo>
                  <a:pt x="93769" y="235015"/>
                  <a:pt x="99043" y="241612"/>
                  <a:pt x="100362" y="258763"/>
                </a:cubicBezTo>
                <a:cubicBezTo>
                  <a:pt x="150471" y="258763"/>
                  <a:pt x="150471" y="258763"/>
                  <a:pt x="150471" y="258763"/>
                </a:cubicBezTo>
                <a:cubicBezTo>
                  <a:pt x="151790" y="240292"/>
                  <a:pt x="157064" y="235015"/>
                  <a:pt x="168932" y="221821"/>
                </a:cubicBezTo>
                <a:cubicBezTo>
                  <a:pt x="174207" y="215225"/>
                  <a:pt x="182119" y="207309"/>
                  <a:pt x="191349" y="194115"/>
                </a:cubicBezTo>
                <a:cubicBezTo>
                  <a:pt x="196624" y="187519"/>
                  <a:pt x="200580" y="179602"/>
                  <a:pt x="203217" y="171686"/>
                </a:cubicBezTo>
                <a:cubicBezTo>
                  <a:pt x="205854" y="163770"/>
                  <a:pt x="207173" y="154535"/>
                  <a:pt x="207173" y="146619"/>
                </a:cubicBezTo>
                <a:cubicBezTo>
                  <a:pt x="207173" y="122871"/>
                  <a:pt x="197942" y="103080"/>
                  <a:pt x="183437" y="88568"/>
                </a:cubicBezTo>
                <a:cubicBezTo>
                  <a:pt x="175525" y="80652"/>
                  <a:pt x="166295" y="74055"/>
                  <a:pt x="155746" y="70097"/>
                </a:cubicBezTo>
                <a:cubicBezTo>
                  <a:pt x="146515" y="66139"/>
                  <a:pt x="135966" y="63500"/>
                  <a:pt x="125417" y="63500"/>
                </a:cubicBezTo>
                <a:close/>
                <a:moveTo>
                  <a:pt x="126210" y="53975"/>
                </a:moveTo>
                <a:cubicBezTo>
                  <a:pt x="138048" y="53975"/>
                  <a:pt x="149886" y="56601"/>
                  <a:pt x="160409" y="60540"/>
                </a:cubicBezTo>
                <a:cubicBezTo>
                  <a:pt x="172248" y="64480"/>
                  <a:pt x="182770" y="72359"/>
                  <a:pt x="190663" y="80237"/>
                </a:cubicBezTo>
                <a:cubicBezTo>
                  <a:pt x="207762" y="97308"/>
                  <a:pt x="218285" y="119631"/>
                  <a:pt x="218285" y="145893"/>
                </a:cubicBezTo>
                <a:cubicBezTo>
                  <a:pt x="218285" y="155085"/>
                  <a:pt x="215654" y="164277"/>
                  <a:pt x="213024" y="173469"/>
                </a:cubicBezTo>
                <a:cubicBezTo>
                  <a:pt x="210393" y="182661"/>
                  <a:pt x="206447" y="191852"/>
                  <a:pt x="199870" y="199731"/>
                </a:cubicBezTo>
                <a:cubicBezTo>
                  <a:pt x="190663" y="212862"/>
                  <a:pt x="182770" y="220741"/>
                  <a:pt x="177509" y="227307"/>
                </a:cubicBezTo>
                <a:cubicBezTo>
                  <a:pt x="165671" y="239125"/>
                  <a:pt x="161725" y="244377"/>
                  <a:pt x="161725" y="261448"/>
                </a:cubicBezTo>
                <a:cubicBezTo>
                  <a:pt x="161725" y="265387"/>
                  <a:pt x="159094" y="266700"/>
                  <a:pt x="156463" y="266700"/>
                </a:cubicBezTo>
                <a:cubicBezTo>
                  <a:pt x="95957" y="266700"/>
                  <a:pt x="95957" y="266700"/>
                  <a:pt x="95957" y="266700"/>
                </a:cubicBezTo>
                <a:cubicBezTo>
                  <a:pt x="93326" y="266700"/>
                  <a:pt x="90695" y="265387"/>
                  <a:pt x="90695" y="261448"/>
                </a:cubicBezTo>
                <a:cubicBezTo>
                  <a:pt x="90695" y="244377"/>
                  <a:pt x="85434" y="239125"/>
                  <a:pt x="74911" y="227307"/>
                </a:cubicBezTo>
                <a:cubicBezTo>
                  <a:pt x="69650" y="220741"/>
                  <a:pt x="61758" y="212862"/>
                  <a:pt x="51235" y="199731"/>
                </a:cubicBezTo>
                <a:cubicBezTo>
                  <a:pt x="45973" y="191852"/>
                  <a:pt x="40712" y="182661"/>
                  <a:pt x="38081" y="173469"/>
                </a:cubicBezTo>
                <a:cubicBezTo>
                  <a:pt x="35450" y="164277"/>
                  <a:pt x="34135" y="155085"/>
                  <a:pt x="34135" y="145893"/>
                </a:cubicBezTo>
                <a:cubicBezTo>
                  <a:pt x="34135" y="132762"/>
                  <a:pt x="36766" y="120944"/>
                  <a:pt x="40712" y="110439"/>
                </a:cubicBezTo>
                <a:cubicBezTo>
                  <a:pt x="45973" y="98621"/>
                  <a:pt x="52550" y="88116"/>
                  <a:pt x="60442" y="80237"/>
                </a:cubicBezTo>
                <a:cubicBezTo>
                  <a:pt x="69650" y="72359"/>
                  <a:pt x="78857" y="65793"/>
                  <a:pt x="90695" y="60540"/>
                </a:cubicBezTo>
                <a:cubicBezTo>
                  <a:pt x="101218" y="56601"/>
                  <a:pt x="113056" y="53975"/>
                  <a:pt x="126210" y="53975"/>
                </a:cubicBezTo>
                <a:close/>
                <a:moveTo>
                  <a:pt x="196901" y="20349"/>
                </a:moveTo>
                <a:cubicBezTo>
                  <a:pt x="199516" y="21648"/>
                  <a:pt x="200823" y="24245"/>
                  <a:pt x="199516" y="26843"/>
                </a:cubicBezTo>
                <a:lnTo>
                  <a:pt x="189057" y="43728"/>
                </a:lnTo>
                <a:cubicBezTo>
                  <a:pt x="187749" y="46326"/>
                  <a:pt x="183827" y="47625"/>
                  <a:pt x="182520" y="46326"/>
                </a:cubicBezTo>
                <a:cubicBezTo>
                  <a:pt x="179905" y="45027"/>
                  <a:pt x="178598" y="41131"/>
                  <a:pt x="179905" y="38533"/>
                </a:cubicBezTo>
                <a:cubicBezTo>
                  <a:pt x="190364" y="21648"/>
                  <a:pt x="190364" y="21648"/>
                  <a:pt x="190364" y="21648"/>
                </a:cubicBezTo>
                <a:cubicBezTo>
                  <a:pt x="191672" y="19050"/>
                  <a:pt x="194286" y="19050"/>
                  <a:pt x="196901" y="20349"/>
                </a:cubicBezTo>
                <a:close/>
                <a:moveTo>
                  <a:pt x="52788" y="20349"/>
                </a:moveTo>
                <a:cubicBezTo>
                  <a:pt x="55566" y="19050"/>
                  <a:pt x="59733" y="19050"/>
                  <a:pt x="61123" y="21648"/>
                </a:cubicBezTo>
                <a:lnTo>
                  <a:pt x="70846" y="38533"/>
                </a:lnTo>
                <a:cubicBezTo>
                  <a:pt x="72235" y="41131"/>
                  <a:pt x="72235" y="45027"/>
                  <a:pt x="69457" y="46326"/>
                </a:cubicBezTo>
                <a:cubicBezTo>
                  <a:pt x="66679" y="47625"/>
                  <a:pt x="63901" y="46326"/>
                  <a:pt x="61123" y="43728"/>
                </a:cubicBezTo>
                <a:cubicBezTo>
                  <a:pt x="51399" y="26843"/>
                  <a:pt x="51399" y="26843"/>
                  <a:pt x="51399" y="26843"/>
                </a:cubicBezTo>
                <a:cubicBezTo>
                  <a:pt x="50010" y="24245"/>
                  <a:pt x="50010" y="21648"/>
                  <a:pt x="52788" y="20349"/>
                </a:cubicBezTo>
                <a:close/>
                <a:moveTo>
                  <a:pt x="125417" y="0"/>
                </a:moveTo>
                <a:cubicBezTo>
                  <a:pt x="128195" y="0"/>
                  <a:pt x="130973" y="2623"/>
                  <a:pt x="130973" y="5246"/>
                </a:cubicBezTo>
                <a:lnTo>
                  <a:pt x="130973" y="24917"/>
                </a:lnTo>
                <a:cubicBezTo>
                  <a:pt x="130973" y="27540"/>
                  <a:pt x="128195" y="30163"/>
                  <a:pt x="125417" y="30163"/>
                </a:cubicBezTo>
                <a:cubicBezTo>
                  <a:pt x="122638" y="30163"/>
                  <a:pt x="119860" y="27540"/>
                  <a:pt x="119860" y="24917"/>
                </a:cubicBezTo>
                <a:cubicBezTo>
                  <a:pt x="119860" y="5246"/>
                  <a:pt x="119860" y="5246"/>
                  <a:pt x="119860" y="5246"/>
                </a:cubicBezTo>
                <a:cubicBezTo>
                  <a:pt x="119860" y="2623"/>
                  <a:pt x="122638" y="0"/>
                  <a:pt x="125417" y="0"/>
                </a:cubicBezTo>
                <a:close/>
              </a:path>
            </a:pathLst>
          </a:custGeom>
          <a:solidFill>
            <a:srgbClr val="4ABAA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kumimoji="1"/>
          </a:p>
        </p:txBody>
      </p:sp>
      <p:sp>
        <p:nvSpPr>
          <p:cNvPr id="5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953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4630-F79F-4376-A603-A0F073D95A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D8D7-25BE-4953-BB23-B31BA79736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860"/>
            <a:ext cx="9144000" cy="5179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15616" y="271463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70410"/>
            <a:ext cx="78867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kumimoji="1"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kumimoji="1"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5035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7917" y="286941"/>
            <a:ext cx="669131" cy="646509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1" lang="zh-CN" altLang="en-US" sz="3600" dirty="0"/>
          </a:p>
        </p:txBody>
      </p:sp>
      <p:sp>
        <p:nvSpPr>
          <p:cNvPr id="1033" name="矩形 1"/>
          <p:cNvSpPr>
            <a:spLocks noChangeArrowheads="1"/>
          </p:cNvSpPr>
          <p:nvPr/>
        </p:nvSpPr>
        <p:spPr bwMode="auto">
          <a:xfrm>
            <a:off x="653654" y="272654"/>
            <a:ext cx="6691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lang="zh-CN" altLang="en-US" sz="27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zh-CN" altLang="en-US" sz="2400" b="1" kern="1200" dirty="0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F7F7F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571500" algn="l" rtl="0" eaLnBrk="1" fontAlgn="base" hangingPunct="1">
        <a:lnSpc>
          <a:spcPct val="90000"/>
        </a:lnSpc>
        <a:spcBef>
          <a:spcPts val="1005"/>
        </a:spcBef>
        <a:spcAft>
          <a:spcPct val="0"/>
        </a:spcAft>
        <a:buFont typeface="Arial" panose="020B0604020202020204" pitchFamily="34" charset="0"/>
        <a:buChar char="•"/>
        <a:defRPr lang="zh-CN" altLang="en-US" sz="2800" kern="1200" dirty="0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  <a:lvl2pPr marL="6858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404040"/>
          </a:solidFill>
          <a:latin typeface="+mn-ea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04040"/>
          </a:solidFill>
          <a:latin typeface="+mn-ea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49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404040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28090" y="2059305"/>
            <a:ext cx="6687820" cy="117475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单元三 资源管理框架Yarn集群搭建</a:t>
            </a:r>
            <a:endParaRPr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274955"/>
            <a:ext cx="8509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3.2.5 其它从节点上的配置</a:t>
            </a:r>
            <a:r>
              <a:rPr lang="zh-CN" altLang="en-US"/>
              <a:t>	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8135" y="1017905"/>
            <a:ext cx="8508365" cy="1722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依次执行以下命令，将主节点node1的hadoop-env.sh、mapred-site.xml、yarn-env.sh和yarn-site.xml这四个文件</a:t>
            </a:r>
            <a:r>
              <a:rPr lang="zh-CN" altLang="en-US" sz="1600" b="1">
                <a:solidFill>
                  <a:schemeClr val="accent1"/>
                </a:solidFill>
              </a:rPr>
              <a:t>复制</a:t>
            </a:r>
            <a:r>
              <a:rPr lang="zh-CN" altLang="en-US"/>
              <a:t>到其它两个从节点中。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[root@node1 hadoop]#  scp </a:t>
            </a:r>
            <a:r>
              <a:rPr lang="zh-CN" altLang="en-US" b="1">
                <a:solidFill>
                  <a:srgbClr val="FF0000"/>
                </a:solidFill>
              </a:rPr>
              <a:t>hadoop-env.sh mapred-site.xml yarn-env.sh</a:t>
            </a:r>
            <a:r>
              <a:rPr lang="zh-CN" altLang="en-US" b="1"/>
              <a:t> </a:t>
            </a:r>
            <a:endParaRPr lang="zh-CN" altLang="en-US" b="1"/>
          </a:p>
          <a:p>
            <a:pPr fontAlgn="auto">
              <a:spcBef>
                <a:spcPts val="600"/>
              </a:spcBef>
            </a:pPr>
            <a:r>
              <a:rPr lang="zh-CN" altLang="en-US" b="1"/>
              <a:t>                          </a:t>
            </a:r>
            <a:r>
              <a:rPr lang="zh-CN" altLang="en-US" b="1">
                <a:solidFill>
                  <a:srgbClr val="FF0000"/>
                </a:solidFill>
              </a:rPr>
              <a:t>yarn-site.xml</a:t>
            </a:r>
            <a:r>
              <a:rPr lang="zh-CN" altLang="en-US" b="1"/>
              <a:t> root@</a:t>
            </a:r>
            <a:r>
              <a:rPr lang="zh-CN" altLang="en-US" b="1">
                <a:solidFill>
                  <a:srgbClr val="FF0000"/>
                </a:solidFill>
              </a:rPr>
              <a:t>node2</a:t>
            </a:r>
            <a:r>
              <a:rPr lang="zh-CN" altLang="en-US" b="1"/>
              <a:t>:$PWD</a:t>
            </a:r>
            <a:endParaRPr lang="zh-CN" altLang="en-US" b="1"/>
          </a:p>
          <a:p>
            <a:pPr fontAlgn="auto">
              <a:spcBef>
                <a:spcPts val="600"/>
              </a:spcBef>
            </a:pPr>
            <a:r>
              <a:rPr lang="zh-CN" altLang="en-US" b="1"/>
              <a:t>[root@node1 hadoop]#  scp </a:t>
            </a:r>
            <a:r>
              <a:rPr lang="zh-CN" altLang="en-US" b="1">
                <a:solidFill>
                  <a:srgbClr val="FF0000"/>
                </a:solidFill>
              </a:rPr>
              <a:t>hadoop-env.sh mapred-site.xml yarn-env.sh</a:t>
            </a:r>
            <a:r>
              <a:rPr lang="zh-CN" altLang="en-US" b="1"/>
              <a:t> </a:t>
            </a:r>
            <a:endParaRPr lang="zh-CN" altLang="en-US" b="1"/>
          </a:p>
          <a:p>
            <a:pPr fontAlgn="auto">
              <a:spcBef>
                <a:spcPts val="600"/>
              </a:spcBef>
            </a:pPr>
            <a:r>
              <a:rPr lang="zh-CN" altLang="en-US" b="1"/>
              <a:t>                          </a:t>
            </a:r>
            <a:r>
              <a:rPr lang="zh-CN" altLang="en-US" b="1">
                <a:solidFill>
                  <a:srgbClr val="FF0000"/>
                </a:solidFill>
              </a:rPr>
              <a:t>yarn-site.xml</a:t>
            </a:r>
            <a:r>
              <a:rPr lang="zh-CN" altLang="en-US" b="1"/>
              <a:t> root@</a:t>
            </a:r>
            <a:r>
              <a:rPr lang="zh-CN" altLang="en-US" b="1">
                <a:solidFill>
                  <a:srgbClr val="FF0000"/>
                </a:solidFill>
              </a:rPr>
              <a:t>node3</a:t>
            </a:r>
            <a:r>
              <a:rPr lang="zh-CN" altLang="en-US" b="1"/>
              <a:t>:$PWD</a:t>
            </a:r>
            <a:endParaRPr lang="zh-CN" altLang="en-US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114935"/>
            <a:ext cx="8509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3.3 启动集群</a:t>
            </a:r>
            <a:r>
              <a:rPr lang="zh-CN" altLang="en-US"/>
              <a:t>	</a:t>
            </a:r>
            <a:r>
              <a:rPr lang="zh-CN" altLang="en-US" sz="1800"/>
              <a:t>	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318135" y="575310"/>
            <a:ext cx="8508365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所有节点</a:t>
            </a:r>
            <a:r>
              <a:rPr lang="zh-CN" altLang="en-US"/>
              <a:t>上，启动zookeeper。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1600" b="1"/>
              <a:t>zkServer.sh start</a:t>
            </a:r>
            <a:endParaRPr lang="zh-CN" altLang="en-US" sz="16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600" b="1">
                <a:solidFill>
                  <a:schemeClr val="accent1"/>
                </a:solidFill>
              </a:rPr>
              <a:t>主节点node1</a:t>
            </a:r>
            <a:r>
              <a:rPr lang="zh-CN" altLang="en-US"/>
              <a:t>上，执行以下命令，启动YARN。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1600" b="1"/>
              <a:t>[root@node1 hadoop]#  start-yarn.sh</a:t>
            </a:r>
            <a:endParaRPr lang="zh-CN" altLang="en-US" sz="16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在浏览器中分别输入“http://node1:</a:t>
            </a:r>
            <a:r>
              <a:rPr lang="zh-CN" altLang="en-US" sz="1600" b="1">
                <a:solidFill>
                  <a:schemeClr val="accent1"/>
                </a:solidFill>
              </a:rPr>
              <a:t>8088</a:t>
            </a:r>
            <a:r>
              <a:rPr lang="zh-CN" altLang="en-US"/>
              <a:t>”和“http://node2:</a:t>
            </a:r>
            <a:r>
              <a:rPr lang="zh-CN" altLang="en-US" sz="1600" b="1">
                <a:solidFill>
                  <a:schemeClr val="accent1"/>
                </a:solidFill>
              </a:rPr>
              <a:t>8088</a:t>
            </a:r>
            <a:r>
              <a:rPr lang="zh-CN" altLang="en-US"/>
              <a:t>”，打开两个节点的YARN Web页面 ，单击页面左边的“About”，会看到node1节点的YARN当前状态，目前是</a:t>
            </a:r>
            <a:r>
              <a:rPr lang="zh-CN" altLang="en-US" sz="1600" b="1">
                <a:solidFill>
                  <a:schemeClr val="accent1"/>
                </a:solidFill>
              </a:rPr>
              <a:t>active</a:t>
            </a:r>
            <a:r>
              <a:rPr lang="zh-CN" altLang="en-US"/>
              <a:t>，node2节点目前是</a:t>
            </a:r>
            <a:r>
              <a:rPr lang="zh-CN" altLang="en-US" sz="1600" b="1">
                <a:solidFill>
                  <a:schemeClr val="accent1"/>
                </a:solidFill>
              </a:rPr>
              <a:t>standby</a:t>
            </a:r>
            <a:r>
              <a:rPr lang="zh-CN" altLang="en-US"/>
              <a:t>状态。</a:t>
            </a:r>
            <a:endParaRPr lang="zh-CN" altLang="en-US"/>
          </a:p>
        </p:txBody>
      </p:sp>
      <p:pic>
        <p:nvPicPr>
          <p:cNvPr id="143" name="图片 143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305" y="2630170"/>
            <a:ext cx="4464050" cy="2126615"/>
          </a:xfrm>
          <a:prstGeom prst="rect">
            <a:avLst/>
          </a:prstGeom>
        </p:spPr>
      </p:pic>
      <p:pic>
        <p:nvPicPr>
          <p:cNvPr id="144" name="图片 144" descr="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345" y="2955290"/>
            <a:ext cx="4584700" cy="2159000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5281930" y="114935"/>
            <a:ext cx="3544570" cy="115506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ym typeface="+mn-ea"/>
              </a:rPr>
              <a:t>关闭集群用以下命令</a:t>
            </a:r>
            <a:endParaRPr lang="zh-CN" altLang="en-US" b="1">
              <a:sym typeface="+mn-ea"/>
            </a:endParaRPr>
          </a:p>
          <a:p>
            <a:pPr marL="571500" indent="-285750" algn="l" fontAlgn="auto"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stop-yarn.sh    </a:t>
            </a:r>
            <a:endParaRPr lang="zh-CN" altLang="en-US" b="1"/>
          </a:p>
          <a:p>
            <a:pPr marL="571500" indent="-285750" algn="l" fontAlgn="auto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>
                <a:sym typeface="+mn-ea"/>
              </a:rPr>
              <a:t>zkServer.sh stop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4805" y="370840"/>
            <a:ext cx="5904230" cy="4184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800" b="1">
                <a:solidFill>
                  <a:schemeClr val="accent1"/>
                </a:solidFill>
              </a:rPr>
              <a:t>nodel</a:t>
            </a:r>
            <a:r>
              <a:rPr lang="zh-CN" altLang="en-US"/>
              <a:t>节点查进程运行情况，会有以下进程正在运行。</a:t>
            </a:r>
            <a:endParaRPr lang="zh-CN" altLang="en-US"/>
          </a:p>
          <a:p>
            <a:r>
              <a:rPr lang="zh-CN" altLang="en-US"/>
              <a:t>[root@node1 hadoop]# jps</a:t>
            </a:r>
            <a:endParaRPr lang="zh-CN" altLang="en-US"/>
          </a:p>
          <a:p>
            <a:r>
              <a:rPr lang="zh-CN" altLang="en-US"/>
              <a:t>3944 </a:t>
            </a:r>
            <a:r>
              <a:rPr lang="zh-CN" altLang="en-US" sz="1800" b="1">
                <a:solidFill>
                  <a:schemeClr val="accent1"/>
                </a:solidFill>
              </a:rPr>
              <a:t>NodeManager</a:t>
            </a:r>
            <a:endParaRPr lang="zh-CN" altLang="en-US"/>
          </a:p>
          <a:p>
            <a:r>
              <a:rPr lang="zh-CN" altLang="en-US"/>
              <a:t>3817 </a:t>
            </a:r>
            <a:r>
              <a:rPr lang="zh-CN" altLang="en-US" sz="1800" b="1">
                <a:solidFill>
                  <a:schemeClr val="accent1"/>
                </a:solidFill>
              </a:rPr>
              <a:t>ResourceManager</a:t>
            </a:r>
            <a:endParaRPr lang="zh-CN" altLang="en-US"/>
          </a:p>
          <a:p>
            <a:r>
              <a:rPr lang="zh-CN" altLang="en-US"/>
              <a:t>1610 QuorumPeerMain</a:t>
            </a:r>
            <a:endParaRPr lang="zh-CN" altLang="en-US"/>
          </a:p>
          <a:p>
            <a:r>
              <a:rPr lang="zh-CN" altLang="en-US"/>
              <a:t>4127 Jps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</a:t>
            </a:r>
            <a:r>
              <a:rPr lang="zh-CN" altLang="en-US" sz="1800" b="1">
                <a:solidFill>
                  <a:schemeClr val="accent1"/>
                </a:solidFill>
              </a:rPr>
              <a:t>node2</a:t>
            </a:r>
            <a:r>
              <a:rPr lang="zh-CN" altLang="en-US"/>
              <a:t>节点查进程运行情况，会有以下进程正在运行。</a:t>
            </a:r>
            <a:endParaRPr lang="zh-CN" altLang="en-US"/>
          </a:p>
          <a:p>
            <a:r>
              <a:rPr lang="zh-CN" altLang="en-US"/>
              <a:t>[root@node2 hadoop]# jps</a:t>
            </a:r>
            <a:endParaRPr lang="zh-CN" altLang="en-US"/>
          </a:p>
          <a:p>
            <a:r>
              <a:rPr lang="zh-CN" altLang="en-US"/>
              <a:t>1987 </a:t>
            </a:r>
            <a:r>
              <a:rPr lang="zh-CN" altLang="en-US" sz="1800" b="1">
                <a:solidFill>
                  <a:schemeClr val="accent1"/>
                </a:solidFill>
              </a:rPr>
              <a:t>ResourceManager</a:t>
            </a:r>
            <a:endParaRPr lang="zh-CN" altLang="en-US"/>
          </a:p>
          <a:p>
            <a:r>
              <a:rPr lang="zh-CN" altLang="en-US"/>
              <a:t>2374 Jps</a:t>
            </a:r>
            <a:endParaRPr lang="zh-CN" altLang="en-US"/>
          </a:p>
          <a:p>
            <a:r>
              <a:rPr lang="zh-CN" altLang="en-US"/>
              <a:t>1208 QuorumPeerMain</a:t>
            </a:r>
            <a:endParaRPr lang="zh-CN" altLang="en-US"/>
          </a:p>
          <a:p>
            <a:r>
              <a:rPr lang="zh-CN" altLang="en-US"/>
              <a:t>2057 </a:t>
            </a:r>
            <a:r>
              <a:rPr lang="zh-CN" altLang="en-US" sz="1800" b="1">
                <a:solidFill>
                  <a:schemeClr val="accent1"/>
                </a:solidFill>
              </a:rPr>
              <a:t>NodeManager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ym typeface="+mn-ea"/>
              </a:rPr>
              <a:t>在</a:t>
            </a:r>
            <a:r>
              <a:rPr lang="zh-CN" altLang="en-US" sz="1800" b="1">
                <a:solidFill>
                  <a:schemeClr val="accent1"/>
                </a:solidFill>
                <a:sym typeface="+mn-ea"/>
              </a:rPr>
              <a:t>node3</a:t>
            </a:r>
            <a:r>
              <a:rPr lang="zh-CN" altLang="en-US">
                <a:sym typeface="+mn-ea"/>
              </a:rPr>
              <a:t>节点查进程运行情况，会有以下进程正在运行。</a:t>
            </a:r>
            <a:endParaRPr lang="zh-CN" altLang="en-US"/>
          </a:p>
          <a:p>
            <a:r>
              <a:rPr lang="zh-CN" altLang="en-US">
                <a:sym typeface="+mn-ea"/>
              </a:rPr>
              <a:t>[root@node3 ~]# jps</a:t>
            </a:r>
            <a:endParaRPr lang="zh-CN" altLang="en-US"/>
          </a:p>
          <a:p>
            <a:r>
              <a:rPr lang="zh-CN" altLang="en-US">
                <a:sym typeface="+mn-ea"/>
              </a:rPr>
              <a:t>1204 QuorumPeerMain</a:t>
            </a:r>
            <a:endParaRPr lang="zh-CN" altLang="en-US"/>
          </a:p>
          <a:p>
            <a:r>
              <a:rPr lang="zh-CN" altLang="en-US">
                <a:sym typeface="+mn-ea"/>
              </a:rPr>
              <a:t>1657 </a:t>
            </a:r>
            <a:r>
              <a:rPr lang="zh-CN" altLang="en-US" sz="1800" b="1">
                <a:solidFill>
                  <a:schemeClr val="accent1"/>
                </a:solidFill>
                <a:sym typeface="+mn-ea"/>
              </a:rPr>
              <a:t>NodeManager</a:t>
            </a:r>
            <a:endParaRPr lang="zh-CN" altLang="en-US"/>
          </a:p>
          <a:p>
            <a:r>
              <a:rPr lang="zh-CN" altLang="en-US">
                <a:sym typeface="+mn-ea"/>
              </a:rPr>
              <a:t>1770 Jps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5574030" y="729615"/>
            <a:ext cx="2685415" cy="130238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两个</a:t>
            </a:r>
            <a:r>
              <a:rPr lang="en-US" altLang="zh-CN"/>
              <a:t>ResourceManager</a:t>
            </a:r>
            <a:r>
              <a:rPr lang="zh-CN" altLang="en-US"/>
              <a:t>，三个</a:t>
            </a:r>
            <a:r>
              <a:rPr lang="en-US" altLang="zh-CN"/>
              <a:t>NodeManager</a:t>
            </a:r>
            <a:r>
              <a:rPr lang="zh-CN" altLang="en-US"/>
              <a:t>进程，满足了</a:t>
            </a:r>
            <a:r>
              <a:rPr lang="en-US" altLang="zh-CN"/>
              <a:t>Yarn</a:t>
            </a:r>
            <a:r>
              <a:rPr lang="zh-CN" altLang="en-US"/>
              <a:t>集群的</a:t>
            </a:r>
            <a:r>
              <a:rPr lang="en-US" altLang="zh-CN"/>
              <a:t>HA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298450"/>
            <a:ext cx="8509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zh-CN" altLang="en-US" sz="2000"/>
              <a:t>3.4 启动历史查看服务器	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317500" y="1438910"/>
            <a:ext cx="85077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在所有节点上按顺序执行以下两个命令，可以开启job的</a:t>
            </a:r>
            <a:r>
              <a:rPr lang="zh-CN" altLang="en-US" sz="1600" b="1">
                <a:solidFill>
                  <a:schemeClr val="accent1"/>
                </a:solidFill>
              </a:rPr>
              <a:t>历史查看服务</a:t>
            </a:r>
            <a:r>
              <a:rPr lang="zh-CN" altLang="en-US"/>
              <a:t>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b="1"/>
              <a:t>mapred --daemon start </a:t>
            </a:r>
            <a:r>
              <a:rPr lang="zh-CN" altLang="en-US" sz="1600" b="1">
                <a:solidFill>
                  <a:srgbClr val="FF0000"/>
                </a:solidFill>
              </a:rPr>
              <a:t>historyserver</a:t>
            </a:r>
            <a:endParaRPr lang="zh-CN" altLang="en-US" b="1"/>
          </a:p>
          <a:p>
            <a:pPr fontAlgn="auto">
              <a:spcBef>
                <a:spcPts val="0"/>
              </a:spcBef>
              <a:spcAft>
                <a:spcPts val="600"/>
              </a:spcAft>
            </a:pPr>
            <a:r>
              <a:rPr lang="zh-CN" altLang="en-US" b="1"/>
              <a:t>yarn --daemon start </a:t>
            </a:r>
            <a:r>
              <a:rPr lang="zh-CN" altLang="en-US" sz="1600" b="1">
                <a:solidFill>
                  <a:srgbClr val="FF0000"/>
                </a:solidFill>
              </a:rPr>
              <a:t>timelineserver</a:t>
            </a:r>
            <a:endParaRPr lang="zh-CN" altLang="en-US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开启后，用“jps”查看进程，如果返回的进程信息中出现以下这两个进程名，表示服务启动成功。</a:t>
            </a:r>
            <a:endParaRPr lang="zh-CN" altLang="en-US"/>
          </a:p>
        </p:txBody>
      </p:sp>
      <p:pic>
        <p:nvPicPr>
          <p:cNvPr id="145" name="图片 145" descr="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653" y="2872423"/>
            <a:ext cx="3305175" cy="2028825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3841115" y="106680"/>
            <a:ext cx="5210175" cy="107696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关闭历史查看服务器。</a:t>
            </a:r>
            <a:endParaRPr lang="zh-CN" altLang="en-US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/>
              <a:t>yarn --daemon stop timelineserver</a:t>
            </a:r>
            <a:endParaRPr lang="zh-CN" altLang="en-US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/>
              <a:t>mapred --daemon stop historyserver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332740"/>
            <a:ext cx="8486775" cy="100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380"/>
              </a:lnSpc>
            </a:pPr>
            <a:r>
              <a:rPr lang="en-US" altLang="zh-CN"/>
              <a:t>    </a:t>
            </a:r>
            <a:r>
              <a:rPr lang="zh-CN" altLang="en-US"/>
              <a:t>在YARN的WEB页面，可以打开“History”链接，查看在YARN集群中，各job的历史运行记录（注：只有提交了job任务，YARN的Web页面中才会有job的历史运行记录）。掌握job历史运行记录的查看，对调试基于MapReduce的开发项目（如：Hive、Pig等）非常有帮助。</a:t>
            </a:r>
            <a:endParaRPr lang="zh-CN" altLang="en-US"/>
          </a:p>
        </p:txBody>
      </p:sp>
      <p:pic>
        <p:nvPicPr>
          <p:cNvPr id="146" name="图片 146" descr="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228" y="1579880"/>
            <a:ext cx="6180455" cy="31851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20" y="271145"/>
            <a:ext cx="8544560" cy="701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2380"/>
              </a:lnSpc>
              <a:buClrTx/>
              <a:buSzTx/>
              <a:buFontTx/>
            </a:pPr>
            <a:r>
              <a:rPr lang="en-US" altLang="zh-CN"/>
              <a:t>    点开“History”链接，页面的端口号是“19888”，可以单击页面上的“logs”链接，查看Job的运行日志，一旦Job运行失败，从日志的信息中，可以帮助开发人员分析Job失败的具体原因。</a:t>
            </a:r>
            <a:endParaRPr lang="en-US" altLang="zh-CN"/>
          </a:p>
        </p:txBody>
      </p:sp>
      <p:pic>
        <p:nvPicPr>
          <p:cNvPr id="147" name="图片 147" descr="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773" y="983615"/>
            <a:ext cx="6180455" cy="31762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7495" y="219710"/>
            <a:ext cx="2605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</a:rPr>
              <a:t>总  结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880" y="826770"/>
            <a:ext cx="8578850" cy="1414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本单元主要讲解如何进行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YARN的HA搭建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。首先介绍了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YARN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的功能与作用，以及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YARN的组成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，然后讲解了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YARN的HA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安装与配置步骤，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YARN集群的启动/关闭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，以及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YARN 的Web管理页面操作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通过对本单元内容的学习，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</a:t>
            </a:r>
            <a:r>
              <a:rPr 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YARN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系统应该有充分的认识与了解，熟练掌握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YARN的HA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安装与配置、以及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Web管理页面操作</a:t>
            </a: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0378" y="1215390"/>
            <a:ext cx="8181975" cy="200596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掌握YARN的HA搭建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熟悉YARN集群的启动/关闭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熟悉YARN 的Web管理页面操作</a:t>
            </a:r>
            <a:endParaRPr sz="2100" dirty="0"/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ü"/>
            </a:pPr>
            <a:r>
              <a:rPr sz="2100" dirty="0"/>
              <a:t>了解YARN的组成</a:t>
            </a:r>
            <a:endParaRPr sz="2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286385"/>
            <a:ext cx="8509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3.1 什么是Yarn	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7500" y="685165"/>
            <a:ext cx="8509635" cy="1083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2580"/>
              </a:lnSpc>
            </a:pPr>
            <a:r>
              <a:rPr lang="en-US" altLang="zh-CN"/>
              <a:t>    </a:t>
            </a:r>
            <a:r>
              <a:rPr lang="zh-CN" altLang="en-US"/>
              <a:t>YARN是Hadoop框架自带的一个功能模块。为Hadoop框架</a:t>
            </a:r>
            <a:r>
              <a:rPr lang="zh-CN" altLang="en-US" sz="1600" b="1">
                <a:solidFill>
                  <a:schemeClr val="accent1"/>
                </a:solidFill>
              </a:rPr>
              <a:t>提供</a:t>
            </a:r>
            <a:r>
              <a:rPr lang="zh-CN" altLang="en-US" sz="1400"/>
              <a:t>计算任务</a:t>
            </a:r>
            <a:r>
              <a:rPr lang="zh-CN" altLang="en-US"/>
              <a:t>（被称为job，</a:t>
            </a:r>
            <a:r>
              <a:rPr lang="zh-CN" altLang="en-US" sz="1600" b="1">
                <a:solidFill>
                  <a:srgbClr val="FF0000"/>
                </a:solidFill>
              </a:rPr>
              <a:t>作业</a:t>
            </a:r>
            <a:r>
              <a:rPr lang="zh-CN" altLang="en-US"/>
              <a:t>）的</a:t>
            </a:r>
            <a:r>
              <a:rPr lang="zh-CN" altLang="en-US" sz="1600" b="1">
                <a:solidFill>
                  <a:schemeClr val="accent1"/>
                </a:solidFill>
              </a:rPr>
              <a:t>调度</a:t>
            </a:r>
            <a:r>
              <a:rPr lang="zh-CN" altLang="en-US"/>
              <a:t>，作业</a:t>
            </a:r>
            <a:r>
              <a:rPr lang="zh-CN" altLang="en-US" sz="1600" b="1">
                <a:solidFill>
                  <a:schemeClr val="accent1"/>
                </a:solidFill>
              </a:rPr>
              <a:t>状态管理</a:t>
            </a:r>
            <a:r>
              <a:rPr lang="zh-CN" altLang="en-US"/>
              <a:t>，以及集群</a:t>
            </a:r>
            <a:r>
              <a:rPr lang="zh-CN" altLang="en-US" sz="1600" b="1">
                <a:solidFill>
                  <a:schemeClr val="accent1"/>
                </a:solidFill>
              </a:rPr>
              <a:t>资源的协调</a:t>
            </a:r>
            <a:r>
              <a:rPr lang="zh-CN" altLang="en-US"/>
              <a:t>。主要由</a:t>
            </a:r>
            <a:r>
              <a:rPr lang="zh-CN" altLang="en-US" sz="1600" b="1">
                <a:solidFill>
                  <a:schemeClr val="accent1"/>
                </a:solidFill>
              </a:rPr>
              <a:t>ResourceManager</a:t>
            </a:r>
            <a:r>
              <a:rPr lang="zh-CN" altLang="en-US"/>
              <a:t>和</a:t>
            </a:r>
            <a:r>
              <a:rPr lang="zh-CN" altLang="en-US" sz="1600" b="1">
                <a:solidFill>
                  <a:schemeClr val="accent1"/>
                </a:solidFill>
              </a:rPr>
              <a:t>NodeManager</a:t>
            </a:r>
            <a:r>
              <a:rPr lang="zh-CN" altLang="en-US"/>
              <a:t>两部分构成，其系统架构与工作流程如下所示。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7500" y="1908810"/>
            <a:ext cx="3746500" cy="2607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ts val="218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ResourceManager</a:t>
            </a:r>
            <a:r>
              <a:rPr lang="zh-CN" altLang="en-US"/>
              <a:t>负责整个集群中的资源管理与协调，它有两个主要组件：</a:t>
            </a:r>
            <a:r>
              <a:rPr lang="zh-CN" altLang="en-US" sz="1600" b="1">
                <a:solidFill>
                  <a:schemeClr val="accent1"/>
                </a:solidFill>
              </a:rPr>
              <a:t>Scheduler </a:t>
            </a:r>
            <a:r>
              <a:rPr lang="zh-CN" altLang="en-US"/>
              <a:t>（调度程序）和 </a:t>
            </a:r>
            <a:r>
              <a:rPr lang="zh-CN" altLang="en-US" sz="1600" b="1">
                <a:solidFill>
                  <a:schemeClr val="accent1"/>
                </a:solidFill>
              </a:rPr>
              <a:t>ApplicationsManager</a:t>
            </a:r>
            <a:r>
              <a:rPr lang="zh-CN" altLang="en-US"/>
              <a:t>（应用程序管理器）。</a:t>
            </a:r>
            <a:endParaRPr lang="zh-CN" altLang="en-US"/>
          </a:p>
          <a:p>
            <a:pPr marL="285750" indent="-285750" fontAlgn="auto">
              <a:lnSpc>
                <a:spcPts val="2180"/>
              </a:lnSpc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NodeManager</a:t>
            </a:r>
            <a:r>
              <a:rPr lang="zh-CN" altLang="en-US"/>
              <a:t>负责监视资源（如：cpu、内存、磁盘、网络）的使用情况，并将资源的使用情况报告给ResourceManager/Scheduler。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1655" y="1439545"/>
            <a:ext cx="4610100" cy="36671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6865" y="1277620"/>
            <a:ext cx="8510270" cy="1768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进入</a:t>
            </a:r>
            <a:r>
              <a:rPr lang="zh-CN" altLang="en-US" sz="1600" b="1">
                <a:solidFill>
                  <a:schemeClr val="accent1"/>
                </a:solidFill>
              </a:rPr>
              <a:t>主节点node1</a:t>
            </a:r>
            <a:r>
              <a:rPr lang="zh-CN" altLang="en-US"/>
              <a:t>的Hadoop安装路径下的“etc/hadoop”目录，打开目录下的</a:t>
            </a:r>
            <a:r>
              <a:rPr lang="zh-CN" altLang="en-US" sz="1600" b="1">
                <a:solidFill>
                  <a:schemeClr val="accent1"/>
                </a:solidFill>
              </a:rPr>
              <a:t>hadoop-env.sh</a:t>
            </a:r>
            <a:r>
              <a:rPr lang="zh-CN" altLang="en-US"/>
              <a:t>文件。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sz="1600" b="1"/>
              <a:t>[root@node1 ~]#  cd /usr/app/hadoop-3.3.1/etc/hadoop</a:t>
            </a:r>
            <a:endParaRPr lang="zh-CN" altLang="en-US" sz="1600" b="1"/>
          </a:p>
          <a:p>
            <a:pPr fontAlgn="auto">
              <a:spcAft>
                <a:spcPts val="600"/>
              </a:spcAft>
            </a:pPr>
            <a:r>
              <a:rPr lang="zh-CN" altLang="en-US" sz="1600" b="1"/>
              <a:t>[root@node1 hadoop]#  vi hadoop-env.sh</a:t>
            </a:r>
            <a:endParaRPr lang="zh-CN" altLang="en-US" sz="16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在hadoop-env.sh文件的首行前，</a:t>
            </a:r>
            <a:r>
              <a:rPr lang="zh-CN" altLang="en-US" sz="1600" b="1">
                <a:solidFill>
                  <a:schemeClr val="accent1"/>
                </a:solidFill>
              </a:rPr>
              <a:t>添加</a:t>
            </a:r>
            <a:r>
              <a:rPr lang="zh-CN" altLang="en-US"/>
              <a:t>以下内容。</a:t>
            </a:r>
            <a:endParaRPr lang="zh-CN" altLang="en-US"/>
          </a:p>
          <a:p>
            <a:pPr algn="l">
              <a:spcBef>
                <a:spcPts val="600"/>
              </a:spcBef>
              <a:buClrTx/>
              <a:buSzTx/>
              <a:buFontTx/>
            </a:pPr>
            <a:r>
              <a:rPr lang="zh-CN" altLang="en-US" sz="1600" b="1"/>
              <a:t>export YARN_NODEMANAGER_USER=root</a:t>
            </a:r>
            <a:endParaRPr lang="zh-CN" altLang="en-US" sz="1600" b="1"/>
          </a:p>
          <a:p>
            <a:pPr algn="l">
              <a:spcAft>
                <a:spcPts val="600"/>
              </a:spcAft>
              <a:buClrTx/>
              <a:buSzTx/>
              <a:buFontTx/>
            </a:pPr>
            <a:r>
              <a:rPr lang="zh-CN" altLang="en-US" sz="1600" b="1"/>
              <a:t>export YARN_RESOURCEMANAGER_USER=root</a:t>
            </a:r>
            <a:endParaRPr lang="zh-CN" altLang="en-US" sz="1600" b="1"/>
          </a:p>
        </p:txBody>
      </p:sp>
      <p:sp>
        <p:nvSpPr>
          <p:cNvPr id="2" name="文本框 1"/>
          <p:cNvSpPr txBox="1"/>
          <p:nvPr/>
        </p:nvSpPr>
        <p:spPr>
          <a:xfrm>
            <a:off x="317500" y="286385"/>
            <a:ext cx="850900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3.2 YARN的HA搭建</a:t>
            </a:r>
            <a:r>
              <a:rPr lang="zh-CN" altLang="en-US"/>
              <a:t>	</a:t>
            </a:r>
            <a:endParaRPr lang="zh-CN" altLang="en-US"/>
          </a:p>
          <a:p>
            <a:r>
              <a:rPr lang="zh-CN" altLang="en-US" sz="1800"/>
              <a:t>3.2.1 编辑hadoop-env.sh文件	</a:t>
            </a:r>
            <a:endParaRPr lang="zh-CN" altLang="en-US" sz="2000"/>
          </a:p>
        </p:txBody>
      </p:sp>
      <p:sp>
        <p:nvSpPr>
          <p:cNvPr id="3" name="云形标注 2"/>
          <p:cNvSpPr/>
          <p:nvPr/>
        </p:nvSpPr>
        <p:spPr>
          <a:xfrm>
            <a:off x="6775450" y="164465"/>
            <a:ext cx="2051050" cy="9188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操作前确保</a:t>
            </a:r>
            <a:r>
              <a:rPr lang="zh-CN" altLang="en-US">
                <a:sym typeface="+mn-ea"/>
              </a:rPr>
              <a:t>未启动</a:t>
            </a:r>
            <a:r>
              <a:rPr lang="zh-CN" altLang="en-US"/>
              <a:t>zookeeper和Hadoop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274955"/>
            <a:ext cx="8509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3.2.2 编辑mapred-site.xml文件	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8135" y="814070"/>
            <a:ext cx="8508365" cy="2291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打开同目录下的</a:t>
            </a:r>
            <a:r>
              <a:rPr lang="zh-CN" altLang="en-US" sz="1600" b="1">
                <a:solidFill>
                  <a:schemeClr val="accent1"/>
                </a:solidFill>
              </a:rPr>
              <a:t>mapred-site.xml</a:t>
            </a:r>
            <a:r>
              <a:rPr lang="zh-CN" altLang="en-US"/>
              <a:t>文件。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b="1"/>
              <a:t>[root@node1 hadoop]#  vi mapred-site.xml</a:t>
            </a:r>
            <a:endParaRPr lang="zh-CN" altLang="en-US" sz="16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在&lt;configuration&gt;&lt;/configuration&gt;标签之间</a:t>
            </a:r>
            <a:r>
              <a:rPr lang="zh-CN" altLang="en-US"/>
              <a:t>插入以下内容。</a:t>
            </a:r>
            <a:endParaRPr lang="zh-CN" altLang="en-US"/>
          </a:p>
          <a:p>
            <a:r>
              <a:rPr lang="zh-CN" altLang="en-US"/>
              <a:t>&lt;!--指定MapReduce框架为YARN方式--&gt;</a:t>
            </a:r>
            <a:endParaRPr lang="zh-CN" altLang="en-US"/>
          </a:p>
          <a:p>
            <a:pPr fontAlgn="auto">
              <a:spcBef>
                <a:spcPts val="600"/>
              </a:spcBef>
            </a:pPr>
            <a:r>
              <a:rPr lang="zh-CN" altLang="en-US" sz="1600" b="1"/>
              <a:t>&lt;property&gt;</a:t>
            </a:r>
            <a:endParaRPr lang="zh-CN" altLang="en-US" sz="1600" b="1"/>
          </a:p>
          <a:p>
            <a:r>
              <a:rPr lang="zh-CN" altLang="en-US" sz="1600" b="1"/>
              <a:t>&lt;name&gt;mapreduce.framework.name&lt;/name&gt;</a:t>
            </a:r>
            <a:endParaRPr lang="zh-CN" altLang="en-US" sz="1600" b="1"/>
          </a:p>
          <a:p>
            <a:r>
              <a:rPr lang="zh-CN" altLang="en-US" sz="1600" b="1"/>
              <a:t>&lt;value&gt;</a:t>
            </a:r>
            <a:r>
              <a:rPr lang="zh-CN" altLang="en-US" sz="1800" b="1">
                <a:solidFill>
                  <a:srgbClr val="FF0000"/>
                </a:solidFill>
              </a:rPr>
              <a:t>yarn</a:t>
            </a:r>
            <a:r>
              <a:rPr lang="zh-CN" altLang="en-US" sz="1600" b="1"/>
              <a:t>&lt;/value&gt;</a:t>
            </a:r>
            <a:endParaRPr lang="zh-CN" altLang="en-US" sz="1600" b="1"/>
          </a:p>
          <a:p>
            <a:pPr fontAlgn="auto">
              <a:spcAft>
                <a:spcPts val="600"/>
              </a:spcAft>
            </a:pPr>
            <a:r>
              <a:rPr lang="zh-CN" altLang="en-US" sz="1600" b="1"/>
              <a:t>&lt;/property&gt;</a:t>
            </a:r>
            <a:endParaRPr lang="zh-CN" altLang="en-US" sz="16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286385"/>
            <a:ext cx="8509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3.2.3 编辑yarn-site.xml文件	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317500" y="733425"/>
            <a:ext cx="8509635" cy="4215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打开同目录下的</a:t>
            </a:r>
            <a:r>
              <a:rPr lang="zh-CN" altLang="en-US" sz="1600" b="1">
                <a:solidFill>
                  <a:schemeClr val="accent1"/>
                </a:solidFill>
              </a:rPr>
              <a:t>yarn-site.xml文件</a:t>
            </a:r>
            <a:r>
              <a:rPr lang="zh-CN" altLang="en-US"/>
              <a:t>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1600" b="1"/>
              <a:t>[root@node1 hadoop]#  vi yarn-site.xml </a:t>
            </a:r>
            <a:endParaRPr lang="zh-CN" altLang="en-US" sz="16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>
                <a:solidFill>
                  <a:schemeClr val="accent1"/>
                </a:solidFill>
              </a:rPr>
              <a:t>在&lt;configuration&gt;&lt;/configuration&gt;标签之间</a:t>
            </a:r>
            <a:r>
              <a:rPr lang="zh-CN" altLang="en-US"/>
              <a:t>插入以下内容。</a:t>
            </a:r>
            <a:endParaRPr lang="zh-CN" altLang="en-US"/>
          </a:p>
          <a:p>
            <a:r>
              <a:rPr lang="en-US" altLang="zh-CN"/>
              <a:t>&lt;!-- </a:t>
            </a:r>
            <a:r>
              <a:rPr lang="zh-CN" altLang="en-US"/>
              <a:t>设置</a:t>
            </a:r>
            <a:r>
              <a:rPr lang="zh-CN" altLang="en-US">
                <a:sym typeface="+mn-ea"/>
              </a:rPr>
              <a:t>nodemanager的</a:t>
            </a:r>
            <a:r>
              <a:rPr lang="zh-CN" altLang="en-US" b="1"/>
              <a:t>缓存</a:t>
            </a:r>
            <a:r>
              <a:rPr lang="zh-CN" altLang="en-US"/>
              <a:t>大小 </a:t>
            </a:r>
            <a:r>
              <a:rPr lang="en-US" altLang="zh-CN"/>
              <a:t>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&lt;name&gt;yarn.nodemanager.resource.memory-mb&lt;/name&gt;</a:t>
            </a:r>
            <a:endParaRPr lang="zh-CN" altLang="en-US"/>
          </a:p>
          <a:p>
            <a:r>
              <a:rPr lang="zh-CN" altLang="en-US"/>
              <a:t>&lt;value&gt;2048&lt;/value&gt;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en-US" altLang="zh-CN">
                <a:sym typeface="+mn-ea"/>
              </a:rPr>
              <a:t>&lt;!-- </a:t>
            </a:r>
            <a:r>
              <a:rPr lang="zh-CN" altLang="en-US">
                <a:sym typeface="+mn-ea"/>
              </a:rPr>
              <a:t>设置scheduler的缓存值</a:t>
            </a:r>
            <a:r>
              <a:rPr lang="zh-CN" altLang="en-US" b="1">
                <a:sym typeface="+mn-ea"/>
              </a:rPr>
              <a:t>上限</a:t>
            </a:r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&lt;name&gt;yarn.scheduler.maximum-allocation-mb&lt;/name&gt;</a:t>
            </a:r>
            <a:endParaRPr lang="zh-CN" altLang="en-US"/>
          </a:p>
          <a:p>
            <a:r>
              <a:rPr lang="zh-CN" altLang="en-US"/>
              <a:t>&lt;value&gt;2048&lt;/value&gt;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en-US" altLang="zh-CN">
                <a:sym typeface="+mn-ea"/>
              </a:rPr>
              <a:t>&lt;!-- </a:t>
            </a:r>
            <a:r>
              <a:rPr lang="zh-CN" altLang="en-US">
                <a:sym typeface="+mn-ea"/>
              </a:rPr>
              <a:t>设置</a:t>
            </a:r>
            <a:r>
              <a:rPr lang="zh-CN" altLang="en-US">
                <a:sym typeface="+mn-ea"/>
              </a:rPr>
              <a:t>nodemanager的</a:t>
            </a:r>
            <a:r>
              <a:rPr lang="en-US" altLang="zh-CN">
                <a:sym typeface="+mn-ea"/>
              </a:rPr>
              <a:t>CPU</a:t>
            </a:r>
            <a:r>
              <a:rPr lang="zh-CN" altLang="en-US" b="1">
                <a:sym typeface="+mn-ea"/>
              </a:rPr>
              <a:t>虚拟内核</a:t>
            </a:r>
            <a:r>
              <a:rPr lang="zh-CN" altLang="en-US">
                <a:sym typeface="+mn-ea"/>
              </a:rPr>
              <a:t>数</a:t>
            </a:r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&lt;name&gt;yarn.nodemanager.resource.cpu-vcores&lt;/name&gt;</a:t>
            </a:r>
            <a:endParaRPr lang="zh-CN" altLang="en-US"/>
          </a:p>
          <a:p>
            <a:r>
              <a:rPr lang="zh-CN" altLang="en-US"/>
              <a:t>&lt;value&gt;1&lt;/value&gt;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</p:txBody>
      </p:sp>
      <p:sp>
        <p:nvSpPr>
          <p:cNvPr id="4" name="云形标注 3"/>
          <p:cNvSpPr/>
          <p:nvPr/>
        </p:nvSpPr>
        <p:spPr>
          <a:xfrm>
            <a:off x="6141085" y="1812925"/>
            <a:ext cx="2107565" cy="10426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缓存大小对作业调度的效率有影响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" y="302895"/>
            <a:ext cx="852106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&lt;!--设置NodeManager启动时加载Shuffle服务--&gt;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&lt;name&gt;yarn.nodemanager.aux-services&lt;/name&gt;</a:t>
            </a:r>
            <a:endParaRPr lang="zh-CN" altLang="en-US"/>
          </a:p>
          <a:p>
            <a:r>
              <a:rPr lang="zh-CN" altLang="en-US"/>
              <a:t>&lt;value&gt;mapreduce_shuffle&lt;/value&gt;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zh-CN" altLang="en-US"/>
              <a:t>&lt;!--启动yarn ResourceManager的HA模式--&gt;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&lt;name&gt;yarn.resourcemanager.ha.enabled&lt;/name&gt;</a:t>
            </a:r>
            <a:endParaRPr lang="zh-CN" altLang="en-US"/>
          </a:p>
          <a:p>
            <a:r>
              <a:rPr lang="zh-CN" altLang="en-US"/>
              <a:t>&lt;value&gt;true&lt;/value&gt;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zh-CN" altLang="en-US"/>
              <a:t>&lt;!--设置yarn ResourceManager的集群ID--&gt;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&lt;name&gt;yarn.resourcemanager.cluster-id&lt;/name&gt;</a:t>
            </a:r>
            <a:endParaRPr lang="zh-CN" altLang="en-US"/>
          </a:p>
          <a:p>
            <a:r>
              <a:rPr lang="zh-CN" altLang="en-US"/>
              <a:t>&lt;value&gt;yrc&lt;/value&gt;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zh-CN" altLang="en-US"/>
              <a:t>&lt;!--指定yarn ResourceManager实现HA的节点名称--&gt;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&lt;name&gt;yarn.resourcemanager.ha.rm-ids&lt;/name&gt;</a:t>
            </a:r>
            <a:endParaRPr lang="zh-CN" altLang="en-US"/>
          </a:p>
          <a:p>
            <a:r>
              <a:rPr lang="zh-CN" altLang="en-US"/>
              <a:t>&lt;value&gt;rm1,rm2&lt;/value&gt;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5622925" y="549910"/>
            <a:ext cx="1641475" cy="98679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进行</a:t>
            </a:r>
            <a:r>
              <a:rPr lang="en-US" altLang="zh-CN"/>
              <a:t>HA</a:t>
            </a:r>
            <a:r>
              <a:rPr lang="zh-CN" altLang="en-US"/>
              <a:t>配置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0355" y="371475"/>
            <a:ext cx="559879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&lt;!--设置启动rm1的主机为节点机node1--&gt;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&lt;name&gt;yarn.resourcemanager.hostname.rm1&lt;/name&gt;</a:t>
            </a:r>
            <a:endParaRPr lang="zh-CN" altLang="en-US"/>
          </a:p>
          <a:p>
            <a:r>
              <a:rPr lang="zh-CN" altLang="en-US"/>
              <a:t>&lt;value&gt;node1&lt;/value&gt;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zh-CN" altLang="en-US"/>
              <a:t>&lt;!--设置启动rm2的主机为节点机node2--&gt;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&lt;name&gt;yarn.resourcemanager.hostname.rm2&lt;/name&gt;</a:t>
            </a:r>
            <a:endParaRPr lang="zh-CN" altLang="en-US"/>
          </a:p>
          <a:p>
            <a:r>
              <a:rPr lang="zh-CN" altLang="en-US"/>
              <a:t>&lt;value&gt;node2&lt;/value&gt;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zh-CN" altLang="en-US"/>
              <a:t>&lt;!--设置rm1的Web地址--&gt;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&lt;name&gt;yarn.resourcemanager.webapp.address.rm1&lt;/name&gt;</a:t>
            </a:r>
            <a:endParaRPr lang="zh-CN" altLang="en-US"/>
          </a:p>
          <a:p>
            <a:r>
              <a:rPr lang="zh-CN" altLang="en-US"/>
              <a:t>&lt;value&gt;node1:8088&lt;/value&gt;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  <a:p>
            <a:r>
              <a:rPr lang="zh-CN" altLang="en-US"/>
              <a:t>&lt;!--设置rm2的Web地址--&gt;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&lt;name&gt;yarn.resourcemanager.webapp.address.rm2&lt;/name&gt;</a:t>
            </a:r>
            <a:endParaRPr lang="zh-CN" altLang="en-US"/>
          </a:p>
          <a:p>
            <a:r>
              <a:rPr lang="zh-CN" altLang="en-US"/>
              <a:t>&lt;value&gt;node2:8088&lt;/value&gt;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5996305" y="730885"/>
            <a:ext cx="2253615" cy="80518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配置</a:t>
            </a:r>
            <a:r>
              <a:rPr lang="en-US" altLang="zh-CN"/>
              <a:t>Web</a:t>
            </a:r>
            <a:r>
              <a:rPr lang="zh-CN" altLang="en-US"/>
              <a:t>管理</a:t>
            </a:r>
            <a:r>
              <a:rPr lang="zh-CN" altLang="en-US"/>
              <a:t>端口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7500" y="321310"/>
            <a:ext cx="850900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&lt;!--设置ZooKeeper集群地址，</a:t>
            </a:r>
            <a:r>
              <a:rPr lang="zh-CN" altLang="en-US">
                <a:sym typeface="+mn-ea"/>
              </a:rPr>
              <a:t>集群间的协调管理离不开</a:t>
            </a:r>
            <a:r>
              <a:rPr lang="en-US" altLang="zh-CN">
                <a:sym typeface="+mn-ea"/>
              </a:rPr>
              <a:t>ZooKeeper</a:t>
            </a:r>
            <a:r>
              <a:rPr lang="zh-CN" altLang="en-US">
                <a:sym typeface="+mn-ea"/>
              </a:rPr>
              <a:t>配置</a:t>
            </a:r>
            <a:r>
              <a:rPr lang="zh-CN" altLang="en-US"/>
              <a:t>--&gt;</a:t>
            </a:r>
            <a:endParaRPr lang="zh-CN" altLang="en-US"/>
          </a:p>
          <a:p>
            <a:r>
              <a:rPr lang="zh-CN" altLang="en-US"/>
              <a:t>&lt;property&gt;</a:t>
            </a:r>
            <a:endParaRPr lang="zh-CN" altLang="en-US"/>
          </a:p>
          <a:p>
            <a:r>
              <a:rPr lang="zh-CN" altLang="en-US"/>
              <a:t>&lt;name&gt;yarn.resourcemanager.zk-address&lt;/name&gt;</a:t>
            </a:r>
            <a:endParaRPr lang="zh-CN" altLang="en-US"/>
          </a:p>
          <a:p>
            <a:r>
              <a:rPr lang="zh-CN" altLang="en-US"/>
              <a:t>&lt;value&gt;node1:2181,node2:2181,node3:2181&lt;/value&gt;</a:t>
            </a:r>
            <a:endParaRPr lang="zh-CN" altLang="en-US"/>
          </a:p>
          <a:p>
            <a:r>
              <a:rPr lang="zh-CN" altLang="en-US"/>
              <a:t>&lt;/property&gt;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7500" y="1700530"/>
            <a:ext cx="8509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/>
              <a:t>3.2.4 编辑 yarn-env.sh文件	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316865" y="2176780"/>
            <a:ext cx="8509635" cy="1306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打开同目录下的</a:t>
            </a:r>
            <a:r>
              <a:rPr lang="zh-CN" altLang="en-US" sz="1800" b="1">
                <a:solidFill>
                  <a:schemeClr val="accent1"/>
                </a:solidFill>
              </a:rPr>
              <a:t>yarn-env.sh</a:t>
            </a:r>
            <a:r>
              <a:rPr lang="zh-CN" altLang="en-US"/>
              <a:t>文件。</a:t>
            </a:r>
            <a:endParaRPr lang="zh-CN" altLang="en-US"/>
          </a:p>
          <a:p>
            <a:pPr algn="l"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1600" b="1"/>
              <a:t>[root@node1 hadoop]#  vi yarn-env.sh</a:t>
            </a:r>
            <a:endParaRPr lang="zh-CN" altLang="en-US" sz="1600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在文件中追加写入。</a:t>
            </a:r>
            <a:endParaRPr lang="zh-CN" altLang="en-US"/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1600" b="1"/>
              <a:t>HADOOP_OPTS="$HADOOP_OPTS -Duser.timezone=GMT+08"</a:t>
            </a:r>
            <a:endParaRPr lang="zh-CN" altLang="en-US" sz="1600" b="1"/>
          </a:p>
        </p:txBody>
      </p:sp>
      <p:sp>
        <p:nvSpPr>
          <p:cNvPr id="6" name="云形标注 5"/>
          <p:cNvSpPr/>
          <p:nvPr/>
        </p:nvSpPr>
        <p:spPr>
          <a:xfrm>
            <a:off x="5892165" y="1081405"/>
            <a:ext cx="2934335" cy="1936750"/>
          </a:xfrm>
          <a:prstGeom prst="cloudCallout">
            <a:avLst>
              <a:gd name="adj1" fmla="val -50476"/>
              <a:gd name="adj2" fmla="val 514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配置YARN集群时间与系统时间同步</a:t>
            </a:r>
            <a:r>
              <a:rPr lang="zh-CN" altLang="en-US">
                <a:sym typeface="+mn-ea"/>
              </a:rPr>
              <a:t>，在Hadoop 3.3版本中，YARN_OPTS参数名称已经被HADOOP_OPTS取代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扩招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Regular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扩招2021</Template>
  <TotalTime>0</TotalTime>
  <Words>4382</Words>
  <Application>WPS 演示</Application>
  <PresentationFormat>全屏显示(16:9)</PresentationFormat>
  <Paragraphs>180</Paragraphs>
  <Slides>17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Century Gothic</vt:lpstr>
      <vt:lpstr>Wingdings</vt:lpstr>
      <vt:lpstr>Arial Unicode MS</vt:lpstr>
      <vt:lpstr>等线</vt:lpstr>
      <vt:lpstr>Calibri</vt:lpstr>
      <vt:lpstr>扩招2021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john</cp:lastModifiedBy>
  <cp:revision>1099</cp:revision>
  <dcterms:created xsi:type="dcterms:W3CDTF">2015-05-05T08:02:00Z</dcterms:created>
  <dcterms:modified xsi:type="dcterms:W3CDTF">2022-02-07T14:23:07Z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