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p:sldMasterIdLst>
    <p:sldMasterId id="2147483648" r:id="rId1"/>
  </p:sldMasterIdLst>
  <p:notesMasterIdLst>
    <p:notesMasterId r:id="rId16"/>
  </p:notesMasterIdLst>
  <p:sldIdLst>
    <p:sldId id="257" r:id="rId3"/>
    <p:sldId id="458" r:id="rId4"/>
    <p:sldId id="476" r:id="rId5"/>
    <p:sldId id="477" r:id="rId6"/>
    <p:sldId id="478" r:id="rId7"/>
    <p:sldId id="479" r:id="rId8"/>
    <p:sldId id="480" r:id="rId9"/>
    <p:sldId id="481" r:id="rId10"/>
    <p:sldId id="482" r:id="rId11"/>
    <p:sldId id="483" r:id="rId12"/>
    <p:sldId id="484" r:id="rId13"/>
    <p:sldId id="485" r:id="rId14"/>
    <p:sldId id="392" r:id="rId15"/>
  </p:sldIdLst>
  <p:sldSz cx="12192000" cy="6858000"/>
  <p:notesSz cx="6858000" cy="9144000"/>
  <p:custDataLst>
    <p:tags r:id="rId20"/>
  </p:custDataLst>
  <p:defaultTextStyle>
    <a:defPPr>
      <a:defRPr lang="zh-CN"/>
    </a:defPPr>
    <a:lvl1pPr marL="0" lvl="0"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opperplate Gothic Bold" panose="020E0705020206020404" pitchFamily="2" charset="0"/>
        <a:ea typeface="微软雅黑" panose="020B0503020204020204" pitchFamily="2" charset="-122"/>
        <a:cs typeface="+mn-cs"/>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opperplate Gothic Bold" panose="020E0705020206020404" pitchFamily="2" charset="0"/>
        <a:ea typeface="微软雅黑" panose="020B0503020204020204" pitchFamily="2" charset="-122"/>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opperplate Gothic Bold" panose="020E0705020206020404" pitchFamily="2" charset="0"/>
        <a:ea typeface="微软雅黑" panose="020B0503020204020204" pitchFamily="2" charset="-122"/>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opperplate Gothic Bold" panose="020E0705020206020404" pitchFamily="2" charset="0"/>
        <a:ea typeface="微软雅黑" panose="020B0503020204020204" pitchFamily="2" charset="-122"/>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opperplate Gothic Bold" panose="020E0705020206020404" pitchFamily="2" charset="0"/>
        <a:ea typeface="微软雅黑" panose="020B0503020204020204" pitchFamily="2" charset="-122"/>
        <a:cs typeface="+mn-cs"/>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opperplate Gothic Bold" panose="020E0705020206020404" pitchFamily="2" charset="0"/>
        <a:ea typeface="微软雅黑" panose="020B0503020204020204" pitchFamily="2" charset="-122"/>
        <a:cs typeface="+mn-cs"/>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opperplate Gothic Bold" panose="020E0705020206020404" pitchFamily="2" charset="0"/>
        <a:ea typeface="微软雅黑" panose="020B0503020204020204" pitchFamily="2" charset="-122"/>
        <a:cs typeface="+mn-cs"/>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opperplate Gothic Bold" panose="020E0705020206020404" pitchFamily="2" charset="0"/>
        <a:ea typeface="微软雅黑" panose="020B0503020204020204" pitchFamily="2" charset="-122"/>
        <a:cs typeface="+mn-cs"/>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opperplate Gothic Bold" panose="020E0705020206020404" pitchFamily="2" charset="0"/>
        <a:ea typeface="微软雅黑" panose="020B0503020204020204" pitchFamily="2" charset="-122"/>
        <a:cs typeface="+mn-cs"/>
      </a:defRPr>
    </a:lvl9pPr>
  </p:defaultTextStyle>
  <p:extLst>
    <p:ext uri="{EFAFB233-063F-42B5-8137-9DF3F51BA10A}">
      <p15:sldGuideLst xmlns:p15="http://schemas.microsoft.com/office/powerpoint/2012/main">
        <p15:guide id="1" orient="horz" pos="403" userDrawn="1">
          <p15:clr>
            <a:srgbClr val="A4A3A4"/>
          </p15:clr>
        </p15:guide>
        <p15:guide id="2" orient="horz" pos="1298" userDrawn="1">
          <p15:clr>
            <a:srgbClr val="A4A3A4"/>
          </p15:clr>
        </p15:guide>
        <p15:guide id="3" orient="horz" pos="3724" userDrawn="1">
          <p15:clr>
            <a:srgbClr val="A4A3A4"/>
          </p15:clr>
        </p15:guide>
        <p15:guide id="4" orient="horz" pos="3112" userDrawn="1">
          <p15:clr>
            <a:srgbClr val="A4A3A4"/>
          </p15:clr>
        </p15:guide>
        <p15:guide id="5" orient="horz" pos="2736" userDrawn="1">
          <p15:clr>
            <a:srgbClr val="A4A3A4"/>
          </p15:clr>
        </p15:guide>
        <p15:guide id="6" orient="horz" pos="3306" userDrawn="1">
          <p15:clr>
            <a:srgbClr val="A4A3A4"/>
          </p15:clr>
        </p15:guide>
        <p15:guide id="7" pos="3884" userDrawn="1">
          <p15:clr>
            <a:srgbClr val="A4A3A4"/>
          </p15:clr>
        </p15:guide>
        <p15:guide id="8" pos="860" userDrawn="1">
          <p15:clr>
            <a:srgbClr val="A4A3A4"/>
          </p15:clr>
        </p15:guide>
        <p15:guide id="9" pos="7680" userDrawn="1">
          <p15:clr>
            <a:srgbClr val="A4A3A4"/>
          </p15:clr>
        </p15:guide>
        <p15:guide id="10" pos="7047" userDrawn="1">
          <p15:clr>
            <a:srgbClr val="A4A3A4"/>
          </p15:clr>
        </p15:guide>
        <p15:guide id="11" pos="1255" userDrawn="1">
          <p15:clr>
            <a:srgbClr val="A4A3A4"/>
          </p15:clr>
        </p15:guide>
        <p15:guide id="12" pos="636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srgbClr val="FF0000"/>
    </p:penClr>
    <p:extLst>
      <p:ext uri="{2FDB2607-1784-4EEB-B798-7EB5836EED8A}">
        <p14:showMediaCtrls xmlns:p14="http://schemas.microsoft.com/office/powerpoint/2010/main" val="1"/>
      </p:ext>
    </p:extLst>
  </p:showPr>
  <p:clrMru>
    <a:srgbClr val="50B1D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showGuides="1">
      <p:cViewPr varScale="1">
        <p:scale>
          <a:sx n="69" d="100"/>
          <a:sy n="69" d="100"/>
        </p:scale>
        <p:origin x="-138" y="-102"/>
      </p:cViewPr>
      <p:guideLst>
        <p:guide orient="horz" pos="403"/>
        <p:guide orient="horz" pos="1298"/>
        <p:guide orient="horz" pos="3724"/>
        <p:guide orient="horz" pos="3112"/>
        <p:guide orient="horz" pos="2736"/>
        <p:guide orient="horz" pos="3306"/>
        <p:guide pos="3884"/>
        <p:guide pos="860"/>
        <p:guide pos="7680"/>
        <p:guide pos="7047"/>
        <p:guide pos="1255"/>
        <p:guide pos="6360"/>
      </p:guideLst>
    </p:cSldViewPr>
  </p:slideViewPr>
  <p:gridSpacing cx="72005" cy="72005"/>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0" Type="http://schemas.openxmlformats.org/officeDocument/2006/relationships/tags" Target="tags/tag14.xml"/><Relationship Id="rId2" Type="http://schemas.openxmlformats.org/officeDocument/2006/relationships/theme" Target="theme/theme1.xml"/><Relationship Id="rId19" Type="http://schemas.openxmlformats.org/officeDocument/2006/relationships/tableStyles" Target="tableStyles.xml"/><Relationship Id="rId18" Type="http://schemas.openxmlformats.org/officeDocument/2006/relationships/viewProps" Target="viewProps.xml"/><Relationship Id="rId17" Type="http://schemas.openxmlformats.org/officeDocument/2006/relationships/presProps" Target="presProps.xml"/><Relationship Id="rId16" Type="http://schemas.openxmlformats.org/officeDocument/2006/relationships/notesMaster" Target="notesMasters/notesMaster1.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4338" name="页眉占位符 1"/>
          <p:cNvSpPr>
            <a:spLocks noGrp="1"/>
          </p:cNvSpPr>
          <p:nvPr>
            <p:ph type="hdr" sz="quarter"/>
          </p:nvPr>
        </p:nvSpPr>
        <p:spPr>
          <a:xfrm>
            <a:off x="0" y="0"/>
            <a:ext cx="2971800" cy="458788"/>
          </a:xfrm>
          <a:prstGeom prst="rect">
            <a:avLst/>
          </a:prstGeom>
          <a:noFill/>
          <a:ln w="9525">
            <a:noFill/>
          </a:ln>
        </p:spPr>
        <p:txBody>
          <a:bodyPr/>
          <a:p>
            <a:pPr lvl="0" eaLnBrk="1" fontAlgn="base" hangingPunct="1"/>
            <a:endParaRPr lang="zh-CN" altLang="en-US" sz="1200" strike="noStrike" noProof="1" dirty="0"/>
          </a:p>
        </p:txBody>
      </p:sp>
      <p:sp>
        <p:nvSpPr>
          <p:cNvPr id="14339" name="日期占位符 2"/>
          <p:cNvSpPr>
            <a:spLocks noGrp="1"/>
          </p:cNvSpPr>
          <p:nvPr>
            <p:ph type="dt" idx="1"/>
          </p:nvPr>
        </p:nvSpPr>
        <p:spPr>
          <a:xfrm>
            <a:off x="3884613" y="0"/>
            <a:ext cx="2971800" cy="458788"/>
          </a:xfrm>
          <a:prstGeom prst="rect">
            <a:avLst/>
          </a:prstGeom>
          <a:noFill/>
          <a:ln w="9525">
            <a:noFill/>
          </a:ln>
        </p:spPr>
        <p:txBody>
          <a:bodyPr/>
          <a:p>
            <a:pPr lvl="0" algn="r" eaLnBrk="1" fontAlgn="base" hangingPunct="1"/>
            <a:endParaRPr lang="zh-CN" altLang="en-US" sz="1200" strike="noStrike" noProof="1" dirty="0"/>
          </a:p>
        </p:txBody>
      </p:sp>
      <p:sp>
        <p:nvSpPr>
          <p:cNvPr id="14340" name="幻灯片图像占位符 3"/>
          <p:cNvSpPr>
            <a:spLocks noGrp="1" noRot="1" noChangeAspect="1"/>
          </p:cNvSpPr>
          <p:nvPr>
            <p:ph type="sldImg"/>
          </p:nvPr>
        </p:nvSpPr>
        <p:spPr>
          <a:xfrm>
            <a:off x="685800" y="1143000"/>
            <a:ext cx="5486400" cy="3086100"/>
          </a:xfrm>
          <a:prstGeom prst="rect">
            <a:avLst/>
          </a:prstGeom>
          <a:noFill/>
          <a:ln w="9525">
            <a:noFill/>
          </a:ln>
        </p:spPr>
      </p:sp>
      <p:sp>
        <p:nvSpPr>
          <p:cNvPr id="14341" name="备注占位符 4"/>
          <p:cNvSpPr>
            <a:spLocks noGrp="1" noRot="1" noChangeAspect="1"/>
          </p:cNvSpPr>
          <p:nvPr/>
        </p:nvSpPr>
        <p:spPr>
          <a:xfrm>
            <a:off x="685800" y="4400550"/>
            <a:ext cx="5486400" cy="3600450"/>
          </a:xfrm>
          <a:prstGeom prst="rect">
            <a:avLst/>
          </a:prstGeom>
          <a:noFill/>
          <a:ln w="9525">
            <a:noFill/>
          </a:ln>
        </p:spPr>
        <p:txBody>
          <a:bodyPr anchor="ctr"/>
          <a:p>
            <a:pPr lvl="0">
              <a:spcBef>
                <a:spcPct val="30000"/>
              </a:spcBef>
            </a:pPr>
            <a:r>
              <a:rPr lang="zh-CN" altLang="en-US" sz="1200" dirty="0"/>
              <a:t>单击此处编辑母版文本样式</a:t>
            </a:r>
            <a:endParaRPr lang="zh-CN" altLang="en-US" sz="1200" dirty="0"/>
          </a:p>
          <a:p>
            <a:pPr lvl="0">
              <a:spcBef>
                <a:spcPct val="30000"/>
              </a:spcBef>
            </a:pPr>
            <a:r>
              <a:rPr lang="zh-CN" altLang="en-US" sz="1200" dirty="0"/>
              <a:t>第二级</a:t>
            </a:r>
            <a:endParaRPr lang="zh-CN" altLang="en-US" sz="1200" dirty="0"/>
          </a:p>
          <a:p>
            <a:pPr lvl="0">
              <a:spcBef>
                <a:spcPct val="30000"/>
              </a:spcBef>
            </a:pPr>
            <a:r>
              <a:rPr lang="zh-CN" altLang="en-US" sz="1200" dirty="0"/>
              <a:t>第三级</a:t>
            </a:r>
            <a:endParaRPr lang="zh-CN" altLang="en-US" sz="1200" dirty="0"/>
          </a:p>
          <a:p>
            <a:pPr lvl="0">
              <a:spcBef>
                <a:spcPct val="30000"/>
              </a:spcBef>
            </a:pPr>
            <a:r>
              <a:rPr lang="zh-CN" altLang="en-US" sz="1200" dirty="0"/>
              <a:t>第四级</a:t>
            </a:r>
            <a:endParaRPr lang="zh-CN" altLang="en-US" sz="1200" dirty="0"/>
          </a:p>
          <a:p>
            <a:pPr lvl="0">
              <a:spcBef>
                <a:spcPct val="30000"/>
              </a:spcBef>
            </a:pPr>
            <a:r>
              <a:rPr lang="zh-CN" altLang="en-US" sz="1200" dirty="0"/>
              <a:t>第五级</a:t>
            </a:r>
            <a:endParaRPr lang="zh-CN" altLang="en-US" sz="1200" dirty="0"/>
          </a:p>
        </p:txBody>
      </p:sp>
      <p:sp>
        <p:nvSpPr>
          <p:cNvPr id="14342" name="页脚占位符 5"/>
          <p:cNvSpPr>
            <a:spLocks noGrp="1"/>
          </p:cNvSpPr>
          <p:nvPr>
            <p:ph type="ftr" sz="quarter" idx="4"/>
          </p:nvPr>
        </p:nvSpPr>
        <p:spPr>
          <a:xfrm>
            <a:off x="0" y="8685213"/>
            <a:ext cx="2971800" cy="458788"/>
          </a:xfrm>
          <a:prstGeom prst="rect">
            <a:avLst/>
          </a:prstGeom>
          <a:noFill/>
          <a:ln w="9525">
            <a:noFill/>
          </a:ln>
        </p:spPr>
        <p:txBody>
          <a:bodyPr anchor="b"/>
          <a:p>
            <a:pPr lvl="0" eaLnBrk="1" fontAlgn="base" hangingPunct="1"/>
            <a:endParaRPr lang="zh-CN" altLang="en-US" sz="1200" strike="noStrike" noProof="1" dirty="0"/>
          </a:p>
        </p:txBody>
      </p:sp>
      <p:sp>
        <p:nvSpPr>
          <p:cNvPr id="14343" name="灯片编号占位符 6"/>
          <p:cNvSpPr>
            <a:spLocks noGrp="1"/>
          </p:cNvSpPr>
          <p:nvPr>
            <p:ph type="sldNum" sz="quarter" idx="5"/>
          </p:nvPr>
        </p:nvSpPr>
        <p:spPr>
          <a:xfrm>
            <a:off x="3884613" y="8685213"/>
            <a:ext cx="2971800" cy="458788"/>
          </a:xfrm>
          <a:prstGeom prst="rect">
            <a:avLst/>
          </a:prstGeom>
          <a:noFill/>
          <a:ln w="9525">
            <a:noFill/>
          </a:ln>
        </p:spPr>
        <p:txBody>
          <a:bodyPr anchor="b"/>
          <a:p>
            <a:pPr lvl="0" algn="r"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z="1200" strike="noStrike" noProof="1" dirty="0"/>
          </a:p>
        </p:txBody>
      </p:sp>
    </p:spTree>
  </p:cSld>
  <p:clrMap bg1="lt1" tx1="dk1" bg2="lt2" tx2="dk2" accent1="accent1" accent2="accent2" accent3="accent3" accent4="accent4" accent5="accent5" accent6="accent6" hlink="hlink" folHlink="folHlink"/>
  <p:hf sldNum="0" hdr="0" ftr="0" dt="0"/>
  <p:notesStyle>
    <a:lvl1pPr marL="0" lvl="0" indent="0" algn="l" defTabSz="0" eaLnBrk="0" fontAlgn="base" latinLnBrk="0" hangingPunct="0">
      <a:lnSpc>
        <a:spcPct val="100000"/>
      </a:lnSpc>
      <a:spcBef>
        <a:spcPct val="30000"/>
      </a:spcBef>
      <a:spcAft>
        <a:spcPct val="0"/>
      </a:spcAft>
      <a:buNone/>
      <a:defRPr sz="1200" b="0" i="0" u="none" kern="1200" baseline="0">
        <a:solidFill>
          <a:schemeClr val="tx1"/>
        </a:solidFill>
        <a:latin typeface="+mn-lt"/>
        <a:ea typeface="+mn-ea"/>
        <a:cs typeface="+mn-cs"/>
      </a:defRPr>
    </a:lvl1pPr>
    <a:lvl2pPr marL="457200" lvl="1" indent="0" algn="l" defTabSz="0" eaLnBrk="0" fontAlgn="base" latinLnBrk="0" hangingPunct="0">
      <a:lnSpc>
        <a:spcPct val="100000"/>
      </a:lnSpc>
      <a:spcBef>
        <a:spcPct val="30000"/>
      </a:spcBef>
      <a:spcAft>
        <a:spcPct val="0"/>
      </a:spcAft>
      <a:buNone/>
      <a:defRPr sz="1200" b="0" i="0" u="none" kern="1200" baseline="0">
        <a:solidFill>
          <a:schemeClr val="tx1"/>
        </a:solidFill>
        <a:latin typeface="+mn-lt"/>
        <a:ea typeface="+mn-ea"/>
        <a:cs typeface="+mn-cs"/>
      </a:defRPr>
    </a:lvl2pPr>
    <a:lvl3pPr marL="914400" lvl="2" indent="0" algn="l" defTabSz="0" eaLnBrk="0" fontAlgn="base" latinLnBrk="0" hangingPunct="0">
      <a:lnSpc>
        <a:spcPct val="100000"/>
      </a:lnSpc>
      <a:spcBef>
        <a:spcPct val="30000"/>
      </a:spcBef>
      <a:spcAft>
        <a:spcPct val="0"/>
      </a:spcAft>
      <a:buNone/>
      <a:defRPr sz="1200" b="0" i="0" u="none" kern="1200" baseline="0">
        <a:solidFill>
          <a:schemeClr val="tx1"/>
        </a:solidFill>
        <a:latin typeface="+mn-lt"/>
        <a:ea typeface="+mn-ea"/>
        <a:cs typeface="+mn-cs"/>
      </a:defRPr>
    </a:lvl3pPr>
    <a:lvl4pPr marL="1371600" lvl="3" indent="0" algn="l" defTabSz="0" eaLnBrk="0" fontAlgn="base" latinLnBrk="0" hangingPunct="0">
      <a:lnSpc>
        <a:spcPct val="100000"/>
      </a:lnSpc>
      <a:spcBef>
        <a:spcPct val="30000"/>
      </a:spcBef>
      <a:spcAft>
        <a:spcPct val="0"/>
      </a:spcAft>
      <a:buNone/>
      <a:defRPr sz="1200" b="0" i="0" u="none" kern="1200" baseline="0">
        <a:solidFill>
          <a:schemeClr val="tx1"/>
        </a:solidFill>
        <a:latin typeface="+mn-lt"/>
        <a:ea typeface="+mn-ea"/>
        <a:cs typeface="+mn-cs"/>
      </a:defRPr>
    </a:lvl4pPr>
    <a:lvl5pPr marL="1828800" lvl="4" indent="0" algn="l" defTabSz="0" eaLnBrk="0" fontAlgn="base" latinLnBrk="0" hangingPunct="0">
      <a:lnSpc>
        <a:spcPct val="100000"/>
      </a:lnSpc>
      <a:spcBef>
        <a:spcPct val="30000"/>
      </a:spcBef>
      <a:spcAft>
        <a:spcPct val="0"/>
      </a:spcAft>
      <a:buNone/>
      <a:defRPr sz="1200" b="0" i="0" u="none" kern="1200" baseline="0">
        <a:solidFill>
          <a:schemeClr val="tx1"/>
        </a:solidFill>
        <a:latin typeface="+mn-lt"/>
        <a:ea typeface="+mn-ea"/>
        <a:cs typeface="+mn-cs"/>
      </a:defRPr>
    </a:lvl5pPr>
    <a:lvl6pPr marL="2286000" lvl="5" indent="0" algn="l" defTabSz="0" eaLnBrk="0" fontAlgn="base" latinLnBrk="0" hangingPunct="0">
      <a:lnSpc>
        <a:spcPct val="100000"/>
      </a:lnSpc>
      <a:spcBef>
        <a:spcPct val="30000"/>
      </a:spcBef>
      <a:spcAft>
        <a:spcPct val="0"/>
      </a:spcAft>
      <a:buNone/>
      <a:defRPr sz="1200" b="0" i="0" u="none" kern="1200" baseline="0">
        <a:solidFill>
          <a:schemeClr val="tx1"/>
        </a:solidFill>
        <a:latin typeface="+mn-lt"/>
        <a:ea typeface="+mn-ea"/>
        <a:cs typeface="+mn-cs"/>
      </a:defRPr>
    </a:lvl6pPr>
    <a:lvl7pPr marL="2743200" lvl="6" indent="0" algn="l" defTabSz="0" eaLnBrk="0" fontAlgn="base" latinLnBrk="0" hangingPunct="0">
      <a:lnSpc>
        <a:spcPct val="100000"/>
      </a:lnSpc>
      <a:spcBef>
        <a:spcPct val="30000"/>
      </a:spcBef>
      <a:spcAft>
        <a:spcPct val="0"/>
      </a:spcAft>
      <a:buNone/>
      <a:defRPr sz="1200" b="0" i="0" u="none" kern="1200" baseline="0">
        <a:solidFill>
          <a:schemeClr val="tx1"/>
        </a:solidFill>
        <a:latin typeface="+mn-lt"/>
        <a:ea typeface="+mn-ea"/>
        <a:cs typeface="+mn-cs"/>
      </a:defRPr>
    </a:lvl7pPr>
    <a:lvl8pPr marL="3200400" lvl="7" indent="0" algn="l" defTabSz="0" eaLnBrk="0" fontAlgn="base" latinLnBrk="0" hangingPunct="0">
      <a:lnSpc>
        <a:spcPct val="100000"/>
      </a:lnSpc>
      <a:spcBef>
        <a:spcPct val="30000"/>
      </a:spcBef>
      <a:spcAft>
        <a:spcPct val="0"/>
      </a:spcAft>
      <a:buNone/>
      <a:defRPr sz="1200" b="0" i="0" u="none" kern="1200" baseline="0">
        <a:solidFill>
          <a:schemeClr val="tx1"/>
        </a:solidFill>
        <a:latin typeface="+mn-lt"/>
        <a:ea typeface="+mn-ea"/>
        <a:cs typeface="+mn-cs"/>
      </a:defRPr>
    </a:lvl8pPr>
    <a:lvl9pPr marL="3657600" lvl="8" indent="0" algn="l" defTabSz="0" eaLnBrk="0" fontAlgn="base" latinLnBrk="0" hangingPunct="0">
      <a:lnSpc>
        <a:spcPct val="100000"/>
      </a:lnSpc>
      <a:spcBef>
        <a:spcPct val="30000"/>
      </a:spcBef>
      <a:spcAft>
        <a:spcPct val="0"/>
      </a:spcAft>
      <a:buNone/>
      <a:defRPr sz="1200" b="0" i="0" u="none" kern="1200" baseline="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fontAlgn="base"/>
            <a:r>
              <a:rPr lang="zh-CN" altLang="en-US" strike="noStrike" noProof="1" smtClean="0"/>
              <a:t>单击此处编辑母版副标题样式</a:t>
            </a:r>
            <a:endParaRPr lang="zh-CN" altLang="en-US" strike="noStrike" noProof="1"/>
          </a:p>
        </p:txBody>
      </p:sp>
      <p:sp>
        <p:nvSpPr>
          <p:cNvPr id="4" name="灯片编号占位符 3"/>
          <p:cNvSpPr>
            <a:spLocks noGrp="1"/>
          </p:cNvSpPr>
          <p:nvPr>
            <p:ph type="sldNum" sz="quarter" idx="10"/>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1600200"/>
            <a:ext cx="8229600" cy="4526280"/>
          </a:xfrm>
          <a:prstGeom prst="rect">
            <a:avLst/>
          </a:prstGeo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灯片编号占位符 3"/>
          <p:cNvSpPr>
            <a:spLocks noGrp="1"/>
          </p:cNvSpPr>
          <p:nvPr>
            <p:ph type="sldNum" sz="quarter" idx="10"/>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838200" y="365125"/>
            <a:ext cx="7734300" cy="5811838"/>
          </a:xfrm>
          <a:prstGeom prst="rect">
            <a:avLst/>
          </a:prstGeo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灯片编号占位符 3"/>
          <p:cNvSpPr>
            <a:spLocks noGrp="1"/>
          </p:cNvSpPr>
          <p:nvPr>
            <p:ph type="sldNum" sz="quarter" idx="10"/>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457200" y="1600200"/>
            <a:ext cx="8229600" cy="4526280"/>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灯片编号占位符 3"/>
          <p:cNvSpPr>
            <a:spLocks noGrp="1"/>
          </p:cNvSpPr>
          <p:nvPr>
            <p:ph type="sldNum" sz="quarter" idx="10"/>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a:prstGeom prst="rect">
            <a:avLst/>
          </a:prstGeom>
        </p:spPr>
        <p:txBody>
          <a:bodyPr anchor="b"/>
          <a:lstStyle>
            <a:lvl1pPr>
              <a:defRPr sz="60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灯片编号占位符 3"/>
          <p:cNvSpPr>
            <a:spLocks noGrp="1"/>
          </p:cNvSpPr>
          <p:nvPr>
            <p:ph type="sldNum" sz="quarter" idx="10"/>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838200" y="1825625"/>
            <a:ext cx="5181600" cy="4351338"/>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172200" y="1825625"/>
            <a:ext cx="5181600" cy="4351338"/>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灯片编号占位符 4"/>
          <p:cNvSpPr>
            <a:spLocks noGrp="1"/>
          </p:cNvSpPr>
          <p:nvPr>
            <p:ph type="sldNum" sz="quarter" idx="10"/>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1186774" y="1778438"/>
            <a:ext cx="4873574" cy="823912"/>
          </a:xfrm>
          <a:prstGeom prst="rect">
            <a:avLst/>
          </a:prstGeo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1186774" y="2665379"/>
            <a:ext cx="4873574" cy="3524284"/>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6256938" y="1778438"/>
            <a:ext cx="4897576" cy="823912"/>
          </a:xfrm>
          <a:prstGeom prst="rect">
            <a:avLst/>
          </a:prstGeo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6256938" y="2665379"/>
            <a:ext cx="4897576" cy="3524284"/>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灯片编号占位符 6"/>
          <p:cNvSpPr>
            <a:spLocks noGrp="1"/>
          </p:cNvSpPr>
          <p:nvPr>
            <p:ph type="sldNum" sz="quarter" idx="10"/>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灯片编号占位符 2"/>
          <p:cNvSpPr>
            <a:spLocks noGrp="1"/>
          </p:cNvSpPr>
          <p:nvPr>
            <p:ph type="sldNum" sz="quarter" idx="10"/>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fontAlgn="base"/>
            <a:r>
              <a:rPr lang="zh-CN" altLang="en-US" strike="noStrike" noProof="1" smtClean="0"/>
              <a:t>单击此处编辑母版文本样式</a:t>
            </a:r>
            <a:endParaRPr lang="zh-CN" altLang="en-US" strike="noStrike" noProof="1" smtClean="0"/>
          </a:p>
        </p:txBody>
      </p:sp>
      <p:sp>
        <p:nvSpPr>
          <p:cNvPr id="5" name="灯片编号占位符 4"/>
          <p:cNvSpPr>
            <a:spLocks noGrp="1"/>
          </p:cNvSpPr>
          <p:nvPr>
            <p:ph type="sldNum" sz="quarter" idx="10"/>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a:prstGeom prst="rect">
            <a:avLst/>
          </a:prstGeom>
        </p:spPr>
        <p:txBody>
          <a:bodyPr anchor="b"/>
          <a:lstStyle>
            <a:lvl1pPr>
              <a:defRPr sz="32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5183188" y="457201"/>
            <a:ext cx="6172200" cy="540385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fontAlgn="base"/>
            <a:endParaRPr lang="zh-CN" altLang="en-US" strike="noStrike" noProof="1"/>
          </a:p>
        </p:txBody>
      </p:sp>
      <p:sp>
        <p:nvSpPr>
          <p:cNvPr id="4" name="文本占位符 3"/>
          <p:cNvSpPr>
            <a:spLocks noGrp="1"/>
          </p:cNvSpPr>
          <p:nvPr>
            <p:ph type="body" sz="half" idx="2"/>
          </p:nvPr>
        </p:nvSpPr>
        <p:spPr>
          <a:xfrm>
            <a:off x="839788" y="2057400"/>
            <a:ext cx="4165349" cy="3811588"/>
          </a:xfrm>
          <a:prstGeom prst="rect">
            <a:avLst/>
          </a:prstGeo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zh-CN" altLang="en-US" strike="noStrike" noProof="1" smtClean="0"/>
              <a:t>单击此处编辑母版文本样式</a:t>
            </a:r>
            <a:endParaRPr lang="zh-CN" altLang="en-US" strike="noStrike" noProof="1" smtClean="0"/>
          </a:p>
        </p:txBody>
      </p:sp>
      <p:sp>
        <p:nvSpPr>
          <p:cNvPr id="5" name="灯片编号占位符 4"/>
          <p:cNvSpPr>
            <a:spLocks noGrp="1"/>
          </p:cNvSpPr>
          <p:nvPr>
            <p:ph type="sldNum" sz="quarter" idx="10"/>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dirty="0"/>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12"/>
          <a:stretch>
            <a:fillRect/>
          </a:stretch>
        </a:blipFill>
        <a:effectLst/>
      </p:bgPr>
    </p:bg>
    <p:spTree>
      <p:nvGrpSpPr>
        <p:cNvPr id="1" name=""/>
        <p:cNvGrpSpPr/>
        <p:nvPr/>
      </p:nvGrpSpPr>
      <p:grpSpPr/>
      <p:sp>
        <p:nvSpPr>
          <p:cNvPr id="1026" name="灯片编号占位符 3"/>
          <p:cNvSpPr>
            <a:spLocks noGrp="1"/>
          </p:cNvSpPr>
          <p:nvPr>
            <p:ph type="sldNum" sz="quarter" idx="4"/>
          </p:nvPr>
        </p:nvSpPr>
        <p:spPr>
          <a:xfrm>
            <a:off x="942975" y="6338888"/>
            <a:ext cx="541338" cy="282575"/>
          </a:xfrm>
          <a:prstGeom prst="rect">
            <a:avLst/>
          </a:prstGeom>
          <a:noFill/>
          <a:ln w="9525">
            <a:noFill/>
          </a:ln>
        </p:spPr>
        <p:txBody>
          <a:bodyPr lIns="0" tIns="0" rIns="0" bIns="0"/>
          <a:lstStyle>
            <a:lvl1pPr algn="ctr">
              <a:defRPr>
                <a:solidFill>
                  <a:srgbClr val="595959"/>
                </a:solidFill>
              </a:defRPr>
            </a:lvl1p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marL="1219200" lvl="0" indent="-1219200" algn="ctr" defTabSz="914400" eaLnBrk="0" fontAlgn="base" latinLnBrk="0" hangingPunct="0">
        <a:lnSpc>
          <a:spcPct val="100000"/>
        </a:lnSpc>
        <a:spcBef>
          <a:spcPct val="0"/>
        </a:spcBef>
        <a:spcAft>
          <a:spcPct val="0"/>
        </a:spcAft>
        <a:buClr>
          <a:srgbClr val="000000"/>
        </a:buClr>
        <a:buNone/>
        <a:defRPr sz="5800" b="0" i="0" u="none" kern="1200" baseline="0">
          <a:solidFill>
            <a:schemeClr val="tx1"/>
          </a:solidFill>
          <a:latin typeface="+mj-lt"/>
          <a:ea typeface="+mj-ea"/>
          <a:cs typeface="+mj-cs"/>
          <a:sym typeface="Copperplate Gothic Bold" panose="020E0705020206020404" pitchFamily="2" charset="0"/>
        </a:defRPr>
      </a:lvl1pPr>
    </p:titleStyle>
    <p:bodyStyle>
      <a:lvl1pPr marL="457200" lvl="0" indent="-457200" algn="l" defTabSz="1219200" eaLnBrk="0" fontAlgn="base" latinLnBrk="0" hangingPunct="0">
        <a:lnSpc>
          <a:spcPct val="100000"/>
        </a:lnSpc>
        <a:spcBef>
          <a:spcPct val="20000"/>
        </a:spcBef>
        <a:spcAft>
          <a:spcPct val="0"/>
        </a:spcAft>
        <a:buFont typeface="Arial" panose="020B0604020202020204" pitchFamily="34" charset="0"/>
        <a:buChar char="•"/>
        <a:defRPr sz="4200" b="0" i="0" u="none" kern="1200" baseline="0">
          <a:solidFill>
            <a:schemeClr val="tx1"/>
          </a:solidFill>
          <a:latin typeface="+mn-lt"/>
          <a:ea typeface="+mn-ea"/>
          <a:cs typeface="+mn-cs"/>
          <a:sym typeface="Copperplate Gothic Bold" panose="020E0705020206020404" pitchFamily="2" charset="0"/>
        </a:defRPr>
      </a:lvl1pPr>
      <a:lvl2pPr marL="990600" lvl="1" indent="-381000" algn="l" defTabSz="1219200" eaLnBrk="0" fontAlgn="base" latinLnBrk="0" hangingPunct="0">
        <a:lnSpc>
          <a:spcPct val="100000"/>
        </a:lnSpc>
        <a:spcBef>
          <a:spcPct val="20000"/>
        </a:spcBef>
        <a:spcAft>
          <a:spcPct val="0"/>
        </a:spcAft>
        <a:buFont typeface="Arial" panose="020B0604020202020204" pitchFamily="34" charset="0"/>
        <a:buChar char="–"/>
        <a:defRPr sz="3700" b="0" i="0" u="none" kern="1200" baseline="0">
          <a:solidFill>
            <a:schemeClr val="tx1"/>
          </a:solidFill>
          <a:latin typeface="+mn-lt"/>
          <a:ea typeface="+mn-ea"/>
          <a:cs typeface="+mn-cs"/>
          <a:sym typeface="Copperplate Gothic Bold" panose="020E0705020206020404" pitchFamily="2" charset="0"/>
        </a:defRPr>
      </a:lvl2pPr>
      <a:lvl3pPr marL="1524000" lvl="2" indent="-304800" algn="l" defTabSz="1219200" eaLnBrk="0" fontAlgn="base" latinLnBrk="0" hangingPunct="0">
        <a:lnSpc>
          <a:spcPct val="100000"/>
        </a:lnSpc>
        <a:spcBef>
          <a:spcPct val="20000"/>
        </a:spcBef>
        <a:spcAft>
          <a:spcPct val="0"/>
        </a:spcAft>
        <a:buFont typeface="Arial" panose="020B0604020202020204" pitchFamily="34" charset="0"/>
        <a:buChar char="•"/>
        <a:defRPr sz="3200" b="0" i="0" u="none" kern="1200" baseline="0">
          <a:solidFill>
            <a:schemeClr val="tx1"/>
          </a:solidFill>
          <a:latin typeface="+mn-lt"/>
          <a:ea typeface="+mn-ea"/>
          <a:cs typeface="+mn-cs"/>
          <a:sym typeface="Copperplate Gothic Bold" panose="020E0705020206020404" pitchFamily="2" charset="0"/>
        </a:defRPr>
      </a:lvl3pPr>
      <a:lvl4pPr marL="2133600" lvl="3" indent="-304800" algn="l" defTabSz="1219200" eaLnBrk="0" fontAlgn="base" latinLnBrk="0" hangingPunct="0">
        <a:lnSpc>
          <a:spcPct val="100000"/>
        </a:lnSpc>
        <a:spcBef>
          <a:spcPct val="20000"/>
        </a:spcBef>
        <a:spcAft>
          <a:spcPct val="0"/>
        </a:spcAft>
        <a:buFont typeface="Arial" panose="020B0604020202020204" pitchFamily="34" charset="0"/>
        <a:buChar char="–"/>
        <a:defRPr sz="2600" b="0" i="0" u="none" kern="1200" baseline="0">
          <a:solidFill>
            <a:schemeClr val="tx1"/>
          </a:solidFill>
          <a:latin typeface="+mn-lt"/>
          <a:ea typeface="+mn-ea"/>
          <a:cs typeface="+mn-cs"/>
          <a:sym typeface="Copperplate Gothic Bold" panose="020E0705020206020404" pitchFamily="2" charset="0"/>
        </a:defRPr>
      </a:lvl4pPr>
      <a:lvl5pPr marL="2743200" lvl="4" indent="-304800" algn="l" defTabSz="1219200" eaLnBrk="0" fontAlgn="base" latinLnBrk="0" hangingPunct="0">
        <a:lnSpc>
          <a:spcPct val="100000"/>
        </a:lnSpc>
        <a:spcBef>
          <a:spcPct val="20000"/>
        </a:spcBef>
        <a:spcAft>
          <a:spcPct val="0"/>
        </a:spcAft>
        <a:buFont typeface="Arial" panose="020B0604020202020204" pitchFamily="34" charset="0"/>
        <a:buChar char="»"/>
        <a:defRPr sz="2600" b="0" i="0" u="none" kern="1200" baseline="0">
          <a:solidFill>
            <a:schemeClr val="tx1"/>
          </a:solidFill>
          <a:latin typeface="+mn-lt"/>
          <a:ea typeface="+mn-ea"/>
          <a:cs typeface="+mn-cs"/>
          <a:sym typeface="Copperplate Gothic Bold" panose="020E0705020206020404" pitchFamily="2" charset="0"/>
        </a:defRPr>
      </a:lvl5pPr>
      <a:lvl6pPr marL="2514600" lvl="5" indent="-228600" algn="l" defTabSz="1219200" eaLnBrk="0" fontAlgn="base" latinLnBrk="0" hangingPunct="0">
        <a:lnSpc>
          <a:spcPct val="100000"/>
        </a:lnSpc>
        <a:spcBef>
          <a:spcPct val="20000"/>
        </a:spcBef>
        <a:spcAft>
          <a:spcPct val="0"/>
        </a:spcAft>
        <a:buFont typeface="Arial" panose="020B0604020202020204" pitchFamily="34" charset="0"/>
        <a:buChar char="»"/>
        <a:defRPr sz="2600" b="0" i="0" u="none" kern="1200" baseline="0">
          <a:solidFill>
            <a:schemeClr val="tx1"/>
          </a:solidFill>
          <a:latin typeface="+mn-lt"/>
          <a:ea typeface="+mn-ea"/>
          <a:cs typeface="+mn-cs"/>
          <a:sym typeface="Copperplate Gothic Bold" panose="020E0705020206020404" pitchFamily="2" charset="0"/>
        </a:defRPr>
      </a:lvl6pPr>
      <a:lvl7pPr marL="2971800" lvl="6" indent="-228600" algn="l" defTabSz="1219200" eaLnBrk="0" fontAlgn="base" latinLnBrk="0" hangingPunct="0">
        <a:lnSpc>
          <a:spcPct val="100000"/>
        </a:lnSpc>
        <a:spcBef>
          <a:spcPct val="20000"/>
        </a:spcBef>
        <a:spcAft>
          <a:spcPct val="0"/>
        </a:spcAft>
        <a:buFont typeface="Arial" panose="020B0604020202020204" pitchFamily="34" charset="0"/>
        <a:buChar char="»"/>
        <a:defRPr sz="2600" b="0" i="0" u="none" kern="1200" baseline="0">
          <a:solidFill>
            <a:schemeClr val="tx1"/>
          </a:solidFill>
          <a:latin typeface="+mn-lt"/>
          <a:ea typeface="+mn-ea"/>
          <a:cs typeface="+mn-cs"/>
          <a:sym typeface="Copperplate Gothic Bold" panose="020E0705020206020404" pitchFamily="2" charset="0"/>
        </a:defRPr>
      </a:lvl7pPr>
      <a:lvl8pPr marL="3429000" lvl="7" indent="-228600" algn="l" defTabSz="1219200" eaLnBrk="0" fontAlgn="base" latinLnBrk="0" hangingPunct="0">
        <a:lnSpc>
          <a:spcPct val="100000"/>
        </a:lnSpc>
        <a:spcBef>
          <a:spcPct val="20000"/>
        </a:spcBef>
        <a:spcAft>
          <a:spcPct val="0"/>
        </a:spcAft>
        <a:buFont typeface="Arial" panose="020B0604020202020204" pitchFamily="34" charset="0"/>
        <a:buChar char="»"/>
        <a:defRPr sz="2600" b="0" i="0" u="none" kern="1200" baseline="0">
          <a:solidFill>
            <a:schemeClr val="tx1"/>
          </a:solidFill>
          <a:latin typeface="+mn-lt"/>
          <a:ea typeface="+mn-ea"/>
          <a:cs typeface="+mn-cs"/>
          <a:sym typeface="Copperplate Gothic Bold" panose="020E0705020206020404" pitchFamily="2" charset="0"/>
        </a:defRPr>
      </a:lvl8pPr>
      <a:lvl9pPr marL="3886200" lvl="8" indent="-228600" algn="l" defTabSz="1219200" eaLnBrk="0" fontAlgn="base" latinLnBrk="0" hangingPunct="0">
        <a:lnSpc>
          <a:spcPct val="100000"/>
        </a:lnSpc>
        <a:spcBef>
          <a:spcPct val="20000"/>
        </a:spcBef>
        <a:spcAft>
          <a:spcPct val="0"/>
        </a:spcAft>
        <a:buFont typeface="Arial" panose="020B0604020202020204" pitchFamily="34" charset="0"/>
        <a:buChar char="»"/>
        <a:defRPr sz="2600" b="0" i="0" u="none" kern="1200" baseline="0">
          <a:solidFill>
            <a:schemeClr val="tx1"/>
          </a:solidFill>
          <a:latin typeface="+mn-lt"/>
          <a:ea typeface="+mn-ea"/>
          <a:cs typeface="+mn-cs"/>
          <a:sym typeface="Copperplate Gothic Bold" panose="020E0705020206020404" pitchFamily="2" charset="0"/>
        </a:defRPr>
      </a:lvl9pPr>
    </p:bodyStyle>
    <p:otherStyle>
      <a:lvl1pPr marL="0" lvl="0"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1pPr>
      <a:lvl2pPr marL="457200" lvl="1"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2pPr>
      <a:lvl3pPr marL="914400" lvl="2"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3pPr>
      <a:lvl4pPr marL="1371600" lvl="3"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4pPr>
      <a:lvl5pPr marL="1828800" lvl="4"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5pPr>
      <a:lvl6pPr marL="2286000" lvl="5"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6pPr>
      <a:lvl7pPr marL="2743200" lvl="6"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7pPr>
      <a:lvl8pPr marL="3200400" lvl="7"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8pPr>
      <a:lvl9pPr marL="3657600" lvl="8"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9" Type="http://schemas.openxmlformats.org/officeDocument/2006/relationships/tags" Target="../tags/tag9.xml"/><Relationship Id="rId8" Type="http://schemas.openxmlformats.org/officeDocument/2006/relationships/tags" Target="../tags/tag8.xml"/><Relationship Id="rId7" Type="http://schemas.openxmlformats.org/officeDocument/2006/relationships/tags" Target="../tags/tag7.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tags" Target="../tags/tag2.xml"/><Relationship Id="rId14" Type="http://schemas.openxmlformats.org/officeDocument/2006/relationships/slideLayout" Target="../slideLayouts/slideLayout7.xml"/><Relationship Id="rId13" Type="http://schemas.openxmlformats.org/officeDocument/2006/relationships/tags" Target="../tags/tag13.xml"/><Relationship Id="rId12" Type="http://schemas.openxmlformats.org/officeDocument/2006/relationships/tags" Target="../tags/tag12.xml"/><Relationship Id="rId11" Type="http://schemas.openxmlformats.org/officeDocument/2006/relationships/tags" Target="../tags/tag11.xml"/><Relationship Id="rId10" Type="http://schemas.openxmlformats.org/officeDocument/2006/relationships/tags" Target="../tags/tag10.xml"/><Relationship Id="rId1" Type="http://schemas.openxmlformats.org/officeDocument/2006/relationships/tags" Target="../tags/tag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361" name="矩形 1"/>
          <p:cNvSpPr/>
          <p:nvPr/>
        </p:nvSpPr>
        <p:spPr>
          <a:xfrm>
            <a:off x="0" y="2625725"/>
            <a:ext cx="12192000" cy="1714500"/>
          </a:xfrm>
          <a:prstGeom prst="rect">
            <a:avLst/>
          </a:prstGeom>
          <a:solidFill>
            <a:srgbClr val="28A9D6"/>
          </a:solidFill>
          <a:ln w="9525">
            <a:noFill/>
          </a:ln>
        </p:spPr>
        <p:txBody>
          <a:bodyPr lIns="121920" tIns="60960" rIns="121920" bIns="60960" anchor="t"/>
          <a:p>
            <a:endParaRPr lang="zh-CN" altLang="en-US" sz="2400" dirty="0">
              <a:solidFill>
                <a:srgbClr val="000000"/>
              </a:solidFill>
              <a:latin typeface="Copperplate Gothic Bold" panose="020E0705020206020404" pitchFamily="2" charset="0"/>
              <a:ea typeface="微软雅黑" panose="020B0503020204020204" pitchFamily="2" charset="-122"/>
              <a:sym typeface="Copperplate Gothic Bold" panose="020E0705020206020404" pitchFamily="2" charset="0"/>
            </a:endParaRPr>
          </a:p>
        </p:txBody>
      </p:sp>
      <p:sp>
        <p:nvSpPr>
          <p:cNvPr id="15362" name="直接连接符 24"/>
          <p:cNvSpPr/>
          <p:nvPr/>
        </p:nvSpPr>
        <p:spPr>
          <a:xfrm>
            <a:off x="0" y="4373563"/>
            <a:ext cx="12192000" cy="1587"/>
          </a:xfrm>
          <a:prstGeom prst="line">
            <a:avLst/>
          </a:prstGeom>
          <a:ln w="19050"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5363" name="直接连接符 27"/>
          <p:cNvSpPr/>
          <p:nvPr/>
        </p:nvSpPr>
        <p:spPr>
          <a:xfrm>
            <a:off x="0" y="5154613"/>
            <a:ext cx="4319588" cy="12700"/>
          </a:xfrm>
          <a:prstGeom prst="line">
            <a:avLst/>
          </a:prstGeom>
          <a:ln w="31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5364" name="直接连接符 29"/>
          <p:cNvSpPr/>
          <p:nvPr/>
        </p:nvSpPr>
        <p:spPr>
          <a:xfrm>
            <a:off x="0" y="5219700"/>
            <a:ext cx="4319588" cy="12700"/>
          </a:xfrm>
          <a:prstGeom prst="line">
            <a:avLst/>
          </a:prstGeom>
          <a:ln w="31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5365" name="直接连接符 31"/>
          <p:cNvSpPr/>
          <p:nvPr/>
        </p:nvSpPr>
        <p:spPr>
          <a:xfrm>
            <a:off x="0" y="5286375"/>
            <a:ext cx="4319588" cy="12700"/>
          </a:xfrm>
          <a:prstGeom prst="line">
            <a:avLst/>
          </a:prstGeom>
          <a:ln w="31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5366" name="直接连接符 39"/>
          <p:cNvSpPr/>
          <p:nvPr/>
        </p:nvSpPr>
        <p:spPr>
          <a:xfrm>
            <a:off x="7872413" y="5154613"/>
            <a:ext cx="4319587" cy="12700"/>
          </a:xfrm>
          <a:prstGeom prst="line">
            <a:avLst/>
          </a:prstGeom>
          <a:ln w="31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5367" name="直接连接符 40"/>
          <p:cNvSpPr/>
          <p:nvPr/>
        </p:nvSpPr>
        <p:spPr>
          <a:xfrm>
            <a:off x="7872413" y="5219700"/>
            <a:ext cx="4319587" cy="12700"/>
          </a:xfrm>
          <a:prstGeom prst="line">
            <a:avLst/>
          </a:prstGeom>
          <a:ln w="31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5368" name="直接连接符 41"/>
          <p:cNvSpPr/>
          <p:nvPr/>
        </p:nvSpPr>
        <p:spPr>
          <a:xfrm>
            <a:off x="7872413" y="5286375"/>
            <a:ext cx="4319587" cy="12700"/>
          </a:xfrm>
          <a:prstGeom prst="line">
            <a:avLst/>
          </a:prstGeom>
          <a:ln w="31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5370" name="TextBox 13"/>
          <p:cNvSpPr/>
          <p:nvPr/>
        </p:nvSpPr>
        <p:spPr>
          <a:xfrm>
            <a:off x="-674370" y="3002280"/>
            <a:ext cx="11725275" cy="1198880"/>
          </a:xfrm>
          <a:prstGeom prst="rect">
            <a:avLst/>
          </a:prstGeom>
          <a:noFill/>
          <a:ln w="9525">
            <a:noFill/>
          </a:ln>
        </p:spPr>
        <p:txBody>
          <a:bodyPr wrap="square" anchor="t">
            <a:spAutoFit/>
          </a:bodyPr>
          <a:p>
            <a:pPr algn="ctr"/>
            <a:r>
              <a:rPr lang="en-US" altLang="zh-CN" sz="7200" b="1" dirty="0">
                <a:solidFill>
                  <a:schemeClr val="bg1"/>
                </a:solidFill>
                <a:latin typeface="微软雅黑" panose="020B0503020204020204" pitchFamily="2" charset="-122"/>
                <a:ea typeface="微软雅黑" panose="020B0503020204020204" pitchFamily="2" charset="-122"/>
                <a:sym typeface="Copperplate Gothic Bold" panose="020E0705020206020404" pitchFamily="2" charset="0"/>
              </a:rPr>
              <a:t>   </a:t>
            </a:r>
            <a:r>
              <a:rPr lang="zh-CN" sz="7200" b="1" dirty="0">
                <a:solidFill>
                  <a:schemeClr val="bg1"/>
                </a:solidFill>
                <a:latin typeface="微软雅黑" panose="020B0503020204020204" pitchFamily="2" charset="-122"/>
                <a:ea typeface="微软雅黑" panose="020B0503020204020204" pitchFamily="2" charset="-122"/>
                <a:sym typeface="Copperplate Gothic Bold" panose="020E0705020206020404" pitchFamily="2" charset="0"/>
              </a:rPr>
              <a:t>项目</a:t>
            </a:r>
            <a:r>
              <a:rPr lang="en-US" altLang="zh-CN" sz="7200" b="1" dirty="0">
                <a:solidFill>
                  <a:schemeClr val="bg1"/>
                </a:solidFill>
                <a:latin typeface="微软雅黑" panose="020B0503020204020204" pitchFamily="2" charset="-122"/>
                <a:ea typeface="微软雅黑" panose="020B0503020204020204" pitchFamily="2" charset="-122"/>
                <a:sym typeface="Copperplate Gothic Bold" panose="020E0705020206020404" pitchFamily="2" charset="0"/>
              </a:rPr>
              <a:t>4   </a:t>
            </a:r>
            <a:r>
              <a:rPr lang="zh-CN" altLang="zh-CN" sz="7200" b="1" dirty="0">
                <a:solidFill>
                  <a:schemeClr val="bg1"/>
                </a:solidFill>
                <a:latin typeface="微软雅黑" panose="020B0503020204020204" pitchFamily="2" charset="-122"/>
                <a:ea typeface="微软雅黑" panose="020B0503020204020204" pitchFamily="2" charset="-122"/>
                <a:sym typeface="Copperplate Gothic Bold" panose="020E0705020206020404" pitchFamily="2" charset="0"/>
              </a:rPr>
              <a:t>机器学习</a:t>
            </a:r>
            <a:endParaRPr lang="zh-CN" altLang="zh-CN" sz="7200" b="1" dirty="0">
              <a:solidFill>
                <a:schemeClr val="bg1"/>
              </a:solidFill>
              <a:latin typeface="微软雅黑" panose="020B0503020204020204" pitchFamily="2" charset="-122"/>
              <a:ea typeface="微软雅黑" panose="020B0503020204020204" pitchFamily="2" charset="-122"/>
              <a:sym typeface="Copperplate Gothic Bold" panose="020E0705020206020404" pitchFamily="2" charset="0"/>
            </a:endParaRPr>
          </a:p>
        </p:txBody>
      </p:sp>
      <p:sp>
        <p:nvSpPr>
          <p:cNvPr id="15371" name="TextBox 13"/>
          <p:cNvSpPr/>
          <p:nvPr/>
        </p:nvSpPr>
        <p:spPr>
          <a:xfrm>
            <a:off x="3832225" y="4765675"/>
            <a:ext cx="4438650" cy="829945"/>
          </a:xfrm>
          <a:prstGeom prst="rect">
            <a:avLst/>
          </a:prstGeom>
          <a:noFill/>
          <a:ln w="9525">
            <a:noFill/>
          </a:ln>
        </p:spPr>
        <p:txBody>
          <a:bodyPr anchor="t">
            <a:spAutoFit/>
          </a:bodyPr>
          <a:p>
            <a:pPr algn="ctr"/>
            <a:r>
              <a:rPr lang="zh-CN" altLang="en-US" sz="4800" b="1" dirty="0">
                <a:latin typeface="微软雅黑" panose="020B0503020204020204" pitchFamily="2" charset="-122"/>
                <a:ea typeface="微软雅黑" panose="020B0503020204020204" pitchFamily="2" charset="-122"/>
              </a:rPr>
              <a:t>专业核心课程</a:t>
            </a:r>
            <a:endParaRPr lang="zh-CN" altLang="en-US" sz="4800" b="1" dirty="0">
              <a:latin typeface="微软雅黑" panose="020B0503020204020204" pitchFamily="2" charset="-122"/>
              <a:ea typeface="微软雅黑" panose="020B0503020204020204" pitchFamily="2" charset="-122"/>
            </a:endParaRPr>
          </a:p>
        </p:txBody>
      </p:sp>
      <p:pic>
        <p:nvPicPr>
          <p:cNvPr id="3" name="图片 2" descr="160733176"/>
          <p:cNvPicPr>
            <a:picLocks noChangeAspect="1"/>
          </p:cNvPicPr>
          <p:nvPr/>
        </p:nvPicPr>
        <p:blipFill>
          <a:blip r:embed="rId1"/>
          <a:stretch>
            <a:fillRect/>
          </a:stretch>
        </p:blipFill>
        <p:spPr>
          <a:xfrm>
            <a:off x="5015865" y="215900"/>
            <a:ext cx="2221865" cy="2221865"/>
          </a:xfrm>
          <a:prstGeom prst="rect">
            <a:avLst/>
          </a:prstGeom>
        </p:spPr>
      </p:pic>
    </p:spTree>
  </p:cSld>
  <p:clrMapOvr>
    <a:masterClrMapping/>
  </p:clrMapOvr>
  <p:transition spd="med">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7" name="直接连接符 4"/>
          <p:cNvSpPr/>
          <p:nvPr/>
        </p:nvSpPr>
        <p:spPr>
          <a:xfrm flipH="1">
            <a:off x="1430338" y="6480175"/>
            <a:ext cx="10620375"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58" name="直接连接符 5"/>
          <p:cNvSpPr/>
          <p:nvPr/>
        </p:nvSpPr>
        <p:spPr>
          <a:xfrm flipH="1">
            <a:off x="141288" y="6480175"/>
            <a:ext cx="792162"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grpSp>
        <p:nvGrpSpPr>
          <p:cNvPr id="19459" name="组合 6"/>
          <p:cNvGrpSpPr/>
          <p:nvPr/>
        </p:nvGrpSpPr>
        <p:grpSpPr>
          <a:xfrm flipH="1">
            <a:off x="974725" y="6269038"/>
            <a:ext cx="412750" cy="420687"/>
            <a:chOff x="0" y="0"/>
            <a:chExt cx="3868830" cy="3952255"/>
          </a:xfrm>
        </p:grpSpPr>
        <p:sp>
          <p:nvSpPr>
            <p:cNvPr id="19460" name="椭圆 7"/>
            <p:cNvSpPr/>
            <p:nvPr/>
          </p:nvSpPr>
          <p:spPr>
            <a:xfrm>
              <a:off x="1621988" y="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1" name="椭圆 8"/>
            <p:cNvSpPr/>
            <p:nvPr/>
          </p:nvSpPr>
          <p:spPr>
            <a:xfrm rot="1542857">
              <a:off x="2343840"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2" name="椭圆 9"/>
            <p:cNvSpPr/>
            <p:nvPr/>
          </p:nvSpPr>
          <p:spPr>
            <a:xfrm rot="3085714">
              <a:off x="2922716"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3" name="椭圆 10"/>
            <p:cNvSpPr/>
            <p:nvPr/>
          </p:nvSpPr>
          <p:spPr>
            <a:xfrm rot="7714286">
              <a:off x="2922716"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4" name="椭圆 11"/>
            <p:cNvSpPr/>
            <p:nvPr/>
          </p:nvSpPr>
          <p:spPr>
            <a:xfrm rot="4628572">
              <a:off x="324397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5" name="椭圆 12"/>
            <p:cNvSpPr/>
            <p:nvPr/>
          </p:nvSpPr>
          <p:spPr>
            <a:xfrm rot="9257144">
              <a:off x="2343840"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6" name="椭圆 13"/>
            <p:cNvSpPr/>
            <p:nvPr/>
          </p:nvSpPr>
          <p:spPr>
            <a:xfrm rot="6171428">
              <a:off x="324397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7" name="椭圆 14"/>
            <p:cNvSpPr/>
            <p:nvPr/>
          </p:nvSpPr>
          <p:spPr>
            <a:xfrm rot="10800000">
              <a:off x="1621988" y="332740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8" name="椭圆 15"/>
            <p:cNvSpPr/>
            <p:nvPr/>
          </p:nvSpPr>
          <p:spPr>
            <a:xfrm rot="-9257142">
              <a:off x="900135"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9" name="椭圆 16"/>
            <p:cNvSpPr/>
            <p:nvPr/>
          </p:nvSpPr>
          <p:spPr>
            <a:xfrm rot="-7714285">
              <a:off x="321250"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0" name="椭圆 17"/>
            <p:cNvSpPr/>
            <p:nvPr/>
          </p:nvSpPr>
          <p:spPr>
            <a:xfrm rot="-1542858">
              <a:off x="900135"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1" name="椭圆 18"/>
            <p:cNvSpPr/>
            <p:nvPr/>
          </p:nvSpPr>
          <p:spPr>
            <a:xfrm rot="-6171429">
              <a:off x="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2" name="椭圆 19"/>
            <p:cNvSpPr/>
            <p:nvPr/>
          </p:nvSpPr>
          <p:spPr>
            <a:xfrm rot="-4628571">
              <a:off x="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3" name="椭圆 20"/>
            <p:cNvSpPr/>
            <p:nvPr/>
          </p:nvSpPr>
          <p:spPr>
            <a:xfrm rot="-3085715">
              <a:off x="321250"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grpSp>
      <p:sp>
        <p:nvSpPr>
          <p:cNvPr id="19474" name="直接连接符 23" hidden="1"/>
          <p:cNvSpPr/>
          <p:nvPr/>
        </p:nvSpPr>
        <p:spPr>
          <a:xfrm>
            <a:off x="3181350" y="431800"/>
            <a:ext cx="0" cy="525463"/>
          </a:xfrm>
          <a:prstGeom prst="line">
            <a:avLst/>
          </a:prstGeom>
          <a:ln w="12700"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5" name="文本框 27"/>
          <p:cNvSpPr/>
          <p:nvPr/>
        </p:nvSpPr>
        <p:spPr>
          <a:xfrm>
            <a:off x="333375" y="455613"/>
            <a:ext cx="1227138" cy="369887"/>
          </a:xfrm>
          <a:prstGeom prst="rect">
            <a:avLst/>
          </a:prstGeom>
          <a:noFill/>
          <a:ln w="9525">
            <a:noFill/>
          </a:ln>
        </p:spPr>
        <p:txBody>
          <a:bodyPr anchor="t">
            <a:spAutoFit/>
          </a:bodyPr>
          <a:p>
            <a:pPr algn="ctr"/>
            <a:r>
              <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rPr>
              <a:t>精品课程</a:t>
            </a:r>
            <a:endPar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endParaRPr>
          </a:p>
        </p:txBody>
      </p:sp>
      <p:sp>
        <p:nvSpPr>
          <p:cNvPr id="19476" name="任意多边形 28"/>
          <p:cNvSpPr/>
          <p:nvPr/>
        </p:nvSpPr>
        <p:spPr>
          <a:xfrm flipV="1">
            <a:off x="174625" y="423863"/>
            <a:ext cx="1385888" cy="431800"/>
          </a:xfrm>
          <a:custGeom>
            <a:avLst/>
            <a:gdLst/>
            <a:ahLst/>
            <a:cxnLst>
              <a:cxn ang="0">
                <a:pos x="166624" y="61245"/>
              </a:cxn>
              <a:cxn ang="0">
                <a:pos x="167642" y="61245"/>
              </a:cxn>
              <a:cxn ang="0">
                <a:pos x="167642" y="1703"/>
              </a:cxn>
              <a:cxn ang="0">
                <a:pos x="1376901" y="1703"/>
              </a:cxn>
              <a:cxn ang="0">
                <a:pos x="1376901" y="0"/>
              </a:cxn>
              <a:cxn ang="0">
                <a:pos x="166624" y="0"/>
              </a:cxn>
              <a:cxn ang="0">
                <a:pos x="151909" y="0"/>
              </a:cxn>
              <a:cxn ang="0">
                <a:pos x="151909" y="59183"/>
              </a:cxn>
              <a:cxn ang="0">
                <a:pos x="106514" y="59183"/>
              </a:cxn>
              <a:cxn ang="0">
                <a:pos x="106514" y="0"/>
              </a:cxn>
              <a:cxn ang="0">
                <a:pos x="0" y="0"/>
              </a:cxn>
              <a:cxn ang="0">
                <a:pos x="0" y="61245"/>
              </a:cxn>
              <a:cxn ang="0">
                <a:pos x="33592" y="61245"/>
              </a:cxn>
              <a:cxn ang="0">
                <a:pos x="33592" y="2779"/>
              </a:cxn>
              <a:cxn ang="0">
                <a:pos x="78984" y="2779"/>
              </a:cxn>
              <a:cxn ang="0">
                <a:pos x="78984" y="61245"/>
              </a:cxn>
              <a:cxn ang="0">
                <a:pos x="166624" y="61245"/>
              </a:cxn>
              <a:cxn ang="0">
                <a:pos x="166624" y="61245"/>
              </a:cxn>
            </a:cxnLst>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lnTo>
                  <a:pt x="167822" y="524933"/>
                </a:lnTo>
                <a:close/>
              </a:path>
            </a:pathLst>
          </a:custGeom>
          <a:solidFill>
            <a:srgbClr val="28A9D6"/>
          </a:solidFill>
          <a:ln w="9525">
            <a:noFill/>
          </a:ln>
        </p:spPr>
        <p:txBody>
          <a:bodyPr/>
          <a:p>
            <a:endParaRPr lang="zh-CN" altLang="en-US"/>
          </a:p>
        </p:txBody>
      </p:sp>
      <p:sp>
        <p:nvSpPr>
          <p:cNvPr id="19477" name="灯片编号占位符 1"/>
          <p:cNvSpPr>
            <a:spLocks noGrp="1"/>
          </p:cNvSpPr>
          <p:nvPr/>
        </p:nvSpPr>
        <p:spPr>
          <a:xfrm>
            <a:off x="1035050" y="6334125"/>
            <a:ext cx="292100" cy="284163"/>
          </a:xfrm>
          <a:prstGeom prst="rect">
            <a:avLst/>
          </a:prstGeom>
          <a:noFill/>
          <a:ln w="9525">
            <a:noFill/>
          </a:ln>
        </p:spPr>
        <p:txBody>
          <a:bodyPr lIns="0" tIns="0" rIns="0" bIns="0" anchor="ctr" anchorCtr="1"/>
          <a:p>
            <a:pPr algn="ctr"/>
            <a:fld id="{9A0DB2DC-4C9A-4742-B13C-FB6460FD3503}" type="slidenum">
              <a:rPr lang="zh-CN" altLang="en-US" sz="1200" dirty="0">
                <a:latin typeface="Copperplate Gothic Bold" panose="020E0705020206020404" pitchFamily="2" charset="0"/>
                <a:ea typeface="宋体" panose="02010600030101010101" pitchFamily="2" charset="-122"/>
              </a:rPr>
            </a:fld>
            <a:endParaRPr lang="zh-CN" altLang="en-US" sz="1200" dirty="0">
              <a:latin typeface="Copperplate Gothic Bold" panose="020E0705020206020404" pitchFamily="2" charset="0"/>
              <a:ea typeface="宋体" panose="02010600030101010101" pitchFamily="2" charset="-122"/>
            </a:endParaRPr>
          </a:p>
        </p:txBody>
      </p:sp>
      <p:sp>
        <p:nvSpPr>
          <p:cNvPr id="19478" name="直接连接符 12"/>
          <p:cNvSpPr/>
          <p:nvPr/>
        </p:nvSpPr>
        <p:spPr>
          <a:xfrm flipV="1">
            <a:off x="3143885" y="1629410"/>
            <a:ext cx="4958080" cy="6985"/>
          </a:xfrm>
          <a:prstGeom prst="line">
            <a:avLst/>
          </a:prstGeom>
          <a:ln w="19050" cap="flat" cmpd="sng">
            <a:solidFill>
              <a:schemeClr val="accent1"/>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9" name="文本框 14"/>
          <p:cNvSpPr/>
          <p:nvPr/>
        </p:nvSpPr>
        <p:spPr>
          <a:xfrm>
            <a:off x="1393825" y="476885"/>
            <a:ext cx="8535670" cy="583565"/>
          </a:xfrm>
          <a:prstGeom prst="rect">
            <a:avLst/>
          </a:prstGeom>
          <a:noFill/>
          <a:ln w="9525">
            <a:noFill/>
          </a:ln>
        </p:spPr>
        <p:txBody>
          <a:bodyPr wrap="square" anchor="t">
            <a:spAutoFit/>
          </a:bodyPr>
          <a:p>
            <a:pPr algn="ctr">
              <a:lnSpc>
                <a:spcPct val="100000"/>
              </a:lnSpc>
            </a:pPr>
            <a:r>
              <a:rPr sz="3200" dirty="0">
                <a:latin typeface="+mj-ea"/>
                <a:ea typeface="+mj-ea"/>
                <a:cs typeface="+mj-ea"/>
              </a:rPr>
              <a:t> </a:t>
            </a:r>
            <a:r>
              <a:rPr lang="en-US" sz="3200" dirty="0">
                <a:latin typeface="+mj-ea"/>
                <a:ea typeface="+mj-ea"/>
                <a:cs typeface="+mj-ea"/>
              </a:rPr>
              <a:t>4</a:t>
            </a:r>
            <a:r>
              <a:rPr sz="3200" dirty="0">
                <a:latin typeface="+mj-ea"/>
                <a:ea typeface="+mj-ea"/>
                <a:cs typeface="+mj-ea"/>
              </a:rPr>
              <a:t>.</a:t>
            </a:r>
            <a:r>
              <a:rPr lang="en-US" sz="3200" dirty="0">
                <a:latin typeface="+mj-ea"/>
                <a:ea typeface="+mj-ea"/>
                <a:cs typeface="+mj-ea"/>
              </a:rPr>
              <a:t>3</a:t>
            </a:r>
            <a:r>
              <a:rPr sz="3200" dirty="0">
                <a:latin typeface="+mj-ea"/>
                <a:ea typeface="+mj-ea"/>
                <a:cs typeface="+mj-ea"/>
              </a:rPr>
              <a:t>　</a:t>
            </a:r>
            <a:r>
              <a:rPr lang="zh-CN" sz="3200" dirty="0">
                <a:latin typeface="+mj-ea"/>
                <a:ea typeface="+mj-ea"/>
                <a:cs typeface="+mj-ea"/>
              </a:rPr>
              <a:t>机器学习工作</a:t>
            </a:r>
            <a:endParaRPr lang="zh-CN" sz="3200" dirty="0">
              <a:latin typeface="+mj-ea"/>
              <a:ea typeface="+mj-ea"/>
              <a:cs typeface="+mj-ea"/>
            </a:endParaRPr>
          </a:p>
        </p:txBody>
      </p:sp>
      <p:sp>
        <p:nvSpPr>
          <p:cNvPr id="4" name="文本框 3"/>
          <p:cNvSpPr txBox="1"/>
          <p:nvPr/>
        </p:nvSpPr>
        <p:spPr>
          <a:xfrm>
            <a:off x="1875790" y="2104390"/>
            <a:ext cx="8108315" cy="2168525"/>
          </a:xfrm>
          <a:prstGeom prst="rect">
            <a:avLst/>
          </a:prstGeom>
          <a:noFill/>
        </p:spPr>
        <p:txBody>
          <a:bodyPr wrap="square" rtlCol="0">
            <a:spAutoFit/>
          </a:bodyPr>
          <a:p>
            <a:pPr>
              <a:lnSpc>
                <a:spcPct val="150000"/>
              </a:lnSpc>
            </a:pPr>
            <a:r>
              <a:rPr lang="en-US" altLang="zh-CN">
                <a:latin typeface="方正粗黑宋简体" panose="02000000000000000000" charset="-122"/>
                <a:ea typeface="方正粗黑宋简体" panose="02000000000000000000" charset="-122"/>
                <a:cs typeface="方正粗黑宋简体" panose="02000000000000000000" charset="-122"/>
                <a:sym typeface="+mn-ea"/>
              </a:rPr>
              <a:t>4.3.10</a:t>
            </a:r>
            <a:r>
              <a:rPr lang="zh-CN" altLang="en-US">
                <a:latin typeface="方正粗黑宋简体" panose="02000000000000000000" charset="-122"/>
                <a:ea typeface="方正粗黑宋简体" panose="02000000000000000000" charset="-122"/>
                <a:cs typeface="方正粗黑宋简体" panose="02000000000000000000" charset="-122"/>
                <a:sym typeface="+mn-ea"/>
              </a:rPr>
              <a:t> 生成模型与判别模型</a:t>
            </a:r>
            <a:endParaRPr lang="zh-CN" altLang="en-US">
              <a:latin typeface="方正粗黑宋简体" panose="02000000000000000000" charset="-122"/>
              <a:ea typeface="方正粗黑宋简体" panose="02000000000000000000" charset="-122"/>
              <a:cs typeface="方正粗黑宋简体" panose="02000000000000000000" charset="-122"/>
              <a:sym typeface="+mn-ea"/>
            </a:endParaRPr>
          </a:p>
          <a:p>
            <a:pPr>
              <a:lnSpc>
                <a:spcPct val="150000"/>
              </a:lnSpc>
            </a:pPr>
            <a:r>
              <a:rPr lang="en-US" altLang="zh-CN">
                <a:latin typeface="微软雅黑" panose="020B0503020204020204" pitchFamily="2" charset="-122"/>
                <a:cs typeface="方正粗黑宋简体" panose="02000000000000000000" charset="-122"/>
                <a:sym typeface="+mn-ea"/>
              </a:rPr>
              <a:t>       </a:t>
            </a:r>
            <a:r>
              <a:rPr lang="zh-CN" altLang="en-US">
                <a:latin typeface="微软雅黑" panose="020B0503020204020204" pitchFamily="2" charset="-122"/>
                <a:cs typeface="方正粗黑宋简体" panose="02000000000000000000" charset="-122"/>
                <a:sym typeface="+mn-ea"/>
              </a:rPr>
              <a:t>生成模型根据数据的创建方式生成相应类型的响应或输出。</a:t>
            </a:r>
            <a:endParaRPr lang="zh-CN" altLang="en-US">
              <a:latin typeface="微软雅黑" panose="020B0503020204020204" pitchFamily="2" charset="-122"/>
              <a:cs typeface="方正粗黑宋简体" panose="02000000000000000000" charset="-122"/>
              <a:sym typeface="+mn-ea"/>
            </a:endParaRPr>
          </a:p>
          <a:p>
            <a:pPr>
              <a:lnSpc>
                <a:spcPct val="150000"/>
              </a:lnSpc>
            </a:pPr>
            <a:r>
              <a:rPr lang="zh-CN" altLang="en-US">
                <a:latin typeface="微软雅黑" panose="020B0503020204020204" pitchFamily="2" charset="-122"/>
                <a:cs typeface="方正粗黑宋简体" panose="02000000000000000000" charset="-122"/>
                <a:sym typeface="+mn-ea"/>
              </a:rPr>
              <a:t> </a:t>
            </a:r>
            <a:r>
              <a:rPr lang="en-US" altLang="zh-CN">
                <a:latin typeface="微软雅黑" panose="020B0503020204020204" pitchFamily="2" charset="-122"/>
                <a:cs typeface="方正粗黑宋简体" panose="02000000000000000000" charset="-122"/>
                <a:sym typeface="+mn-ea"/>
              </a:rPr>
              <a:t>      </a:t>
            </a:r>
            <a:r>
              <a:rPr lang="zh-CN" altLang="en-US">
                <a:latin typeface="微软雅黑" panose="020B0503020204020204" pitchFamily="2" charset="-122"/>
                <a:cs typeface="方正粗黑宋简体" panose="02000000000000000000" charset="-122"/>
                <a:sym typeface="+mn-ea"/>
              </a:rPr>
              <a:t>判别模型不关心数据的创建方式，只是简单地根据给定的输入信号给出分类或类别。</a:t>
            </a:r>
            <a:endParaRPr lang="zh-CN" altLang="en-US">
              <a:latin typeface="微软雅黑" panose="020B0503020204020204" pitchFamily="2" charset="-122"/>
              <a:cs typeface="方正粗黑宋简体" panose="02000000000000000000" charset="-122"/>
              <a:sym typeface="+mn-ea"/>
            </a:endParaRPr>
          </a:p>
          <a:p>
            <a:pPr>
              <a:lnSpc>
                <a:spcPct val="150000"/>
              </a:lnSpc>
            </a:pPr>
            <a:endParaRPr lang="zh-CN" altLang="en-US">
              <a:latin typeface="微软雅黑" panose="020B0503020204020204" pitchFamily="2" charset="-122"/>
              <a:cs typeface="方正粗黑宋简体" panose="02000000000000000000" charset="-122"/>
              <a:sym typeface="+mn-ea"/>
            </a:endParaRPr>
          </a:p>
        </p:txBody>
      </p:sp>
    </p:spTree>
  </p:cSld>
  <p:clrMapOvr>
    <a:masterClrMapping/>
  </p:clrMapOvr>
  <p:transition spd="med">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7" name="直接连接符 4"/>
          <p:cNvSpPr/>
          <p:nvPr/>
        </p:nvSpPr>
        <p:spPr>
          <a:xfrm flipH="1">
            <a:off x="1430338" y="6480175"/>
            <a:ext cx="10620375"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58" name="直接连接符 5"/>
          <p:cNvSpPr/>
          <p:nvPr/>
        </p:nvSpPr>
        <p:spPr>
          <a:xfrm flipH="1">
            <a:off x="141288" y="6480175"/>
            <a:ext cx="792162"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grpSp>
        <p:nvGrpSpPr>
          <p:cNvPr id="19459" name="组合 6"/>
          <p:cNvGrpSpPr/>
          <p:nvPr/>
        </p:nvGrpSpPr>
        <p:grpSpPr>
          <a:xfrm flipH="1">
            <a:off x="974725" y="6269038"/>
            <a:ext cx="412750" cy="420687"/>
            <a:chOff x="0" y="0"/>
            <a:chExt cx="3868830" cy="3952255"/>
          </a:xfrm>
        </p:grpSpPr>
        <p:sp>
          <p:nvSpPr>
            <p:cNvPr id="19460" name="椭圆 7"/>
            <p:cNvSpPr/>
            <p:nvPr/>
          </p:nvSpPr>
          <p:spPr>
            <a:xfrm>
              <a:off x="1621988" y="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1" name="椭圆 8"/>
            <p:cNvSpPr/>
            <p:nvPr/>
          </p:nvSpPr>
          <p:spPr>
            <a:xfrm rot="1542857">
              <a:off x="2343840"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2" name="椭圆 9"/>
            <p:cNvSpPr/>
            <p:nvPr/>
          </p:nvSpPr>
          <p:spPr>
            <a:xfrm rot="3085714">
              <a:off x="2922716"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3" name="椭圆 10"/>
            <p:cNvSpPr/>
            <p:nvPr/>
          </p:nvSpPr>
          <p:spPr>
            <a:xfrm rot="7714286">
              <a:off x="2922716"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4" name="椭圆 11"/>
            <p:cNvSpPr/>
            <p:nvPr/>
          </p:nvSpPr>
          <p:spPr>
            <a:xfrm rot="4628572">
              <a:off x="324397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5" name="椭圆 12"/>
            <p:cNvSpPr/>
            <p:nvPr/>
          </p:nvSpPr>
          <p:spPr>
            <a:xfrm rot="9257144">
              <a:off x="2343840"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6" name="椭圆 13"/>
            <p:cNvSpPr/>
            <p:nvPr/>
          </p:nvSpPr>
          <p:spPr>
            <a:xfrm rot="6171428">
              <a:off x="324397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7" name="椭圆 14"/>
            <p:cNvSpPr/>
            <p:nvPr/>
          </p:nvSpPr>
          <p:spPr>
            <a:xfrm rot="10800000">
              <a:off x="1621988" y="332740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8" name="椭圆 15"/>
            <p:cNvSpPr/>
            <p:nvPr/>
          </p:nvSpPr>
          <p:spPr>
            <a:xfrm rot="-9257142">
              <a:off x="900135"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9" name="椭圆 16"/>
            <p:cNvSpPr/>
            <p:nvPr/>
          </p:nvSpPr>
          <p:spPr>
            <a:xfrm rot="-7714285">
              <a:off x="321250"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0" name="椭圆 17"/>
            <p:cNvSpPr/>
            <p:nvPr/>
          </p:nvSpPr>
          <p:spPr>
            <a:xfrm rot="-1542858">
              <a:off x="900135"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1" name="椭圆 18"/>
            <p:cNvSpPr/>
            <p:nvPr/>
          </p:nvSpPr>
          <p:spPr>
            <a:xfrm rot="-6171429">
              <a:off x="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2" name="椭圆 19"/>
            <p:cNvSpPr/>
            <p:nvPr/>
          </p:nvSpPr>
          <p:spPr>
            <a:xfrm rot="-4628571">
              <a:off x="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3" name="椭圆 20"/>
            <p:cNvSpPr/>
            <p:nvPr/>
          </p:nvSpPr>
          <p:spPr>
            <a:xfrm rot="-3085715">
              <a:off x="321250"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grpSp>
      <p:sp>
        <p:nvSpPr>
          <p:cNvPr id="19474" name="直接连接符 23" hidden="1"/>
          <p:cNvSpPr/>
          <p:nvPr/>
        </p:nvSpPr>
        <p:spPr>
          <a:xfrm>
            <a:off x="3181350" y="431800"/>
            <a:ext cx="0" cy="525463"/>
          </a:xfrm>
          <a:prstGeom prst="line">
            <a:avLst/>
          </a:prstGeom>
          <a:ln w="12700"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5" name="文本框 27"/>
          <p:cNvSpPr/>
          <p:nvPr/>
        </p:nvSpPr>
        <p:spPr>
          <a:xfrm>
            <a:off x="333375" y="455613"/>
            <a:ext cx="1227138" cy="369887"/>
          </a:xfrm>
          <a:prstGeom prst="rect">
            <a:avLst/>
          </a:prstGeom>
          <a:noFill/>
          <a:ln w="9525">
            <a:noFill/>
          </a:ln>
        </p:spPr>
        <p:txBody>
          <a:bodyPr anchor="t">
            <a:spAutoFit/>
          </a:bodyPr>
          <a:p>
            <a:pPr algn="ctr"/>
            <a:r>
              <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rPr>
              <a:t>精品课程</a:t>
            </a:r>
            <a:endPar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endParaRPr>
          </a:p>
        </p:txBody>
      </p:sp>
      <p:sp>
        <p:nvSpPr>
          <p:cNvPr id="19476" name="任意多边形 28"/>
          <p:cNvSpPr/>
          <p:nvPr/>
        </p:nvSpPr>
        <p:spPr>
          <a:xfrm flipV="1">
            <a:off x="174625" y="423863"/>
            <a:ext cx="1385888" cy="431800"/>
          </a:xfrm>
          <a:custGeom>
            <a:avLst/>
            <a:gdLst/>
            <a:ahLst/>
            <a:cxnLst>
              <a:cxn ang="0">
                <a:pos x="166624" y="61245"/>
              </a:cxn>
              <a:cxn ang="0">
                <a:pos x="167642" y="61245"/>
              </a:cxn>
              <a:cxn ang="0">
                <a:pos x="167642" y="1703"/>
              </a:cxn>
              <a:cxn ang="0">
                <a:pos x="1376901" y="1703"/>
              </a:cxn>
              <a:cxn ang="0">
                <a:pos x="1376901" y="0"/>
              </a:cxn>
              <a:cxn ang="0">
                <a:pos x="166624" y="0"/>
              </a:cxn>
              <a:cxn ang="0">
                <a:pos x="151909" y="0"/>
              </a:cxn>
              <a:cxn ang="0">
                <a:pos x="151909" y="59183"/>
              </a:cxn>
              <a:cxn ang="0">
                <a:pos x="106514" y="59183"/>
              </a:cxn>
              <a:cxn ang="0">
                <a:pos x="106514" y="0"/>
              </a:cxn>
              <a:cxn ang="0">
                <a:pos x="0" y="0"/>
              </a:cxn>
              <a:cxn ang="0">
                <a:pos x="0" y="61245"/>
              </a:cxn>
              <a:cxn ang="0">
                <a:pos x="33592" y="61245"/>
              </a:cxn>
              <a:cxn ang="0">
                <a:pos x="33592" y="2779"/>
              </a:cxn>
              <a:cxn ang="0">
                <a:pos x="78984" y="2779"/>
              </a:cxn>
              <a:cxn ang="0">
                <a:pos x="78984" y="61245"/>
              </a:cxn>
              <a:cxn ang="0">
                <a:pos x="166624" y="61245"/>
              </a:cxn>
              <a:cxn ang="0">
                <a:pos x="166624" y="61245"/>
              </a:cxn>
            </a:cxnLst>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lnTo>
                  <a:pt x="167822" y="524933"/>
                </a:lnTo>
                <a:close/>
              </a:path>
            </a:pathLst>
          </a:custGeom>
          <a:solidFill>
            <a:srgbClr val="28A9D6"/>
          </a:solidFill>
          <a:ln w="9525">
            <a:noFill/>
          </a:ln>
        </p:spPr>
        <p:txBody>
          <a:bodyPr/>
          <a:p>
            <a:endParaRPr lang="zh-CN" altLang="en-US"/>
          </a:p>
        </p:txBody>
      </p:sp>
      <p:sp>
        <p:nvSpPr>
          <p:cNvPr id="19477" name="灯片编号占位符 1"/>
          <p:cNvSpPr>
            <a:spLocks noGrp="1"/>
          </p:cNvSpPr>
          <p:nvPr/>
        </p:nvSpPr>
        <p:spPr>
          <a:xfrm>
            <a:off x="1035050" y="6334125"/>
            <a:ext cx="292100" cy="284163"/>
          </a:xfrm>
          <a:prstGeom prst="rect">
            <a:avLst/>
          </a:prstGeom>
          <a:noFill/>
          <a:ln w="9525">
            <a:noFill/>
          </a:ln>
        </p:spPr>
        <p:txBody>
          <a:bodyPr lIns="0" tIns="0" rIns="0" bIns="0" anchor="ctr" anchorCtr="1"/>
          <a:p>
            <a:pPr algn="ctr"/>
            <a:fld id="{9A0DB2DC-4C9A-4742-B13C-FB6460FD3503}" type="slidenum">
              <a:rPr lang="zh-CN" altLang="en-US" sz="1200" dirty="0">
                <a:latin typeface="Copperplate Gothic Bold" panose="020E0705020206020404" pitchFamily="2" charset="0"/>
                <a:ea typeface="宋体" panose="02010600030101010101" pitchFamily="2" charset="-122"/>
              </a:rPr>
            </a:fld>
            <a:endParaRPr lang="zh-CN" altLang="en-US" sz="1200" dirty="0">
              <a:latin typeface="Copperplate Gothic Bold" panose="020E0705020206020404" pitchFamily="2" charset="0"/>
              <a:ea typeface="宋体" panose="02010600030101010101" pitchFamily="2" charset="-122"/>
            </a:endParaRPr>
          </a:p>
        </p:txBody>
      </p:sp>
      <p:sp>
        <p:nvSpPr>
          <p:cNvPr id="19478" name="直接连接符 12"/>
          <p:cNvSpPr/>
          <p:nvPr/>
        </p:nvSpPr>
        <p:spPr>
          <a:xfrm flipV="1">
            <a:off x="3143885" y="1629410"/>
            <a:ext cx="4958080" cy="6985"/>
          </a:xfrm>
          <a:prstGeom prst="line">
            <a:avLst/>
          </a:prstGeom>
          <a:ln w="19050" cap="flat" cmpd="sng">
            <a:solidFill>
              <a:schemeClr val="accent1"/>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9" name="文本框 14"/>
          <p:cNvSpPr/>
          <p:nvPr/>
        </p:nvSpPr>
        <p:spPr>
          <a:xfrm>
            <a:off x="1393825" y="476885"/>
            <a:ext cx="8535670" cy="583565"/>
          </a:xfrm>
          <a:prstGeom prst="rect">
            <a:avLst/>
          </a:prstGeom>
          <a:noFill/>
          <a:ln w="9525">
            <a:noFill/>
          </a:ln>
        </p:spPr>
        <p:txBody>
          <a:bodyPr wrap="square" anchor="t">
            <a:spAutoFit/>
          </a:bodyPr>
          <a:p>
            <a:pPr algn="ctr">
              <a:lnSpc>
                <a:spcPct val="100000"/>
              </a:lnSpc>
            </a:pPr>
            <a:r>
              <a:rPr sz="3200" dirty="0">
                <a:latin typeface="+mj-ea"/>
                <a:ea typeface="+mj-ea"/>
                <a:cs typeface="+mj-ea"/>
              </a:rPr>
              <a:t> </a:t>
            </a:r>
            <a:r>
              <a:rPr lang="en-US" sz="3200" dirty="0">
                <a:latin typeface="+mj-ea"/>
                <a:ea typeface="+mj-ea"/>
                <a:cs typeface="+mj-ea"/>
              </a:rPr>
              <a:t>4</a:t>
            </a:r>
            <a:r>
              <a:rPr sz="3200" dirty="0">
                <a:latin typeface="+mj-ea"/>
                <a:ea typeface="+mj-ea"/>
                <a:cs typeface="+mj-ea"/>
              </a:rPr>
              <a:t>.</a:t>
            </a:r>
            <a:r>
              <a:rPr lang="en-US" sz="3200" dirty="0">
                <a:latin typeface="+mj-ea"/>
                <a:ea typeface="+mj-ea"/>
                <a:cs typeface="+mj-ea"/>
              </a:rPr>
              <a:t>4</a:t>
            </a:r>
            <a:r>
              <a:rPr sz="3200" dirty="0">
                <a:latin typeface="+mj-ea"/>
                <a:ea typeface="+mj-ea"/>
                <a:cs typeface="+mj-ea"/>
              </a:rPr>
              <a:t>　</a:t>
            </a:r>
            <a:r>
              <a:rPr lang="zh-CN" sz="3200" dirty="0">
                <a:latin typeface="+mj-ea"/>
                <a:ea typeface="+mj-ea"/>
                <a:cs typeface="+mj-ea"/>
              </a:rPr>
              <a:t>逻辑回归</a:t>
            </a:r>
            <a:endParaRPr lang="zh-CN" sz="3200" dirty="0">
              <a:latin typeface="+mj-ea"/>
              <a:ea typeface="+mj-ea"/>
              <a:cs typeface="+mj-ea"/>
            </a:endParaRPr>
          </a:p>
        </p:txBody>
      </p:sp>
      <p:sp>
        <p:nvSpPr>
          <p:cNvPr id="4" name="文本框 3"/>
          <p:cNvSpPr txBox="1"/>
          <p:nvPr/>
        </p:nvSpPr>
        <p:spPr>
          <a:xfrm>
            <a:off x="1875790" y="2104390"/>
            <a:ext cx="8108315" cy="2999740"/>
          </a:xfrm>
          <a:prstGeom prst="rect">
            <a:avLst/>
          </a:prstGeom>
          <a:noFill/>
        </p:spPr>
        <p:txBody>
          <a:bodyPr wrap="square" rtlCol="0">
            <a:spAutoFit/>
          </a:bodyPr>
          <a:p>
            <a:pPr>
              <a:lnSpc>
                <a:spcPct val="150000"/>
              </a:lnSpc>
            </a:pPr>
            <a:r>
              <a:rPr lang="en-US" altLang="zh-CN">
                <a:latin typeface="微软雅黑" panose="020B0503020204020204" pitchFamily="2" charset="-122"/>
                <a:cs typeface="方正粗黑宋简体" panose="02000000000000000000" charset="-122"/>
                <a:sym typeface="+mn-ea"/>
              </a:rPr>
              <a:t>       逻辑回归是线性建模中一种著名的分类方法，适用于二元分类以及多项式逻辑回归形式的多个标签分类。</a:t>
            </a:r>
            <a:endParaRPr lang="en-US" altLang="zh-CN">
              <a:latin typeface="微软雅黑" panose="020B0503020204020204" pitchFamily="2" charset="-122"/>
              <a:cs typeface="方正粗黑宋简体" panose="02000000000000000000" charset="-122"/>
              <a:sym typeface="+mn-ea"/>
            </a:endParaRPr>
          </a:p>
          <a:p>
            <a:pPr>
              <a:lnSpc>
                <a:spcPct val="150000"/>
              </a:lnSpc>
            </a:pPr>
            <a:r>
              <a:rPr lang="en-US" altLang="zh-CN">
                <a:latin typeface="方正粗黑宋简体" panose="02000000000000000000" charset="-122"/>
                <a:ea typeface="方正粗黑宋简体" panose="02000000000000000000" charset="-122"/>
                <a:cs typeface="方正粗黑宋简体" panose="02000000000000000000" charset="-122"/>
                <a:sym typeface="+mn-ea"/>
              </a:rPr>
              <a:t>4.4.1</a:t>
            </a:r>
            <a:r>
              <a:rPr lang="zh-CN" altLang="en-US">
                <a:latin typeface="方正粗黑宋简体" panose="02000000000000000000" charset="-122"/>
                <a:ea typeface="方正粗黑宋简体" panose="02000000000000000000" charset="-122"/>
                <a:cs typeface="方正粗黑宋简体" panose="02000000000000000000" charset="-122"/>
                <a:sym typeface="+mn-ea"/>
              </a:rPr>
              <a:t> 逻辑函数</a:t>
            </a:r>
            <a:endParaRPr lang="zh-CN" altLang="en-US">
              <a:latin typeface="方正粗黑宋简体" panose="02000000000000000000" charset="-122"/>
              <a:ea typeface="方正粗黑宋简体" panose="02000000000000000000" charset="-122"/>
              <a:cs typeface="方正粗黑宋简体" panose="02000000000000000000" charset="-122"/>
              <a:sym typeface="+mn-ea"/>
            </a:endParaRPr>
          </a:p>
          <a:p>
            <a:pPr>
              <a:lnSpc>
                <a:spcPct val="150000"/>
              </a:lnSpc>
            </a:pPr>
            <a:r>
              <a:rPr lang="en-US" altLang="zh-CN">
                <a:latin typeface="微软雅黑" panose="020B0503020204020204" pitchFamily="2" charset="-122"/>
                <a:cs typeface="方正粗黑宋简体" panose="02000000000000000000" charset="-122"/>
                <a:sym typeface="+mn-ea"/>
              </a:rPr>
              <a:t>       </a:t>
            </a:r>
            <a:r>
              <a:rPr lang="zh-CN" altLang="en-US">
                <a:latin typeface="微软雅黑" panose="020B0503020204020204" pitchFamily="2" charset="-122"/>
                <a:cs typeface="方正粗黑宋简体" panose="02000000000000000000" charset="-122"/>
                <a:sym typeface="+mn-ea"/>
              </a:rPr>
              <a:t>这个函数是连续对数 Sigmoid 函数，它的范围是 0.0 到 1.0。</a:t>
            </a:r>
            <a:endParaRPr lang="zh-CN" altLang="en-US">
              <a:latin typeface="微软雅黑" panose="020B0503020204020204" pitchFamily="2" charset="-122"/>
              <a:cs typeface="方正粗黑宋简体" panose="02000000000000000000" charset="-122"/>
              <a:sym typeface="+mn-ea"/>
            </a:endParaRPr>
          </a:p>
          <a:p>
            <a:pPr>
              <a:lnSpc>
                <a:spcPct val="150000"/>
              </a:lnSpc>
            </a:pPr>
            <a:r>
              <a:rPr lang="en-US" altLang="zh-CN">
                <a:latin typeface="方正粗黑宋简体" panose="02000000000000000000" charset="-122"/>
                <a:ea typeface="方正粗黑宋简体" panose="02000000000000000000" charset="-122"/>
                <a:cs typeface="方正粗黑宋简体" panose="02000000000000000000" charset="-122"/>
                <a:sym typeface="+mn-ea"/>
              </a:rPr>
              <a:t>4.4.2</a:t>
            </a:r>
            <a:r>
              <a:rPr lang="zh-CN" altLang="en-US" sz="1800">
                <a:latin typeface="方正粗黑宋简体" panose="02000000000000000000" charset="-122"/>
                <a:ea typeface="方正粗黑宋简体" panose="02000000000000000000" charset="-122"/>
                <a:cs typeface="方正粗黑宋简体" panose="02000000000000000000" charset="-122"/>
                <a:sym typeface="+mn-ea"/>
              </a:rPr>
              <a:t> </a:t>
            </a:r>
            <a:r>
              <a:rPr lang="zh-CN" altLang="en-US" sz="1800">
                <a:latin typeface="方正粗黑宋简体" panose="02000000000000000000" charset="-122"/>
                <a:ea typeface="方正粗黑宋简体" panose="02000000000000000000" charset="-122"/>
                <a:cs typeface="方正粗黑宋简体" panose="02000000000000000000" charset="-122"/>
                <a:sym typeface="+mn-ea"/>
              </a:rPr>
              <a:t>理解逻辑回归的输出</a:t>
            </a:r>
            <a:endParaRPr lang="zh-CN" altLang="en-US" sz="1800">
              <a:latin typeface="方正粗黑宋简体" panose="02000000000000000000" charset="-122"/>
              <a:ea typeface="方正粗黑宋简体" panose="02000000000000000000" charset="-122"/>
              <a:cs typeface="方正粗黑宋简体" panose="02000000000000000000" charset="-122"/>
              <a:sym typeface="+mn-ea"/>
            </a:endParaRPr>
          </a:p>
          <a:p>
            <a:pPr>
              <a:lnSpc>
                <a:spcPct val="150000"/>
              </a:lnSpc>
            </a:pPr>
            <a:r>
              <a:rPr lang="en-US" altLang="zh-CN" sz="1800">
                <a:latin typeface="方正粗黑宋简体" panose="02000000000000000000" charset="-122"/>
                <a:ea typeface="方正粗黑宋简体" panose="02000000000000000000" charset="-122"/>
                <a:cs typeface="方正粗黑宋简体" panose="02000000000000000000" charset="-122"/>
                <a:sym typeface="+mn-ea"/>
              </a:rPr>
              <a:t>  </a:t>
            </a:r>
            <a:r>
              <a:rPr lang="en-US" altLang="zh-CN" sz="1800">
                <a:latin typeface="微软雅黑" panose="020B0503020204020204" pitchFamily="2" charset="-122"/>
                <a:cs typeface="微软雅黑" panose="020B0503020204020204" pitchFamily="2" charset="-122"/>
                <a:sym typeface="+mn-ea"/>
              </a:rPr>
              <a:t>     </a:t>
            </a:r>
            <a:r>
              <a:rPr lang="zh-CN" altLang="en-US" sz="1800">
                <a:latin typeface="微软雅黑" panose="020B0503020204020204" pitchFamily="2" charset="-122"/>
                <a:cs typeface="微软雅黑" panose="020B0503020204020204" pitchFamily="2" charset="-122"/>
                <a:sym typeface="+mn-ea"/>
              </a:rPr>
              <a:t>将机器学习定义为从已知输入推断未知输出的一种方法，那么逻辑回归模型中的参数向量 x 决定了推断的确定性。</a:t>
            </a:r>
            <a:endParaRPr lang="zh-CN" altLang="en-US" sz="1800">
              <a:latin typeface="微软雅黑" panose="020B0503020204020204" pitchFamily="2" charset="-122"/>
              <a:cs typeface="微软雅黑" panose="020B0503020204020204" pitchFamily="2" charset="-122"/>
              <a:sym typeface="+mn-ea"/>
            </a:endParaRPr>
          </a:p>
        </p:txBody>
      </p:sp>
    </p:spTree>
  </p:cSld>
  <p:clrMapOvr>
    <a:masterClrMapping/>
  </p:clrMapOvr>
  <p:transition spd="med">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7" name="直接连接符 4"/>
          <p:cNvSpPr/>
          <p:nvPr/>
        </p:nvSpPr>
        <p:spPr>
          <a:xfrm flipH="1">
            <a:off x="1430338" y="6480175"/>
            <a:ext cx="10620375"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58" name="直接连接符 5"/>
          <p:cNvSpPr/>
          <p:nvPr/>
        </p:nvSpPr>
        <p:spPr>
          <a:xfrm flipH="1">
            <a:off x="141288" y="6480175"/>
            <a:ext cx="792162"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grpSp>
        <p:nvGrpSpPr>
          <p:cNvPr id="19459" name="组合 6"/>
          <p:cNvGrpSpPr/>
          <p:nvPr/>
        </p:nvGrpSpPr>
        <p:grpSpPr>
          <a:xfrm flipH="1">
            <a:off x="974725" y="6269038"/>
            <a:ext cx="412750" cy="420687"/>
            <a:chOff x="0" y="0"/>
            <a:chExt cx="3868830" cy="3952255"/>
          </a:xfrm>
        </p:grpSpPr>
        <p:sp>
          <p:nvSpPr>
            <p:cNvPr id="19460" name="椭圆 7"/>
            <p:cNvSpPr/>
            <p:nvPr/>
          </p:nvSpPr>
          <p:spPr>
            <a:xfrm>
              <a:off x="1621988" y="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1" name="椭圆 8"/>
            <p:cNvSpPr/>
            <p:nvPr/>
          </p:nvSpPr>
          <p:spPr>
            <a:xfrm rot="1542857">
              <a:off x="2343840"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2" name="椭圆 9"/>
            <p:cNvSpPr/>
            <p:nvPr/>
          </p:nvSpPr>
          <p:spPr>
            <a:xfrm rot="3085714">
              <a:off x="2922716"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3" name="椭圆 10"/>
            <p:cNvSpPr/>
            <p:nvPr/>
          </p:nvSpPr>
          <p:spPr>
            <a:xfrm rot="7714286">
              <a:off x="2922716"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4" name="椭圆 11"/>
            <p:cNvSpPr/>
            <p:nvPr/>
          </p:nvSpPr>
          <p:spPr>
            <a:xfrm rot="4628572">
              <a:off x="324397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5" name="椭圆 12"/>
            <p:cNvSpPr/>
            <p:nvPr/>
          </p:nvSpPr>
          <p:spPr>
            <a:xfrm rot="9257144">
              <a:off x="2343840"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6" name="椭圆 13"/>
            <p:cNvSpPr/>
            <p:nvPr/>
          </p:nvSpPr>
          <p:spPr>
            <a:xfrm rot="6171428">
              <a:off x="324397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7" name="椭圆 14"/>
            <p:cNvSpPr/>
            <p:nvPr/>
          </p:nvSpPr>
          <p:spPr>
            <a:xfrm rot="10800000">
              <a:off x="1621988" y="332740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8" name="椭圆 15"/>
            <p:cNvSpPr/>
            <p:nvPr/>
          </p:nvSpPr>
          <p:spPr>
            <a:xfrm rot="-9257142">
              <a:off x="900135"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9" name="椭圆 16"/>
            <p:cNvSpPr/>
            <p:nvPr/>
          </p:nvSpPr>
          <p:spPr>
            <a:xfrm rot="-7714285">
              <a:off x="321250"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0" name="椭圆 17"/>
            <p:cNvSpPr/>
            <p:nvPr/>
          </p:nvSpPr>
          <p:spPr>
            <a:xfrm rot="-1542858">
              <a:off x="900135"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1" name="椭圆 18"/>
            <p:cNvSpPr/>
            <p:nvPr/>
          </p:nvSpPr>
          <p:spPr>
            <a:xfrm rot="-6171429">
              <a:off x="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2" name="椭圆 19"/>
            <p:cNvSpPr/>
            <p:nvPr/>
          </p:nvSpPr>
          <p:spPr>
            <a:xfrm rot="-4628571">
              <a:off x="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3" name="椭圆 20"/>
            <p:cNvSpPr/>
            <p:nvPr/>
          </p:nvSpPr>
          <p:spPr>
            <a:xfrm rot="-3085715">
              <a:off x="321250"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grpSp>
      <p:sp>
        <p:nvSpPr>
          <p:cNvPr id="19474" name="直接连接符 23" hidden="1"/>
          <p:cNvSpPr/>
          <p:nvPr/>
        </p:nvSpPr>
        <p:spPr>
          <a:xfrm>
            <a:off x="3181350" y="431800"/>
            <a:ext cx="0" cy="525463"/>
          </a:xfrm>
          <a:prstGeom prst="line">
            <a:avLst/>
          </a:prstGeom>
          <a:ln w="12700"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5" name="文本框 27"/>
          <p:cNvSpPr/>
          <p:nvPr/>
        </p:nvSpPr>
        <p:spPr>
          <a:xfrm>
            <a:off x="333375" y="455613"/>
            <a:ext cx="1227138" cy="369887"/>
          </a:xfrm>
          <a:prstGeom prst="rect">
            <a:avLst/>
          </a:prstGeom>
          <a:noFill/>
          <a:ln w="9525">
            <a:noFill/>
          </a:ln>
        </p:spPr>
        <p:txBody>
          <a:bodyPr anchor="t">
            <a:spAutoFit/>
          </a:bodyPr>
          <a:p>
            <a:pPr algn="ctr"/>
            <a:r>
              <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rPr>
              <a:t>精品课程</a:t>
            </a:r>
            <a:endPar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endParaRPr>
          </a:p>
        </p:txBody>
      </p:sp>
      <p:sp>
        <p:nvSpPr>
          <p:cNvPr id="19476" name="任意多边形 28"/>
          <p:cNvSpPr/>
          <p:nvPr/>
        </p:nvSpPr>
        <p:spPr>
          <a:xfrm flipV="1">
            <a:off x="174625" y="423863"/>
            <a:ext cx="1385888" cy="431800"/>
          </a:xfrm>
          <a:custGeom>
            <a:avLst/>
            <a:gdLst/>
            <a:ahLst/>
            <a:cxnLst>
              <a:cxn ang="0">
                <a:pos x="166624" y="61245"/>
              </a:cxn>
              <a:cxn ang="0">
                <a:pos x="167642" y="61245"/>
              </a:cxn>
              <a:cxn ang="0">
                <a:pos x="167642" y="1703"/>
              </a:cxn>
              <a:cxn ang="0">
                <a:pos x="1376901" y="1703"/>
              </a:cxn>
              <a:cxn ang="0">
                <a:pos x="1376901" y="0"/>
              </a:cxn>
              <a:cxn ang="0">
                <a:pos x="166624" y="0"/>
              </a:cxn>
              <a:cxn ang="0">
                <a:pos x="151909" y="0"/>
              </a:cxn>
              <a:cxn ang="0">
                <a:pos x="151909" y="59183"/>
              </a:cxn>
              <a:cxn ang="0">
                <a:pos x="106514" y="59183"/>
              </a:cxn>
              <a:cxn ang="0">
                <a:pos x="106514" y="0"/>
              </a:cxn>
              <a:cxn ang="0">
                <a:pos x="0" y="0"/>
              </a:cxn>
              <a:cxn ang="0">
                <a:pos x="0" y="61245"/>
              </a:cxn>
              <a:cxn ang="0">
                <a:pos x="33592" y="61245"/>
              </a:cxn>
              <a:cxn ang="0">
                <a:pos x="33592" y="2779"/>
              </a:cxn>
              <a:cxn ang="0">
                <a:pos x="78984" y="2779"/>
              </a:cxn>
              <a:cxn ang="0">
                <a:pos x="78984" y="61245"/>
              </a:cxn>
              <a:cxn ang="0">
                <a:pos x="166624" y="61245"/>
              </a:cxn>
              <a:cxn ang="0">
                <a:pos x="166624" y="61245"/>
              </a:cxn>
            </a:cxnLst>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lnTo>
                  <a:pt x="167822" y="524933"/>
                </a:lnTo>
                <a:close/>
              </a:path>
            </a:pathLst>
          </a:custGeom>
          <a:solidFill>
            <a:srgbClr val="28A9D6"/>
          </a:solidFill>
          <a:ln w="9525">
            <a:noFill/>
          </a:ln>
        </p:spPr>
        <p:txBody>
          <a:bodyPr/>
          <a:p>
            <a:endParaRPr lang="zh-CN" altLang="en-US"/>
          </a:p>
        </p:txBody>
      </p:sp>
      <p:sp>
        <p:nvSpPr>
          <p:cNvPr id="19477" name="灯片编号占位符 1"/>
          <p:cNvSpPr>
            <a:spLocks noGrp="1"/>
          </p:cNvSpPr>
          <p:nvPr/>
        </p:nvSpPr>
        <p:spPr>
          <a:xfrm>
            <a:off x="1035050" y="6334125"/>
            <a:ext cx="292100" cy="284163"/>
          </a:xfrm>
          <a:prstGeom prst="rect">
            <a:avLst/>
          </a:prstGeom>
          <a:noFill/>
          <a:ln w="9525">
            <a:noFill/>
          </a:ln>
        </p:spPr>
        <p:txBody>
          <a:bodyPr lIns="0" tIns="0" rIns="0" bIns="0" anchor="ctr" anchorCtr="1"/>
          <a:p>
            <a:pPr algn="ctr"/>
            <a:fld id="{9A0DB2DC-4C9A-4742-B13C-FB6460FD3503}" type="slidenum">
              <a:rPr lang="zh-CN" altLang="en-US" sz="1200" dirty="0">
                <a:latin typeface="Copperplate Gothic Bold" panose="020E0705020206020404" pitchFamily="2" charset="0"/>
                <a:ea typeface="宋体" panose="02010600030101010101" pitchFamily="2" charset="-122"/>
              </a:rPr>
            </a:fld>
            <a:endParaRPr lang="zh-CN" altLang="en-US" sz="1200" dirty="0">
              <a:latin typeface="Copperplate Gothic Bold" panose="020E0705020206020404" pitchFamily="2" charset="0"/>
              <a:ea typeface="宋体" panose="02010600030101010101" pitchFamily="2" charset="-122"/>
            </a:endParaRPr>
          </a:p>
        </p:txBody>
      </p:sp>
      <p:sp>
        <p:nvSpPr>
          <p:cNvPr id="19478" name="直接连接符 12"/>
          <p:cNvSpPr/>
          <p:nvPr/>
        </p:nvSpPr>
        <p:spPr>
          <a:xfrm flipV="1">
            <a:off x="3143885" y="1629410"/>
            <a:ext cx="4958080" cy="6985"/>
          </a:xfrm>
          <a:prstGeom prst="line">
            <a:avLst/>
          </a:prstGeom>
          <a:ln w="19050" cap="flat" cmpd="sng">
            <a:solidFill>
              <a:schemeClr val="accent1"/>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9" name="文本框 14"/>
          <p:cNvSpPr/>
          <p:nvPr/>
        </p:nvSpPr>
        <p:spPr>
          <a:xfrm>
            <a:off x="1393825" y="476885"/>
            <a:ext cx="8535670" cy="583565"/>
          </a:xfrm>
          <a:prstGeom prst="rect">
            <a:avLst/>
          </a:prstGeom>
          <a:noFill/>
          <a:ln w="9525">
            <a:noFill/>
          </a:ln>
        </p:spPr>
        <p:txBody>
          <a:bodyPr wrap="square" anchor="t">
            <a:spAutoFit/>
          </a:bodyPr>
          <a:p>
            <a:pPr algn="ctr">
              <a:lnSpc>
                <a:spcPct val="100000"/>
              </a:lnSpc>
            </a:pPr>
            <a:r>
              <a:rPr sz="3200" dirty="0">
                <a:latin typeface="+mj-ea"/>
                <a:ea typeface="+mj-ea"/>
                <a:cs typeface="+mj-ea"/>
              </a:rPr>
              <a:t> </a:t>
            </a:r>
            <a:r>
              <a:rPr lang="en-US" sz="3200" dirty="0">
                <a:latin typeface="+mj-ea"/>
                <a:ea typeface="+mj-ea"/>
                <a:cs typeface="+mj-ea"/>
              </a:rPr>
              <a:t>4</a:t>
            </a:r>
            <a:r>
              <a:rPr sz="3200" dirty="0">
                <a:latin typeface="+mj-ea"/>
                <a:ea typeface="+mj-ea"/>
                <a:cs typeface="+mj-ea"/>
              </a:rPr>
              <a:t>.</a:t>
            </a:r>
            <a:r>
              <a:rPr lang="en-US" sz="3200" dirty="0">
                <a:latin typeface="+mj-ea"/>
                <a:ea typeface="+mj-ea"/>
                <a:cs typeface="+mj-ea"/>
              </a:rPr>
              <a:t>5</a:t>
            </a:r>
            <a:r>
              <a:rPr sz="3200" dirty="0">
                <a:latin typeface="+mj-ea"/>
                <a:ea typeface="+mj-ea"/>
                <a:cs typeface="+mj-ea"/>
              </a:rPr>
              <a:t>　</a:t>
            </a:r>
            <a:r>
              <a:rPr lang="zh-CN" sz="3200" dirty="0">
                <a:latin typeface="+mj-ea"/>
                <a:ea typeface="+mj-ea"/>
                <a:cs typeface="+mj-ea"/>
              </a:rPr>
              <a:t>评估模型</a:t>
            </a:r>
            <a:endParaRPr lang="zh-CN" sz="3200" dirty="0">
              <a:latin typeface="+mj-ea"/>
              <a:ea typeface="+mj-ea"/>
              <a:cs typeface="+mj-ea"/>
            </a:endParaRPr>
          </a:p>
        </p:txBody>
      </p:sp>
      <p:sp>
        <p:nvSpPr>
          <p:cNvPr id="4" name="文本框 3"/>
          <p:cNvSpPr txBox="1"/>
          <p:nvPr/>
        </p:nvSpPr>
        <p:spPr>
          <a:xfrm>
            <a:off x="1875790" y="1889125"/>
            <a:ext cx="8108315" cy="4246245"/>
          </a:xfrm>
          <a:prstGeom prst="rect">
            <a:avLst/>
          </a:prstGeom>
          <a:noFill/>
        </p:spPr>
        <p:txBody>
          <a:bodyPr wrap="square" rtlCol="0">
            <a:spAutoFit/>
          </a:bodyPr>
          <a:p>
            <a:pPr>
              <a:lnSpc>
                <a:spcPct val="150000"/>
              </a:lnSpc>
            </a:pPr>
            <a:r>
              <a:rPr lang="en-US" altLang="zh-CN">
                <a:latin typeface="微软雅黑" panose="020B0503020204020204" pitchFamily="2" charset="-122"/>
                <a:cs typeface="方正粗黑宋简体" panose="02000000000000000000" charset="-122"/>
                <a:sym typeface="+mn-ea"/>
              </a:rPr>
              <a:t>       评估模型是了解模型在特定情况下给出正确分类结果的准确程度，以及评估预测值的过程。</a:t>
            </a:r>
            <a:endParaRPr lang="en-US" altLang="zh-CN">
              <a:latin typeface="微软雅黑" panose="020B0503020204020204" pitchFamily="2" charset="-122"/>
              <a:cs typeface="方正粗黑宋简体" panose="02000000000000000000" charset="-122"/>
              <a:sym typeface="+mn-ea"/>
            </a:endParaRPr>
          </a:p>
          <a:p>
            <a:pPr>
              <a:lnSpc>
                <a:spcPct val="150000"/>
              </a:lnSpc>
            </a:pPr>
            <a:r>
              <a:rPr lang="en-US" altLang="zh-CN" sz="1800">
                <a:latin typeface="微软雅黑" panose="020B0503020204020204" pitchFamily="2" charset="-122"/>
                <a:cs typeface="微软雅黑" panose="020B0503020204020204" pitchFamily="2" charset="-122"/>
                <a:sym typeface="+mn-ea"/>
              </a:rPr>
              <a:t>       </a:t>
            </a:r>
            <a:r>
              <a:rPr lang="zh-CN" altLang="en-US" sz="1800">
                <a:latin typeface="微软雅黑" panose="020B0503020204020204" pitchFamily="2" charset="-122"/>
                <a:cs typeface="微软雅黑" panose="020B0503020204020204" pitchFamily="2" charset="-122"/>
                <a:sym typeface="+mn-ea"/>
              </a:rPr>
              <a:t>评估模型的基本工具与方法：</a:t>
            </a:r>
            <a:endParaRPr lang="zh-CN" altLang="en-US" sz="1800">
              <a:latin typeface="微软雅黑" panose="020B0503020204020204" pitchFamily="2" charset="-122"/>
              <a:cs typeface="微软雅黑" panose="020B0503020204020204" pitchFamily="2" charset="-122"/>
              <a:sym typeface="+mn-ea"/>
            </a:endParaRPr>
          </a:p>
          <a:p>
            <a:pPr>
              <a:lnSpc>
                <a:spcPct val="150000"/>
              </a:lnSpc>
            </a:pPr>
            <a:r>
              <a:rPr lang="en-US" altLang="zh-CN" sz="1800">
                <a:latin typeface="微软雅黑" panose="020B0503020204020204" pitchFamily="2" charset="-122"/>
                <a:cs typeface="微软雅黑" panose="020B0503020204020204" pitchFamily="2" charset="-122"/>
                <a:sym typeface="+mn-ea"/>
              </a:rPr>
              <a:t>       </a:t>
            </a:r>
            <a:r>
              <a:rPr lang="zh-CN" altLang="en-US" sz="1800">
                <a:latin typeface="微软雅黑" panose="020B0503020204020204" pitchFamily="2" charset="-122"/>
                <a:cs typeface="微软雅黑" panose="020B0503020204020204" pitchFamily="2" charset="-122"/>
                <a:sym typeface="+mn-ea"/>
              </a:rPr>
              <a:t>1. 混淆矩阵</a:t>
            </a:r>
            <a:endParaRPr lang="zh-CN" altLang="en-US" sz="1800">
              <a:latin typeface="微软雅黑" panose="020B0503020204020204" pitchFamily="2" charset="-122"/>
              <a:cs typeface="微软雅黑" panose="020B0503020204020204" pitchFamily="2" charset="-122"/>
              <a:sym typeface="+mn-ea"/>
            </a:endParaRPr>
          </a:p>
          <a:p>
            <a:pPr>
              <a:lnSpc>
                <a:spcPct val="150000"/>
              </a:lnSpc>
            </a:pPr>
            <a:r>
              <a:rPr lang="en-US" altLang="zh-CN" sz="1800">
                <a:latin typeface="微软雅黑" panose="020B0503020204020204" pitchFamily="2" charset="-122"/>
                <a:cs typeface="微软雅黑" panose="020B0503020204020204" pitchFamily="2" charset="-122"/>
                <a:sym typeface="+mn-ea"/>
              </a:rPr>
              <a:t>       </a:t>
            </a:r>
            <a:r>
              <a:rPr lang="zh-CN" altLang="en-US" sz="1800">
                <a:latin typeface="微软雅黑" panose="020B0503020204020204" pitchFamily="2" charset="-122"/>
                <a:cs typeface="微软雅黑" panose="020B0503020204020204" pitchFamily="2" charset="-122"/>
                <a:sym typeface="+mn-ea"/>
              </a:rPr>
              <a:t>2. 灵敏度和特异度</a:t>
            </a:r>
            <a:endParaRPr lang="zh-CN" altLang="en-US" sz="1800">
              <a:latin typeface="微软雅黑" panose="020B0503020204020204" pitchFamily="2" charset="-122"/>
              <a:cs typeface="微软雅黑" panose="020B0503020204020204" pitchFamily="2" charset="-122"/>
              <a:sym typeface="+mn-ea"/>
            </a:endParaRPr>
          </a:p>
          <a:p>
            <a:pPr>
              <a:lnSpc>
                <a:spcPct val="150000"/>
              </a:lnSpc>
            </a:pPr>
            <a:r>
              <a:rPr lang="en-US" altLang="zh-CN" sz="1800">
                <a:latin typeface="微软雅黑" panose="020B0503020204020204" pitchFamily="2" charset="-122"/>
                <a:cs typeface="微软雅黑" panose="020B0503020204020204" pitchFamily="2" charset="-122"/>
                <a:sym typeface="+mn-ea"/>
              </a:rPr>
              <a:t>       </a:t>
            </a:r>
            <a:r>
              <a:rPr lang="zh-CN" altLang="en-US" sz="1800">
                <a:latin typeface="微软雅黑" panose="020B0503020204020204" pitchFamily="2" charset="-122"/>
                <a:cs typeface="微软雅黑" panose="020B0503020204020204" pitchFamily="2" charset="-122"/>
                <a:sym typeface="+mn-ea"/>
              </a:rPr>
              <a:t>3. 准确度</a:t>
            </a:r>
            <a:endParaRPr lang="zh-CN" altLang="en-US" sz="1800">
              <a:latin typeface="微软雅黑" panose="020B0503020204020204" pitchFamily="2" charset="-122"/>
              <a:cs typeface="微软雅黑" panose="020B0503020204020204" pitchFamily="2" charset="-122"/>
              <a:sym typeface="+mn-ea"/>
            </a:endParaRPr>
          </a:p>
          <a:p>
            <a:pPr>
              <a:lnSpc>
                <a:spcPct val="150000"/>
              </a:lnSpc>
            </a:pPr>
            <a:r>
              <a:rPr lang="en-US" altLang="zh-CN" sz="1800">
                <a:latin typeface="微软雅黑" panose="020B0503020204020204" pitchFamily="2" charset="-122"/>
                <a:cs typeface="微软雅黑" panose="020B0503020204020204" pitchFamily="2" charset="-122"/>
                <a:sym typeface="+mn-ea"/>
              </a:rPr>
              <a:t>       </a:t>
            </a:r>
            <a:r>
              <a:rPr lang="zh-CN" altLang="en-US" sz="1800">
                <a:latin typeface="微软雅黑" panose="020B0503020204020204" pitchFamily="2" charset="-122"/>
                <a:cs typeface="微软雅黑" panose="020B0503020204020204" pitchFamily="2" charset="-122"/>
                <a:sym typeface="+mn-ea"/>
              </a:rPr>
              <a:t>4. 精度</a:t>
            </a:r>
            <a:endParaRPr lang="zh-CN" altLang="en-US" sz="1800">
              <a:latin typeface="微软雅黑" panose="020B0503020204020204" pitchFamily="2" charset="-122"/>
              <a:cs typeface="微软雅黑" panose="020B0503020204020204" pitchFamily="2" charset="-122"/>
              <a:sym typeface="+mn-ea"/>
            </a:endParaRPr>
          </a:p>
          <a:p>
            <a:pPr>
              <a:lnSpc>
                <a:spcPct val="150000"/>
              </a:lnSpc>
            </a:pPr>
            <a:r>
              <a:rPr lang="en-US" altLang="zh-CN" sz="1800">
                <a:latin typeface="微软雅黑" panose="020B0503020204020204" pitchFamily="2" charset="-122"/>
                <a:cs typeface="微软雅黑" panose="020B0503020204020204" pitchFamily="2" charset="-122"/>
                <a:sym typeface="+mn-ea"/>
              </a:rPr>
              <a:t>       </a:t>
            </a:r>
            <a:r>
              <a:rPr lang="zh-CN" altLang="en-US" sz="1800">
                <a:latin typeface="微软雅黑" panose="020B0503020204020204" pitchFamily="2" charset="-122"/>
                <a:cs typeface="微软雅黑" panose="020B0503020204020204" pitchFamily="2" charset="-122"/>
                <a:sym typeface="+mn-ea"/>
              </a:rPr>
              <a:t>5. 召回率</a:t>
            </a:r>
            <a:endParaRPr lang="zh-CN" altLang="en-US" sz="1800">
              <a:latin typeface="微软雅黑" panose="020B0503020204020204" pitchFamily="2" charset="-122"/>
              <a:cs typeface="微软雅黑" panose="020B0503020204020204" pitchFamily="2" charset="-122"/>
              <a:sym typeface="+mn-ea"/>
            </a:endParaRPr>
          </a:p>
          <a:p>
            <a:pPr>
              <a:lnSpc>
                <a:spcPct val="150000"/>
              </a:lnSpc>
            </a:pPr>
            <a:r>
              <a:rPr lang="en-US" altLang="zh-CN" sz="1800">
                <a:latin typeface="微软雅黑" panose="020B0503020204020204" pitchFamily="2" charset="-122"/>
                <a:cs typeface="微软雅黑" panose="020B0503020204020204" pitchFamily="2" charset="-122"/>
                <a:sym typeface="+mn-ea"/>
              </a:rPr>
              <a:t>       </a:t>
            </a:r>
            <a:r>
              <a:rPr lang="zh-CN" altLang="en-US" sz="1800">
                <a:latin typeface="微软雅黑" panose="020B0503020204020204" pitchFamily="2" charset="-122"/>
                <a:cs typeface="微软雅黑" panose="020B0503020204020204" pitchFamily="2" charset="-122"/>
                <a:sym typeface="+mn-ea"/>
              </a:rPr>
              <a:t>6. F1</a:t>
            </a:r>
            <a:endParaRPr lang="zh-CN" altLang="en-US" sz="1800">
              <a:latin typeface="微软雅黑" panose="020B0503020204020204" pitchFamily="2" charset="-122"/>
              <a:cs typeface="微软雅黑" panose="020B0503020204020204" pitchFamily="2" charset="-122"/>
              <a:sym typeface="+mn-ea"/>
            </a:endParaRPr>
          </a:p>
          <a:p>
            <a:pPr>
              <a:lnSpc>
                <a:spcPct val="150000"/>
              </a:lnSpc>
            </a:pPr>
            <a:r>
              <a:rPr lang="en-US" altLang="zh-CN" sz="1800">
                <a:latin typeface="微软雅黑" panose="020B0503020204020204" pitchFamily="2" charset="-122"/>
                <a:cs typeface="微软雅黑" panose="020B0503020204020204" pitchFamily="2" charset="-122"/>
                <a:sym typeface="+mn-ea"/>
              </a:rPr>
              <a:t>       </a:t>
            </a:r>
            <a:r>
              <a:rPr lang="zh-CN" altLang="en-US" sz="1800">
                <a:latin typeface="微软雅黑" panose="020B0503020204020204" pitchFamily="2" charset="-122"/>
                <a:cs typeface="微软雅黑" panose="020B0503020204020204" pitchFamily="2" charset="-122"/>
                <a:sym typeface="+mn-ea"/>
              </a:rPr>
              <a:t>7. 场景与分数的解释</a:t>
            </a:r>
            <a:endParaRPr lang="zh-CN" altLang="en-US" sz="1800">
              <a:latin typeface="微软雅黑" panose="020B0503020204020204" pitchFamily="2" charset="-122"/>
              <a:cs typeface="微软雅黑" panose="020B0503020204020204" pitchFamily="2" charset="-122"/>
              <a:sym typeface="+mn-ea"/>
            </a:endParaRPr>
          </a:p>
        </p:txBody>
      </p:sp>
    </p:spTree>
  </p:cSld>
  <p:clrMapOvr>
    <a:masterClrMapping/>
  </p:clrMapOvr>
  <p:transition spd="med">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平行四边形 2"/>
          <p:cNvSpPr/>
          <p:nvPr/>
        </p:nvSpPr>
        <p:spPr>
          <a:xfrm>
            <a:off x="9833077" y="132081"/>
            <a:ext cx="2330247" cy="3893575"/>
          </a:xfrm>
          <a:prstGeom prst="parallelogram">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355"/>
          </a:p>
        </p:txBody>
      </p:sp>
      <p:sp>
        <p:nvSpPr>
          <p:cNvPr id="18" name="平行四边形 17"/>
          <p:cNvSpPr/>
          <p:nvPr/>
        </p:nvSpPr>
        <p:spPr>
          <a:xfrm>
            <a:off x="8981971" y="356092"/>
            <a:ext cx="2330247" cy="3893575"/>
          </a:xfrm>
          <a:prstGeom prst="parallelogram">
            <a:avLst/>
          </a:prstGeom>
          <a:solidFill>
            <a:srgbClr val="BCCCEA">
              <a:alpha val="8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355"/>
          </a:p>
        </p:txBody>
      </p:sp>
      <p:sp>
        <p:nvSpPr>
          <p:cNvPr id="20" name="文本框 19"/>
          <p:cNvSpPr txBox="1"/>
          <p:nvPr/>
        </p:nvSpPr>
        <p:spPr>
          <a:xfrm>
            <a:off x="1482868" y="4025623"/>
            <a:ext cx="6076336" cy="1445260"/>
          </a:xfrm>
          <a:prstGeom prst="rect">
            <a:avLst/>
          </a:prstGeom>
          <a:noFill/>
        </p:spPr>
        <p:txBody>
          <a:bodyPr wrap="square" rtlCol="0">
            <a:spAutoFit/>
          </a:bodyPr>
          <a:lstStyle/>
          <a:p>
            <a:pPr algn="ctr"/>
            <a:r>
              <a:rPr lang="zh-CN" altLang="en-US" sz="8800" b="1" spc="450" dirty="0">
                <a:solidFill>
                  <a:schemeClr val="tx1">
                    <a:lumMod val="85000"/>
                    <a:lumOff val="15000"/>
                  </a:schemeClr>
                </a:solidFill>
                <a:latin typeface="微软雅黑" panose="020B0503020204020204" pitchFamily="2" charset="-122"/>
                <a:ea typeface="微软雅黑" panose="020B0503020204020204" pitchFamily="2" charset="-122"/>
              </a:rPr>
              <a:t>谢谢观看</a:t>
            </a:r>
            <a:r>
              <a:rPr lang="en-US" altLang="zh-CN" sz="8800" b="1" spc="450" dirty="0">
                <a:solidFill>
                  <a:schemeClr val="tx1">
                    <a:lumMod val="85000"/>
                    <a:lumOff val="15000"/>
                  </a:schemeClr>
                </a:solidFill>
                <a:latin typeface="微软雅黑" panose="020B0503020204020204" pitchFamily="2" charset="-122"/>
                <a:ea typeface="微软雅黑" panose="020B0503020204020204" pitchFamily="2" charset="-122"/>
              </a:rPr>
              <a:t>!</a:t>
            </a:r>
            <a:endParaRPr lang="en-US" altLang="zh-CN" sz="8800" b="1" spc="450" dirty="0">
              <a:solidFill>
                <a:schemeClr val="tx1">
                  <a:lumMod val="85000"/>
                  <a:lumOff val="15000"/>
                </a:schemeClr>
              </a:solidFill>
              <a:latin typeface="微软雅黑" panose="020B0503020204020204" pitchFamily="2" charset="-122"/>
              <a:ea typeface="微软雅黑" panose="020B0503020204020204" pitchFamily="2" charset="-122"/>
            </a:endParaRPr>
          </a:p>
        </p:txBody>
      </p:sp>
      <p:sp>
        <p:nvSpPr>
          <p:cNvPr id="28" name="椭圆 27"/>
          <p:cNvSpPr/>
          <p:nvPr/>
        </p:nvSpPr>
        <p:spPr bwMode="auto">
          <a:xfrm>
            <a:off x="2137180" y="343463"/>
            <a:ext cx="2053003" cy="2053003"/>
          </a:xfrm>
          <a:prstGeom prst="ellipse">
            <a:avLst/>
          </a:prstGeom>
          <a:gradFill flip="none" rotWithShape="1">
            <a:gsLst>
              <a:gs pos="100000">
                <a:schemeClr val="bg1"/>
              </a:gs>
              <a:gs pos="0">
                <a:srgbClr val="E0E0E0"/>
              </a:gs>
            </a:gsLst>
            <a:lin ang="8100000" scaled="0"/>
            <a:tileRect/>
          </a:gradFill>
          <a:ln w="63500">
            <a:gradFill>
              <a:gsLst>
                <a:gs pos="100000">
                  <a:schemeClr val="bg1">
                    <a:lumMod val="85000"/>
                  </a:schemeClr>
                </a:gs>
                <a:gs pos="0">
                  <a:schemeClr val="bg1"/>
                </a:gs>
              </a:gsLst>
              <a:lin ang="8100000" scaled="0"/>
            </a:gra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endParaRPr lang="zh-CN" altLang="en-US">
              <a:solidFill>
                <a:prstClr val="white"/>
              </a:solidFill>
            </a:endParaRPr>
          </a:p>
        </p:txBody>
      </p:sp>
      <p:sp>
        <p:nvSpPr>
          <p:cNvPr id="29" name="MH_Other_4"/>
          <p:cNvSpPr/>
          <p:nvPr>
            <p:custDataLst>
              <p:tags r:id="rId1"/>
            </p:custDataLst>
          </p:nvPr>
        </p:nvSpPr>
        <p:spPr>
          <a:xfrm>
            <a:off x="5891450" y="802625"/>
            <a:ext cx="331669" cy="331669"/>
          </a:xfrm>
          <a:prstGeom prst="ellipse">
            <a:avLst/>
          </a:prstGeom>
          <a:gradFill flip="none" rotWithShape="1">
            <a:gsLst>
              <a:gs pos="100000">
                <a:schemeClr val="bg1"/>
              </a:gs>
              <a:gs pos="0">
                <a:srgbClr val="E0E0E0"/>
              </a:gs>
            </a:gsLst>
            <a:lin ang="8100000" scaled="0"/>
            <a:tileRect/>
          </a:gradFill>
          <a:ln w="15875">
            <a:gradFill>
              <a:gsLst>
                <a:gs pos="100000">
                  <a:schemeClr val="bg1">
                    <a:lumMod val="85000"/>
                  </a:schemeClr>
                </a:gs>
                <a:gs pos="0">
                  <a:schemeClr val="bg1"/>
                </a:gs>
              </a:gsLst>
              <a:lin ang="8100000" scaled="0"/>
            </a:grad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en-US">
              <a:solidFill>
                <a:prstClr val="white"/>
              </a:solidFill>
              <a:sym typeface="+mn-lt"/>
            </a:endParaRPr>
          </a:p>
        </p:txBody>
      </p:sp>
      <p:sp>
        <p:nvSpPr>
          <p:cNvPr id="30" name="MH_Other_4"/>
          <p:cNvSpPr/>
          <p:nvPr>
            <p:custDataLst>
              <p:tags r:id="rId2"/>
            </p:custDataLst>
          </p:nvPr>
        </p:nvSpPr>
        <p:spPr>
          <a:xfrm>
            <a:off x="1180396" y="2169581"/>
            <a:ext cx="269512" cy="266398"/>
          </a:xfrm>
          <a:prstGeom prst="ellipse">
            <a:avLst/>
          </a:prstGeom>
          <a:gradFill flip="none" rotWithShape="1">
            <a:gsLst>
              <a:gs pos="100000">
                <a:schemeClr val="bg1"/>
              </a:gs>
              <a:gs pos="0">
                <a:srgbClr val="E0E0E0"/>
              </a:gs>
            </a:gsLst>
            <a:lin ang="8100000" scaled="0"/>
            <a:tileRect/>
          </a:gradFill>
          <a:ln w="15875">
            <a:gradFill>
              <a:gsLst>
                <a:gs pos="100000">
                  <a:schemeClr val="bg1">
                    <a:lumMod val="85000"/>
                  </a:schemeClr>
                </a:gs>
                <a:gs pos="0">
                  <a:schemeClr val="bg1"/>
                </a:gs>
              </a:gsLst>
              <a:lin ang="8100000" scaled="0"/>
            </a:grad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en-US">
              <a:solidFill>
                <a:prstClr val="white"/>
              </a:solidFill>
              <a:sym typeface="+mn-lt"/>
            </a:endParaRPr>
          </a:p>
        </p:txBody>
      </p:sp>
      <p:sp>
        <p:nvSpPr>
          <p:cNvPr id="31" name="MH_Other_4"/>
          <p:cNvSpPr/>
          <p:nvPr>
            <p:custDataLst>
              <p:tags r:id="rId3"/>
            </p:custDataLst>
          </p:nvPr>
        </p:nvSpPr>
        <p:spPr>
          <a:xfrm>
            <a:off x="201591" y="285299"/>
            <a:ext cx="576000" cy="576000"/>
          </a:xfrm>
          <a:prstGeom prst="ellipse">
            <a:avLst/>
          </a:prstGeom>
          <a:solidFill>
            <a:srgbClr val="C00000"/>
          </a:solidFill>
          <a:ln w="15875">
            <a:no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en-US">
              <a:solidFill>
                <a:prstClr val="white"/>
              </a:solidFill>
              <a:sym typeface="+mn-lt"/>
            </a:endParaRPr>
          </a:p>
        </p:txBody>
      </p:sp>
      <p:sp>
        <p:nvSpPr>
          <p:cNvPr id="32" name="MH_Other_4"/>
          <p:cNvSpPr/>
          <p:nvPr>
            <p:custDataLst>
              <p:tags r:id="rId4"/>
            </p:custDataLst>
          </p:nvPr>
        </p:nvSpPr>
        <p:spPr>
          <a:xfrm>
            <a:off x="1482555" y="1699489"/>
            <a:ext cx="424046" cy="424046"/>
          </a:xfrm>
          <a:prstGeom prst="ellipse">
            <a:avLst/>
          </a:prstGeom>
          <a:solidFill>
            <a:srgbClr val="C00000"/>
          </a:solidFill>
          <a:ln w="15875">
            <a:no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en-US">
              <a:solidFill>
                <a:prstClr val="white"/>
              </a:solidFill>
              <a:sym typeface="+mn-lt"/>
            </a:endParaRPr>
          </a:p>
        </p:txBody>
      </p:sp>
      <p:sp>
        <p:nvSpPr>
          <p:cNvPr id="33" name="MH_Other_4"/>
          <p:cNvSpPr/>
          <p:nvPr>
            <p:custDataLst>
              <p:tags r:id="rId5"/>
            </p:custDataLst>
          </p:nvPr>
        </p:nvSpPr>
        <p:spPr>
          <a:xfrm>
            <a:off x="4656925" y="1283400"/>
            <a:ext cx="355390" cy="351284"/>
          </a:xfrm>
          <a:prstGeom prst="ellipse">
            <a:avLst/>
          </a:prstGeom>
          <a:gradFill flip="none" rotWithShape="1">
            <a:gsLst>
              <a:gs pos="100000">
                <a:schemeClr val="bg1"/>
              </a:gs>
              <a:gs pos="0">
                <a:srgbClr val="E0E0E0"/>
              </a:gs>
            </a:gsLst>
            <a:lin ang="8100000" scaled="0"/>
            <a:tileRect/>
          </a:gradFill>
          <a:ln w="15875">
            <a:gradFill>
              <a:gsLst>
                <a:gs pos="100000">
                  <a:schemeClr val="bg1">
                    <a:lumMod val="85000"/>
                  </a:schemeClr>
                </a:gs>
                <a:gs pos="0">
                  <a:schemeClr val="bg1"/>
                </a:gs>
              </a:gsLst>
              <a:lin ang="8100000" scaled="0"/>
            </a:grad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en-US">
              <a:solidFill>
                <a:prstClr val="white"/>
              </a:solidFill>
              <a:sym typeface="+mn-lt"/>
            </a:endParaRPr>
          </a:p>
        </p:txBody>
      </p:sp>
      <p:sp>
        <p:nvSpPr>
          <p:cNvPr id="34" name="MH_Other_4"/>
          <p:cNvSpPr/>
          <p:nvPr>
            <p:custDataLst>
              <p:tags r:id="rId6"/>
            </p:custDataLst>
          </p:nvPr>
        </p:nvSpPr>
        <p:spPr>
          <a:xfrm>
            <a:off x="1291767" y="1054836"/>
            <a:ext cx="442408" cy="442408"/>
          </a:xfrm>
          <a:prstGeom prst="ellipse">
            <a:avLst/>
          </a:prstGeom>
          <a:gradFill flip="none" rotWithShape="1">
            <a:gsLst>
              <a:gs pos="100000">
                <a:schemeClr val="bg1"/>
              </a:gs>
              <a:gs pos="0">
                <a:srgbClr val="E0E0E0"/>
              </a:gs>
            </a:gsLst>
            <a:lin ang="8100000" scaled="0"/>
            <a:tileRect/>
          </a:gradFill>
          <a:ln w="15875">
            <a:gradFill>
              <a:gsLst>
                <a:gs pos="100000">
                  <a:schemeClr val="bg1">
                    <a:lumMod val="85000"/>
                  </a:schemeClr>
                </a:gs>
                <a:gs pos="0">
                  <a:schemeClr val="bg1"/>
                </a:gs>
              </a:gsLst>
              <a:lin ang="8100000" scaled="0"/>
            </a:grad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en-US">
              <a:solidFill>
                <a:prstClr val="white"/>
              </a:solidFill>
              <a:sym typeface="+mn-lt"/>
            </a:endParaRPr>
          </a:p>
        </p:txBody>
      </p:sp>
      <p:sp>
        <p:nvSpPr>
          <p:cNvPr id="35" name="MH_Other_4"/>
          <p:cNvSpPr/>
          <p:nvPr>
            <p:custDataLst>
              <p:tags r:id="rId7"/>
            </p:custDataLst>
          </p:nvPr>
        </p:nvSpPr>
        <p:spPr>
          <a:xfrm>
            <a:off x="4248417" y="2368033"/>
            <a:ext cx="234000" cy="231297"/>
          </a:xfrm>
          <a:prstGeom prst="ellipse">
            <a:avLst/>
          </a:prstGeom>
          <a:gradFill flip="none" rotWithShape="1">
            <a:gsLst>
              <a:gs pos="100000">
                <a:schemeClr val="bg1"/>
              </a:gs>
              <a:gs pos="0">
                <a:srgbClr val="E0E0E0"/>
              </a:gs>
            </a:gsLst>
            <a:lin ang="8100000" scaled="0"/>
            <a:tileRect/>
          </a:gradFill>
          <a:ln w="15875">
            <a:gradFill>
              <a:gsLst>
                <a:gs pos="100000">
                  <a:schemeClr val="bg1">
                    <a:lumMod val="85000"/>
                  </a:schemeClr>
                </a:gs>
                <a:gs pos="0">
                  <a:schemeClr val="bg1"/>
                </a:gs>
              </a:gsLst>
              <a:lin ang="8100000" scaled="0"/>
            </a:grad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en-US">
              <a:solidFill>
                <a:prstClr val="white"/>
              </a:solidFill>
              <a:sym typeface="+mn-lt"/>
            </a:endParaRPr>
          </a:p>
        </p:txBody>
      </p:sp>
      <p:sp>
        <p:nvSpPr>
          <p:cNvPr id="36" name="MH_Other_4"/>
          <p:cNvSpPr/>
          <p:nvPr>
            <p:custDataLst>
              <p:tags r:id="rId8"/>
            </p:custDataLst>
          </p:nvPr>
        </p:nvSpPr>
        <p:spPr>
          <a:xfrm>
            <a:off x="537615" y="1339489"/>
            <a:ext cx="360000" cy="360000"/>
          </a:xfrm>
          <a:prstGeom prst="ellipse">
            <a:avLst/>
          </a:prstGeom>
          <a:solidFill>
            <a:srgbClr val="C00000"/>
          </a:solidFill>
          <a:ln w="15875">
            <a:no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en-US">
              <a:solidFill>
                <a:prstClr val="white"/>
              </a:solidFill>
              <a:sym typeface="+mn-lt"/>
            </a:endParaRPr>
          </a:p>
        </p:txBody>
      </p:sp>
      <p:sp>
        <p:nvSpPr>
          <p:cNvPr id="37" name="MH_Other_4"/>
          <p:cNvSpPr/>
          <p:nvPr>
            <p:custDataLst>
              <p:tags r:id="rId9"/>
            </p:custDataLst>
          </p:nvPr>
        </p:nvSpPr>
        <p:spPr>
          <a:xfrm>
            <a:off x="4537875" y="1894985"/>
            <a:ext cx="324000" cy="324000"/>
          </a:xfrm>
          <a:prstGeom prst="ellipse">
            <a:avLst/>
          </a:prstGeom>
          <a:solidFill>
            <a:srgbClr val="C00000"/>
          </a:solidFill>
          <a:ln w="15875">
            <a:no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en-US">
              <a:solidFill>
                <a:prstClr val="white"/>
              </a:solidFill>
              <a:sym typeface="+mn-lt"/>
            </a:endParaRPr>
          </a:p>
        </p:txBody>
      </p:sp>
      <p:sp>
        <p:nvSpPr>
          <p:cNvPr id="38" name="MH_Other_4"/>
          <p:cNvSpPr/>
          <p:nvPr>
            <p:custDataLst>
              <p:tags r:id="rId10"/>
            </p:custDataLst>
          </p:nvPr>
        </p:nvSpPr>
        <p:spPr>
          <a:xfrm>
            <a:off x="4815536" y="489434"/>
            <a:ext cx="479026" cy="479026"/>
          </a:xfrm>
          <a:prstGeom prst="ellipse">
            <a:avLst/>
          </a:prstGeom>
          <a:solidFill>
            <a:srgbClr val="C00000"/>
          </a:solidFill>
          <a:ln w="15875">
            <a:no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en-US">
              <a:solidFill>
                <a:prstClr val="white"/>
              </a:solidFill>
              <a:sym typeface="+mn-lt"/>
            </a:endParaRPr>
          </a:p>
        </p:txBody>
      </p:sp>
      <p:sp>
        <p:nvSpPr>
          <p:cNvPr id="39" name="MH_Other_4"/>
          <p:cNvSpPr/>
          <p:nvPr>
            <p:custDataLst>
              <p:tags r:id="rId11"/>
            </p:custDataLst>
          </p:nvPr>
        </p:nvSpPr>
        <p:spPr>
          <a:xfrm>
            <a:off x="5442293" y="1876985"/>
            <a:ext cx="180000" cy="180000"/>
          </a:xfrm>
          <a:prstGeom prst="ellipse">
            <a:avLst/>
          </a:prstGeom>
          <a:solidFill>
            <a:srgbClr val="C00000"/>
          </a:solidFill>
          <a:ln w="15875">
            <a:no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en-US">
              <a:solidFill>
                <a:prstClr val="white"/>
              </a:solidFill>
              <a:sym typeface="+mn-lt"/>
            </a:endParaRPr>
          </a:p>
        </p:txBody>
      </p:sp>
      <p:sp>
        <p:nvSpPr>
          <p:cNvPr id="40" name="MH_Other_4"/>
          <p:cNvSpPr/>
          <p:nvPr>
            <p:custDataLst>
              <p:tags r:id="rId12"/>
            </p:custDataLst>
          </p:nvPr>
        </p:nvSpPr>
        <p:spPr>
          <a:xfrm>
            <a:off x="5839515" y="1759432"/>
            <a:ext cx="144000" cy="144000"/>
          </a:xfrm>
          <a:prstGeom prst="ellipse">
            <a:avLst/>
          </a:prstGeom>
          <a:solidFill>
            <a:srgbClr val="C00000"/>
          </a:solidFill>
          <a:ln w="15875">
            <a:no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en-US">
              <a:solidFill>
                <a:prstClr val="white"/>
              </a:solidFill>
              <a:sym typeface="+mn-lt"/>
            </a:endParaRPr>
          </a:p>
        </p:txBody>
      </p:sp>
      <p:sp>
        <p:nvSpPr>
          <p:cNvPr id="41" name="MH_Other_4"/>
          <p:cNvSpPr/>
          <p:nvPr>
            <p:custDataLst>
              <p:tags r:id="rId13"/>
            </p:custDataLst>
          </p:nvPr>
        </p:nvSpPr>
        <p:spPr>
          <a:xfrm>
            <a:off x="2055364" y="2432751"/>
            <a:ext cx="252000" cy="252000"/>
          </a:xfrm>
          <a:prstGeom prst="ellipse">
            <a:avLst/>
          </a:prstGeom>
          <a:solidFill>
            <a:srgbClr val="C00000"/>
          </a:solidFill>
          <a:ln w="15875">
            <a:no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en-US">
              <a:solidFill>
                <a:prstClr val="white"/>
              </a:solidFill>
              <a:sym typeface="+mn-lt"/>
            </a:endParaRPr>
          </a:p>
        </p:txBody>
      </p:sp>
      <p:sp>
        <p:nvSpPr>
          <p:cNvPr id="42" name="椭圆 41"/>
          <p:cNvSpPr/>
          <p:nvPr/>
        </p:nvSpPr>
        <p:spPr bwMode="auto">
          <a:xfrm>
            <a:off x="2079027" y="285299"/>
            <a:ext cx="2113964" cy="2113964"/>
          </a:xfrm>
          <a:prstGeom prst="ellipse">
            <a:avLst/>
          </a:prstGeom>
          <a:gradFill flip="none" rotWithShape="1">
            <a:gsLst>
              <a:gs pos="100000">
                <a:schemeClr val="bg1"/>
              </a:gs>
              <a:gs pos="0">
                <a:srgbClr val="E0E0E0"/>
              </a:gs>
            </a:gsLst>
            <a:lin ang="8100000" scaled="0"/>
            <a:tileRect/>
          </a:gradFill>
          <a:ln w="63500">
            <a:gradFill>
              <a:gsLst>
                <a:gs pos="100000">
                  <a:schemeClr val="bg1">
                    <a:lumMod val="85000"/>
                  </a:schemeClr>
                </a:gs>
                <a:gs pos="0">
                  <a:schemeClr val="bg1"/>
                </a:gs>
              </a:gsLst>
              <a:lin ang="81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endParaRPr lang="zh-CN" altLang="en-US">
              <a:solidFill>
                <a:prstClr val="white"/>
              </a:solidFill>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5330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750" fill="hold"/>
                                        <p:tgtEl>
                                          <p:spTgt spid="3"/>
                                        </p:tgtEl>
                                        <p:attrNameLst>
                                          <p:attrName>ppt_x</p:attrName>
                                        </p:attrNameLst>
                                      </p:cBhvr>
                                      <p:tavLst>
                                        <p:tav tm="0">
                                          <p:val>
                                            <p:strVal val="#ppt_x"/>
                                          </p:val>
                                        </p:tav>
                                        <p:tav tm="100000">
                                          <p:val>
                                            <p:strVal val="#ppt_x"/>
                                          </p:val>
                                        </p:tav>
                                      </p:tavLst>
                                    </p:anim>
                                    <p:anim calcmode="lin" valueType="num">
                                      <p:cBhvr additive="base">
                                        <p:cTn id="8" dur="75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4" decel="53300" fill="hold" grpId="0" nodeType="with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750" fill="hold"/>
                                        <p:tgtEl>
                                          <p:spTgt spid="18"/>
                                        </p:tgtEl>
                                        <p:attrNameLst>
                                          <p:attrName>ppt_x</p:attrName>
                                        </p:attrNameLst>
                                      </p:cBhvr>
                                      <p:tavLst>
                                        <p:tav tm="0">
                                          <p:val>
                                            <p:strVal val="#ppt_x"/>
                                          </p:val>
                                        </p:tav>
                                        <p:tav tm="100000">
                                          <p:val>
                                            <p:strVal val="#ppt_x"/>
                                          </p:val>
                                        </p:tav>
                                      </p:tavLst>
                                    </p:anim>
                                    <p:anim calcmode="lin" valueType="num">
                                      <p:cBhvr additive="base">
                                        <p:cTn id="12" dur="750" fill="hold"/>
                                        <p:tgtEl>
                                          <p:spTgt spid="18"/>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30" presetClass="entr" presetSubtype="0" fill="hold" grpId="0" nodeType="afterEffect">
                                  <p:stCondLst>
                                    <p:cond delay="0"/>
                                  </p:stCondLst>
                                  <p:iterate type="lt">
                                    <p:tmPct val="10000"/>
                                  </p:iterate>
                                  <p:childTnLst>
                                    <p:set>
                                      <p:cBhvr>
                                        <p:cTn id="15" dur="1" fill="hold">
                                          <p:stCondLst>
                                            <p:cond delay="0"/>
                                          </p:stCondLst>
                                        </p:cTn>
                                        <p:tgtEl>
                                          <p:spTgt spid="20"/>
                                        </p:tgtEl>
                                        <p:attrNameLst>
                                          <p:attrName>style.visibility</p:attrName>
                                        </p:attrNameLst>
                                      </p:cBhvr>
                                      <p:to>
                                        <p:strVal val="visible"/>
                                      </p:to>
                                    </p:set>
                                    <p:animEffect transition="in" filter="fade">
                                      <p:cBhvr>
                                        <p:cTn id="16" dur="800" decel="100000"/>
                                        <p:tgtEl>
                                          <p:spTgt spid="20"/>
                                        </p:tgtEl>
                                      </p:cBhvr>
                                    </p:animEffect>
                                    <p:anim calcmode="lin" valueType="num">
                                      <p:cBhvr>
                                        <p:cTn id="17" dur="800" decel="100000" fill="hold"/>
                                        <p:tgtEl>
                                          <p:spTgt spid="20"/>
                                        </p:tgtEl>
                                        <p:attrNameLst>
                                          <p:attrName>style.rotation</p:attrName>
                                        </p:attrNameLst>
                                      </p:cBhvr>
                                      <p:tavLst>
                                        <p:tav tm="0">
                                          <p:val>
                                            <p:fltVal val="-90"/>
                                          </p:val>
                                        </p:tav>
                                        <p:tav tm="100000">
                                          <p:val>
                                            <p:fltVal val="0"/>
                                          </p:val>
                                        </p:tav>
                                      </p:tavLst>
                                    </p:anim>
                                    <p:anim calcmode="lin" valueType="num">
                                      <p:cBhvr>
                                        <p:cTn id="18" dur="800" decel="100000" fill="hold"/>
                                        <p:tgtEl>
                                          <p:spTgt spid="20"/>
                                        </p:tgtEl>
                                        <p:attrNameLst>
                                          <p:attrName>ppt_x</p:attrName>
                                        </p:attrNameLst>
                                      </p:cBhvr>
                                      <p:tavLst>
                                        <p:tav tm="0">
                                          <p:val>
                                            <p:strVal val="#ppt_x+0.4"/>
                                          </p:val>
                                        </p:tav>
                                        <p:tav tm="100000">
                                          <p:val>
                                            <p:strVal val="#ppt_x-0.05"/>
                                          </p:val>
                                        </p:tav>
                                      </p:tavLst>
                                    </p:anim>
                                    <p:anim calcmode="lin" valueType="num">
                                      <p:cBhvr>
                                        <p:cTn id="19" dur="800" decel="100000" fill="hold"/>
                                        <p:tgtEl>
                                          <p:spTgt spid="20"/>
                                        </p:tgtEl>
                                        <p:attrNameLst>
                                          <p:attrName>ppt_y</p:attrName>
                                        </p:attrNameLst>
                                      </p:cBhvr>
                                      <p:tavLst>
                                        <p:tav tm="0">
                                          <p:val>
                                            <p:strVal val="#ppt_y-0.4"/>
                                          </p:val>
                                        </p:tav>
                                        <p:tav tm="100000">
                                          <p:val>
                                            <p:strVal val="#ppt_y+0.1"/>
                                          </p:val>
                                        </p:tav>
                                      </p:tavLst>
                                    </p:anim>
                                    <p:anim calcmode="lin" valueType="num">
                                      <p:cBhvr>
                                        <p:cTn id="20" dur="200" accel="100000" fill="hold">
                                          <p:stCondLst>
                                            <p:cond delay="800"/>
                                          </p:stCondLst>
                                        </p:cTn>
                                        <p:tgtEl>
                                          <p:spTgt spid="20"/>
                                        </p:tgtEl>
                                        <p:attrNameLst>
                                          <p:attrName>ppt_x</p:attrName>
                                        </p:attrNameLst>
                                      </p:cBhvr>
                                      <p:tavLst>
                                        <p:tav tm="0">
                                          <p:val>
                                            <p:strVal val="#ppt_x-0.05"/>
                                          </p:val>
                                        </p:tav>
                                        <p:tav tm="100000">
                                          <p:val>
                                            <p:strVal val="#ppt_x"/>
                                          </p:val>
                                        </p:tav>
                                      </p:tavLst>
                                    </p:anim>
                                    <p:anim calcmode="lin" valueType="num">
                                      <p:cBhvr>
                                        <p:cTn id="21" dur="200" accel="100000" fill="hold">
                                          <p:stCondLst>
                                            <p:cond delay="800"/>
                                          </p:stCondLst>
                                        </p:cTn>
                                        <p:tgtEl>
                                          <p:spTgt spid="20"/>
                                        </p:tgtEl>
                                        <p:attrNameLst>
                                          <p:attrName>ppt_y</p:attrName>
                                        </p:attrNameLst>
                                      </p:cBhvr>
                                      <p:tavLst>
                                        <p:tav tm="0">
                                          <p:val>
                                            <p:strVal val="#ppt_y+0.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37" presetClass="entr" presetSubtype="0" fill="hold" grpId="0" nodeType="clickEffect">
                                  <p:stCondLst>
                                    <p:cond delay="0"/>
                                  </p:stCondLst>
                                  <p:childTnLst>
                                    <p:set>
                                      <p:cBhvr>
                                        <p:cTn id="25" dur="1" fill="hold">
                                          <p:stCondLst>
                                            <p:cond delay="0"/>
                                          </p:stCondLst>
                                        </p:cTn>
                                        <p:tgtEl>
                                          <p:spTgt spid="28"/>
                                        </p:tgtEl>
                                        <p:attrNameLst>
                                          <p:attrName>style.visibility</p:attrName>
                                        </p:attrNameLst>
                                      </p:cBhvr>
                                      <p:to>
                                        <p:strVal val="visible"/>
                                      </p:to>
                                    </p:set>
                                    <p:animEffect transition="in" filter="fade">
                                      <p:cBhvr>
                                        <p:cTn id="26" dur="1000"/>
                                        <p:tgtEl>
                                          <p:spTgt spid="28"/>
                                        </p:tgtEl>
                                      </p:cBhvr>
                                    </p:animEffect>
                                    <p:anim calcmode="lin" valueType="num">
                                      <p:cBhvr>
                                        <p:cTn id="27" dur="1000" fill="hold"/>
                                        <p:tgtEl>
                                          <p:spTgt spid="28"/>
                                        </p:tgtEl>
                                        <p:attrNameLst>
                                          <p:attrName>ppt_x</p:attrName>
                                        </p:attrNameLst>
                                      </p:cBhvr>
                                      <p:tavLst>
                                        <p:tav tm="0">
                                          <p:val>
                                            <p:strVal val="#ppt_x"/>
                                          </p:val>
                                        </p:tav>
                                        <p:tav tm="100000">
                                          <p:val>
                                            <p:strVal val="#ppt_x"/>
                                          </p:val>
                                        </p:tav>
                                      </p:tavLst>
                                    </p:anim>
                                    <p:anim calcmode="lin" valueType="num">
                                      <p:cBhvr>
                                        <p:cTn id="28" dur="900" decel="100000" fill="hold"/>
                                        <p:tgtEl>
                                          <p:spTgt spid="28"/>
                                        </p:tgtEl>
                                        <p:attrNameLst>
                                          <p:attrName>ppt_y</p:attrName>
                                        </p:attrNameLst>
                                      </p:cBhvr>
                                      <p:tavLst>
                                        <p:tav tm="0">
                                          <p:val>
                                            <p:strVal val="#ppt_y+1"/>
                                          </p:val>
                                        </p:tav>
                                        <p:tav tm="100000">
                                          <p:val>
                                            <p:strVal val="#ppt_y-.03"/>
                                          </p:val>
                                        </p:tav>
                                      </p:tavLst>
                                    </p:anim>
                                    <p:anim calcmode="lin" valueType="num">
                                      <p:cBhvr>
                                        <p:cTn id="29" dur="100" accel="100000" fill="hold">
                                          <p:stCondLst>
                                            <p:cond delay="900"/>
                                          </p:stCondLst>
                                        </p:cTn>
                                        <p:tgtEl>
                                          <p:spTgt spid="28"/>
                                        </p:tgtEl>
                                        <p:attrNameLst>
                                          <p:attrName>ppt_y</p:attrName>
                                        </p:attrNameLst>
                                      </p:cBhvr>
                                      <p:tavLst>
                                        <p:tav tm="0">
                                          <p:val>
                                            <p:strVal val="#ppt_y-.03"/>
                                          </p:val>
                                        </p:tav>
                                        <p:tav tm="100000">
                                          <p:val>
                                            <p:strVal val="#ppt_y"/>
                                          </p:val>
                                        </p:tav>
                                      </p:tavLst>
                                    </p:anim>
                                  </p:childTnLst>
                                </p:cTn>
                              </p:par>
                              <p:par>
                                <p:cTn id="30" presetID="37" presetClass="entr" presetSubtype="0" fill="hold" grpId="0" nodeType="withEffect">
                                  <p:stCondLst>
                                    <p:cond delay="0"/>
                                  </p:stCondLst>
                                  <p:childTnLst>
                                    <p:set>
                                      <p:cBhvr>
                                        <p:cTn id="31" dur="1" fill="hold">
                                          <p:stCondLst>
                                            <p:cond delay="0"/>
                                          </p:stCondLst>
                                        </p:cTn>
                                        <p:tgtEl>
                                          <p:spTgt spid="32"/>
                                        </p:tgtEl>
                                        <p:attrNameLst>
                                          <p:attrName>style.visibility</p:attrName>
                                        </p:attrNameLst>
                                      </p:cBhvr>
                                      <p:to>
                                        <p:strVal val="visible"/>
                                      </p:to>
                                    </p:set>
                                    <p:animEffect transition="in" filter="fade">
                                      <p:cBhvr>
                                        <p:cTn id="32" dur="1000"/>
                                        <p:tgtEl>
                                          <p:spTgt spid="32"/>
                                        </p:tgtEl>
                                      </p:cBhvr>
                                    </p:animEffect>
                                    <p:anim calcmode="lin" valueType="num">
                                      <p:cBhvr>
                                        <p:cTn id="33" dur="1000" fill="hold"/>
                                        <p:tgtEl>
                                          <p:spTgt spid="32"/>
                                        </p:tgtEl>
                                        <p:attrNameLst>
                                          <p:attrName>ppt_x</p:attrName>
                                        </p:attrNameLst>
                                      </p:cBhvr>
                                      <p:tavLst>
                                        <p:tav tm="0">
                                          <p:val>
                                            <p:strVal val="#ppt_x"/>
                                          </p:val>
                                        </p:tav>
                                        <p:tav tm="100000">
                                          <p:val>
                                            <p:strVal val="#ppt_x"/>
                                          </p:val>
                                        </p:tav>
                                      </p:tavLst>
                                    </p:anim>
                                    <p:anim calcmode="lin" valueType="num">
                                      <p:cBhvr>
                                        <p:cTn id="34" dur="900" decel="100000" fill="hold"/>
                                        <p:tgtEl>
                                          <p:spTgt spid="32"/>
                                        </p:tgtEl>
                                        <p:attrNameLst>
                                          <p:attrName>ppt_y</p:attrName>
                                        </p:attrNameLst>
                                      </p:cBhvr>
                                      <p:tavLst>
                                        <p:tav tm="0">
                                          <p:val>
                                            <p:strVal val="#ppt_y+1"/>
                                          </p:val>
                                        </p:tav>
                                        <p:tav tm="100000">
                                          <p:val>
                                            <p:strVal val="#ppt_y-.03"/>
                                          </p:val>
                                        </p:tav>
                                      </p:tavLst>
                                    </p:anim>
                                    <p:anim calcmode="lin" valueType="num">
                                      <p:cBhvr>
                                        <p:cTn id="35" dur="100" accel="100000" fill="hold">
                                          <p:stCondLst>
                                            <p:cond delay="900"/>
                                          </p:stCondLst>
                                        </p:cTn>
                                        <p:tgtEl>
                                          <p:spTgt spid="32"/>
                                        </p:tgtEl>
                                        <p:attrNameLst>
                                          <p:attrName>ppt_y</p:attrName>
                                        </p:attrNameLst>
                                      </p:cBhvr>
                                      <p:tavLst>
                                        <p:tav tm="0">
                                          <p:val>
                                            <p:strVal val="#ppt_y-.03"/>
                                          </p:val>
                                        </p:tav>
                                        <p:tav tm="100000">
                                          <p:val>
                                            <p:strVal val="#ppt_y"/>
                                          </p:val>
                                        </p:tav>
                                      </p:tavLst>
                                    </p:anim>
                                  </p:childTnLst>
                                </p:cTn>
                              </p:par>
                              <p:par>
                                <p:cTn id="36" presetID="37" presetClass="entr" presetSubtype="0" fill="hold" grpId="0" nodeType="withEffect">
                                  <p:stCondLst>
                                    <p:cond delay="0"/>
                                  </p:stCondLst>
                                  <p:childTnLst>
                                    <p:set>
                                      <p:cBhvr>
                                        <p:cTn id="37" dur="1" fill="hold">
                                          <p:stCondLst>
                                            <p:cond delay="0"/>
                                          </p:stCondLst>
                                        </p:cTn>
                                        <p:tgtEl>
                                          <p:spTgt spid="33"/>
                                        </p:tgtEl>
                                        <p:attrNameLst>
                                          <p:attrName>style.visibility</p:attrName>
                                        </p:attrNameLst>
                                      </p:cBhvr>
                                      <p:to>
                                        <p:strVal val="visible"/>
                                      </p:to>
                                    </p:set>
                                    <p:animEffect transition="in" filter="fade">
                                      <p:cBhvr>
                                        <p:cTn id="38" dur="1000"/>
                                        <p:tgtEl>
                                          <p:spTgt spid="33"/>
                                        </p:tgtEl>
                                      </p:cBhvr>
                                    </p:animEffect>
                                    <p:anim calcmode="lin" valueType="num">
                                      <p:cBhvr>
                                        <p:cTn id="39" dur="1000" fill="hold"/>
                                        <p:tgtEl>
                                          <p:spTgt spid="33"/>
                                        </p:tgtEl>
                                        <p:attrNameLst>
                                          <p:attrName>ppt_x</p:attrName>
                                        </p:attrNameLst>
                                      </p:cBhvr>
                                      <p:tavLst>
                                        <p:tav tm="0">
                                          <p:val>
                                            <p:strVal val="#ppt_x"/>
                                          </p:val>
                                        </p:tav>
                                        <p:tav tm="100000">
                                          <p:val>
                                            <p:strVal val="#ppt_x"/>
                                          </p:val>
                                        </p:tav>
                                      </p:tavLst>
                                    </p:anim>
                                    <p:anim calcmode="lin" valueType="num">
                                      <p:cBhvr>
                                        <p:cTn id="40" dur="900" decel="100000" fill="hold"/>
                                        <p:tgtEl>
                                          <p:spTgt spid="33"/>
                                        </p:tgtEl>
                                        <p:attrNameLst>
                                          <p:attrName>ppt_y</p:attrName>
                                        </p:attrNameLst>
                                      </p:cBhvr>
                                      <p:tavLst>
                                        <p:tav tm="0">
                                          <p:val>
                                            <p:strVal val="#ppt_y+1"/>
                                          </p:val>
                                        </p:tav>
                                        <p:tav tm="100000">
                                          <p:val>
                                            <p:strVal val="#ppt_y-.03"/>
                                          </p:val>
                                        </p:tav>
                                      </p:tavLst>
                                    </p:anim>
                                    <p:anim calcmode="lin" valueType="num">
                                      <p:cBhvr>
                                        <p:cTn id="41" dur="100" accel="100000" fill="hold">
                                          <p:stCondLst>
                                            <p:cond delay="900"/>
                                          </p:stCondLst>
                                        </p:cTn>
                                        <p:tgtEl>
                                          <p:spTgt spid="33"/>
                                        </p:tgtEl>
                                        <p:attrNameLst>
                                          <p:attrName>ppt_y</p:attrName>
                                        </p:attrNameLst>
                                      </p:cBhvr>
                                      <p:tavLst>
                                        <p:tav tm="0">
                                          <p:val>
                                            <p:strVal val="#ppt_y-.03"/>
                                          </p:val>
                                        </p:tav>
                                        <p:tav tm="100000">
                                          <p:val>
                                            <p:strVal val="#ppt_y"/>
                                          </p:val>
                                        </p:tav>
                                      </p:tavLst>
                                    </p:anim>
                                  </p:childTnLst>
                                </p:cTn>
                              </p:par>
                              <p:par>
                                <p:cTn id="42" presetID="37" presetClass="entr" presetSubtype="0" fill="hold" grpId="0" nodeType="withEffect">
                                  <p:stCondLst>
                                    <p:cond delay="0"/>
                                  </p:stCondLst>
                                  <p:childTnLst>
                                    <p:set>
                                      <p:cBhvr>
                                        <p:cTn id="43" dur="1" fill="hold">
                                          <p:stCondLst>
                                            <p:cond delay="0"/>
                                          </p:stCondLst>
                                        </p:cTn>
                                        <p:tgtEl>
                                          <p:spTgt spid="39"/>
                                        </p:tgtEl>
                                        <p:attrNameLst>
                                          <p:attrName>style.visibility</p:attrName>
                                        </p:attrNameLst>
                                      </p:cBhvr>
                                      <p:to>
                                        <p:strVal val="visible"/>
                                      </p:to>
                                    </p:set>
                                    <p:animEffect transition="in" filter="fade">
                                      <p:cBhvr>
                                        <p:cTn id="44" dur="1000"/>
                                        <p:tgtEl>
                                          <p:spTgt spid="39"/>
                                        </p:tgtEl>
                                      </p:cBhvr>
                                    </p:animEffect>
                                    <p:anim calcmode="lin" valueType="num">
                                      <p:cBhvr>
                                        <p:cTn id="45" dur="1000" fill="hold"/>
                                        <p:tgtEl>
                                          <p:spTgt spid="39"/>
                                        </p:tgtEl>
                                        <p:attrNameLst>
                                          <p:attrName>ppt_x</p:attrName>
                                        </p:attrNameLst>
                                      </p:cBhvr>
                                      <p:tavLst>
                                        <p:tav tm="0">
                                          <p:val>
                                            <p:strVal val="#ppt_x"/>
                                          </p:val>
                                        </p:tav>
                                        <p:tav tm="100000">
                                          <p:val>
                                            <p:strVal val="#ppt_x"/>
                                          </p:val>
                                        </p:tav>
                                      </p:tavLst>
                                    </p:anim>
                                    <p:anim calcmode="lin" valueType="num">
                                      <p:cBhvr>
                                        <p:cTn id="46" dur="900" decel="100000" fill="hold"/>
                                        <p:tgtEl>
                                          <p:spTgt spid="39"/>
                                        </p:tgtEl>
                                        <p:attrNameLst>
                                          <p:attrName>ppt_y</p:attrName>
                                        </p:attrNameLst>
                                      </p:cBhvr>
                                      <p:tavLst>
                                        <p:tav tm="0">
                                          <p:val>
                                            <p:strVal val="#ppt_y+1"/>
                                          </p:val>
                                        </p:tav>
                                        <p:tav tm="100000">
                                          <p:val>
                                            <p:strVal val="#ppt_y-.03"/>
                                          </p:val>
                                        </p:tav>
                                      </p:tavLst>
                                    </p:anim>
                                    <p:anim calcmode="lin" valueType="num">
                                      <p:cBhvr>
                                        <p:cTn id="47" dur="100" accel="100000" fill="hold">
                                          <p:stCondLst>
                                            <p:cond delay="900"/>
                                          </p:stCondLst>
                                        </p:cTn>
                                        <p:tgtEl>
                                          <p:spTgt spid="39"/>
                                        </p:tgtEl>
                                        <p:attrNameLst>
                                          <p:attrName>ppt_y</p:attrName>
                                        </p:attrNameLst>
                                      </p:cBhvr>
                                      <p:tavLst>
                                        <p:tav tm="0">
                                          <p:val>
                                            <p:strVal val="#ppt_y-.03"/>
                                          </p:val>
                                        </p:tav>
                                        <p:tav tm="100000">
                                          <p:val>
                                            <p:strVal val="#ppt_y"/>
                                          </p:val>
                                        </p:tav>
                                      </p:tavLst>
                                    </p:anim>
                                  </p:childTnLst>
                                </p:cTn>
                              </p:par>
                              <p:par>
                                <p:cTn id="48" presetID="37" presetClass="entr" presetSubtype="0" fill="hold" grpId="0" nodeType="withEffect">
                                  <p:stCondLst>
                                    <p:cond delay="0"/>
                                  </p:stCondLst>
                                  <p:childTnLst>
                                    <p:set>
                                      <p:cBhvr>
                                        <p:cTn id="49" dur="1" fill="hold">
                                          <p:stCondLst>
                                            <p:cond delay="0"/>
                                          </p:stCondLst>
                                        </p:cTn>
                                        <p:tgtEl>
                                          <p:spTgt spid="30"/>
                                        </p:tgtEl>
                                        <p:attrNameLst>
                                          <p:attrName>style.visibility</p:attrName>
                                        </p:attrNameLst>
                                      </p:cBhvr>
                                      <p:to>
                                        <p:strVal val="visible"/>
                                      </p:to>
                                    </p:set>
                                    <p:animEffect transition="in" filter="fade">
                                      <p:cBhvr>
                                        <p:cTn id="50" dur="1000"/>
                                        <p:tgtEl>
                                          <p:spTgt spid="30"/>
                                        </p:tgtEl>
                                      </p:cBhvr>
                                    </p:animEffect>
                                    <p:anim calcmode="lin" valueType="num">
                                      <p:cBhvr>
                                        <p:cTn id="51" dur="1000" fill="hold"/>
                                        <p:tgtEl>
                                          <p:spTgt spid="30"/>
                                        </p:tgtEl>
                                        <p:attrNameLst>
                                          <p:attrName>ppt_x</p:attrName>
                                        </p:attrNameLst>
                                      </p:cBhvr>
                                      <p:tavLst>
                                        <p:tav tm="0">
                                          <p:val>
                                            <p:strVal val="#ppt_x"/>
                                          </p:val>
                                        </p:tav>
                                        <p:tav tm="100000">
                                          <p:val>
                                            <p:strVal val="#ppt_x"/>
                                          </p:val>
                                        </p:tav>
                                      </p:tavLst>
                                    </p:anim>
                                    <p:anim calcmode="lin" valueType="num">
                                      <p:cBhvr>
                                        <p:cTn id="52" dur="900" decel="100000" fill="hold"/>
                                        <p:tgtEl>
                                          <p:spTgt spid="30"/>
                                        </p:tgtEl>
                                        <p:attrNameLst>
                                          <p:attrName>ppt_y</p:attrName>
                                        </p:attrNameLst>
                                      </p:cBhvr>
                                      <p:tavLst>
                                        <p:tav tm="0">
                                          <p:val>
                                            <p:strVal val="#ppt_y+1"/>
                                          </p:val>
                                        </p:tav>
                                        <p:tav tm="100000">
                                          <p:val>
                                            <p:strVal val="#ppt_y-.03"/>
                                          </p:val>
                                        </p:tav>
                                      </p:tavLst>
                                    </p:anim>
                                    <p:anim calcmode="lin" valueType="num">
                                      <p:cBhvr>
                                        <p:cTn id="53" dur="100" accel="100000" fill="hold">
                                          <p:stCondLst>
                                            <p:cond delay="900"/>
                                          </p:stCondLst>
                                        </p:cTn>
                                        <p:tgtEl>
                                          <p:spTgt spid="30"/>
                                        </p:tgtEl>
                                        <p:attrNameLst>
                                          <p:attrName>ppt_y</p:attrName>
                                        </p:attrNameLst>
                                      </p:cBhvr>
                                      <p:tavLst>
                                        <p:tav tm="0">
                                          <p:val>
                                            <p:strVal val="#ppt_y-.03"/>
                                          </p:val>
                                        </p:tav>
                                        <p:tav tm="100000">
                                          <p:val>
                                            <p:strVal val="#ppt_y"/>
                                          </p:val>
                                        </p:tav>
                                      </p:tavLst>
                                    </p:anim>
                                  </p:childTnLst>
                                </p:cTn>
                              </p:par>
                              <p:par>
                                <p:cTn id="54" presetID="37" presetClass="entr" presetSubtype="0" fill="hold" grpId="0" nodeType="withEffect">
                                  <p:stCondLst>
                                    <p:cond delay="0"/>
                                  </p:stCondLst>
                                  <p:childTnLst>
                                    <p:set>
                                      <p:cBhvr>
                                        <p:cTn id="55" dur="1" fill="hold">
                                          <p:stCondLst>
                                            <p:cond delay="0"/>
                                          </p:stCondLst>
                                        </p:cTn>
                                        <p:tgtEl>
                                          <p:spTgt spid="29"/>
                                        </p:tgtEl>
                                        <p:attrNameLst>
                                          <p:attrName>style.visibility</p:attrName>
                                        </p:attrNameLst>
                                      </p:cBhvr>
                                      <p:to>
                                        <p:strVal val="visible"/>
                                      </p:to>
                                    </p:set>
                                    <p:animEffect transition="in" filter="fade">
                                      <p:cBhvr>
                                        <p:cTn id="56" dur="1000"/>
                                        <p:tgtEl>
                                          <p:spTgt spid="29"/>
                                        </p:tgtEl>
                                      </p:cBhvr>
                                    </p:animEffect>
                                    <p:anim calcmode="lin" valueType="num">
                                      <p:cBhvr>
                                        <p:cTn id="57" dur="1000" fill="hold"/>
                                        <p:tgtEl>
                                          <p:spTgt spid="29"/>
                                        </p:tgtEl>
                                        <p:attrNameLst>
                                          <p:attrName>ppt_x</p:attrName>
                                        </p:attrNameLst>
                                      </p:cBhvr>
                                      <p:tavLst>
                                        <p:tav tm="0">
                                          <p:val>
                                            <p:strVal val="#ppt_x"/>
                                          </p:val>
                                        </p:tav>
                                        <p:tav tm="100000">
                                          <p:val>
                                            <p:strVal val="#ppt_x"/>
                                          </p:val>
                                        </p:tav>
                                      </p:tavLst>
                                    </p:anim>
                                    <p:anim calcmode="lin" valueType="num">
                                      <p:cBhvr>
                                        <p:cTn id="58" dur="900" decel="100000" fill="hold"/>
                                        <p:tgtEl>
                                          <p:spTgt spid="29"/>
                                        </p:tgtEl>
                                        <p:attrNameLst>
                                          <p:attrName>ppt_y</p:attrName>
                                        </p:attrNameLst>
                                      </p:cBhvr>
                                      <p:tavLst>
                                        <p:tav tm="0">
                                          <p:val>
                                            <p:strVal val="#ppt_y+1"/>
                                          </p:val>
                                        </p:tav>
                                        <p:tav tm="100000">
                                          <p:val>
                                            <p:strVal val="#ppt_y-.03"/>
                                          </p:val>
                                        </p:tav>
                                      </p:tavLst>
                                    </p:anim>
                                    <p:anim calcmode="lin" valueType="num">
                                      <p:cBhvr>
                                        <p:cTn id="59" dur="100" accel="100000" fill="hold">
                                          <p:stCondLst>
                                            <p:cond delay="900"/>
                                          </p:stCondLst>
                                        </p:cTn>
                                        <p:tgtEl>
                                          <p:spTgt spid="29"/>
                                        </p:tgtEl>
                                        <p:attrNameLst>
                                          <p:attrName>ppt_y</p:attrName>
                                        </p:attrNameLst>
                                      </p:cBhvr>
                                      <p:tavLst>
                                        <p:tav tm="0">
                                          <p:val>
                                            <p:strVal val="#ppt_y-.03"/>
                                          </p:val>
                                        </p:tav>
                                        <p:tav tm="100000">
                                          <p:val>
                                            <p:strVal val="#ppt_y"/>
                                          </p:val>
                                        </p:tav>
                                      </p:tavLst>
                                    </p:anim>
                                  </p:childTnLst>
                                </p:cTn>
                              </p:par>
                              <p:par>
                                <p:cTn id="60" presetID="37" presetClass="entr" presetSubtype="0" fill="hold" grpId="0" nodeType="withEffect">
                                  <p:stCondLst>
                                    <p:cond delay="0"/>
                                  </p:stCondLst>
                                  <p:childTnLst>
                                    <p:set>
                                      <p:cBhvr>
                                        <p:cTn id="61" dur="1" fill="hold">
                                          <p:stCondLst>
                                            <p:cond delay="0"/>
                                          </p:stCondLst>
                                        </p:cTn>
                                        <p:tgtEl>
                                          <p:spTgt spid="37"/>
                                        </p:tgtEl>
                                        <p:attrNameLst>
                                          <p:attrName>style.visibility</p:attrName>
                                        </p:attrNameLst>
                                      </p:cBhvr>
                                      <p:to>
                                        <p:strVal val="visible"/>
                                      </p:to>
                                    </p:set>
                                    <p:animEffect transition="in" filter="fade">
                                      <p:cBhvr>
                                        <p:cTn id="62" dur="1000"/>
                                        <p:tgtEl>
                                          <p:spTgt spid="37"/>
                                        </p:tgtEl>
                                      </p:cBhvr>
                                    </p:animEffect>
                                    <p:anim calcmode="lin" valueType="num">
                                      <p:cBhvr>
                                        <p:cTn id="63" dur="1000" fill="hold"/>
                                        <p:tgtEl>
                                          <p:spTgt spid="37"/>
                                        </p:tgtEl>
                                        <p:attrNameLst>
                                          <p:attrName>ppt_x</p:attrName>
                                        </p:attrNameLst>
                                      </p:cBhvr>
                                      <p:tavLst>
                                        <p:tav tm="0">
                                          <p:val>
                                            <p:strVal val="#ppt_x"/>
                                          </p:val>
                                        </p:tav>
                                        <p:tav tm="100000">
                                          <p:val>
                                            <p:strVal val="#ppt_x"/>
                                          </p:val>
                                        </p:tav>
                                      </p:tavLst>
                                    </p:anim>
                                    <p:anim calcmode="lin" valueType="num">
                                      <p:cBhvr>
                                        <p:cTn id="64" dur="900" decel="100000" fill="hold"/>
                                        <p:tgtEl>
                                          <p:spTgt spid="37"/>
                                        </p:tgtEl>
                                        <p:attrNameLst>
                                          <p:attrName>ppt_y</p:attrName>
                                        </p:attrNameLst>
                                      </p:cBhvr>
                                      <p:tavLst>
                                        <p:tav tm="0">
                                          <p:val>
                                            <p:strVal val="#ppt_y+1"/>
                                          </p:val>
                                        </p:tav>
                                        <p:tav tm="100000">
                                          <p:val>
                                            <p:strVal val="#ppt_y-.03"/>
                                          </p:val>
                                        </p:tav>
                                      </p:tavLst>
                                    </p:anim>
                                    <p:anim calcmode="lin" valueType="num">
                                      <p:cBhvr>
                                        <p:cTn id="65" dur="100" accel="100000" fill="hold">
                                          <p:stCondLst>
                                            <p:cond delay="900"/>
                                          </p:stCondLst>
                                        </p:cTn>
                                        <p:tgtEl>
                                          <p:spTgt spid="37"/>
                                        </p:tgtEl>
                                        <p:attrNameLst>
                                          <p:attrName>ppt_y</p:attrName>
                                        </p:attrNameLst>
                                      </p:cBhvr>
                                      <p:tavLst>
                                        <p:tav tm="0">
                                          <p:val>
                                            <p:strVal val="#ppt_y-.03"/>
                                          </p:val>
                                        </p:tav>
                                        <p:tav tm="100000">
                                          <p:val>
                                            <p:strVal val="#ppt_y"/>
                                          </p:val>
                                        </p:tav>
                                      </p:tavLst>
                                    </p:anim>
                                  </p:childTnLst>
                                </p:cTn>
                              </p:par>
                              <p:par>
                                <p:cTn id="66" presetID="37" presetClass="entr" presetSubtype="0" fill="hold" grpId="0" nodeType="withEffect">
                                  <p:stCondLst>
                                    <p:cond delay="0"/>
                                  </p:stCondLst>
                                  <p:childTnLst>
                                    <p:set>
                                      <p:cBhvr>
                                        <p:cTn id="67" dur="1" fill="hold">
                                          <p:stCondLst>
                                            <p:cond delay="0"/>
                                          </p:stCondLst>
                                        </p:cTn>
                                        <p:tgtEl>
                                          <p:spTgt spid="36"/>
                                        </p:tgtEl>
                                        <p:attrNameLst>
                                          <p:attrName>style.visibility</p:attrName>
                                        </p:attrNameLst>
                                      </p:cBhvr>
                                      <p:to>
                                        <p:strVal val="visible"/>
                                      </p:to>
                                    </p:set>
                                    <p:animEffect transition="in" filter="fade">
                                      <p:cBhvr>
                                        <p:cTn id="68" dur="1000"/>
                                        <p:tgtEl>
                                          <p:spTgt spid="36"/>
                                        </p:tgtEl>
                                      </p:cBhvr>
                                    </p:animEffect>
                                    <p:anim calcmode="lin" valueType="num">
                                      <p:cBhvr>
                                        <p:cTn id="69" dur="1000" fill="hold"/>
                                        <p:tgtEl>
                                          <p:spTgt spid="36"/>
                                        </p:tgtEl>
                                        <p:attrNameLst>
                                          <p:attrName>ppt_x</p:attrName>
                                        </p:attrNameLst>
                                      </p:cBhvr>
                                      <p:tavLst>
                                        <p:tav tm="0">
                                          <p:val>
                                            <p:strVal val="#ppt_x"/>
                                          </p:val>
                                        </p:tav>
                                        <p:tav tm="100000">
                                          <p:val>
                                            <p:strVal val="#ppt_x"/>
                                          </p:val>
                                        </p:tav>
                                      </p:tavLst>
                                    </p:anim>
                                    <p:anim calcmode="lin" valueType="num">
                                      <p:cBhvr>
                                        <p:cTn id="70" dur="900" decel="100000" fill="hold"/>
                                        <p:tgtEl>
                                          <p:spTgt spid="36"/>
                                        </p:tgtEl>
                                        <p:attrNameLst>
                                          <p:attrName>ppt_y</p:attrName>
                                        </p:attrNameLst>
                                      </p:cBhvr>
                                      <p:tavLst>
                                        <p:tav tm="0">
                                          <p:val>
                                            <p:strVal val="#ppt_y+1"/>
                                          </p:val>
                                        </p:tav>
                                        <p:tav tm="100000">
                                          <p:val>
                                            <p:strVal val="#ppt_y-.03"/>
                                          </p:val>
                                        </p:tav>
                                      </p:tavLst>
                                    </p:anim>
                                    <p:anim calcmode="lin" valueType="num">
                                      <p:cBhvr>
                                        <p:cTn id="71" dur="100" accel="100000" fill="hold">
                                          <p:stCondLst>
                                            <p:cond delay="900"/>
                                          </p:stCondLst>
                                        </p:cTn>
                                        <p:tgtEl>
                                          <p:spTgt spid="36"/>
                                        </p:tgtEl>
                                        <p:attrNameLst>
                                          <p:attrName>ppt_y</p:attrName>
                                        </p:attrNameLst>
                                      </p:cBhvr>
                                      <p:tavLst>
                                        <p:tav tm="0">
                                          <p:val>
                                            <p:strVal val="#ppt_y-.03"/>
                                          </p:val>
                                        </p:tav>
                                        <p:tav tm="100000">
                                          <p:val>
                                            <p:strVal val="#ppt_y"/>
                                          </p:val>
                                        </p:tav>
                                      </p:tavLst>
                                    </p:anim>
                                  </p:childTnLst>
                                </p:cTn>
                              </p:par>
                              <p:par>
                                <p:cTn id="72" presetID="37" presetClass="entr" presetSubtype="0" fill="hold" grpId="0" nodeType="withEffect">
                                  <p:stCondLst>
                                    <p:cond delay="0"/>
                                  </p:stCondLst>
                                  <p:childTnLst>
                                    <p:set>
                                      <p:cBhvr>
                                        <p:cTn id="73" dur="1" fill="hold">
                                          <p:stCondLst>
                                            <p:cond delay="0"/>
                                          </p:stCondLst>
                                        </p:cTn>
                                        <p:tgtEl>
                                          <p:spTgt spid="38"/>
                                        </p:tgtEl>
                                        <p:attrNameLst>
                                          <p:attrName>style.visibility</p:attrName>
                                        </p:attrNameLst>
                                      </p:cBhvr>
                                      <p:to>
                                        <p:strVal val="visible"/>
                                      </p:to>
                                    </p:set>
                                    <p:animEffect transition="in" filter="fade">
                                      <p:cBhvr>
                                        <p:cTn id="74" dur="1000"/>
                                        <p:tgtEl>
                                          <p:spTgt spid="38"/>
                                        </p:tgtEl>
                                      </p:cBhvr>
                                    </p:animEffect>
                                    <p:anim calcmode="lin" valueType="num">
                                      <p:cBhvr>
                                        <p:cTn id="75" dur="1000" fill="hold"/>
                                        <p:tgtEl>
                                          <p:spTgt spid="38"/>
                                        </p:tgtEl>
                                        <p:attrNameLst>
                                          <p:attrName>ppt_x</p:attrName>
                                        </p:attrNameLst>
                                      </p:cBhvr>
                                      <p:tavLst>
                                        <p:tav tm="0">
                                          <p:val>
                                            <p:strVal val="#ppt_x"/>
                                          </p:val>
                                        </p:tav>
                                        <p:tav tm="100000">
                                          <p:val>
                                            <p:strVal val="#ppt_x"/>
                                          </p:val>
                                        </p:tav>
                                      </p:tavLst>
                                    </p:anim>
                                    <p:anim calcmode="lin" valueType="num">
                                      <p:cBhvr>
                                        <p:cTn id="76" dur="900" decel="100000" fill="hold"/>
                                        <p:tgtEl>
                                          <p:spTgt spid="38"/>
                                        </p:tgtEl>
                                        <p:attrNameLst>
                                          <p:attrName>ppt_y</p:attrName>
                                        </p:attrNameLst>
                                      </p:cBhvr>
                                      <p:tavLst>
                                        <p:tav tm="0">
                                          <p:val>
                                            <p:strVal val="#ppt_y+1"/>
                                          </p:val>
                                        </p:tav>
                                        <p:tav tm="100000">
                                          <p:val>
                                            <p:strVal val="#ppt_y-.03"/>
                                          </p:val>
                                        </p:tav>
                                      </p:tavLst>
                                    </p:anim>
                                    <p:anim calcmode="lin" valueType="num">
                                      <p:cBhvr>
                                        <p:cTn id="77" dur="100" accel="100000" fill="hold">
                                          <p:stCondLst>
                                            <p:cond delay="900"/>
                                          </p:stCondLst>
                                        </p:cTn>
                                        <p:tgtEl>
                                          <p:spTgt spid="38"/>
                                        </p:tgtEl>
                                        <p:attrNameLst>
                                          <p:attrName>ppt_y</p:attrName>
                                        </p:attrNameLst>
                                      </p:cBhvr>
                                      <p:tavLst>
                                        <p:tav tm="0">
                                          <p:val>
                                            <p:strVal val="#ppt_y-.03"/>
                                          </p:val>
                                        </p:tav>
                                        <p:tav tm="100000">
                                          <p:val>
                                            <p:strVal val="#ppt_y"/>
                                          </p:val>
                                        </p:tav>
                                      </p:tavLst>
                                    </p:anim>
                                  </p:childTnLst>
                                </p:cTn>
                              </p:par>
                              <p:par>
                                <p:cTn id="78" presetID="37" presetClass="entr" presetSubtype="0" fill="hold" grpId="0" nodeType="withEffect">
                                  <p:stCondLst>
                                    <p:cond delay="0"/>
                                  </p:stCondLst>
                                  <p:childTnLst>
                                    <p:set>
                                      <p:cBhvr>
                                        <p:cTn id="79" dur="1" fill="hold">
                                          <p:stCondLst>
                                            <p:cond delay="0"/>
                                          </p:stCondLst>
                                        </p:cTn>
                                        <p:tgtEl>
                                          <p:spTgt spid="41"/>
                                        </p:tgtEl>
                                        <p:attrNameLst>
                                          <p:attrName>style.visibility</p:attrName>
                                        </p:attrNameLst>
                                      </p:cBhvr>
                                      <p:to>
                                        <p:strVal val="visible"/>
                                      </p:to>
                                    </p:set>
                                    <p:animEffect transition="in" filter="fade">
                                      <p:cBhvr>
                                        <p:cTn id="80" dur="1000"/>
                                        <p:tgtEl>
                                          <p:spTgt spid="41"/>
                                        </p:tgtEl>
                                      </p:cBhvr>
                                    </p:animEffect>
                                    <p:anim calcmode="lin" valueType="num">
                                      <p:cBhvr>
                                        <p:cTn id="81" dur="1000" fill="hold"/>
                                        <p:tgtEl>
                                          <p:spTgt spid="41"/>
                                        </p:tgtEl>
                                        <p:attrNameLst>
                                          <p:attrName>ppt_x</p:attrName>
                                        </p:attrNameLst>
                                      </p:cBhvr>
                                      <p:tavLst>
                                        <p:tav tm="0">
                                          <p:val>
                                            <p:strVal val="#ppt_x"/>
                                          </p:val>
                                        </p:tav>
                                        <p:tav tm="100000">
                                          <p:val>
                                            <p:strVal val="#ppt_x"/>
                                          </p:val>
                                        </p:tav>
                                      </p:tavLst>
                                    </p:anim>
                                    <p:anim calcmode="lin" valueType="num">
                                      <p:cBhvr>
                                        <p:cTn id="82" dur="900" decel="100000" fill="hold"/>
                                        <p:tgtEl>
                                          <p:spTgt spid="41"/>
                                        </p:tgtEl>
                                        <p:attrNameLst>
                                          <p:attrName>ppt_y</p:attrName>
                                        </p:attrNameLst>
                                      </p:cBhvr>
                                      <p:tavLst>
                                        <p:tav tm="0">
                                          <p:val>
                                            <p:strVal val="#ppt_y+1"/>
                                          </p:val>
                                        </p:tav>
                                        <p:tav tm="100000">
                                          <p:val>
                                            <p:strVal val="#ppt_y-.03"/>
                                          </p:val>
                                        </p:tav>
                                      </p:tavLst>
                                    </p:anim>
                                    <p:anim calcmode="lin" valueType="num">
                                      <p:cBhvr>
                                        <p:cTn id="83" dur="100" accel="100000" fill="hold">
                                          <p:stCondLst>
                                            <p:cond delay="900"/>
                                          </p:stCondLst>
                                        </p:cTn>
                                        <p:tgtEl>
                                          <p:spTgt spid="41"/>
                                        </p:tgtEl>
                                        <p:attrNameLst>
                                          <p:attrName>ppt_y</p:attrName>
                                        </p:attrNameLst>
                                      </p:cBhvr>
                                      <p:tavLst>
                                        <p:tav tm="0">
                                          <p:val>
                                            <p:strVal val="#ppt_y-.03"/>
                                          </p:val>
                                        </p:tav>
                                        <p:tav tm="100000">
                                          <p:val>
                                            <p:strVal val="#ppt_y"/>
                                          </p:val>
                                        </p:tav>
                                      </p:tavLst>
                                    </p:anim>
                                  </p:childTnLst>
                                </p:cTn>
                              </p:par>
                              <p:par>
                                <p:cTn id="84" presetID="37" presetClass="entr" presetSubtype="0" fill="hold" grpId="0" nodeType="withEffect">
                                  <p:stCondLst>
                                    <p:cond delay="0"/>
                                  </p:stCondLst>
                                  <p:childTnLst>
                                    <p:set>
                                      <p:cBhvr>
                                        <p:cTn id="85" dur="1" fill="hold">
                                          <p:stCondLst>
                                            <p:cond delay="0"/>
                                          </p:stCondLst>
                                        </p:cTn>
                                        <p:tgtEl>
                                          <p:spTgt spid="31"/>
                                        </p:tgtEl>
                                        <p:attrNameLst>
                                          <p:attrName>style.visibility</p:attrName>
                                        </p:attrNameLst>
                                      </p:cBhvr>
                                      <p:to>
                                        <p:strVal val="visible"/>
                                      </p:to>
                                    </p:set>
                                    <p:animEffect transition="in" filter="fade">
                                      <p:cBhvr>
                                        <p:cTn id="86" dur="1000"/>
                                        <p:tgtEl>
                                          <p:spTgt spid="31"/>
                                        </p:tgtEl>
                                      </p:cBhvr>
                                    </p:animEffect>
                                    <p:anim calcmode="lin" valueType="num">
                                      <p:cBhvr>
                                        <p:cTn id="87" dur="1000" fill="hold"/>
                                        <p:tgtEl>
                                          <p:spTgt spid="31"/>
                                        </p:tgtEl>
                                        <p:attrNameLst>
                                          <p:attrName>ppt_x</p:attrName>
                                        </p:attrNameLst>
                                      </p:cBhvr>
                                      <p:tavLst>
                                        <p:tav tm="0">
                                          <p:val>
                                            <p:strVal val="#ppt_x"/>
                                          </p:val>
                                        </p:tav>
                                        <p:tav tm="100000">
                                          <p:val>
                                            <p:strVal val="#ppt_x"/>
                                          </p:val>
                                        </p:tav>
                                      </p:tavLst>
                                    </p:anim>
                                    <p:anim calcmode="lin" valueType="num">
                                      <p:cBhvr>
                                        <p:cTn id="88" dur="900" decel="100000" fill="hold"/>
                                        <p:tgtEl>
                                          <p:spTgt spid="31"/>
                                        </p:tgtEl>
                                        <p:attrNameLst>
                                          <p:attrName>ppt_y</p:attrName>
                                        </p:attrNameLst>
                                      </p:cBhvr>
                                      <p:tavLst>
                                        <p:tav tm="0">
                                          <p:val>
                                            <p:strVal val="#ppt_y+1"/>
                                          </p:val>
                                        </p:tav>
                                        <p:tav tm="100000">
                                          <p:val>
                                            <p:strVal val="#ppt_y-.03"/>
                                          </p:val>
                                        </p:tav>
                                      </p:tavLst>
                                    </p:anim>
                                    <p:anim calcmode="lin" valueType="num">
                                      <p:cBhvr>
                                        <p:cTn id="89" dur="100" accel="100000" fill="hold">
                                          <p:stCondLst>
                                            <p:cond delay="900"/>
                                          </p:stCondLst>
                                        </p:cTn>
                                        <p:tgtEl>
                                          <p:spTgt spid="31"/>
                                        </p:tgtEl>
                                        <p:attrNameLst>
                                          <p:attrName>ppt_y</p:attrName>
                                        </p:attrNameLst>
                                      </p:cBhvr>
                                      <p:tavLst>
                                        <p:tav tm="0">
                                          <p:val>
                                            <p:strVal val="#ppt_y-.03"/>
                                          </p:val>
                                        </p:tav>
                                        <p:tav tm="100000">
                                          <p:val>
                                            <p:strVal val="#ppt_y"/>
                                          </p:val>
                                        </p:tav>
                                      </p:tavLst>
                                    </p:anim>
                                  </p:childTnLst>
                                </p:cTn>
                              </p:par>
                              <p:par>
                                <p:cTn id="90" presetID="37" presetClass="entr" presetSubtype="0" fill="hold" grpId="0" nodeType="withEffect">
                                  <p:stCondLst>
                                    <p:cond delay="0"/>
                                  </p:stCondLst>
                                  <p:childTnLst>
                                    <p:set>
                                      <p:cBhvr>
                                        <p:cTn id="91" dur="1" fill="hold">
                                          <p:stCondLst>
                                            <p:cond delay="0"/>
                                          </p:stCondLst>
                                        </p:cTn>
                                        <p:tgtEl>
                                          <p:spTgt spid="40"/>
                                        </p:tgtEl>
                                        <p:attrNameLst>
                                          <p:attrName>style.visibility</p:attrName>
                                        </p:attrNameLst>
                                      </p:cBhvr>
                                      <p:to>
                                        <p:strVal val="visible"/>
                                      </p:to>
                                    </p:set>
                                    <p:animEffect transition="in" filter="fade">
                                      <p:cBhvr>
                                        <p:cTn id="92" dur="1000"/>
                                        <p:tgtEl>
                                          <p:spTgt spid="40"/>
                                        </p:tgtEl>
                                      </p:cBhvr>
                                    </p:animEffect>
                                    <p:anim calcmode="lin" valueType="num">
                                      <p:cBhvr>
                                        <p:cTn id="93" dur="1000" fill="hold"/>
                                        <p:tgtEl>
                                          <p:spTgt spid="40"/>
                                        </p:tgtEl>
                                        <p:attrNameLst>
                                          <p:attrName>ppt_x</p:attrName>
                                        </p:attrNameLst>
                                      </p:cBhvr>
                                      <p:tavLst>
                                        <p:tav tm="0">
                                          <p:val>
                                            <p:strVal val="#ppt_x"/>
                                          </p:val>
                                        </p:tav>
                                        <p:tav tm="100000">
                                          <p:val>
                                            <p:strVal val="#ppt_x"/>
                                          </p:val>
                                        </p:tav>
                                      </p:tavLst>
                                    </p:anim>
                                    <p:anim calcmode="lin" valueType="num">
                                      <p:cBhvr>
                                        <p:cTn id="94" dur="900" decel="100000" fill="hold"/>
                                        <p:tgtEl>
                                          <p:spTgt spid="40"/>
                                        </p:tgtEl>
                                        <p:attrNameLst>
                                          <p:attrName>ppt_y</p:attrName>
                                        </p:attrNameLst>
                                      </p:cBhvr>
                                      <p:tavLst>
                                        <p:tav tm="0">
                                          <p:val>
                                            <p:strVal val="#ppt_y+1"/>
                                          </p:val>
                                        </p:tav>
                                        <p:tav tm="100000">
                                          <p:val>
                                            <p:strVal val="#ppt_y-.03"/>
                                          </p:val>
                                        </p:tav>
                                      </p:tavLst>
                                    </p:anim>
                                    <p:anim calcmode="lin" valueType="num">
                                      <p:cBhvr>
                                        <p:cTn id="95" dur="100" accel="100000" fill="hold">
                                          <p:stCondLst>
                                            <p:cond delay="900"/>
                                          </p:stCondLst>
                                        </p:cTn>
                                        <p:tgtEl>
                                          <p:spTgt spid="40"/>
                                        </p:tgtEl>
                                        <p:attrNameLst>
                                          <p:attrName>ppt_y</p:attrName>
                                        </p:attrNameLst>
                                      </p:cBhvr>
                                      <p:tavLst>
                                        <p:tav tm="0">
                                          <p:val>
                                            <p:strVal val="#ppt_y-.03"/>
                                          </p:val>
                                        </p:tav>
                                        <p:tav tm="100000">
                                          <p:val>
                                            <p:strVal val="#ppt_y"/>
                                          </p:val>
                                        </p:tav>
                                      </p:tavLst>
                                    </p:anim>
                                  </p:childTnLst>
                                </p:cTn>
                              </p:par>
                              <p:par>
                                <p:cTn id="96" presetID="37" presetClass="entr" presetSubtype="0" fill="hold" grpId="0" nodeType="withEffect">
                                  <p:stCondLst>
                                    <p:cond delay="0"/>
                                  </p:stCondLst>
                                  <p:childTnLst>
                                    <p:set>
                                      <p:cBhvr>
                                        <p:cTn id="97" dur="1" fill="hold">
                                          <p:stCondLst>
                                            <p:cond delay="0"/>
                                          </p:stCondLst>
                                        </p:cTn>
                                        <p:tgtEl>
                                          <p:spTgt spid="35"/>
                                        </p:tgtEl>
                                        <p:attrNameLst>
                                          <p:attrName>style.visibility</p:attrName>
                                        </p:attrNameLst>
                                      </p:cBhvr>
                                      <p:to>
                                        <p:strVal val="visible"/>
                                      </p:to>
                                    </p:set>
                                    <p:animEffect transition="in" filter="fade">
                                      <p:cBhvr>
                                        <p:cTn id="98" dur="1000"/>
                                        <p:tgtEl>
                                          <p:spTgt spid="35"/>
                                        </p:tgtEl>
                                      </p:cBhvr>
                                    </p:animEffect>
                                    <p:anim calcmode="lin" valueType="num">
                                      <p:cBhvr>
                                        <p:cTn id="99" dur="1000" fill="hold"/>
                                        <p:tgtEl>
                                          <p:spTgt spid="35"/>
                                        </p:tgtEl>
                                        <p:attrNameLst>
                                          <p:attrName>ppt_x</p:attrName>
                                        </p:attrNameLst>
                                      </p:cBhvr>
                                      <p:tavLst>
                                        <p:tav tm="0">
                                          <p:val>
                                            <p:strVal val="#ppt_x"/>
                                          </p:val>
                                        </p:tav>
                                        <p:tav tm="100000">
                                          <p:val>
                                            <p:strVal val="#ppt_x"/>
                                          </p:val>
                                        </p:tav>
                                      </p:tavLst>
                                    </p:anim>
                                    <p:anim calcmode="lin" valueType="num">
                                      <p:cBhvr>
                                        <p:cTn id="100" dur="900" decel="100000" fill="hold"/>
                                        <p:tgtEl>
                                          <p:spTgt spid="35"/>
                                        </p:tgtEl>
                                        <p:attrNameLst>
                                          <p:attrName>ppt_y</p:attrName>
                                        </p:attrNameLst>
                                      </p:cBhvr>
                                      <p:tavLst>
                                        <p:tav tm="0">
                                          <p:val>
                                            <p:strVal val="#ppt_y+1"/>
                                          </p:val>
                                        </p:tav>
                                        <p:tav tm="100000">
                                          <p:val>
                                            <p:strVal val="#ppt_y-.03"/>
                                          </p:val>
                                        </p:tav>
                                      </p:tavLst>
                                    </p:anim>
                                    <p:anim calcmode="lin" valueType="num">
                                      <p:cBhvr>
                                        <p:cTn id="101" dur="100" accel="100000" fill="hold">
                                          <p:stCondLst>
                                            <p:cond delay="900"/>
                                          </p:stCondLst>
                                        </p:cTn>
                                        <p:tgtEl>
                                          <p:spTgt spid="35"/>
                                        </p:tgtEl>
                                        <p:attrNameLst>
                                          <p:attrName>ppt_y</p:attrName>
                                        </p:attrNameLst>
                                      </p:cBhvr>
                                      <p:tavLst>
                                        <p:tav tm="0">
                                          <p:val>
                                            <p:strVal val="#ppt_y-.03"/>
                                          </p:val>
                                        </p:tav>
                                        <p:tav tm="100000">
                                          <p:val>
                                            <p:strVal val="#ppt_y"/>
                                          </p:val>
                                        </p:tav>
                                      </p:tavLst>
                                    </p:anim>
                                  </p:childTnLst>
                                </p:cTn>
                              </p:par>
                              <p:par>
                                <p:cTn id="102" presetID="37" presetClass="entr" presetSubtype="0" fill="hold" grpId="0" nodeType="withEffect">
                                  <p:stCondLst>
                                    <p:cond delay="0"/>
                                  </p:stCondLst>
                                  <p:childTnLst>
                                    <p:set>
                                      <p:cBhvr>
                                        <p:cTn id="103" dur="1" fill="hold">
                                          <p:stCondLst>
                                            <p:cond delay="0"/>
                                          </p:stCondLst>
                                        </p:cTn>
                                        <p:tgtEl>
                                          <p:spTgt spid="34"/>
                                        </p:tgtEl>
                                        <p:attrNameLst>
                                          <p:attrName>style.visibility</p:attrName>
                                        </p:attrNameLst>
                                      </p:cBhvr>
                                      <p:to>
                                        <p:strVal val="visible"/>
                                      </p:to>
                                    </p:set>
                                    <p:animEffect transition="in" filter="fade">
                                      <p:cBhvr>
                                        <p:cTn id="104" dur="1000"/>
                                        <p:tgtEl>
                                          <p:spTgt spid="34"/>
                                        </p:tgtEl>
                                      </p:cBhvr>
                                    </p:animEffect>
                                    <p:anim calcmode="lin" valueType="num">
                                      <p:cBhvr>
                                        <p:cTn id="105" dur="1000" fill="hold"/>
                                        <p:tgtEl>
                                          <p:spTgt spid="34"/>
                                        </p:tgtEl>
                                        <p:attrNameLst>
                                          <p:attrName>ppt_x</p:attrName>
                                        </p:attrNameLst>
                                      </p:cBhvr>
                                      <p:tavLst>
                                        <p:tav tm="0">
                                          <p:val>
                                            <p:strVal val="#ppt_x"/>
                                          </p:val>
                                        </p:tav>
                                        <p:tav tm="100000">
                                          <p:val>
                                            <p:strVal val="#ppt_x"/>
                                          </p:val>
                                        </p:tav>
                                      </p:tavLst>
                                    </p:anim>
                                    <p:anim calcmode="lin" valueType="num">
                                      <p:cBhvr>
                                        <p:cTn id="106" dur="900" decel="100000" fill="hold"/>
                                        <p:tgtEl>
                                          <p:spTgt spid="34"/>
                                        </p:tgtEl>
                                        <p:attrNameLst>
                                          <p:attrName>ppt_y</p:attrName>
                                        </p:attrNameLst>
                                      </p:cBhvr>
                                      <p:tavLst>
                                        <p:tav tm="0">
                                          <p:val>
                                            <p:strVal val="#ppt_y+1"/>
                                          </p:val>
                                        </p:tav>
                                        <p:tav tm="100000">
                                          <p:val>
                                            <p:strVal val="#ppt_y-.03"/>
                                          </p:val>
                                        </p:tav>
                                      </p:tavLst>
                                    </p:anim>
                                    <p:anim calcmode="lin" valueType="num">
                                      <p:cBhvr>
                                        <p:cTn id="107" dur="100" accel="100000" fill="hold">
                                          <p:stCondLst>
                                            <p:cond delay="900"/>
                                          </p:stCondLst>
                                        </p:cTn>
                                        <p:tgtEl>
                                          <p:spTgt spid="34"/>
                                        </p:tgtEl>
                                        <p:attrNameLst>
                                          <p:attrName>ppt_y</p:attrName>
                                        </p:attrNameLst>
                                      </p:cBhvr>
                                      <p:tavLst>
                                        <p:tav tm="0">
                                          <p:val>
                                            <p:strVal val="#ppt_y-.03"/>
                                          </p:val>
                                        </p:tav>
                                        <p:tav tm="100000">
                                          <p:val>
                                            <p:strVal val="#ppt_y"/>
                                          </p:val>
                                        </p:tav>
                                      </p:tavLst>
                                    </p:anim>
                                  </p:childTnLst>
                                </p:cTn>
                              </p:par>
                              <p:par>
                                <p:cTn id="108" presetID="37" presetClass="entr" presetSubtype="0" fill="hold" grpId="0" nodeType="withEffect">
                                  <p:stCondLst>
                                    <p:cond delay="0"/>
                                  </p:stCondLst>
                                  <p:childTnLst>
                                    <p:set>
                                      <p:cBhvr>
                                        <p:cTn id="109" dur="1" fill="hold">
                                          <p:stCondLst>
                                            <p:cond delay="0"/>
                                          </p:stCondLst>
                                        </p:cTn>
                                        <p:tgtEl>
                                          <p:spTgt spid="42"/>
                                        </p:tgtEl>
                                        <p:attrNameLst>
                                          <p:attrName>style.visibility</p:attrName>
                                        </p:attrNameLst>
                                      </p:cBhvr>
                                      <p:to>
                                        <p:strVal val="visible"/>
                                      </p:to>
                                    </p:set>
                                    <p:animEffect transition="in" filter="fade">
                                      <p:cBhvr>
                                        <p:cTn id="110" dur="1000"/>
                                        <p:tgtEl>
                                          <p:spTgt spid="42"/>
                                        </p:tgtEl>
                                      </p:cBhvr>
                                    </p:animEffect>
                                    <p:anim calcmode="lin" valueType="num">
                                      <p:cBhvr>
                                        <p:cTn id="111" dur="1000" fill="hold"/>
                                        <p:tgtEl>
                                          <p:spTgt spid="42"/>
                                        </p:tgtEl>
                                        <p:attrNameLst>
                                          <p:attrName>ppt_x</p:attrName>
                                        </p:attrNameLst>
                                      </p:cBhvr>
                                      <p:tavLst>
                                        <p:tav tm="0">
                                          <p:val>
                                            <p:strVal val="#ppt_x"/>
                                          </p:val>
                                        </p:tav>
                                        <p:tav tm="100000">
                                          <p:val>
                                            <p:strVal val="#ppt_x"/>
                                          </p:val>
                                        </p:tav>
                                      </p:tavLst>
                                    </p:anim>
                                    <p:anim calcmode="lin" valueType="num">
                                      <p:cBhvr>
                                        <p:cTn id="112" dur="900" decel="100000" fill="hold"/>
                                        <p:tgtEl>
                                          <p:spTgt spid="42"/>
                                        </p:tgtEl>
                                        <p:attrNameLst>
                                          <p:attrName>ppt_y</p:attrName>
                                        </p:attrNameLst>
                                      </p:cBhvr>
                                      <p:tavLst>
                                        <p:tav tm="0">
                                          <p:val>
                                            <p:strVal val="#ppt_y+1"/>
                                          </p:val>
                                        </p:tav>
                                        <p:tav tm="100000">
                                          <p:val>
                                            <p:strVal val="#ppt_y-.03"/>
                                          </p:val>
                                        </p:tav>
                                      </p:tavLst>
                                    </p:anim>
                                    <p:anim calcmode="lin" valueType="num">
                                      <p:cBhvr>
                                        <p:cTn id="113" dur="100" accel="100000" fill="hold">
                                          <p:stCondLst>
                                            <p:cond delay="900"/>
                                          </p:stCondLst>
                                        </p:cTn>
                                        <p:tgtEl>
                                          <p:spTgt spid="42"/>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18" grpId="0" bldLvl="0" animBg="1"/>
      <p:bldP spid="20" grpId="0"/>
      <p:bldP spid="28" grpId="0" bldLvl="0" animBg="1"/>
      <p:bldP spid="29" grpId="0" bldLvl="0" animBg="1"/>
      <p:bldP spid="30" grpId="0" bldLvl="0" animBg="1"/>
      <p:bldP spid="31" grpId="0" bldLvl="0" animBg="1"/>
      <p:bldP spid="32" grpId="0" bldLvl="0" animBg="1"/>
      <p:bldP spid="33" grpId="0" bldLvl="0" animBg="1"/>
      <p:bldP spid="34" grpId="0" bldLvl="0" animBg="1"/>
      <p:bldP spid="35" grpId="0" bldLvl="0" animBg="1"/>
      <p:bldP spid="36" grpId="0" bldLvl="0" animBg="1"/>
      <p:bldP spid="37" grpId="0" bldLvl="0" animBg="1"/>
      <p:bldP spid="38" grpId="0" bldLvl="0" animBg="1"/>
      <p:bldP spid="39" grpId="0" bldLvl="0" animBg="1"/>
      <p:bldP spid="40" grpId="0" bldLvl="0" animBg="1"/>
      <p:bldP spid="41" grpId="0" bldLvl="0" animBg="1"/>
      <p:bldP spid="42" grpId="0" bldLvl="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7" name="直接连接符 4"/>
          <p:cNvSpPr/>
          <p:nvPr/>
        </p:nvSpPr>
        <p:spPr>
          <a:xfrm flipH="1">
            <a:off x="1430338" y="6480175"/>
            <a:ext cx="10620375"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58" name="直接连接符 5"/>
          <p:cNvSpPr/>
          <p:nvPr/>
        </p:nvSpPr>
        <p:spPr>
          <a:xfrm flipH="1">
            <a:off x="141288" y="6480175"/>
            <a:ext cx="792162"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grpSp>
        <p:nvGrpSpPr>
          <p:cNvPr id="19459" name="组合 6"/>
          <p:cNvGrpSpPr/>
          <p:nvPr/>
        </p:nvGrpSpPr>
        <p:grpSpPr>
          <a:xfrm flipH="1">
            <a:off x="974725" y="6269038"/>
            <a:ext cx="412750" cy="420687"/>
            <a:chOff x="0" y="0"/>
            <a:chExt cx="3868830" cy="3952255"/>
          </a:xfrm>
        </p:grpSpPr>
        <p:sp>
          <p:nvSpPr>
            <p:cNvPr id="19460" name="椭圆 7"/>
            <p:cNvSpPr/>
            <p:nvPr/>
          </p:nvSpPr>
          <p:spPr>
            <a:xfrm>
              <a:off x="1621988" y="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1" name="椭圆 8"/>
            <p:cNvSpPr/>
            <p:nvPr/>
          </p:nvSpPr>
          <p:spPr>
            <a:xfrm rot="1542857">
              <a:off x="2343840"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2" name="椭圆 9"/>
            <p:cNvSpPr/>
            <p:nvPr/>
          </p:nvSpPr>
          <p:spPr>
            <a:xfrm rot="3085714">
              <a:off x="2922716"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3" name="椭圆 10"/>
            <p:cNvSpPr/>
            <p:nvPr/>
          </p:nvSpPr>
          <p:spPr>
            <a:xfrm rot="7714286">
              <a:off x="2922716"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4" name="椭圆 11"/>
            <p:cNvSpPr/>
            <p:nvPr/>
          </p:nvSpPr>
          <p:spPr>
            <a:xfrm rot="4628572">
              <a:off x="324397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5" name="椭圆 12"/>
            <p:cNvSpPr/>
            <p:nvPr/>
          </p:nvSpPr>
          <p:spPr>
            <a:xfrm rot="9257144">
              <a:off x="2343840"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6" name="椭圆 13"/>
            <p:cNvSpPr/>
            <p:nvPr/>
          </p:nvSpPr>
          <p:spPr>
            <a:xfrm rot="6171428">
              <a:off x="324397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7" name="椭圆 14"/>
            <p:cNvSpPr/>
            <p:nvPr/>
          </p:nvSpPr>
          <p:spPr>
            <a:xfrm rot="10800000">
              <a:off x="1621988" y="332740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8" name="椭圆 15"/>
            <p:cNvSpPr/>
            <p:nvPr/>
          </p:nvSpPr>
          <p:spPr>
            <a:xfrm rot="-9257142">
              <a:off x="900135"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9" name="椭圆 16"/>
            <p:cNvSpPr/>
            <p:nvPr/>
          </p:nvSpPr>
          <p:spPr>
            <a:xfrm rot="-7714285">
              <a:off x="321250"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0" name="椭圆 17"/>
            <p:cNvSpPr/>
            <p:nvPr/>
          </p:nvSpPr>
          <p:spPr>
            <a:xfrm rot="-1542858">
              <a:off x="900135"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1" name="椭圆 18"/>
            <p:cNvSpPr/>
            <p:nvPr/>
          </p:nvSpPr>
          <p:spPr>
            <a:xfrm rot="-6171429">
              <a:off x="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2" name="椭圆 19"/>
            <p:cNvSpPr/>
            <p:nvPr/>
          </p:nvSpPr>
          <p:spPr>
            <a:xfrm rot="-4628571">
              <a:off x="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3" name="椭圆 20"/>
            <p:cNvSpPr/>
            <p:nvPr/>
          </p:nvSpPr>
          <p:spPr>
            <a:xfrm rot="-3085715">
              <a:off x="321250"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grpSp>
      <p:sp>
        <p:nvSpPr>
          <p:cNvPr id="19474" name="直接连接符 23" hidden="1"/>
          <p:cNvSpPr/>
          <p:nvPr/>
        </p:nvSpPr>
        <p:spPr>
          <a:xfrm>
            <a:off x="3181350" y="431800"/>
            <a:ext cx="0" cy="525463"/>
          </a:xfrm>
          <a:prstGeom prst="line">
            <a:avLst/>
          </a:prstGeom>
          <a:ln w="12700"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5" name="文本框 27"/>
          <p:cNvSpPr/>
          <p:nvPr/>
        </p:nvSpPr>
        <p:spPr>
          <a:xfrm>
            <a:off x="333375" y="455613"/>
            <a:ext cx="1227138" cy="369887"/>
          </a:xfrm>
          <a:prstGeom prst="rect">
            <a:avLst/>
          </a:prstGeom>
          <a:noFill/>
          <a:ln w="9525">
            <a:noFill/>
          </a:ln>
        </p:spPr>
        <p:txBody>
          <a:bodyPr anchor="t">
            <a:spAutoFit/>
          </a:bodyPr>
          <a:p>
            <a:pPr algn="ctr"/>
            <a:r>
              <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rPr>
              <a:t>精品课程</a:t>
            </a:r>
            <a:endPar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endParaRPr>
          </a:p>
        </p:txBody>
      </p:sp>
      <p:sp>
        <p:nvSpPr>
          <p:cNvPr id="19476" name="任意多边形 28"/>
          <p:cNvSpPr/>
          <p:nvPr/>
        </p:nvSpPr>
        <p:spPr>
          <a:xfrm flipV="1">
            <a:off x="174625" y="423863"/>
            <a:ext cx="1385888" cy="431800"/>
          </a:xfrm>
          <a:custGeom>
            <a:avLst/>
            <a:gdLst/>
            <a:ahLst/>
            <a:cxnLst>
              <a:cxn ang="0">
                <a:pos x="166624" y="61245"/>
              </a:cxn>
              <a:cxn ang="0">
                <a:pos x="167642" y="61245"/>
              </a:cxn>
              <a:cxn ang="0">
                <a:pos x="167642" y="1703"/>
              </a:cxn>
              <a:cxn ang="0">
                <a:pos x="1376901" y="1703"/>
              </a:cxn>
              <a:cxn ang="0">
                <a:pos x="1376901" y="0"/>
              </a:cxn>
              <a:cxn ang="0">
                <a:pos x="166624" y="0"/>
              </a:cxn>
              <a:cxn ang="0">
                <a:pos x="151909" y="0"/>
              </a:cxn>
              <a:cxn ang="0">
                <a:pos x="151909" y="59183"/>
              </a:cxn>
              <a:cxn ang="0">
                <a:pos x="106514" y="59183"/>
              </a:cxn>
              <a:cxn ang="0">
                <a:pos x="106514" y="0"/>
              </a:cxn>
              <a:cxn ang="0">
                <a:pos x="0" y="0"/>
              </a:cxn>
              <a:cxn ang="0">
                <a:pos x="0" y="61245"/>
              </a:cxn>
              <a:cxn ang="0">
                <a:pos x="33592" y="61245"/>
              </a:cxn>
              <a:cxn ang="0">
                <a:pos x="33592" y="2779"/>
              </a:cxn>
              <a:cxn ang="0">
                <a:pos x="78984" y="2779"/>
              </a:cxn>
              <a:cxn ang="0">
                <a:pos x="78984" y="61245"/>
              </a:cxn>
              <a:cxn ang="0">
                <a:pos x="166624" y="61245"/>
              </a:cxn>
              <a:cxn ang="0">
                <a:pos x="166624" y="61245"/>
              </a:cxn>
            </a:cxnLst>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lnTo>
                  <a:pt x="167822" y="524933"/>
                </a:lnTo>
                <a:close/>
              </a:path>
            </a:pathLst>
          </a:custGeom>
          <a:solidFill>
            <a:srgbClr val="28A9D6"/>
          </a:solidFill>
          <a:ln w="9525">
            <a:noFill/>
          </a:ln>
        </p:spPr>
        <p:txBody>
          <a:bodyPr/>
          <a:p>
            <a:endParaRPr lang="zh-CN" altLang="en-US"/>
          </a:p>
        </p:txBody>
      </p:sp>
      <p:sp>
        <p:nvSpPr>
          <p:cNvPr id="19477" name="灯片编号占位符 1"/>
          <p:cNvSpPr>
            <a:spLocks noGrp="1"/>
          </p:cNvSpPr>
          <p:nvPr/>
        </p:nvSpPr>
        <p:spPr>
          <a:xfrm>
            <a:off x="1035050" y="6334125"/>
            <a:ext cx="292100" cy="284163"/>
          </a:xfrm>
          <a:prstGeom prst="rect">
            <a:avLst/>
          </a:prstGeom>
          <a:noFill/>
          <a:ln w="9525">
            <a:noFill/>
          </a:ln>
        </p:spPr>
        <p:txBody>
          <a:bodyPr lIns="0" tIns="0" rIns="0" bIns="0" anchor="ctr" anchorCtr="1"/>
          <a:p>
            <a:pPr algn="ctr"/>
            <a:fld id="{9A0DB2DC-4C9A-4742-B13C-FB6460FD3503}" type="slidenum">
              <a:rPr lang="zh-CN" altLang="en-US" sz="1200" dirty="0">
                <a:latin typeface="Copperplate Gothic Bold" panose="020E0705020206020404" pitchFamily="2" charset="0"/>
                <a:ea typeface="宋体" panose="02010600030101010101" pitchFamily="2" charset="-122"/>
              </a:rPr>
            </a:fld>
            <a:endParaRPr lang="zh-CN" altLang="en-US" sz="1200" dirty="0">
              <a:latin typeface="Copperplate Gothic Bold" panose="020E0705020206020404" pitchFamily="2" charset="0"/>
              <a:ea typeface="宋体" panose="02010600030101010101" pitchFamily="2" charset="-122"/>
            </a:endParaRPr>
          </a:p>
        </p:txBody>
      </p:sp>
      <p:sp>
        <p:nvSpPr>
          <p:cNvPr id="19478" name="直接连接符 12"/>
          <p:cNvSpPr/>
          <p:nvPr/>
        </p:nvSpPr>
        <p:spPr>
          <a:xfrm flipV="1">
            <a:off x="3143885" y="1629410"/>
            <a:ext cx="4958080" cy="6985"/>
          </a:xfrm>
          <a:prstGeom prst="line">
            <a:avLst/>
          </a:prstGeom>
          <a:ln w="19050" cap="flat" cmpd="sng">
            <a:solidFill>
              <a:schemeClr val="accent1"/>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9" name="文本框 14"/>
          <p:cNvSpPr/>
          <p:nvPr/>
        </p:nvSpPr>
        <p:spPr>
          <a:xfrm>
            <a:off x="1393825" y="476885"/>
            <a:ext cx="8535670" cy="583565"/>
          </a:xfrm>
          <a:prstGeom prst="rect">
            <a:avLst/>
          </a:prstGeom>
          <a:noFill/>
          <a:ln w="9525">
            <a:noFill/>
          </a:ln>
        </p:spPr>
        <p:txBody>
          <a:bodyPr wrap="square" anchor="t">
            <a:spAutoFit/>
          </a:bodyPr>
          <a:p>
            <a:pPr algn="ctr">
              <a:lnSpc>
                <a:spcPct val="100000"/>
              </a:lnSpc>
            </a:pPr>
            <a:r>
              <a:rPr sz="3200" dirty="0">
                <a:latin typeface="+mj-ea"/>
                <a:ea typeface="+mj-ea"/>
                <a:cs typeface="+mj-ea"/>
              </a:rPr>
              <a:t> </a:t>
            </a:r>
            <a:r>
              <a:rPr lang="en-US" sz="3200" dirty="0">
                <a:latin typeface="+mj-ea"/>
                <a:ea typeface="+mj-ea"/>
                <a:cs typeface="+mj-ea"/>
              </a:rPr>
              <a:t>4</a:t>
            </a:r>
            <a:r>
              <a:rPr sz="3200" dirty="0">
                <a:latin typeface="+mj-ea"/>
                <a:ea typeface="+mj-ea"/>
                <a:cs typeface="+mj-ea"/>
              </a:rPr>
              <a:t>.1　</a:t>
            </a:r>
            <a:r>
              <a:rPr lang="zh-CN" sz="3200" dirty="0">
                <a:latin typeface="+mj-ea"/>
                <a:ea typeface="+mj-ea"/>
                <a:cs typeface="+mj-ea"/>
              </a:rPr>
              <a:t>学习的机器</a:t>
            </a:r>
            <a:endParaRPr lang="zh-CN" sz="3200" dirty="0">
              <a:latin typeface="+mj-ea"/>
              <a:ea typeface="+mj-ea"/>
              <a:cs typeface="+mj-ea"/>
            </a:endParaRPr>
          </a:p>
        </p:txBody>
      </p:sp>
      <p:sp>
        <p:nvSpPr>
          <p:cNvPr id="4" name="文本框 3"/>
          <p:cNvSpPr txBox="1"/>
          <p:nvPr/>
        </p:nvSpPr>
        <p:spPr>
          <a:xfrm>
            <a:off x="1880235" y="1916430"/>
            <a:ext cx="7562850" cy="4246245"/>
          </a:xfrm>
          <a:prstGeom prst="rect">
            <a:avLst/>
          </a:prstGeom>
          <a:noFill/>
        </p:spPr>
        <p:txBody>
          <a:bodyPr wrap="square" rtlCol="0">
            <a:spAutoFit/>
          </a:bodyPr>
          <a:p>
            <a:pPr>
              <a:lnSpc>
                <a:spcPct val="150000"/>
              </a:lnSpc>
            </a:pPr>
            <a:r>
              <a:rPr lang="en-US" altLang="zh-CN">
                <a:latin typeface="微软雅黑" panose="020B0503020204020204" pitchFamily="2" charset="-122"/>
                <a:cs typeface="方正粗黑宋简体" panose="02000000000000000000" charset="-122"/>
                <a:sym typeface="+mn-ea"/>
              </a:rPr>
              <a:t>       机器学习是使用算法从原始数据中提取信息，并用某类模型表示信息的一门学问。</a:t>
            </a:r>
            <a:endParaRPr lang="en-US" altLang="zh-CN">
              <a:latin typeface="微软雅黑" panose="020B0503020204020204" pitchFamily="2" charset="-122"/>
              <a:cs typeface="方正粗黑宋简体" panose="02000000000000000000" charset="-122"/>
              <a:sym typeface="+mn-ea"/>
            </a:endParaRPr>
          </a:p>
          <a:p>
            <a:pPr>
              <a:lnSpc>
                <a:spcPct val="150000"/>
              </a:lnSpc>
            </a:pPr>
            <a:r>
              <a:rPr lang="en-US" altLang="zh-CN">
                <a:latin typeface="方正粗黑宋简体" panose="02000000000000000000" charset="-122"/>
                <a:ea typeface="方正粗黑宋简体" panose="02000000000000000000" charset="-122"/>
                <a:cs typeface="方正粗黑宋简体" panose="02000000000000000000" charset="-122"/>
                <a:sym typeface="+mn-ea"/>
              </a:rPr>
              <a:t>4.1.1</a:t>
            </a:r>
            <a:r>
              <a:rPr lang="zh-CN" altLang="en-US">
                <a:latin typeface="方正粗黑宋简体" panose="02000000000000000000" charset="-122"/>
                <a:ea typeface="方正粗黑宋简体" panose="02000000000000000000" charset="-122"/>
                <a:cs typeface="方正粗黑宋简体" panose="02000000000000000000" charset="-122"/>
                <a:sym typeface="+mn-ea"/>
              </a:rPr>
              <a:t> 机器学习</a:t>
            </a:r>
            <a:endParaRPr lang="zh-CN" altLang="en-US">
              <a:latin typeface="方正粗黑宋简体" panose="02000000000000000000" charset="-122"/>
              <a:ea typeface="方正粗黑宋简体" panose="02000000000000000000" charset="-122"/>
              <a:cs typeface="方正粗黑宋简体" panose="02000000000000000000" charset="-122"/>
              <a:sym typeface="+mn-ea"/>
            </a:endParaRPr>
          </a:p>
          <a:p>
            <a:pPr>
              <a:lnSpc>
                <a:spcPct val="150000"/>
              </a:lnSpc>
            </a:pPr>
            <a:r>
              <a:rPr lang="en-US" altLang="zh-CN">
                <a:latin typeface="微软雅黑" panose="020B0503020204020204" pitchFamily="2" charset="-122"/>
                <a:cs typeface="方正粗黑宋简体" panose="02000000000000000000" charset="-122"/>
                <a:sym typeface="+mn-ea"/>
              </a:rPr>
              <a:t>       </a:t>
            </a:r>
            <a:r>
              <a:rPr lang="zh-CN" altLang="en-US">
                <a:latin typeface="微软雅黑" panose="020B0503020204020204" pitchFamily="2" charset="-122"/>
                <a:cs typeface="方正粗黑宋简体" panose="02000000000000000000" charset="-122"/>
                <a:sym typeface="+mn-ea"/>
              </a:rPr>
              <a:t>机器学习可以看作使用算法从数据样本中获取其结构描述的做法。</a:t>
            </a:r>
            <a:endParaRPr lang="zh-CN" altLang="en-US">
              <a:latin typeface="微软雅黑" panose="020B0503020204020204" pitchFamily="2" charset="-122"/>
              <a:cs typeface="方正粗黑宋简体" panose="02000000000000000000" charset="-122"/>
              <a:sym typeface="+mn-ea"/>
            </a:endParaRPr>
          </a:p>
          <a:p>
            <a:pPr>
              <a:lnSpc>
                <a:spcPct val="150000"/>
              </a:lnSpc>
            </a:pPr>
            <a:r>
              <a:rPr lang="en-US" altLang="zh-CN">
                <a:latin typeface="微软雅黑" panose="020B0503020204020204" pitchFamily="2" charset="-122"/>
                <a:cs typeface="方正粗黑宋简体" panose="02000000000000000000" charset="-122"/>
                <a:sym typeface="+mn-ea"/>
              </a:rPr>
              <a:t>       </a:t>
            </a:r>
            <a:r>
              <a:rPr lang="zh-CN" altLang="en-US">
                <a:latin typeface="微软雅黑" panose="020B0503020204020204" pitchFamily="2" charset="-122"/>
                <a:cs typeface="方正粗黑宋简体" panose="02000000000000000000" charset="-122"/>
                <a:sym typeface="+mn-ea"/>
              </a:rPr>
              <a:t>数据挖掘：</a:t>
            </a:r>
            <a:endParaRPr lang="zh-CN" altLang="en-US">
              <a:latin typeface="微软雅黑" panose="020B0503020204020204" pitchFamily="2" charset="-122"/>
              <a:cs typeface="方正粗黑宋简体" panose="02000000000000000000" charset="-122"/>
              <a:sym typeface="+mn-ea"/>
            </a:endParaRPr>
          </a:p>
          <a:p>
            <a:pPr>
              <a:lnSpc>
                <a:spcPct val="150000"/>
              </a:lnSpc>
            </a:pPr>
            <a:r>
              <a:rPr lang="en-US" altLang="zh-CN">
                <a:latin typeface="微软雅黑" panose="020B0503020204020204" pitchFamily="2" charset="-122"/>
                <a:cs typeface="方正粗黑宋简体" panose="02000000000000000000" charset="-122"/>
                <a:sym typeface="+mn-ea"/>
              </a:rPr>
              <a:t>       </a:t>
            </a:r>
            <a:r>
              <a:rPr lang="zh-CN" altLang="en-US">
                <a:latin typeface="微软雅黑" panose="020B0503020204020204" pitchFamily="2" charset="-122"/>
                <a:cs typeface="方正粗黑宋简体" panose="02000000000000000000" charset="-122"/>
                <a:sym typeface="+mn-ea"/>
              </a:rPr>
              <a:t>（1）需要原始数据的样本。</a:t>
            </a:r>
            <a:endParaRPr lang="zh-CN" altLang="en-US">
              <a:latin typeface="微软雅黑" panose="020B0503020204020204" pitchFamily="2" charset="-122"/>
              <a:cs typeface="方正粗黑宋简体" panose="02000000000000000000" charset="-122"/>
              <a:sym typeface="+mn-ea"/>
            </a:endParaRPr>
          </a:p>
          <a:p>
            <a:pPr>
              <a:lnSpc>
                <a:spcPct val="150000"/>
              </a:lnSpc>
            </a:pPr>
            <a:r>
              <a:rPr lang="en-US" altLang="zh-CN">
                <a:latin typeface="微软雅黑" panose="020B0503020204020204" pitchFamily="2" charset="-122"/>
                <a:cs typeface="方正粗黑宋简体" panose="02000000000000000000" charset="-122"/>
                <a:sym typeface="+mn-ea"/>
              </a:rPr>
              <a:t>       </a:t>
            </a:r>
            <a:r>
              <a:rPr lang="zh-CN" altLang="en-US">
                <a:latin typeface="微软雅黑" panose="020B0503020204020204" pitchFamily="2" charset="-122"/>
                <a:cs typeface="方正粗黑宋简体" panose="02000000000000000000" charset="-122"/>
                <a:sym typeface="+mn-ea"/>
              </a:rPr>
              <a:t>（2）从数据选取行或实例的样本。</a:t>
            </a:r>
            <a:endParaRPr lang="zh-CN" altLang="en-US">
              <a:latin typeface="微软雅黑" panose="020B0503020204020204" pitchFamily="2" charset="-122"/>
              <a:cs typeface="方正粗黑宋简体" panose="02000000000000000000" charset="-122"/>
              <a:sym typeface="+mn-ea"/>
            </a:endParaRPr>
          </a:p>
          <a:p>
            <a:pPr>
              <a:lnSpc>
                <a:spcPct val="150000"/>
              </a:lnSpc>
            </a:pPr>
            <a:r>
              <a:rPr lang="en-US" altLang="zh-CN">
                <a:latin typeface="微软雅黑" panose="020B0503020204020204" pitchFamily="2" charset="-122"/>
                <a:cs typeface="方正粗黑宋简体" panose="02000000000000000000" charset="-122"/>
                <a:sym typeface="+mn-ea"/>
              </a:rPr>
              <a:t>       </a:t>
            </a:r>
            <a:r>
              <a:rPr lang="zh-CN" altLang="en-US">
                <a:latin typeface="微软雅黑" panose="020B0503020204020204" pitchFamily="2" charset="-122"/>
                <a:cs typeface="方正粗黑宋简体" panose="02000000000000000000" charset="-122"/>
                <a:sym typeface="+mn-ea"/>
              </a:rPr>
              <a:t>（3）这些样本代表数据中特定的模式。</a:t>
            </a:r>
            <a:endParaRPr lang="zh-CN" altLang="en-US">
              <a:latin typeface="微软雅黑" panose="020B0503020204020204" pitchFamily="2" charset="-122"/>
              <a:cs typeface="方正粗黑宋简体" panose="02000000000000000000" charset="-122"/>
              <a:sym typeface="+mn-ea"/>
            </a:endParaRPr>
          </a:p>
          <a:p>
            <a:pPr>
              <a:lnSpc>
                <a:spcPct val="150000"/>
              </a:lnSpc>
            </a:pPr>
            <a:r>
              <a:rPr lang="en-US" altLang="zh-CN">
                <a:latin typeface="微软雅黑" panose="020B0503020204020204" pitchFamily="2" charset="-122"/>
                <a:cs typeface="方正粗黑宋简体" panose="02000000000000000000" charset="-122"/>
                <a:sym typeface="+mn-ea"/>
              </a:rPr>
              <a:t>       </a:t>
            </a:r>
            <a:r>
              <a:rPr lang="zh-CN" altLang="en-US">
                <a:latin typeface="微软雅黑" panose="020B0503020204020204" pitchFamily="2" charset="-122"/>
                <a:cs typeface="方正粗黑宋简体" panose="02000000000000000000" charset="-122"/>
                <a:sym typeface="+mn-ea"/>
              </a:rPr>
              <a:t>（4）机器从这些数据模式中学习概念。</a:t>
            </a:r>
            <a:endParaRPr lang="zh-CN" altLang="en-US">
              <a:latin typeface="微软雅黑" panose="020B0503020204020204" pitchFamily="2" charset="-122"/>
              <a:cs typeface="方正粗黑宋简体" panose="02000000000000000000" charset="-122"/>
              <a:sym typeface="+mn-ea"/>
            </a:endParaRPr>
          </a:p>
          <a:p>
            <a:pPr>
              <a:lnSpc>
                <a:spcPct val="150000"/>
              </a:lnSpc>
            </a:pPr>
            <a:r>
              <a:rPr lang="en-US" altLang="zh-CN">
                <a:latin typeface="微软雅黑" panose="020B0503020204020204" pitchFamily="2" charset="-122"/>
                <a:cs typeface="方正粗黑宋简体" panose="02000000000000000000" charset="-122"/>
                <a:sym typeface="+mn-ea"/>
              </a:rPr>
              <a:t>       </a:t>
            </a:r>
            <a:r>
              <a:rPr lang="zh-CN" altLang="en-US">
                <a:latin typeface="微软雅黑" panose="020B0503020204020204" pitchFamily="2" charset="-122"/>
                <a:cs typeface="方正粗黑宋简体" panose="02000000000000000000" charset="-122"/>
                <a:sym typeface="+mn-ea"/>
              </a:rPr>
              <a:t>（5）机器通过算法进行学习。</a:t>
            </a:r>
            <a:endParaRPr lang="zh-CN" altLang="en-US">
              <a:latin typeface="微软雅黑" panose="020B0503020204020204" pitchFamily="2" charset="-122"/>
              <a:cs typeface="方正粗黑宋简体" panose="02000000000000000000" charset="-122"/>
              <a:sym typeface="+mn-ea"/>
            </a:endParaRPr>
          </a:p>
        </p:txBody>
      </p:sp>
    </p:spTree>
  </p:cSld>
  <p:clrMapOvr>
    <a:masterClrMapping/>
  </p:clrMapOvr>
  <p:transition spd="med">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7" name="直接连接符 4"/>
          <p:cNvSpPr/>
          <p:nvPr/>
        </p:nvSpPr>
        <p:spPr>
          <a:xfrm flipH="1">
            <a:off x="1430338" y="6480175"/>
            <a:ext cx="10620375"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58" name="直接连接符 5"/>
          <p:cNvSpPr/>
          <p:nvPr/>
        </p:nvSpPr>
        <p:spPr>
          <a:xfrm flipH="1">
            <a:off x="141288" y="6480175"/>
            <a:ext cx="792162"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grpSp>
        <p:nvGrpSpPr>
          <p:cNvPr id="19459" name="组合 6"/>
          <p:cNvGrpSpPr/>
          <p:nvPr/>
        </p:nvGrpSpPr>
        <p:grpSpPr>
          <a:xfrm flipH="1">
            <a:off x="974725" y="6269038"/>
            <a:ext cx="412750" cy="420687"/>
            <a:chOff x="0" y="0"/>
            <a:chExt cx="3868830" cy="3952255"/>
          </a:xfrm>
        </p:grpSpPr>
        <p:sp>
          <p:nvSpPr>
            <p:cNvPr id="19460" name="椭圆 7"/>
            <p:cNvSpPr/>
            <p:nvPr/>
          </p:nvSpPr>
          <p:spPr>
            <a:xfrm>
              <a:off x="1621988" y="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1" name="椭圆 8"/>
            <p:cNvSpPr/>
            <p:nvPr/>
          </p:nvSpPr>
          <p:spPr>
            <a:xfrm rot="1542857">
              <a:off x="2343840"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2" name="椭圆 9"/>
            <p:cNvSpPr/>
            <p:nvPr/>
          </p:nvSpPr>
          <p:spPr>
            <a:xfrm rot="3085714">
              <a:off x="2922716"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3" name="椭圆 10"/>
            <p:cNvSpPr/>
            <p:nvPr/>
          </p:nvSpPr>
          <p:spPr>
            <a:xfrm rot="7714286">
              <a:off x="2922716"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4" name="椭圆 11"/>
            <p:cNvSpPr/>
            <p:nvPr/>
          </p:nvSpPr>
          <p:spPr>
            <a:xfrm rot="4628572">
              <a:off x="324397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5" name="椭圆 12"/>
            <p:cNvSpPr/>
            <p:nvPr/>
          </p:nvSpPr>
          <p:spPr>
            <a:xfrm rot="9257144">
              <a:off x="2343840"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6" name="椭圆 13"/>
            <p:cNvSpPr/>
            <p:nvPr/>
          </p:nvSpPr>
          <p:spPr>
            <a:xfrm rot="6171428">
              <a:off x="324397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7" name="椭圆 14"/>
            <p:cNvSpPr/>
            <p:nvPr/>
          </p:nvSpPr>
          <p:spPr>
            <a:xfrm rot="10800000">
              <a:off x="1621988" y="332740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8" name="椭圆 15"/>
            <p:cNvSpPr/>
            <p:nvPr/>
          </p:nvSpPr>
          <p:spPr>
            <a:xfrm rot="-9257142">
              <a:off x="900135"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9" name="椭圆 16"/>
            <p:cNvSpPr/>
            <p:nvPr/>
          </p:nvSpPr>
          <p:spPr>
            <a:xfrm rot="-7714285">
              <a:off x="321250"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0" name="椭圆 17"/>
            <p:cNvSpPr/>
            <p:nvPr/>
          </p:nvSpPr>
          <p:spPr>
            <a:xfrm rot="-1542858">
              <a:off x="900135"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1" name="椭圆 18"/>
            <p:cNvSpPr/>
            <p:nvPr/>
          </p:nvSpPr>
          <p:spPr>
            <a:xfrm rot="-6171429">
              <a:off x="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2" name="椭圆 19"/>
            <p:cNvSpPr/>
            <p:nvPr/>
          </p:nvSpPr>
          <p:spPr>
            <a:xfrm rot="-4628571">
              <a:off x="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3" name="椭圆 20"/>
            <p:cNvSpPr/>
            <p:nvPr/>
          </p:nvSpPr>
          <p:spPr>
            <a:xfrm rot="-3085715">
              <a:off x="321250"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grpSp>
      <p:sp>
        <p:nvSpPr>
          <p:cNvPr id="19474" name="直接连接符 23" hidden="1"/>
          <p:cNvSpPr/>
          <p:nvPr/>
        </p:nvSpPr>
        <p:spPr>
          <a:xfrm>
            <a:off x="3181350" y="431800"/>
            <a:ext cx="0" cy="525463"/>
          </a:xfrm>
          <a:prstGeom prst="line">
            <a:avLst/>
          </a:prstGeom>
          <a:ln w="12700"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5" name="文本框 27"/>
          <p:cNvSpPr/>
          <p:nvPr/>
        </p:nvSpPr>
        <p:spPr>
          <a:xfrm>
            <a:off x="333375" y="455613"/>
            <a:ext cx="1227138" cy="369887"/>
          </a:xfrm>
          <a:prstGeom prst="rect">
            <a:avLst/>
          </a:prstGeom>
          <a:noFill/>
          <a:ln w="9525">
            <a:noFill/>
          </a:ln>
        </p:spPr>
        <p:txBody>
          <a:bodyPr anchor="t">
            <a:spAutoFit/>
          </a:bodyPr>
          <a:p>
            <a:pPr algn="ctr"/>
            <a:r>
              <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rPr>
              <a:t>精品课程</a:t>
            </a:r>
            <a:endPar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endParaRPr>
          </a:p>
        </p:txBody>
      </p:sp>
      <p:sp>
        <p:nvSpPr>
          <p:cNvPr id="19476" name="任意多边形 28"/>
          <p:cNvSpPr/>
          <p:nvPr/>
        </p:nvSpPr>
        <p:spPr>
          <a:xfrm flipV="1">
            <a:off x="174625" y="423863"/>
            <a:ext cx="1385888" cy="431800"/>
          </a:xfrm>
          <a:custGeom>
            <a:avLst/>
            <a:gdLst/>
            <a:ahLst/>
            <a:cxnLst>
              <a:cxn ang="0">
                <a:pos x="166624" y="61245"/>
              </a:cxn>
              <a:cxn ang="0">
                <a:pos x="167642" y="61245"/>
              </a:cxn>
              <a:cxn ang="0">
                <a:pos x="167642" y="1703"/>
              </a:cxn>
              <a:cxn ang="0">
                <a:pos x="1376901" y="1703"/>
              </a:cxn>
              <a:cxn ang="0">
                <a:pos x="1376901" y="0"/>
              </a:cxn>
              <a:cxn ang="0">
                <a:pos x="166624" y="0"/>
              </a:cxn>
              <a:cxn ang="0">
                <a:pos x="151909" y="0"/>
              </a:cxn>
              <a:cxn ang="0">
                <a:pos x="151909" y="59183"/>
              </a:cxn>
              <a:cxn ang="0">
                <a:pos x="106514" y="59183"/>
              </a:cxn>
              <a:cxn ang="0">
                <a:pos x="106514" y="0"/>
              </a:cxn>
              <a:cxn ang="0">
                <a:pos x="0" y="0"/>
              </a:cxn>
              <a:cxn ang="0">
                <a:pos x="0" y="61245"/>
              </a:cxn>
              <a:cxn ang="0">
                <a:pos x="33592" y="61245"/>
              </a:cxn>
              <a:cxn ang="0">
                <a:pos x="33592" y="2779"/>
              </a:cxn>
              <a:cxn ang="0">
                <a:pos x="78984" y="2779"/>
              </a:cxn>
              <a:cxn ang="0">
                <a:pos x="78984" y="61245"/>
              </a:cxn>
              <a:cxn ang="0">
                <a:pos x="166624" y="61245"/>
              </a:cxn>
              <a:cxn ang="0">
                <a:pos x="166624" y="61245"/>
              </a:cxn>
            </a:cxnLst>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lnTo>
                  <a:pt x="167822" y="524933"/>
                </a:lnTo>
                <a:close/>
              </a:path>
            </a:pathLst>
          </a:custGeom>
          <a:solidFill>
            <a:srgbClr val="28A9D6"/>
          </a:solidFill>
          <a:ln w="9525">
            <a:noFill/>
          </a:ln>
        </p:spPr>
        <p:txBody>
          <a:bodyPr/>
          <a:p>
            <a:endParaRPr lang="zh-CN" altLang="en-US"/>
          </a:p>
        </p:txBody>
      </p:sp>
      <p:sp>
        <p:nvSpPr>
          <p:cNvPr id="19477" name="灯片编号占位符 1"/>
          <p:cNvSpPr>
            <a:spLocks noGrp="1"/>
          </p:cNvSpPr>
          <p:nvPr/>
        </p:nvSpPr>
        <p:spPr>
          <a:xfrm>
            <a:off x="1035050" y="6334125"/>
            <a:ext cx="292100" cy="284163"/>
          </a:xfrm>
          <a:prstGeom prst="rect">
            <a:avLst/>
          </a:prstGeom>
          <a:noFill/>
          <a:ln w="9525">
            <a:noFill/>
          </a:ln>
        </p:spPr>
        <p:txBody>
          <a:bodyPr lIns="0" tIns="0" rIns="0" bIns="0" anchor="ctr" anchorCtr="1"/>
          <a:p>
            <a:pPr algn="ctr"/>
            <a:fld id="{9A0DB2DC-4C9A-4742-B13C-FB6460FD3503}" type="slidenum">
              <a:rPr lang="zh-CN" altLang="en-US" sz="1200" dirty="0">
                <a:latin typeface="Copperplate Gothic Bold" panose="020E0705020206020404" pitchFamily="2" charset="0"/>
                <a:ea typeface="宋体" panose="02010600030101010101" pitchFamily="2" charset="-122"/>
              </a:rPr>
            </a:fld>
            <a:endParaRPr lang="zh-CN" altLang="en-US" sz="1200" dirty="0">
              <a:latin typeface="Copperplate Gothic Bold" panose="020E0705020206020404" pitchFamily="2" charset="0"/>
              <a:ea typeface="宋体" panose="02010600030101010101" pitchFamily="2" charset="-122"/>
            </a:endParaRPr>
          </a:p>
        </p:txBody>
      </p:sp>
      <p:sp>
        <p:nvSpPr>
          <p:cNvPr id="19478" name="直接连接符 12"/>
          <p:cNvSpPr/>
          <p:nvPr/>
        </p:nvSpPr>
        <p:spPr>
          <a:xfrm flipV="1">
            <a:off x="3143885" y="1629410"/>
            <a:ext cx="4958080" cy="6985"/>
          </a:xfrm>
          <a:prstGeom prst="line">
            <a:avLst/>
          </a:prstGeom>
          <a:ln w="19050" cap="flat" cmpd="sng">
            <a:solidFill>
              <a:schemeClr val="accent1"/>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9" name="文本框 14"/>
          <p:cNvSpPr/>
          <p:nvPr/>
        </p:nvSpPr>
        <p:spPr>
          <a:xfrm>
            <a:off x="1393825" y="476885"/>
            <a:ext cx="8535670" cy="583565"/>
          </a:xfrm>
          <a:prstGeom prst="rect">
            <a:avLst/>
          </a:prstGeom>
          <a:noFill/>
          <a:ln w="9525">
            <a:noFill/>
          </a:ln>
        </p:spPr>
        <p:txBody>
          <a:bodyPr wrap="square" anchor="t">
            <a:spAutoFit/>
          </a:bodyPr>
          <a:p>
            <a:pPr algn="ctr">
              <a:lnSpc>
                <a:spcPct val="100000"/>
              </a:lnSpc>
            </a:pPr>
            <a:r>
              <a:rPr sz="3200" dirty="0">
                <a:latin typeface="+mj-ea"/>
                <a:ea typeface="+mj-ea"/>
                <a:cs typeface="+mj-ea"/>
              </a:rPr>
              <a:t> </a:t>
            </a:r>
            <a:r>
              <a:rPr lang="en-US" sz="3200" dirty="0">
                <a:latin typeface="+mj-ea"/>
                <a:ea typeface="+mj-ea"/>
                <a:cs typeface="+mj-ea"/>
              </a:rPr>
              <a:t>4</a:t>
            </a:r>
            <a:r>
              <a:rPr sz="3200" dirty="0">
                <a:latin typeface="+mj-ea"/>
                <a:ea typeface="+mj-ea"/>
                <a:cs typeface="+mj-ea"/>
              </a:rPr>
              <a:t>.1　</a:t>
            </a:r>
            <a:r>
              <a:rPr lang="zh-CN" sz="3200" dirty="0">
                <a:latin typeface="+mj-ea"/>
                <a:ea typeface="+mj-ea"/>
                <a:cs typeface="+mj-ea"/>
              </a:rPr>
              <a:t>学习的机器</a:t>
            </a:r>
            <a:endParaRPr lang="zh-CN" sz="3200" dirty="0">
              <a:latin typeface="+mj-ea"/>
              <a:ea typeface="+mj-ea"/>
              <a:cs typeface="+mj-ea"/>
            </a:endParaRPr>
          </a:p>
        </p:txBody>
      </p:sp>
      <p:sp>
        <p:nvSpPr>
          <p:cNvPr id="4" name="文本框 3"/>
          <p:cNvSpPr txBox="1"/>
          <p:nvPr/>
        </p:nvSpPr>
        <p:spPr>
          <a:xfrm>
            <a:off x="1668780" y="2059940"/>
            <a:ext cx="8108315" cy="3415030"/>
          </a:xfrm>
          <a:prstGeom prst="rect">
            <a:avLst/>
          </a:prstGeom>
          <a:noFill/>
        </p:spPr>
        <p:txBody>
          <a:bodyPr wrap="square" rtlCol="0">
            <a:spAutoFit/>
          </a:bodyPr>
          <a:p>
            <a:pPr>
              <a:lnSpc>
                <a:spcPct val="150000"/>
              </a:lnSpc>
            </a:pPr>
            <a:r>
              <a:rPr lang="en-US" altLang="zh-CN">
                <a:latin typeface="方正粗黑宋简体" panose="02000000000000000000" charset="-122"/>
                <a:ea typeface="方正粗黑宋简体" panose="02000000000000000000" charset="-122"/>
                <a:cs typeface="方正粗黑宋简体" panose="02000000000000000000" charset="-122"/>
                <a:sym typeface="+mn-ea"/>
              </a:rPr>
              <a:t>4.1.2</a:t>
            </a:r>
            <a:r>
              <a:rPr lang="zh-CN" altLang="en-US">
                <a:latin typeface="方正粗黑宋简体" panose="02000000000000000000" charset="-122"/>
                <a:ea typeface="方正粗黑宋简体" panose="02000000000000000000" charset="-122"/>
                <a:cs typeface="方正粗黑宋简体" panose="02000000000000000000" charset="-122"/>
                <a:sym typeface="+mn-ea"/>
              </a:rPr>
              <a:t> 生物学的启发</a:t>
            </a:r>
            <a:endParaRPr lang="zh-CN" altLang="en-US">
              <a:latin typeface="方正粗黑宋简体" panose="02000000000000000000" charset="-122"/>
              <a:ea typeface="方正粗黑宋简体" panose="02000000000000000000" charset="-122"/>
              <a:cs typeface="方正粗黑宋简体" panose="02000000000000000000" charset="-122"/>
              <a:sym typeface="+mn-ea"/>
            </a:endParaRPr>
          </a:p>
          <a:p>
            <a:pPr>
              <a:lnSpc>
                <a:spcPct val="150000"/>
              </a:lnSpc>
            </a:pPr>
            <a:r>
              <a:rPr lang="en-US" altLang="zh-CN">
                <a:latin typeface="微软雅黑" panose="020B0503020204020204" pitchFamily="2" charset="-122"/>
                <a:cs typeface="方正粗黑宋简体" panose="02000000000000000000" charset="-122"/>
                <a:sym typeface="+mn-ea"/>
              </a:rPr>
              <a:t>       </a:t>
            </a:r>
            <a:r>
              <a:rPr lang="zh-CN" altLang="en-US">
                <a:latin typeface="微软雅黑" panose="020B0503020204020204" pitchFamily="2" charset="-122"/>
                <a:cs typeface="方正粗黑宋简体" panose="02000000000000000000" charset="-122"/>
                <a:sym typeface="+mn-ea"/>
              </a:rPr>
              <a:t>生物学上的神经网络（大脑）大约由 860 亿个神经元组成，每个神经元与许多其他神经元相连。从信息处理的角度看，生物学神经元是一个可兴奋的单元，可以通过电信号和化学信号处理和传输信息。</a:t>
            </a:r>
            <a:endParaRPr lang="zh-CN" altLang="en-US">
              <a:latin typeface="微软雅黑" panose="020B0503020204020204" pitchFamily="2" charset="-122"/>
              <a:cs typeface="方正粗黑宋简体" panose="02000000000000000000" charset="-122"/>
              <a:sym typeface="+mn-ea"/>
            </a:endParaRPr>
          </a:p>
          <a:p>
            <a:pPr>
              <a:lnSpc>
                <a:spcPct val="150000"/>
              </a:lnSpc>
            </a:pPr>
            <a:r>
              <a:rPr lang="en-US" altLang="zh-CN">
                <a:latin typeface="方正粗黑宋简体" panose="02000000000000000000" charset="-122"/>
                <a:ea typeface="方正粗黑宋简体" panose="02000000000000000000" charset="-122"/>
                <a:cs typeface="方正粗黑宋简体" panose="02000000000000000000" charset="-122"/>
                <a:sym typeface="+mn-ea"/>
              </a:rPr>
              <a:t>4.1.3</a:t>
            </a:r>
            <a:r>
              <a:rPr lang="zh-CN" altLang="en-US">
                <a:latin typeface="方正粗黑宋简体" panose="02000000000000000000" charset="-122"/>
                <a:ea typeface="方正粗黑宋简体" panose="02000000000000000000" charset="-122"/>
                <a:cs typeface="方正粗黑宋简体" panose="02000000000000000000" charset="-122"/>
                <a:sym typeface="+mn-ea"/>
              </a:rPr>
              <a:t> 深度学习</a:t>
            </a:r>
            <a:endParaRPr lang="zh-CN" altLang="en-US">
              <a:latin typeface="方正粗黑宋简体" panose="02000000000000000000" charset="-122"/>
              <a:ea typeface="方正粗黑宋简体" panose="02000000000000000000" charset="-122"/>
              <a:cs typeface="方正粗黑宋简体" panose="02000000000000000000" charset="-122"/>
              <a:sym typeface="+mn-ea"/>
            </a:endParaRPr>
          </a:p>
          <a:p>
            <a:pPr>
              <a:lnSpc>
                <a:spcPct val="150000"/>
              </a:lnSpc>
            </a:pPr>
            <a:r>
              <a:rPr lang="en-US" altLang="zh-CN">
                <a:latin typeface="微软雅黑" panose="020B0503020204020204" pitchFamily="2" charset="-122"/>
                <a:cs typeface="方正粗黑宋简体" panose="02000000000000000000" charset="-122"/>
                <a:sym typeface="+mn-ea"/>
              </a:rPr>
              <a:t>       </a:t>
            </a:r>
            <a:r>
              <a:rPr lang="zh-CN" altLang="en-US">
                <a:latin typeface="微软雅黑" panose="020B0503020204020204" pitchFamily="2" charset="-122"/>
                <a:cs typeface="方正粗黑宋简体" panose="02000000000000000000" charset="-122"/>
                <a:sym typeface="+mn-ea"/>
              </a:rPr>
              <a:t>深度学习是处理“两层以上的神经网络”的技术。</a:t>
            </a:r>
            <a:endParaRPr lang="zh-CN" altLang="en-US">
              <a:latin typeface="微软雅黑" panose="020B0503020204020204" pitchFamily="2" charset="-122"/>
              <a:cs typeface="方正粗黑宋简体" panose="02000000000000000000" charset="-122"/>
              <a:sym typeface="+mn-ea"/>
            </a:endParaRPr>
          </a:p>
          <a:p>
            <a:pPr>
              <a:lnSpc>
                <a:spcPct val="150000"/>
              </a:lnSpc>
            </a:pPr>
            <a:r>
              <a:rPr lang="en-US" altLang="zh-CN">
                <a:latin typeface="微软雅黑" panose="020B0503020204020204" pitchFamily="2" charset="-122"/>
                <a:cs typeface="方正粗黑宋简体" panose="02000000000000000000" charset="-122"/>
                <a:sym typeface="+mn-ea"/>
              </a:rPr>
              <a:t>       </a:t>
            </a:r>
            <a:r>
              <a:rPr lang="zh-CN" altLang="en-US">
                <a:latin typeface="微软雅黑" panose="020B0503020204020204" pitchFamily="2" charset="-122"/>
                <a:cs typeface="方正粗黑宋简体" panose="02000000000000000000" charset="-122"/>
                <a:sym typeface="+mn-ea"/>
              </a:rPr>
              <a:t>自动特征提取是深度学习相较于传统机器学习算法的另一大优点。特征提取是指由网络决定数据集的哪些特征可以可靠地用于标记数据的过程。</a:t>
            </a:r>
            <a:endParaRPr lang="zh-CN" altLang="en-US">
              <a:latin typeface="微软雅黑" panose="020B0503020204020204" pitchFamily="2" charset="-122"/>
              <a:cs typeface="方正粗黑宋简体" panose="02000000000000000000" charset="-122"/>
              <a:sym typeface="+mn-ea"/>
            </a:endParaRPr>
          </a:p>
        </p:txBody>
      </p:sp>
    </p:spTree>
  </p:cSld>
  <p:clrMapOvr>
    <a:masterClrMapping/>
  </p:clrMapOvr>
  <p:transition spd="med">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7" name="直接连接符 4"/>
          <p:cNvSpPr/>
          <p:nvPr/>
        </p:nvSpPr>
        <p:spPr>
          <a:xfrm flipH="1">
            <a:off x="1430338" y="6480175"/>
            <a:ext cx="10620375"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58" name="直接连接符 5"/>
          <p:cNvSpPr/>
          <p:nvPr/>
        </p:nvSpPr>
        <p:spPr>
          <a:xfrm flipH="1">
            <a:off x="141288" y="6480175"/>
            <a:ext cx="792162"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grpSp>
        <p:nvGrpSpPr>
          <p:cNvPr id="19459" name="组合 6"/>
          <p:cNvGrpSpPr/>
          <p:nvPr/>
        </p:nvGrpSpPr>
        <p:grpSpPr>
          <a:xfrm flipH="1">
            <a:off x="974725" y="6269038"/>
            <a:ext cx="412750" cy="420687"/>
            <a:chOff x="0" y="0"/>
            <a:chExt cx="3868830" cy="3952255"/>
          </a:xfrm>
        </p:grpSpPr>
        <p:sp>
          <p:nvSpPr>
            <p:cNvPr id="19460" name="椭圆 7"/>
            <p:cNvSpPr/>
            <p:nvPr/>
          </p:nvSpPr>
          <p:spPr>
            <a:xfrm>
              <a:off x="1621988" y="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1" name="椭圆 8"/>
            <p:cNvSpPr/>
            <p:nvPr/>
          </p:nvSpPr>
          <p:spPr>
            <a:xfrm rot="1542857">
              <a:off x="2343840"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2" name="椭圆 9"/>
            <p:cNvSpPr/>
            <p:nvPr/>
          </p:nvSpPr>
          <p:spPr>
            <a:xfrm rot="3085714">
              <a:off x="2922716"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3" name="椭圆 10"/>
            <p:cNvSpPr/>
            <p:nvPr/>
          </p:nvSpPr>
          <p:spPr>
            <a:xfrm rot="7714286">
              <a:off x="2922716"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4" name="椭圆 11"/>
            <p:cNvSpPr/>
            <p:nvPr/>
          </p:nvSpPr>
          <p:spPr>
            <a:xfrm rot="4628572">
              <a:off x="324397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5" name="椭圆 12"/>
            <p:cNvSpPr/>
            <p:nvPr/>
          </p:nvSpPr>
          <p:spPr>
            <a:xfrm rot="9257144">
              <a:off x="2343840"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6" name="椭圆 13"/>
            <p:cNvSpPr/>
            <p:nvPr/>
          </p:nvSpPr>
          <p:spPr>
            <a:xfrm rot="6171428">
              <a:off x="324397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7" name="椭圆 14"/>
            <p:cNvSpPr/>
            <p:nvPr/>
          </p:nvSpPr>
          <p:spPr>
            <a:xfrm rot="10800000">
              <a:off x="1621988" y="332740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8" name="椭圆 15"/>
            <p:cNvSpPr/>
            <p:nvPr/>
          </p:nvSpPr>
          <p:spPr>
            <a:xfrm rot="-9257142">
              <a:off x="900135"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9" name="椭圆 16"/>
            <p:cNvSpPr/>
            <p:nvPr/>
          </p:nvSpPr>
          <p:spPr>
            <a:xfrm rot="-7714285">
              <a:off x="321250"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0" name="椭圆 17"/>
            <p:cNvSpPr/>
            <p:nvPr/>
          </p:nvSpPr>
          <p:spPr>
            <a:xfrm rot="-1542858">
              <a:off x="900135"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1" name="椭圆 18"/>
            <p:cNvSpPr/>
            <p:nvPr/>
          </p:nvSpPr>
          <p:spPr>
            <a:xfrm rot="-6171429">
              <a:off x="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2" name="椭圆 19"/>
            <p:cNvSpPr/>
            <p:nvPr/>
          </p:nvSpPr>
          <p:spPr>
            <a:xfrm rot="-4628571">
              <a:off x="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3" name="椭圆 20"/>
            <p:cNvSpPr/>
            <p:nvPr/>
          </p:nvSpPr>
          <p:spPr>
            <a:xfrm rot="-3085715">
              <a:off x="321250"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grpSp>
      <p:sp>
        <p:nvSpPr>
          <p:cNvPr id="19474" name="直接连接符 23" hidden="1"/>
          <p:cNvSpPr/>
          <p:nvPr/>
        </p:nvSpPr>
        <p:spPr>
          <a:xfrm>
            <a:off x="3181350" y="431800"/>
            <a:ext cx="0" cy="525463"/>
          </a:xfrm>
          <a:prstGeom prst="line">
            <a:avLst/>
          </a:prstGeom>
          <a:ln w="12700"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5" name="文本框 27"/>
          <p:cNvSpPr/>
          <p:nvPr/>
        </p:nvSpPr>
        <p:spPr>
          <a:xfrm>
            <a:off x="333375" y="455613"/>
            <a:ext cx="1227138" cy="369887"/>
          </a:xfrm>
          <a:prstGeom prst="rect">
            <a:avLst/>
          </a:prstGeom>
          <a:noFill/>
          <a:ln w="9525">
            <a:noFill/>
          </a:ln>
        </p:spPr>
        <p:txBody>
          <a:bodyPr anchor="t">
            <a:spAutoFit/>
          </a:bodyPr>
          <a:p>
            <a:pPr algn="ctr"/>
            <a:r>
              <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rPr>
              <a:t>精品课程</a:t>
            </a:r>
            <a:endPar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endParaRPr>
          </a:p>
        </p:txBody>
      </p:sp>
      <p:sp>
        <p:nvSpPr>
          <p:cNvPr id="19476" name="任意多边形 28"/>
          <p:cNvSpPr/>
          <p:nvPr/>
        </p:nvSpPr>
        <p:spPr>
          <a:xfrm flipV="1">
            <a:off x="174625" y="423863"/>
            <a:ext cx="1385888" cy="431800"/>
          </a:xfrm>
          <a:custGeom>
            <a:avLst/>
            <a:gdLst/>
            <a:ahLst/>
            <a:cxnLst>
              <a:cxn ang="0">
                <a:pos x="166624" y="61245"/>
              </a:cxn>
              <a:cxn ang="0">
                <a:pos x="167642" y="61245"/>
              </a:cxn>
              <a:cxn ang="0">
                <a:pos x="167642" y="1703"/>
              </a:cxn>
              <a:cxn ang="0">
                <a:pos x="1376901" y="1703"/>
              </a:cxn>
              <a:cxn ang="0">
                <a:pos x="1376901" y="0"/>
              </a:cxn>
              <a:cxn ang="0">
                <a:pos x="166624" y="0"/>
              </a:cxn>
              <a:cxn ang="0">
                <a:pos x="151909" y="0"/>
              </a:cxn>
              <a:cxn ang="0">
                <a:pos x="151909" y="59183"/>
              </a:cxn>
              <a:cxn ang="0">
                <a:pos x="106514" y="59183"/>
              </a:cxn>
              <a:cxn ang="0">
                <a:pos x="106514" y="0"/>
              </a:cxn>
              <a:cxn ang="0">
                <a:pos x="0" y="0"/>
              </a:cxn>
              <a:cxn ang="0">
                <a:pos x="0" y="61245"/>
              </a:cxn>
              <a:cxn ang="0">
                <a:pos x="33592" y="61245"/>
              </a:cxn>
              <a:cxn ang="0">
                <a:pos x="33592" y="2779"/>
              </a:cxn>
              <a:cxn ang="0">
                <a:pos x="78984" y="2779"/>
              </a:cxn>
              <a:cxn ang="0">
                <a:pos x="78984" y="61245"/>
              </a:cxn>
              <a:cxn ang="0">
                <a:pos x="166624" y="61245"/>
              </a:cxn>
              <a:cxn ang="0">
                <a:pos x="166624" y="61245"/>
              </a:cxn>
            </a:cxnLst>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lnTo>
                  <a:pt x="167822" y="524933"/>
                </a:lnTo>
                <a:close/>
              </a:path>
            </a:pathLst>
          </a:custGeom>
          <a:solidFill>
            <a:srgbClr val="28A9D6"/>
          </a:solidFill>
          <a:ln w="9525">
            <a:noFill/>
          </a:ln>
        </p:spPr>
        <p:txBody>
          <a:bodyPr/>
          <a:p>
            <a:endParaRPr lang="zh-CN" altLang="en-US"/>
          </a:p>
        </p:txBody>
      </p:sp>
      <p:sp>
        <p:nvSpPr>
          <p:cNvPr id="19477" name="灯片编号占位符 1"/>
          <p:cNvSpPr>
            <a:spLocks noGrp="1"/>
          </p:cNvSpPr>
          <p:nvPr/>
        </p:nvSpPr>
        <p:spPr>
          <a:xfrm>
            <a:off x="1035050" y="6334125"/>
            <a:ext cx="292100" cy="284163"/>
          </a:xfrm>
          <a:prstGeom prst="rect">
            <a:avLst/>
          </a:prstGeom>
          <a:noFill/>
          <a:ln w="9525">
            <a:noFill/>
          </a:ln>
        </p:spPr>
        <p:txBody>
          <a:bodyPr lIns="0" tIns="0" rIns="0" bIns="0" anchor="ctr" anchorCtr="1"/>
          <a:p>
            <a:pPr algn="ctr"/>
            <a:fld id="{9A0DB2DC-4C9A-4742-B13C-FB6460FD3503}" type="slidenum">
              <a:rPr lang="zh-CN" altLang="en-US" sz="1200" dirty="0">
                <a:latin typeface="Copperplate Gothic Bold" panose="020E0705020206020404" pitchFamily="2" charset="0"/>
                <a:ea typeface="宋体" panose="02010600030101010101" pitchFamily="2" charset="-122"/>
              </a:rPr>
            </a:fld>
            <a:endParaRPr lang="zh-CN" altLang="en-US" sz="1200" dirty="0">
              <a:latin typeface="Copperplate Gothic Bold" panose="020E0705020206020404" pitchFamily="2" charset="0"/>
              <a:ea typeface="宋体" panose="02010600030101010101" pitchFamily="2" charset="-122"/>
            </a:endParaRPr>
          </a:p>
        </p:txBody>
      </p:sp>
      <p:sp>
        <p:nvSpPr>
          <p:cNvPr id="19478" name="直接连接符 12"/>
          <p:cNvSpPr/>
          <p:nvPr/>
        </p:nvSpPr>
        <p:spPr>
          <a:xfrm flipV="1">
            <a:off x="3143885" y="1629410"/>
            <a:ext cx="4958080" cy="6985"/>
          </a:xfrm>
          <a:prstGeom prst="line">
            <a:avLst/>
          </a:prstGeom>
          <a:ln w="19050" cap="flat" cmpd="sng">
            <a:solidFill>
              <a:schemeClr val="accent1"/>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9" name="文本框 14"/>
          <p:cNvSpPr/>
          <p:nvPr/>
        </p:nvSpPr>
        <p:spPr>
          <a:xfrm>
            <a:off x="1393825" y="476885"/>
            <a:ext cx="8535670" cy="583565"/>
          </a:xfrm>
          <a:prstGeom prst="rect">
            <a:avLst/>
          </a:prstGeom>
          <a:noFill/>
          <a:ln w="9525">
            <a:noFill/>
          </a:ln>
        </p:spPr>
        <p:txBody>
          <a:bodyPr wrap="square" anchor="t">
            <a:spAutoFit/>
          </a:bodyPr>
          <a:p>
            <a:pPr algn="ctr">
              <a:lnSpc>
                <a:spcPct val="100000"/>
              </a:lnSpc>
            </a:pPr>
            <a:r>
              <a:rPr sz="3200" dirty="0">
                <a:latin typeface="+mj-ea"/>
                <a:ea typeface="+mj-ea"/>
                <a:cs typeface="+mj-ea"/>
              </a:rPr>
              <a:t> </a:t>
            </a:r>
            <a:r>
              <a:rPr lang="en-US" sz="3200" dirty="0">
                <a:latin typeface="+mj-ea"/>
                <a:ea typeface="+mj-ea"/>
                <a:cs typeface="+mj-ea"/>
              </a:rPr>
              <a:t>4</a:t>
            </a:r>
            <a:r>
              <a:rPr sz="3200" dirty="0">
                <a:latin typeface="+mj-ea"/>
                <a:ea typeface="+mj-ea"/>
                <a:cs typeface="+mj-ea"/>
              </a:rPr>
              <a:t>.</a:t>
            </a:r>
            <a:r>
              <a:rPr lang="en-US" sz="3200" dirty="0">
                <a:latin typeface="+mj-ea"/>
                <a:ea typeface="+mj-ea"/>
                <a:cs typeface="+mj-ea"/>
              </a:rPr>
              <a:t>2</a:t>
            </a:r>
            <a:r>
              <a:rPr sz="3200" dirty="0">
                <a:latin typeface="+mj-ea"/>
                <a:ea typeface="+mj-ea"/>
                <a:cs typeface="+mj-ea"/>
              </a:rPr>
              <a:t>　</a:t>
            </a:r>
            <a:r>
              <a:rPr lang="zh-CN" sz="3200" dirty="0">
                <a:latin typeface="+mj-ea"/>
                <a:ea typeface="+mj-ea"/>
                <a:cs typeface="+mj-ea"/>
              </a:rPr>
              <a:t>统计学</a:t>
            </a:r>
            <a:endParaRPr lang="zh-CN" sz="3200" dirty="0">
              <a:latin typeface="+mj-ea"/>
              <a:ea typeface="+mj-ea"/>
              <a:cs typeface="+mj-ea"/>
            </a:endParaRPr>
          </a:p>
        </p:txBody>
      </p:sp>
      <p:sp>
        <p:nvSpPr>
          <p:cNvPr id="4" name="文本框 3"/>
          <p:cNvSpPr txBox="1"/>
          <p:nvPr/>
        </p:nvSpPr>
        <p:spPr>
          <a:xfrm>
            <a:off x="1668780" y="2059940"/>
            <a:ext cx="8108315" cy="3415030"/>
          </a:xfrm>
          <a:prstGeom prst="rect">
            <a:avLst/>
          </a:prstGeom>
          <a:noFill/>
        </p:spPr>
        <p:txBody>
          <a:bodyPr wrap="square" rtlCol="0">
            <a:spAutoFit/>
          </a:bodyPr>
          <a:p>
            <a:pPr>
              <a:lnSpc>
                <a:spcPct val="150000"/>
              </a:lnSpc>
            </a:pPr>
            <a:r>
              <a:rPr lang="en-US" altLang="zh-CN">
                <a:latin typeface="方正粗黑宋简体" panose="02000000000000000000" charset="-122"/>
                <a:ea typeface="方正粗黑宋简体" panose="02000000000000000000" charset="-122"/>
                <a:cs typeface="方正粗黑宋简体" panose="02000000000000000000" charset="-122"/>
                <a:sym typeface="+mn-ea"/>
              </a:rPr>
              <a:t>4.2.1</a:t>
            </a:r>
            <a:r>
              <a:rPr lang="zh-CN" altLang="en-US">
                <a:latin typeface="方正粗黑宋简体" panose="02000000000000000000" charset="-122"/>
                <a:ea typeface="方正粗黑宋简体" panose="02000000000000000000" charset="-122"/>
                <a:cs typeface="方正粗黑宋简体" panose="02000000000000000000" charset="-122"/>
                <a:sym typeface="+mn-ea"/>
              </a:rPr>
              <a:t> 概率</a:t>
            </a:r>
            <a:endParaRPr lang="zh-CN" altLang="en-US">
              <a:latin typeface="方正粗黑宋简体" panose="02000000000000000000" charset="-122"/>
              <a:ea typeface="方正粗黑宋简体" panose="02000000000000000000" charset="-122"/>
              <a:cs typeface="方正粗黑宋简体" panose="02000000000000000000" charset="-122"/>
              <a:sym typeface="+mn-ea"/>
            </a:endParaRPr>
          </a:p>
          <a:p>
            <a:pPr>
              <a:lnSpc>
                <a:spcPct val="150000"/>
              </a:lnSpc>
            </a:pPr>
            <a:r>
              <a:rPr lang="en-US" altLang="zh-CN">
                <a:latin typeface="微软雅黑" panose="020B0503020204020204" pitchFamily="2" charset="-122"/>
                <a:cs typeface="方正粗黑宋简体" panose="02000000000000000000" charset="-122"/>
                <a:sym typeface="+mn-ea"/>
              </a:rPr>
              <a:t>       </a:t>
            </a:r>
            <a:r>
              <a:rPr lang="zh-CN" altLang="en-US">
                <a:latin typeface="微软雅黑" panose="020B0503020204020204" pitchFamily="2" charset="-122"/>
                <a:cs typeface="方正粗黑宋简体" panose="02000000000000000000" charset="-122"/>
                <a:sym typeface="+mn-ea"/>
              </a:rPr>
              <a:t>概率是神经网络和深度学习的中心，这归功于它在特征提取和分类这两大深度神经网络功能中扮演的角色。</a:t>
            </a:r>
            <a:endParaRPr lang="zh-CN" altLang="en-US">
              <a:latin typeface="微软雅黑" panose="020B0503020204020204" pitchFamily="2" charset="-122"/>
              <a:cs typeface="方正粗黑宋简体" panose="02000000000000000000" charset="-122"/>
              <a:sym typeface="+mn-ea"/>
            </a:endParaRPr>
          </a:p>
          <a:p>
            <a:pPr>
              <a:lnSpc>
                <a:spcPct val="150000"/>
              </a:lnSpc>
            </a:pPr>
            <a:r>
              <a:rPr lang="en-US" altLang="zh-CN">
                <a:latin typeface="方正粗黑宋简体" panose="02000000000000000000" charset="-122"/>
                <a:ea typeface="方正粗黑宋简体" panose="02000000000000000000" charset="-122"/>
                <a:cs typeface="方正粗黑宋简体" panose="02000000000000000000" charset="-122"/>
                <a:sym typeface="+mn-ea"/>
              </a:rPr>
              <a:t>4.2.2</a:t>
            </a:r>
            <a:r>
              <a:rPr lang="zh-CN" altLang="en-US">
                <a:latin typeface="方正粗黑宋简体" panose="02000000000000000000" charset="-122"/>
                <a:ea typeface="方正粗黑宋简体" panose="02000000000000000000" charset="-122"/>
                <a:cs typeface="方正粗黑宋简体" panose="02000000000000000000" charset="-122"/>
                <a:sym typeface="+mn-ea"/>
              </a:rPr>
              <a:t> 条件概率</a:t>
            </a:r>
            <a:endParaRPr lang="zh-CN" altLang="en-US">
              <a:latin typeface="方正粗黑宋简体" panose="02000000000000000000" charset="-122"/>
              <a:ea typeface="方正粗黑宋简体" panose="02000000000000000000" charset="-122"/>
              <a:cs typeface="方正粗黑宋简体" panose="02000000000000000000" charset="-122"/>
              <a:sym typeface="+mn-ea"/>
            </a:endParaRPr>
          </a:p>
          <a:p>
            <a:pPr>
              <a:lnSpc>
                <a:spcPct val="150000"/>
              </a:lnSpc>
            </a:pPr>
            <a:r>
              <a:rPr lang="en-US" altLang="zh-CN">
                <a:latin typeface="微软雅黑" panose="020B0503020204020204" pitchFamily="2" charset="-122"/>
                <a:cs typeface="方正粗黑宋简体" panose="02000000000000000000" charset="-122"/>
                <a:sym typeface="+mn-ea"/>
              </a:rPr>
              <a:t>       </a:t>
            </a:r>
            <a:r>
              <a:rPr lang="zh-CN" altLang="en-US">
                <a:latin typeface="微软雅黑" panose="020B0503020204020204" pitchFamily="2" charset="-122"/>
                <a:cs typeface="方正粗黑宋简体" panose="02000000000000000000" charset="-122"/>
                <a:sym typeface="+mn-ea"/>
              </a:rPr>
              <a:t>条件概率一个更常见的应用是贝叶斯定理（或贝叶斯公式）。</a:t>
            </a:r>
            <a:endParaRPr lang="zh-CN" altLang="en-US">
              <a:latin typeface="微软雅黑" panose="020B0503020204020204" pitchFamily="2" charset="-122"/>
              <a:cs typeface="方正粗黑宋简体" panose="02000000000000000000" charset="-122"/>
              <a:sym typeface="+mn-ea"/>
            </a:endParaRPr>
          </a:p>
          <a:p>
            <a:pPr>
              <a:lnSpc>
                <a:spcPct val="150000"/>
              </a:lnSpc>
            </a:pPr>
            <a:r>
              <a:rPr lang="en-US" altLang="zh-CN">
                <a:latin typeface="方正粗黑宋简体" panose="02000000000000000000" charset="-122"/>
                <a:ea typeface="方正粗黑宋简体" panose="02000000000000000000" charset="-122"/>
                <a:cs typeface="方正粗黑宋简体" panose="02000000000000000000" charset="-122"/>
                <a:sym typeface="+mn-ea"/>
              </a:rPr>
              <a:t>4.2.3</a:t>
            </a:r>
            <a:r>
              <a:rPr lang="zh-CN" altLang="en-US">
                <a:latin typeface="方正粗黑宋简体" panose="02000000000000000000" charset="-122"/>
                <a:ea typeface="方正粗黑宋简体" panose="02000000000000000000" charset="-122"/>
                <a:cs typeface="方正粗黑宋简体" panose="02000000000000000000" charset="-122"/>
                <a:sym typeface="+mn-ea"/>
              </a:rPr>
              <a:t> 后验概率</a:t>
            </a:r>
            <a:endParaRPr lang="zh-CN" altLang="en-US">
              <a:latin typeface="方正粗黑宋简体" panose="02000000000000000000" charset="-122"/>
              <a:ea typeface="方正粗黑宋简体" panose="02000000000000000000" charset="-122"/>
              <a:cs typeface="方正粗黑宋简体" panose="02000000000000000000" charset="-122"/>
              <a:sym typeface="+mn-ea"/>
            </a:endParaRPr>
          </a:p>
          <a:p>
            <a:pPr>
              <a:lnSpc>
                <a:spcPct val="150000"/>
              </a:lnSpc>
            </a:pPr>
            <a:r>
              <a:rPr lang="en-US" altLang="zh-CN">
                <a:latin typeface="微软雅黑" panose="020B0503020204020204" pitchFamily="2" charset="-122"/>
                <a:cs typeface="方正粗黑宋简体" panose="02000000000000000000" charset="-122"/>
                <a:sym typeface="+mn-ea"/>
              </a:rPr>
              <a:t>       </a:t>
            </a:r>
            <a:r>
              <a:rPr lang="zh-CN" altLang="en-US">
                <a:latin typeface="微软雅黑" panose="020B0503020204020204" pitchFamily="2" charset="-122"/>
                <a:cs typeface="方正粗黑宋简体" panose="02000000000000000000" charset="-122"/>
                <a:sym typeface="+mn-ea"/>
              </a:rPr>
              <a:t>在贝叶斯统计中，考虑证据之后分配给随机事件的条件概率称为随机事件的后验概率。</a:t>
            </a:r>
            <a:endParaRPr lang="zh-CN" altLang="en-US">
              <a:latin typeface="微软雅黑" panose="020B0503020204020204" pitchFamily="2" charset="-122"/>
              <a:cs typeface="方正粗黑宋简体" panose="02000000000000000000" charset="-122"/>
              <a:sym typeface="+mn-ea"/>
            </a:endParaRPr>
          </a:p>
        </p:txBody>
      </p:sp>
    </p:spTree>
  </p:cSld>
  <p:clrMapOvr>
    <a:masterClrMapping/>
  </p:clrMapOvr>
  <p:transition spd="med">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7" name="直接连接符 4"/>
          <p:cNvSpPr/>
          <p:nvPr/>
        </p:nvSpPr>
        <p:spPr>
          <a:xfrm flipH="1">
            <a:off x="1430338" y="6480175"/>
            <a:ext cx="10620375"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58" name="直接连接符 5"/>
          <p:cNvSpPr/>
          <p:nvPr/>
        </p:nvSpPr>
        <p:spPr>
          <a:xfrm flipH="1">
            <a:off x="141288" y="6480175"/>
            <a:ext cx="792162"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grpSp>
        <p:nvGrpSpPr>
          <p:cNvPr id="19459" name="组合 6"/>
          <p:cNvGrpSpPr/>
          <p:nvPr/>
        </p:nvGrpSpPr>
        <p:grpSpPr>
          <a:xfrm flipH="1">
            <a:off x="974725" y="6269038"/>
            <a:ext cx="412750" cy="420687"/>
            <a:chOff x="0" y="0"/>
            <a:chExt cx="3868830" cy="3952255"/>
          </a:xfrm>
        </p:grpSpPr>
        <p:sp>
          <p:nvSpPr>
            <p:cNvPr id="19460" name="椭圆 7"/>
            <p:cNvSpPr/>
            <p:nvPr/>
          </p:nvSpPr>
          <p:spPr>
            <a:xfrm>
              <a:off x="1621988" y="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1" name="椭圆 8"/>
            <p:cNvSpPr/>
            <p:nvPr/>
          </p:nvSpPr>
          <p:spPr>
            <a:xfrm rot="1542857">
              <a:off x="2343840"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2" name="椭圆 9"/>
            <p:cNvSpPr/>
            <p:nvPr/>
          </p:nvSpPr>
          <p:spPr>
            <a:xfrm rot="3085714">
              <a:off x="2922716"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3" name="椭圆 10"/>
            <p:cNvSpPr/>
            <p:nvPr/>
          </p:nvSpPr>
          <p:spPr>
            <a:xfrm rot="7714286">
              <a:off x="2922716"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4" name="椭圆 11"/>
            <p:cNvSpPr/>
            <p:nvPr/>
          </p:nvSpPr>
          <p:spPr>
            <a:xfrm rot="4628572">
              <a:off x="324397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5" name="椭圆 12"/>
            <p:cNvSpPr/>
            <p:nvPr/>
          </p:nvSpPr>
          <p:spPr>
            <a:xfrm rot="9257144">
              <a:off x="2343840"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6" name="椭圆 13"/>
            <p:cNvSpPr/>
            <p:nvPr/>
          </p:nvSpPr>
          <p:spPr>
            <a:xfrm rot="6171428">
              <a:off x="324397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7" name="椭圆 14"/>
            <p:cNvSpPr/>
            <p:nvPr/>
          </p:nvSpPr>
          <p:spPr>
            <a:xfrm rot="10800000">
              <a:off x="1621988" y="332740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8" name="椭圆 15"/>
            <p:cNvSpPr/>
            <p:nvPr/>
          </p:nvSpPr>
          <p:spPr>
            <a:xfrm rot="-9257142">
              <a:off x="900135"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9" name="椭圆 16"/>
            <p:cNvSpPr/>
            <p:nvPr/>
          </p:nvSpPr>
          <p:spPr>
            <a:xfrm rot="-7714285">
              <a:off x="321250"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0" name="椭圆 17"/>
            <p:cNvSpPr/>
            <p:nvPr/>
          </p:nvSpPr>
          <p:spPr>
            <a:xfrm rot="-1542858">
              <a:off x="900135"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1" name="椭圆 18"/>
            <p:cNvSpPr/>
            <p:nvPr/>
          </p:nvSpPr>
          <p:spPr>
            <a:xfrm rot="-6171429">
              <a:off x="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2" name="椭圆 19"/>
            <p:cNvSpPr/>
            <p:nvPr/>
          </p:nvSpPr>
          <p:spPr>
            <a:xfrm rot="-4628571">
              <a:off x="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3" name="椭圆 20"/>
            <p:cNvSpPr/>
            <p:nvPr/>
          </p:nvSpPr>
          <p:spPr>
            <a:xfrm rot="-3085715">
              <a:off x="321250"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grpSp>
      <p:sp>
        <p:nvSpPr>
          <p:cNvPr id="19474" name="直接连接符 23" hidden="1"/>
          <p:cNvSpPr/>
          <p:nvPr/>
        </p:nvSpPr>
        <p:spPr>
          <a:xfrm>
            <a:off x="3181350" y="431800"/>
            <a:ext cx="0" cy="525463"/>
          </a:xfrm>
          <a:prstGeom prst="line">
            <a:avLst/>
          </a:prstGeom>
          <a:ln w="12700"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5" name="文本框 27"/>
          <p:cNvSpPr/>
          <p:nvPr/>
        </p:nvSpPr>
        <p:spPr>
          <a:xfrm>
            <a:off x="333375" y="455613"/>
            <a:ext cx="1227138" cy="369887"/>
          </a:xfrm>
          <a:prstGeom prst="rect">
            <a:avLst/>
          </a:prstGeom>
          <a:noFill/>
          <a:ln w="9525">
            <a:noFill/>
          </a:ln>
        </p:spPr>
        <p:txBody>
          <a:bodyPr anchor="t">
            <a:spAutoFit/>
          </a:bodyPr>
          <a:p>
            <a:pPr algn="ctr"/>
            <a:r>
              <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rPr>
              <a:t>精品课程</a:t>
            </a:r>
            <a:endPar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endParaRPr>
          </a:p>
        </p:txBody>
      </p:sp>
      <p:sp>
        <p:nvSpPr>
          <p:cNvPr id="19476" name="任意多边形 28"/>
          <p:cNvSpPr/>
          <p:nvPr/>
        </p:nvSpPr>
        <p:spPr>
          <a:xfrm flipV="1">
            <a:off x="174625" y="423863"/>
            <a:ext cx="1385888" cy="431800"/>
          </a:xfrm>
          <a:custGeom>
            <a:avLst/>
            <a:gdLst/>
            <a:ahLst/>
            <a:cxnLst>
              <a:cxn ang="0">
                <a:pos x="166624" y="61245"/>
              </a:cxn>
              <a:cxn ang="0">
                <a:pos x="167642" y="61245"/>
              </a:cxn>
              <a:cxn ang="0">
                <a:pos x="167642" y="1703"/>
              </a:cxn>
              <a:cxn ang="0">
                <a:pos x="1376901" y="1703"/>
              </a:cxn>
              <a:cxn ang="0">
                <a:pos x="1376901" y="0"/>
              </a:cxn>
              <a:cxn ang="0">
                <a:pos x="166624" y="0"/>
              </a:cxn>
              <a:cxn ang="0">
                <a:pos x="151909" y="0"/>
              </a:cxn>
              <a:cxn ang="0">
                <a:pos x="151909" y="59183"/>
              </a:cxn>
              <a:cxn ang="0">
                <a:pos x="106514" y="59183"/>
              </a:cxn>
              <a:cxn ang="0">
                <a:pos x="106514" y="0"/>
              </a:cxn>
              <a:cxn ang="0">
                <a:pos x="0" y="0"/>
              </a:cxn>
              <a:cxn ang="0">
                <a:pos x="0" y="61245"/>
              </a:cxn>
              <a:cxn ang="0">
                <a:pos x="33592" y="61245"/>
              </a:cxn>
              <a:cxn ang="0">
                <a:pos x="33592" y="2779"/>
              </a:cxn>
              <a:cxn ang="0">
                <a:pos x="78984" y="2779"/>
              </a:cxn>
              <a:cxn ang="0">
                <a:pos x="78984" y="61245"/>
              </a:cxn>
              <a:cxn ang="0">
                <a:pos x="166624" y="61245"/>
              </a:cxn>
              <a:cxn ang="0">
                <a:pos x="166624" y="61245"/>
              </a:cxn>
            </a:cxnLst>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lnTo>
                  <a:pt x="167822" y="524933"/>
                </a:lnTo>
                <a:close/>
              </a:path>
            </a:pathLst>
          </a:custGeom>
          <a:solidFill>
            <a:srgbClr val="28A9D6"/>
          </a:solidFill>
          <a:ln w="9525">
            <a:noFill/>
          </a:ln>
        </p:spPr>
        <p:txBody>
          <a:bodyPr/>
          <a:p>
            <a:endParaRPr lang="zh-CN" altLang="en-US"/>
          </a:p>
        </p:txBody>
      </p:sp>
      <p:sp>
        <p:nvSpPr>
          <p:cNvPr id="19477" name="灯片编号占位符 1"/>
          <p:cNvSpPr>
            <a:spLocks noGrp="1"/>
          </p:cNvSpPr>
          <p:nvPr/>
        </p:nvSpPr>
        <p:spPr>
          <a:xfrm>
            <a:off x="1035050" y="6334125"/>
            <a:ext cx="292100" cy="284163"/>
          </a:xfrm>
          <a:prstGeom prst="rect">
            <a:avLst/>
          </a:prstGeom>
          <a:noFill/>
          <a:ln w="9525">
            <a:noFill/>
          </a:ln>
        </p:spPr>
        <p:txBody>
          <a:bodyPr lIns="0" tIns="0" rIns="0" bIns="0" anchor="ctr" anchorCtr="1"/>
          <a:p>
            <a:pPr algn="ctr"/>
            <a:fld id="{9A0DB2DC-4C9A-4742-B13C-FB6460FD3503}" type="slidenum">
              <a:rPr lang="zh-CN" altLang="en-US" sz="1200" dirty="0">
                <a:latin typeface="Copperplate Gothic Bold" panose="020E0705020206020404" pitchFamily="2" charset="0"/>
                <a:ea typeface="宋体" panose="02010600030101010101" pitchFamily="2" charset="-122"/>
              </a:rPr>
            </a:fld>
            <a:endParaRPr lang="zh-CN" altLang="en-US" sz="1200" dirty="0">
              <a:latin typeface="Copperplate Gothic Bold" panose="020E0705020206020404" pitchFamily="2" charset="0"/>
              <a:ea typeface="宋体" panose="02010600030101010101" pitchFamily="2" charset="-122"/>
            </a:endParaRPr>
          </a:p>
        </p:txBody>
      </p:sp>
      <p:sp>
        <p:nvSpPr>
          <p:cNvPr id="19478" name="直接连接符 12"/>
          <p:cNvSpPr/>
          <p:nvPr/>
        </p:nvSpPr>
        <p:spPr>
          <a:xfrm flipV="1">
            <a:off x="3143885" y="1629410"/>
            <a:ext cx="4958080" cy="6985"/>
          </a:xfrm>
          <a:prstGeom prst="line">
            <a:avLst/>
          </a:prstGeom>
          <a:ln w="19050" cap="flat" cmpd="sng">
            <a:solidFill>
              <a:schemeClr val="accent1"/>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9" name="文本框 14"/>
          <p:cNvSpPr/>
          <p:nvPr/>
        </p:nvSpPr>
        <p:spPr>
          <a:xfrm>
            <a:off x="1393825" y="476885"/>
            <a:ext cx="8535670" cy="583565"/>
          </a:xfrm>
          <a:prstGeom prst="rect">
            <a:avLst/>
          </a:prstGeom>
          <a:noFill/>
          <a:ln w="9525">
            <a:noFill/>
          </a:ln>
        </p:spPr>
        <p:txBody>
          <a:bodyPr wrap="square" anchor="t">
            <a:spAutoFit/>
          </a:bodyPr>
          <a:p>
            <a:pPr algn="ctr">
              <a:lnSpc>
                <a:spcPct val="100000"/>
              </a:lnSpc>
            </a:pPr>
            <a:r>
              <a:rPr sz="3200" dirty="0">
                <a:latin typeface="+mj-ea"/>
                <a:ea typeface="+mj-ea"/>
                <a:cs typeface="+mj-ea"/>
              </a:rPr>
              <a:t> </a:t>
            </a:r>
            <a:r>
              <a:rPr lang="en-US" sz="3200" dirty="0">
                <a:latin typeface="+mj-ea"/>
                <a:ea typeface="+mj-ea"/>
                <a:cs typeface="+mj-ea"/>
              </a:rPr>
              <a:t>4</a:t>
            </a:r>
            <a:r>
              <a:rPr sz="3200" dirty="0">
                <a:latin typeface="+mj-ea"/>
                <a:ea typeface="+mj-ea"/>
                <a:cs typeface="+mj-ea"/>
              </a:rPr>
              <a:t>.</a:t>
            </a:r>
            <a:r>
              <a:rPr lang="en-US" sz="3200" dirty="0">
                <a:latin typeface="+mj-ea"/>
                <a:ea typeface="+mj-ea"/>
                <a:cs typeface="+mj-ea"/>
              </a:rPr>
              <a:t>2</a:t>
            </a:r>
            <a:r>
              <a:rPr sz="3200" dirty="0">
                <a:latin typeface="+mj-ea"/>
                <a:ea typeface="+mj-ea"/>
                <a:cs typeface="+mj-ea"/>
              </a:rPr>
              <a:t>　</a:t>
            </a:r>
            <a:r>
              <a:rPr lang="zh-CN" sz="3200" dirty="0">
                <a:latin typeface="+mj-ea"/>
                <a:ea typeface="+mj-ea"/>
                <a:cs typeface="+mj-ea"/>
              </a:rPr>
              <a:t>统计学</a:t>
            </a:r>
            <a:endParaRPr lang="zh-CN" sz="3200" dirty="0">
              <a:latin typeface="+mj-ea"/>
              <a:ea typeface="+mj-ea"/>
              <a:cs typeface="+mj-ea"/>
            </a:endParaRPr>
          </a:p>
        </p:txBody>
      </p:sp>
      <p:sp>
        <p:nvSpPr>
          <p:cNvPr id="4" name="文本框 3"/>
          <p:cNvSpPr txBox="1"/>
          <p:nvPr/>
        </p:nvSpPr>
        <p:spPr>
          <a:xfrm>
            <a:off x="1660525" y="1673860"/>
            <a:ext cx="8108315" cy="4661535"/>
          </a:xfrm>
          <a:prstGeom prst="rect">
            <a:avLst/>
          </a:prstGeom>
          <a:noFill/>
        </p:spPr>
        <p:txBody>
          <a:bodyPr wrap="square" rtlCol="0">
            <a:spAutoFit/>
          </a:bodyPr>
          <a:p>
            <a:pPr>
              <a:lnSpc>
                <a:spcPct val="150000"/>
              </a:lnSpc>
            </a:pPr>
            <a:r>
              <a:rPr lang="en-US" altLang="zh-CN">
                <a:latin typeface="方正粗黑宋简体" panose="02000000000000000000" charset="-122"/>
                <a:ea typeface="方正粗黑宋简体" panose="02000000000000000000" charset="-122"/>
                <a:cs typeface="方正粗黑宋简体" panose="02000000000000000000" charset="-122"/>
                <a:sym typeface="+mn-ea"/>
              </a:rPr>
              <a:t>4.2.4</a:t>
            </a:r>
            <a:r>
              <a:rPr lang="zh-CN" altLang="en-US">
                <a:latin typeface="方正粗黑宋简体" panose="02000000000000000000" charset="-122"/>
                <a:ea typeface="方正粗黑宋简体" panose="02000000000000000000" charset="-122"/>
                <a:cs typeface="方正粗黑宋简体" panose="02000000000000000000" charset="-122"/>
                <a:sym typeface="+mn-ea"/>
              </a:rPr>
              <a:t> 分布</a:t>
            </a:r>
            <a:endParaRPr lang="zh-CN" altLang="en-US">
              <a:latin typeface="方正粗黑宋简体" panose="02000000000000000000" charset="-122"/>
              <a:ea typeface="方正粗黑宋简体" panose="02000000000000000000" charset="-122"/>
              <a:cs typeface="方正粗黑宋简体" panose="02000000000000000000" charset="-122"/>
              <a:sym typeface="+mn-ea"/>
            </a:endParaRPr>
          </a:p>
          <a:p>
            <a:pPr>
              <a:lnSpc>
                <a:spcPct val="150000"/>
              </a:lnSpc>
            </a:pPr>
            <a:r>
              <a:rPr lang="en-US" altLang="zh-CN">
                <a:latin typeface="微软雅黑" panose="020B0503020204020204" pitchFamily="2" charset="-122"/>
                <a:cs typeface="方正粗黑宋简体" panose="02000000000000000000" charset="-122"/>
                <a:sym typeface="+mn-ea"/>
              </a:rPr>
              <a:t>       </a:t>
            </a:r>
            <a:r>
              <a:rPr lang="zh-CN" altLang="en-US">
                <a:latin typeface="微软雅黑" panose="020B0503020204020204" pitchFamily="2" charset="-122"/>
                <a:cs typeface="方正粗黑宋简体" panose="02000000000000000000" charset="-122"/>
                <a:sym typeface="+mn-ea"/>
              </a:rPr>
              <a:t>概率分布是随机变量的随机结构的一个规范。</a:t>
            </a:r>
            <a:endParaRPr lang="zh-CN" altLang="en-US">
              <a:latin typeface="微软雅黑" panose="020B0503020204020204" pitchFamily="2" charset="-122"/>
              <a:cs typeface="方正粗黑宋简体" panose="02000000000000000000" charset="-122"/>
              <a:sym typeface="+mn-ea"/>
            </a:endParaRPr>
          </a:p>
          <a:p>
            <a:pPr>
              <a:lnSpc>
                <a:spcPct val="150000"/>
              </a:lnSpc>
            </a:pPr>
            <a:r>
              <a:rPr lang="en-US" altLang="zh-CN">
                <a:latin typeface="方正粗黑宋简体" panose="02000000000000000000" charset="-122"/>
                <a:ea typeface="方正粗黑宋简体" panose="02000000000000000000" charset="-122"/>
                <a:cs typeface="方正粗黑宋简体" panose="02000000000000000000" charset="-122"/>
                <a:sym typeface="+mn-ea"/>
              </a:rPr>
              <a:t>4.2.5</a:t>
            </a:r>
            <a:r>
              <a:rPr lang="zh-CN" altLang="en-US">
                <a:latin typeface="方正粗黑宋简体" panose="02000000000000000000" charset="-122"/>
                <a:ea typeface="方正粗黑宋简体" panose="02000000000000000000" charset="-122"/>
                <a:cs typeface="方正粗黑宋简体" panose="02000000000000000000" charset="-122"/>
                <a:sym typeface="+mn-ea"/>
              </a:rPr>
              <a:t> 样本与总体</a:t>
            </a:r>
            <a:endParaRPr lang="zh-CN" altLang="en-US">
              <a:latin typeface="方正粗黑宋简体" panose="02000000000000000000" charset="-122"/>
              <a:ea typeface="方正粗黑宋简体" panose="02000000000000000000" charset="-122"/>
              <a:cs typeface="方正粗黑宋简体" panose="02000000000000000000" charset="-122"/>
              <a:sym typeface="+mn-ea"/>
            </a:endParaRPr>
          </a:p>
          <a:p>
            <a:pPr>
              <a:lnSpc>
                <a:spcPct val="150000"/>
              </a:lnSpc>
            </a:pPr>
            <a:r>
              <a:rPr lang="en-US" altLang="zh-CN">
                <a:latin typeface="微软雅黑" panose="020B0503020204020204" pitchFamily="2" charset="-122"/>
                <a:cs typeface="方正粗黑宋简体" panose="02000000000000000000" charset="-122"/>
                <a:sym typeface="+mn-ea"/>
              </a:rPr>
              <a:t>       </a:t>
            </a:r>
            <a:r>
              <a:rPr lang="zh-CN" altLang="en-US">
                <a:latin typeface="微软雅黑" panose="020B0503020204020204" pitchFamily="2" charset="-122"/>
                <a:cs typeface="方正粗黑宋简体" panose="02000000000000000000" charset="-122"/>
                <a:sym typeface="+mn-ea"/>
              </a:rPr>
              <a:t>数据总体被定义为希望在实验中研究或建模的所有单元。</a:t>
            </a:r>
            <a:endParaRPr lang="zh-CN" altLang="en-US">
              <a:latin typeface="微软雅黑" panose="020B0503020204020204" pitchFamily="2" charset="-122"/>
              <a:cs typeface="方正粗黑宋简体" panose="02000000000000000000" charset="-122"/>
              <a:sym typeface="+mn-ea"/>
            </a:endParaRPr>
          </a:p>
          <a:p>
            <a:pPr>
              <a:lnSpc>
                <a:spcPct val="150000"/>
              </a:lnSpc>
            </a:pPr>
            <a:r>
              <a:rPr lang="zh-CN" altLang="en-US">
                <a:latin typeface="微软雅黑" panose="020B0503020204020204" pitchFamily="2" charset="-122"/>
                <a:cs typeface="方正粗黑宋简体" panose="02000000000000000000" charset="-122"/>
                <a:sym typeface="+mn-ea"/>
              </a:rPr>
              <a:t> </a:t>
            </a:r>
            <a:r>
              <a:rPr lang="en-US" altLang="zh-CN">
                <a:latin typeface="微软雅黑" panose="020B0503020204020204" pitchFamily="2" charset="-122"/>
                <a:cs typeface="方正粗黑宋简体" panose="02000000000000000000" charset="-122"/>
                <a:sym typeface="+mn-ea"/>
              </a:rPr>
              <a:t>      数据样本是数据总体的子集</a:t>
            </a:r>
            <a:r>
              <a:rPr lang="zh-CN" altLang="en-US">
                <a:latin typeface="微软雅黑" panose="020B0503020204020204" pitchFamily="2" charset="-122"/>
                <a:cs typeface="方正粗黑宋简体" panose="02000000000000000000" charset="-122"/>
                <a:sym typeface="+mn-ea"/>
              </a:rPr>
              <a:t>。</a:t>
            </a:r>
            <a:endParaRPr lang="zh-CN" altLang="en-US">
              <a:latin typeface="微软雅黑" panose="020B0503020204020204" pitchFamily="2" charset="-122"/>
              <a:cs typeface="方正粗黑宋简体" panose="02000000000000000000" charset="-122"/>
              <a:sym typeface="+mn-ea"/>
            </a:endParaRPr>
          </a:p>
          <a:p>
            <a:pPr>
              <a:lnSpc>
                <a:spcPct val="150000"/>
              </a:lnSpc>
            </a:pPr>
            <a:r>
              <a:rPr lang="en-US" altLang="zh-CN">
                <a:latin typeface="方正粗黑宋简体" panose="02000000000000000000" charset="-122"/>
                <a:ea typeface="方正粗黑宋简体" panose="02000000000000000000" charset="-122"/>
                <a:cs typeface="方正粗黑宋简体" panose="02000000000000000000" charset="-122"/>
                <a:sym typeface="+mn-ea"/>
              </a:rPr>
              <a:t>4.2.6</a:t>
            </a:r>
            <a:r>
              <a:rPr lang="zh-CN" altLang="en-US">
                <a:latin typeface="方正粗黑宋简体" panose="02000000000000000000" charset="-122"/>
                <a:ea typeface="方正粗黑宋简体" panose="02000000000000000000" charset="-122"/>
                <a:cs typeface="方正粗黑宋简体" panose="02000000000000000000" charset="-122"/>
                <a:sym typeface="+mn-ea"/>
              </a:rPr>
              <a:t> 重采样方法</a:t>
            </a:r>
            <a:endParaRPr lang="zh-CN" altLang="en-US">
              <a:latin typeface="方正粗黑宋简体" panose="02000000000000000000" charset="-122"/>
              <a:ea typeface="方正粗黑宋简体" panose="02000000000000000000" charset="-122"/>
              <a:cs typeface="方正粗黑宋简体" panose="02000000000000000000" charset="-122"/>
              <a:sym typeface="+mn-ea"/>
            </a:endParaRPr>
          </a:p>
          <a:p>
            <a:pPr>
              <a:lnSpc>
                <a:spcPct val="150000"/>
              </a:lnSpc>
            </a:pPr>
            <a:r>
              <a:rPr lang="en-US" altLang="zh-CN">
                <a:latin typeface="微软雅黑" panose="020B0503020204020204" pitchFamily="2" charset="-122"/>
                <a:cs typeface="方正粗黑宋简体" panose="02000000000000000000" charset="-122"/>
                <a:sym typeface="+mn-ea"/>
              </a:rPr>
              <a:t>       </a:t>
            </a:r>
            <a:r>
              <a:rPr lang="zh-CN" altLang="en-US">
                <a:latin typeface="微软雅黑" panose="020B0503020204020204" pitchFamily="2" charset="-122"/>
                <a:cs typeface="方正粗黑宋简体" panose="02000000000000000000" charset="-122"/>
                <a:sym typeface="+mn-ea"/>
              </a:rPr>
              <a:t>Bootstrapping 和交叉验证是统计学中两种常用的重采样方法。</a:t>
            </a:r>
            <a:endParaRPr lang="zh-CN" altLang="en-US">
              <a:latin typeface="微软雅黑" panose="020B0503020204020204" pitchFamily="2" charset="-122"/>
              <a:cs typeface="方正粗黑宋简体" panose="02000000000000000000" charset="-122"/>
              <a:sym typeface="+mn-ea"/>
            </a:endParaRPr>
          </a:p>
          <a:p>
            <a:pPr>
              <a:lnSpc>
                <a:spcPct val="150000"/>
              </a:lnSpc>
            </a:pPr>
            <a:r>
              <a:rPr lang="en-US" altLang="zh-CN">
                <a:latin typeface="微软雅黑" panose="020B0503020204020204" pitchFamily="2" charset="-122"/>
                <a:cs typeface="方正粗黑宋简体" panose="02000000000000000000" charset="-122"/>
                <a:sym typeface="+mn-ea"/>
              </a:rPr>
              <a:t>       </a:t>
            </a:r>
            <a:r>
              <a:rPr lang="zh-CN" altLang="en-US">
                <a:latin typeface="微软雅黑" panose="020B0503020204020204" pitchFamily="2" charset="-122"/>
                <a:cs typeface="方正粗黑宋简体" panose="02000000000000000000" charset="-122"/>
                <a:sym typeface="+mn-ea"/>
              </a:rPr>
              <a:t>Bootstrapping 是指从另一个样本中抽取随机样本来生成一个新样本，该样本在每个类别的样本数之间保持平衡。</a:t>
            </a:r>
            <a:endParaRPr lang="zh-CN" altLang="en-US">
              <a:latin typeface="微软雅黑" panose="020B0503020204020204" pitchFamily="2" charset="-122"/>
              <a:cs typeface="方正粗黑宋简体" panose="02000000000000000000" charset="-122"/>
              <a:sym typeface="+mn-ea"/>
            </a:endParaRPr>
          </a:p>
          <a:p>
            <a:pPr>
              <a:lnSpc>
                <a:spcPct val="150000"/>
              </a:lnSpc>
            </a:pPr>
            <a:r>
              <a:rPr lang="en-US" altLang="zh-CN">
                <a:latin typeface="微软雅黑" panose="020B0503020204020204" pitchFamily="2" charset="-122"/>
                <a:cs typeface="方正粗黑宋简体" panose="02000000000000000000" charset="-122"/>
                <a:sym typeface="+mn-ea"/>
              </a:rPr>
              <a:t>       </a:t>
            </a:r>
            <a:r>
              <a:rPr lang="zh-CN" altLang="en-US">
                <a:latin typeface="微软雅黑" panose="020B0503020204020204" pitchFamily="2" charset="-122"/>
                <a:cs typeface="方正粗黑宋简体" panose="02000000000000000000" charset="-122"/>
                <a:sym typeface="+mn-ea"/>
              </a:rPr>
              <a:t>交叉验证（也被称为轮换估计）是评估模型对训练数据集泛化效果的一种方法。</a:t>
            </a:r>
            <a:endParaRPr lang="zh-CN" altLang="en-US">
              <a:latin typeface="微软雅黑" panose="020B0503020204020204" pitchFamily="2" charset="-122"/>
              <a:cs typeface="方正粗黑宋简体" panose="02000000000000000000" charset="-122"/>
              <a:sym typeface="+mn-ea"/>
            </a:endParaRPr>
          </a:p>
        </p:txBody>
      </p:sp>
    </p:spTree>
  </p:cSld>
  <p:clrMapOvr>
    <a:masterClrMapping/>
  </p:clrMapOvr>
  <p:transition spd="med">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7" name="直接连接符 4"/>
          <p:cNvSpPr/>
          <p:nvPr/>
        </p:nvSpPr>
        <p:spPr>
          <a:xfrm flipH="1">
            <a:off x="1430338" y="6480175"/>
            <a:ext cx="10620375"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58" name="直接连接符 5"/>
          <p:cNvSpPr/>
          <p:nvPr/>
        </p:nvSpPr>
        <p:spPr>
          <a:xfrm flipH="1">
            <a:off x="141288" y="6480175"/>
            <a:ext cx="792162"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grpSp>
        <p:nvGrpSpPr>
          <p:cNvPr id="19459" name="组合 6"/>
          <p:cNvGrpSpPr/>
          <p:nvPr/>
        </p:nvGrpSpPr>
        <p:grpSpPr>
          <a:xfrm flipH="1">
            <a:off x="974725" y="6269038"/>
            <a:ext cx="412750" cy="420687"/>
            <a:chOff x="0" y="0"/>
            <a:chExt cx="3868830" cy="3952255"/>
          </a:xfrm>
        </p:grpSpPr>
        <p:sp>
          <p:nvSpPr>
            <p:cNvPr id="19460" name="椭圆 7"/>
            <p:cNvSpPr/>
            <p:nvPr/>
          </p:nvSpPr>
          <p:spPr>
            <a:xfrm>
              <a:off x="1621988" y="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1" name="椭圆 8"/>
            <p:cNvSpPr/>
            <p:nvPr/>
          </p:nvSpPr>
          <p:spPr>
            <a:xfrm rot="1542857">
              <a:off x="2343840"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2" name="椭圆 9"/>
            <p:cNvSpPr/>
            <p:nvPr/>
          </p:nvSpPr>
          <p:spPr>
            <a:xfrm rot="3085714">
              <a:off x="2922716"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3" name="椭圆 10"/>
            <p:cNvSpPr/>
            <p:nvPr/>
          </p:nvSpPr>
          <p:spPr>
            <a:xfrm rot="7714286">
              <a:off x="2922716"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4" name="椭圆 11"/>
            <p:cNvSpPr/>
            <p:nvPr/>
          </p:nvSpPr>
          <p:spPr>
            <a:xfrm rot="4628572">
              <a:off x="324397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5" name="椭圆 12"/>
            <p:cNvSpPr/>
            <p:nvPr/>
          </p:nvSpPr>
          <p:spPr>
            <a:xfrm rot="9257144">
              <a:off x="2343840"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6" name="椭圆 13"/>
            <p:cNvSpPr/>
            <p:nvPr/>
          </p:nvSpPr>
          <p:spPr>
            <a:xfrm rot="6171428">
              <a:off x="324397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7" name="椭圆 14"/>
            <p:cNvSpPr/>
            <p:nvPr/>
          </p:nvSpPr>
          <p:spPr>
            <a:xfrm rot="10800000">
              <a:off x="1621988" y="332740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8" name="椭圆 15"/>
            <p:cNvSpPr/>
            <p:nvPr/>
          </p:nvSpPr>
          <p:spPr>
            <a:xfrm rot="-9257142">
              <a:off x="900135"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9" name="椭圆 16"/>
            <p:cNvSpPr/>
            <p:nvPr/>
          </p:nvSpPr>
          <p:spPr>
            <a:xfrm rot="-7714285">
              <a:off x="321250"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0" name="椭圆 17"/>
            <p:cNvSpPr/>
            <p:nvPr/>
          </p:nvSpPr>
          <p:spPr>
            <a:xfrm rot="-1542858">
              <a:off x="900135"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1" name="椭圆 18"/>
            <p:cNvSpPr/>
            <p:nvPr/>
          </p:nvSpPr>
          <p:spPr>
            <a:xfrm rot="-6171429">
              <a:off x="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2" name="椭圆 19"/>
            <p:cNvSpPr/>
            <p:nvPr/>
          </p:nvSpPr>
          <p:spPr>
            <a:xfrm rot="-4628571">
              <a:off x="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3" name="椭圆 20"/>
            <p:cNvSpPr/>
            <p:nvPr/>
          </p:nvSpPr>
          <p:spPr>
            <a:xfrm rot="-3085715">
              <a:off x="321250"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grpSp>
      <p:sp>
        <p:nvSpPr>
          <p:cNvPr id="19474" name="直接连接符 23" hidden="1"/>
          <p:cNvSpPr/>
          <p:nvPr/>
        </p:nvSpPr>
        <p:spPr>
          <a:xfrm>
            <a:off x="3181350" y="431800"/>
            <a:ext cx="0" cy="525463"/>
          </a:xfrm>
          <a:prstGeom prst="line">
            <a:avLst/>
          </a:prstGeom>
          <a:ln w="12700"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5" name="文本框 27"/>
          <p:cNvSpPr/>
          <p:nvPr/>
        </p:nvSpPr>
        <p:spPr>
          <a:xfrm>
            <a:off x="333375" y="455613"/>
            <a:ext cx="1227138" cy="369887"/>
          </a:xfrm>
          <a:prstGeom prst="rect">
            <a:avLst/>
          </a:prstGeom>
          <a:noFill/>
          <a:ln w="9525">
            <a:noFill/>
          </a:ln>
        </p:spPr>
        <p:txBody>
          <a:bodyPr anchor="t">
            <a:spAutoFit/>
          </a:bodyPr>
          <a:p>
            <a:pPr algn="ctr"/>
            <a:r>
              <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rPr>
              <a:t>精品课程</a:t>
            </a:r>
            <a:endPar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endParaRPr>
          </a:p>
        </p:txBody>
      </p:sp>
      <p:sp>
        <p:nvSpPr>
          <p:cNvPr id="19476" name="任意多边形 28"/>
          <p:cNvSpPr/>
          <p:nvPr/>
        </p:nvSpPr>
        <p:spPr>
          <a:xfrm flipV="1">
            <a:off x="174625" y="423863"/>
            <a:ext cx="1385888" cy="431800"/>
          </a:xfrm>
          <a:custGeom>
            <a:avLst/>
            <a:gdLst/>
            <a:ahLst/>
            <a:cxnLst>
              <a:cxn ang="0">
                <a:pos x="166624" y="61245"/>
              </a:cxn>
              <a:cxn ang="0">
                <a:pos x="167642" y="61245"/>
              </a:cxn>
              <a:cxn ang="0">
                <a:pos x="167642" y="1703"/>
              </a:cxn>
              <a:cxn ang="0">
                <a:pos x="1376901" y="1703"/>
              </a:cxn>
              <a:cxn ang="0">
                <a:pos x="1376901" y="0"/>
              </a:cxn>
              <a:cxn ang="0">
                <a:pos x="166624" y="0"/>
              </a:cxn>
              <a:cxn ang="0">
                <a:pos x="151909" y="0"/>
              </a:cxn>
              <a:cxn ang="0">
                <a:pos x="151909" y="59183"/>
              </a:cxn>
              <a:cxn ang="0">
                <a:pos x="106514" y="59183"/>
              </a:cxn>
              <a:cxn ang="0">
                <a:pos x="106514" y="0"/>
              </a:cxn>
              <a:cxn ang="0">
                <a:pos x="0" y="0"/>
              </a:cxn>
              <a:cxn ang="0">
                <a:pos x="0" y="61245"/>
              </a:cxn>
              <a:cxn ang="0">
                <a:pos x="33592" y="61245"/>
              </a:cxn>
              <a:cxn ang="0">
                <a:pos x="33592" y="2779"/>
              </a:cxn>
              <a:cxn ang="0">
                <a:pos x="78984" y="2779"/>
              </a:cxn>
              <a:cxn ang="0">
                <a:pos x="78984" y="61245"/>
              </a:cxn>
              <a:cxn ang="0">
                <a:pos x="166624" y="61245"/>
              </a:cxn>
              <a:cxn ang="0">
                <a:pos x="166624" y="61245"/>
              </a:cxn>
            </a:cxnLst>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lnTo>
                  <a:pt x="167822" y="524933"/>
                </a:lnTo>
                <a:close/>
              </a:path>
            </a:pathLst>
          </a:custGeom>
          <a:solidFill>
            <a:srgbClr val="28A9D6"/>
          </a:solidFill>
          <a:ln w="9525">
            <a:noFill/>
          </a:ln>
        </p:spPr>
        <p:txBody>
          <a:bodyPr/>
          <a:p>
            <a:endParaRPr lang="zh-CN" altLang="en-US"/>
          </a:p>
        </p:txBody>
      </p:sp>
      <p:sp>
        <p:nvSpPr>
          <p:cNvPr id="19477" name="灯片编号占位符 1"/>
          <p:cNvSpPr>
            <a:spLocks noGrp="1"/>
          </p:cNvSpPr>
          <p:nvPr/>
        </p:nvSpPr>
        <p:spPr>
          <a:xfrm>
            <a:off x="1035050" y="6334125"/>
            <a:ext cx="292100" cy="284163"/>
          </a:xfrm>
          <a:prstGeom prst="rect">
            <a:avLst/>
          </a:prstGeom>
          <a:noFill/>
          <a:ln w="9525">
            <a:noFill/>
          </a:ln>
        </p:spPr>
        <p:txBody>
          <a:bodyPr lIns="0" tIns="0" rIns="0" bIns="0" anchor="ctr" anchorCtr="1"/>
          <a:p>
            <a:pPr algn="ctr"/>
            <a:fld id="{9A0DB2DC-4C9A-4742-B13C-FB6460FD3503}" type="slidenum">
              <a:rPr lang="zh-CN" altLang="en-US" sz="1200" dirty="0">
                <a:latin typeface="Copperplate Gothic Bold" panose="020E0705020206020404" pitchFamily="2" charset="0"/>
                <a:ea typeface="宋体" panose="02010600030101010101" pitchFamily="2" charset="-122"/>
              </a:rPr>
            </a:fld>
            <a:endParaRPr lang="zh-CN" altLang="en-US" sz="1200" dirty="0">
              <a:latin typeface="Copperplate Gothic Bold" panose="020E0705020206020404" pitchFamily="2" charset="0"/>
              <a:ea typeface="宋体" panose="02010600030101010101" pitchFamily="2" charset="-122"/>
            </a:endParaRPr>
          </a:p>
        </p:txBody>
      </p:sp>
      <p:sp>
        <p:nvSpPr>
          <p:cNvPr id="19478" name="直接连接符 12"/>
          <p:cNvSpPr/>
          <p:nvPr/>
        </p:nvSpPr>
        <p:spPr>
          <a:xfrm flipV="1">
            <a:off x="3143885" y="1629410"/>
            <a:ext cx="4958080" cy="6985"/>
          </a:xfrm>
          <a:prstGeom prst="line">
            <a:avLst/>
          </a:prstGeom>
          <a:ln w="19050" cap="flat" cmpd="sng">
            <a:solidFill>
              <a:schemeClr val="accent1"/>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9" name="文本框 14"/>
          <p:cNvSpPr/>
          <p:nvPr/>
        </p:nvSpPr>
        <p:spPr>
          <a:xfrm>
            <a:off x="1393825" y="476885"/>
            <a:ext cx="8535670" cy="583565"/>
          </a:xfrm>
          <a:prstGeom prst="rect">
            <a:avLst/>
          </a:prstGeom>
          <a:noFill/>
          <a:ln w="9525">
            <a:noFill/>
          </a:ln>
        </p:spPr>
        <p:txBody>
          <a:bodyPr wrap="square" anchor="t">
            <a:spAutoFit/>
          </a:bodyPr>
          <a:p>
            <a:pPr algn="ctr">
              <a:lnSpc>
                <a:spcPct val="100000"/>
              </a:lnSpc>
            </a:pPr>
            <a:r>
              <a:rPr sz="3200" dirty="0">
                <a:latin typeface="+mj-ea"/>
                <a:ea typeface="+mj-ea"/>
                <a:cs typeface="+mj-ea"/>
              </a:rPr>
              <a:t> </a:t>
            </a:r>
            <a:r>
              <a:rPr lang="en-US" sz="3200" dirty="0">
                <a:latin typeface="+mj-ea"/>
                <a:ea typeface="+mj-ea"/>
                <a:cs typeface="+mj-ea"/>
              </a:rPr>
              <a:t>4</a:t>
            </a:r>
            <a:r>
              <a:rPr sz="3200" dirty="0">
                <a:latin typeface="+mj-ea"/>
                <a:ea typeface="+mj-ea"/>
                <a:cs typeface="+mj-ea"/>
              </a:rPr>
              <a:t>.</a:t>
            </a:r>
            <a:r>
              <a:rPr lang="en-US" sz="3200" dirty="0">
                <a:latin typeface="+mj-ea"/>
                <a:ea typeface="+mj-ea"/>
                <a:cs typeface="+mj-ea"/>
              </a:rPr>
              <a:t>2</a:t>
            </a:r>
            <a:r>
              <a:rPr sz="3200" dirty="0">
                <a:latin typeface="+mj-ea"/>
                <a:ea typeface="+mj-ea"/>
                <a:cs typeface="+mj-ea"/>
              </a:rPr>
              <a:t>　</a:t>
            </a:r>
            <a:r>
              <a:rPr lang="zh-CN" sz="3200" dirty="0">
                <a:latin typeface="+mj-ea"/>
                <a:ea typeface="+mj-ea"/>
                <a:cs typeface="+mj-ea"/>
              </a:rPr>
              <a:t>统计学</a:t>
            </a:r>
            <a:endParaRPr lang="zh-CN" sz="3200" dirty="0">
              <a:latin typeface="+mj-ea"/>
              <a:ea typeface="+mj-ea"/>
              <a:cs typeface="+mj-ea"/>
            </a:endParaRPr>
          </a:p>
        </p:txBody>
      </p:sp>
      <p:sp>
        <p:nvSpPr>
          <p:cNvPr id="4" name="文本框 3"/>
          <p:cNvSpPr txBox="1"/>
          <p:nvPr/>
        </p:nvSpPr>
        <p:spPr>
          <a:xfrm>
            <a:off x="1660525" y="2104390"/>
            <a:ext cx="8108315" cy="2999740"/>
          </a:xfrm>
          <a:prstGeom prst="rect">
            <a:avLst/>
          </a:prstGeom>
          <a:noFill/>
        </p:spPr>
        <p:txBody>
          <a:bodyPr wrap="square" rtlCol="0">
            <a:spAutoFit/>
          </a:bodyPr>
          <a:p>
            <a:pPr>
              <a:lnSpc>
                <a:spcPct val="150000"/>
              </a:lnSpc>
            </a:pPr>
            <a:r>
              <a:rPr lang="en-US" altLang="zh-CN">
                <a:latin typeface="方正粗黑宋简体" panose="02000000000000000000" charset="-122"/>
                <a:ea typeface="方正粗黑宋简体" panose="02000000000000000000" charset="-122"/>
                <a:cs typeface="方正粗黑宋简体" panose="02000000000000000000" charset="-122"/>
                <a:sym typeface="+mn-ea"/>
              </a:rPr>
              <a:t>4.2.7</a:t>
            </a:r>
            <a:r>
              <a:rPr lang="zh-CN" altLang="en-US">
                <a:latin typeface="方正粗黑宋简体" panose="02000000000000000000" charset="-122"/>
                <a:ea typeface="方正粗黑宋简体" panose="02000000000000000000" charset="-122"/>
                <a:cs typeface="方正粗黑宋简体" panose="02000000000000000000" charset="-122"/>
                <a:sym typeface="+mn-ea"/>
              </a:rPr>
              <a:t> 选择性偏差</a:t>
            </a:r>
            <a:endParaRPr lang="zh-CN" altLang="en-US">
              <a:latin typeface="方正粗黑宋简体" panose="02000000000000000000" charset="-122"/>
              <a:ea typeface="方正粗黑宋简体" panose="02000000000000000000" charset="-122"/>
              <a:cs typeface="方正粗黑宋简体" panose="02000000000000000000" charset="-122"/>
              <a:sym typeface="+mn-ea"/>
            </a:endParaRPr>
          </a:p>
          <a:p>
            <a:pPr>
              <a:lnSpc>
                <a:spcPct val="150000"/>
              </a:lnSpc>
            </a:pPr>
            <a:r>
              <a:rPr lang="en-US" altLang="zh-CN">
                <a:latin typeface="微软雅黑" panose="020B0503020204020204" pitchFamily="2" charset="-122"/>
                <a:cs typeface="方正粗黑宋简体" panose="02000000000000000000" charset="-122"/>
                <a:sym typeface="+mn-ea"/>
              </a:rPr>
              <a:t>       </a:t>
            </a:r>
            <a:r>
              <a:rPr lang="zh-CN" altLang="en-US">
                <a:latin typeface="微软雅黑" panose="020B0503020204020204" pitchFamily="2" charset="-122"/>
                <a:cs typeface="方正粗黑宋简体" panose="02000000000000000000" charset="-122"/>
                <a:sym typeface="+mn-ea"/>
              </a:rPr>
              <a:t>选择性偏差是指处理的采样方法没有适当的随机化，导致样本偏斜，不能代表想要建模的总体。</a:t>
            </a:r>
            <a:endParaRPr lang="zh-CN" altLang="en-US">
              <a:latin typeface="微软雅黑" panose="020B0503020204020204" pitchFamily="2" charset="-122"/>
              <a:cs typeface="方正粗黑宋简体" panose="02000000000000000000" charset="-122"/>
              <a:sym typeface="+mn-ea"/>
            </a:endParaRPr>
          </a:p>
          <a:p>
            <a:pPr>
              <a:lnSpc>
                <a:spcPct val="150000"/>
              </a:lnSpc>
            </a:pPr>
            <a:r>
              <a:rPr lang="en-US" altLang="zh-CN">
                <a:latin typeface="方正粗黑宋简体" panose="02000000000000000000" charset="-122"/>
                <a:ea typeface="方正粗黑宋简体" panose="02000000000000000000" charset="-122"/>
                <a:cs typeface="方正粗黑宋简体" panose="02000000000000000000" charset="-122"/>
                <a:sym typeface="+mn-ea"/>
              </a:rPr>
              <a:t>4.2.8</a:t>
            </a:r>
            <a:r>
              <a:rPr lang="zh-CN" altLang="en-US">
                <a:latin typeface="方正粗黑宋简体" panose="02000000000000000000" charset="-122"/>
                <a:ea typeface="方正粗黑宋简体" panose="02000000000000000000" charset="-122"/>
                <a:cs typeface="方正粗黑宋简体" panose="02000000000000000000" charset="-122"/>
                <a:sym typeface="+mn-ea"/>
              </a:rPr>
              <a:t> 似然</a:t>
            </a:r>
            <a:endParaRPr lang="zh-CN" altLang="en-US">
              <a:latin typeface="方正粗黑宋简体" panose="02000000000000000000" charset="-122"/>
              <a:ea typeface="方正粗黑宋简体" panose="02000000000000000000" charset="-122"/>
              <a:cs typeface="方正粗黑宋简体" panose="02000000000000000000" charset="-122"/>
              <a:sym typeface="+mn-ea"/>
            </a:endParaRPr>
          </a:p>
          <a:p>
            <a:pPr>
              <a:lnSpc>
                <a:spcPct val="150000"/>
              </a:lnSpc>
            </a:pPr>
            <a:r>
              <a:rPr lang="en-US" altLang="zh-CN">
                <a:latin typeface="微软雅黑" panose="020B0503020204020204" pitchFamily="2" charset="-122"/>
                <a:cs typeface="方正粗黑宋简体" panose="02000000000000000000" charset="-122"/>
                <a:sym typeface="+mn-ea"/>
              </a:rPr>
              <a:t>       </a:t>
            </a:r>
            <a:r>
              <a:rPr lang="zh-CN" altLang="en-US">
                <a:latin typeface="微软雅黑" panose="020B0503020204020204" pitchFamily="2" charset="-122"/>
                <a:cs typeface="方正粗黑宋简体" panose="02000000000000000000" charset="-122"/>
                <a:sym typeface="+mn-ea"/>
              </a:rPr>
              <a:t>当讨论事件发生的可能性，但没有具体提到其概率数值时，使用非正式术语似然。</a:t>
            </a:r>
            <a:endParaRPr lang="zh-CN" altLang="en-US">
              <a:latin typeface="微软雅黑" panose="020B0503020204020204" pitchFamily="2" charset="-122"/>
              <a:cs typeface="方正粗黑宋简体" panose="02000000000000000000" charset="-122"/>
              <a:sym typeface="+mn-ea"/>
            </a:endParaRPr>
          </a:p>
          <a:p>
            <a:pPr>
              <a:lnSpc>
                <a:spcPct val="150000"/>
              </a:lnSpc>
            </a:pPr>
            <a:endParaRPr lang="zh-CN" altLang="en-US">
              <a:latin typeface="微软雅黑" panose="020B0503020204020204" pitchFamily="2" charset="-122"/>
              <a:cs typeface="方正粗黑宋简体" panose="02000000000000000000" charset="-122"/>
              <a:sym typeface="+mn-ea"/>
            </a:endParaRPr>
          </a:p>
        </p:txBody>
      </p:sp>
    </p:spTree>
  </p:cSld>
  <p:clrMapOvr>
    <a:masterClrMapping/>
  </p:clrMapOvr>
  <p:transition spd="med">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7" name="直接连接符 4"/>
          <p:cNvSpPr/>
          <p:nvPr/>
        </p:nvSpPr>
        <p:spPr>
          <a:xfrm flipH="1">
            <a:off x="1430338" y="6480175"/>
            <a:ext cx="10620375"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58" name="直接连接符 5"/>
          <p:cNvSpPr/>
          <p:nvPr/>
        </p:nvSpPr>
        <p:spPr>
          <a:xfrm flipH="1">
            <a:off x="141288" y="6480175"/>
            <a:ext cx="792162"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grpSp>
        <p:nvGrpSpPr>
          <p:cNvPr id="19459" name="组合 6"/>
          <p:cNvGrpSpPr/>
          <p:nvPr/>
        </p:nvGrpSpPr>
        <p:grpSpPr>
          <a:xfrm flipH="1">
            <a:off x="974725" y="6269038"/>
            <a:ext cx="412750" cy="420687"/>
            <a:chOff x="0" y="0"/>
            <a:chExt cx="3868830" cy="3952255"/>
          </a:xfrm>
        </p:grpSpPr>
        <p:sp>
          <p:nvSpPr>
            <p:cNvPr id="19460" name="椭圆 7"/>
            <p:cNvSpPr/>
            <p:nvPr/>
          </p:nvSpPr>
          <p:spPr>
            <a:xfrm>
              <a:off x="1621988" y="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1" name="椭圆 8"/>
            <p:cNvSpPr/>
            <p:nvPr/>
          </p:nvSpPr>
          <p:spPr>
            <a:xfrm rot="1542857">
              <a:off x="2343840"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2" name="椭圆 9"/>
            <p:cNvSpPr/>
            <p:nvPr/>
          </p:nvSpPr>
          <p:spPr>
            <a:xfrm rot="3085714">
              <a:off x="2922716"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3" name="椭圆 10"/>
            <p:cNvSpPr/>
            <p:nvPr/>
          </p:nvSpPr>
          <p:spPr>
            <a:xfrm rot="7714286">
              <a:off x="2922716"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4" name="椭圆 11"/>
            <p:cNvSpPr/>
            <p:nvPr/>
          </p:nvSpPr>
          <p:spPr>
            <a:xfrm rot="4628572">
              <a:off x="324397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5" name="椭圆 12"/>
            <p:cNvSpPr/>
            <p:nvPr/>
          </p:nvSpPr>
          <p:spPr>
            <a:xfrm rot="9257144">
              <a:off x="2343840"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6" name="椭圆 13"/>
            <p:cNvSpPr/>
            <p:nvPr/>
          </p:nvSpPr>
          <p:spPr>
            <a:xfrm rot="6171428">
              <a:off x="324397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7" name="椭圆 14"/>
            <p:cNvSpPr/>
            <p:nvPr/>
          </p:nvSpPr>
          <p:spPr>
            <a:xfrm rot="10800000">
              <a:off x="1621988" y="332740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8" name="椭圆 15"/>
            <p:cNvSpPr/>
            <p:nvPr/>
          </p:nvSpPr>
          <p:spPr>
            <a:xfrm rot="-9257142">
              <a:off x="900135"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9" name="椭圆 16"/>
            <p:cNvSpPr/>
            <p:nvPr/>
          </p:nvSpPr>
          <p:spPr>
            <a:xfrm rot="-7714285">
              <a:off x="321250"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0" name="椭圆 17"/>
            <p:cNvSpPr/>
            <p:nvPr/>
          </p:nvSpPr>
          <p:spPr>
            <a:xfrm rot="-1542858">
              <a:off x="900135"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1" name="椭圆 18"/>
            <p:cNvSpPr/>
            <p:nvPr/>
          </p:nvSpPr>
          <p:spPr>
            <a:xfrm rot="-6171429">
              <a:off x="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2" name="椭圆 19"/>
            <p:cNvSpPr/>
            <p:nvPr/>
          </p:nvSpPr>
          <p:spPr>
            <a:xfrm rot="-4628571">
              <a:off x="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3" name="椭圆 20"/>
            <p:cNvSpPr/>
            <p:nvPr/>
          </p:nvSpPr>
          <p:spPr>
            <a:xfrm rot="-3085715">
              <a:off x="321250"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grpSp>
      <p:sp>
        <p:nvSpPr>
          <p:cNvPr id="19474" name="直接连接符 23" hidden="1"/>
          <p:cNvSpPr/>
          <p:nvPr/>
        </p:nvSpPr>
        <p:spPr>
          <a:xfrm>
            <a:off x="3181350" y="431800"/>
            <a:ext cx="0" cy="525463"/>
          </a:xfrm>
          <a:prstGeom prst="line">
            <a:avLst/>
          </a:prstGeom>
          <a:ln w="12700"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5" name="文本框 27"/>
          <p:cNvSpPr/>
          <p:nvPr/>
        </p:nvSpPr>
        <p:spPr>
          <a:xfrm>
            <a:off x="333375" y="455613"/>
            <a:ext cx="1227138" cy="369887"/>
          </a:xfrm>
          <a:prstGeom prst="rect">
            <a:avLst/>
          </a:prstGeom>
          <a:noFill/>
          <a:ln w="9525">
            <a:noFill/>
          </a:ln>
        </p:spPr>
        <p:txBody>
          <a:bodyPr anchor="t">
            <a:spAutoFit/>
          </a:bodyPr>
          <a:p>
            <a:pPr algn="ctr"/>
            <a:r>
              <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rPr>
              <a:t>精品课程</a:t>
            </a:r>
            <a:endPar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endParaRPr>
          </a:p>
        </p:txBody>
      </p:sp>
      <p:sp>
        <p:nvSpPr>
          <p:cNvPr id="19476" name="任意多边形 28"/>
          <p:cNvSpPr/>
          <p:nvPr/>
        </p:nvSpPr>
        <p:spPr>
          <a:xfrm flipV="1">
            <a:off x="174625" y="423863"/>
            <a:ext cx="1385888" cy="431800"/>
          </a:xfrm>
          <a:custGeom>
            <a:avLst/>
            <a:gdLst/>
            <a:ahLst/>
            <a:cxnLst>
              <a:cxn ang="0">
                <a:pos x="166624" y="61245"/>
              </a:cxn>
              <a:cxn ang="0">
                <a:pos x="167642" y="61245"/>
              </a:cxn>
              <a:cxn ang="0">
                <a:pos x="167642" y="1703"/>
              </a:cxn>
              <a:cxn ang="0">
                <a:pos x="1376901" y="1703"/>
              </a:cxn>
              <a:cxn ang="0">
                <a:pos x="1376901" y="0"/>
              </a:cxn>
              <a:cxn ang="0">
                <a:pos x="166624" y="0"/>
              </a:cxn>
              <a:cxn ang="0">
                <a:pos x="151909" y="0"/>
              </a:cxn>
              <a:cxn ang="0">
                <a:pos x="151909" y="59183"/>
              </a:cxn>
              <a:cxn ang="0">
                <a:pos x="106514" y="59183"/>
              </a:cxn>
              <a:cxn ang="0">
                <a:pos x="106514" y="0"/>
              </a:cxn>
              <a:cxn ang="0">
                <a:pos x="0" y="0"/>
              </a:cxn>
              <a:cxn ang="0">
                <a:pos x="0" y="61245"/>
              </a:cxn>
              <a:cxn ang="0">
                <a:pos x="33592" y="61245"/>
              </a:cxn>
              <a:cxn ang="0">
                <a:pos x="33592" y="2779"/>
              </a:cxn>
              <a:cxn ang="0">
                <a:pos x="78984" y="2779"/>
              </a:cxn>
              <a:cxn ang="0">
                <a:pos x="78984" y="61245"/>
              </a:cxn>
              <a:cxn ang="0">
                <a:pos x="166624" y="61245"/>
              </a:cxn>
              <a:cxn ang="0">
                <a:pos x="166624" y="61245"/>
              </a:cxn>
            </a:cxnLst>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lnTo>
                  <a:pt x="167822" y="524933"/>
                </a:lnTo>
                <a:close/>
              </a:path>
            </a:pathLst>
          </a:custGeom>
          <a:solidFill>
            <a:srgbClr val="28A9D6"/>
          </a:solidFill>
          <a:ln w="9525">
            <a:noFill/>
          </a:ln>
        </p:spPr>
        <p:txBody>
          <a:bodyPr/>
          <a:p>
            <a:endParaRPr lang="zh-CN" altLang="en-US"/>
          </a:p>
        </p:txBody>
      </p:sp>
      <p:sp>
        <p:nvSpPr>
          <p:cNvPr id="19477" name="灯片编号占位符 1"/>
          <p:cNvSpPr>
            <a:spLocks noGrp="1"/>
          </p:cNvSpPr>
          <p:nvPr/>
        </p:nvSpPr>
        <p:spPr>
          <a:xfrm>
            <a:off x="1035050" y="6334125"/>
            <a:ext cx="292100" cy="284163"/>
          </a:xfrm>
          <a:prstGeom prst="rect">
            <a:avLst/>
          </a:prstGeom>
          <a:noFill/>
          <a:ln w="9525">
            <a:noFill/>
          </a:ln>
        </p:spPr>
        <p:txBody>
          <a:bodyPr lIns="0" tIns="0" rIns="0" bIns="0" anchor="ctr" anchorCtr="1"/>
          <a:p>
            <a:pPr algn="ctr"/>
            <a:fld id="{9A0DB2DC-4C9A-4742-B13C-FB6460FD3503}" type="slidenum">
              <a:rPr lang="zh-CN" altLang="en-US" sz="1200" dirty="0">
                <a:latin typeface="Copperplate Gothic Bold" panose="020E0705020206020404" pitchFamily="2" charset="0"/>
                <a:ea typeface="宋体" panose="02010600030101010101" pitchFamily="2" charset="-122"/>
              </a:rPr>
            </a:fld>
            <a:endParaRPr lang="zh-CN" altLang="en-US" sz="1200" dirty="0">
              <a:latin typeface="Copperplate Gothic Bold" panose="020E0705020206020404" pitchFamily="2" charset="0"/>
              <a:ea typeface="宋体" panose="02010600030101010101" pitchFamily="2" charset="-122"/>
            </a:endParaRPr>
          </a:p>
        </p:txBody>
      </p:sp>
      <p:sp>
        <p:nvSpPr>
          <p:cNvPr id="19478" name="直接连接符 12"/>
          <p:cNvSpPr/>
          <p:nvPr/>
        </p:nvSpPr>
        <p:spPr>
          <a:xfrm flipV="1">
            <a:off x="3143885" y="1629410"/>
            <a:ext cx="4958080" cy="6985"/>
          </a:xfrm>
          <a:prstGeom prst="line">
            <a:avLst/>
          </a:prstGeom>
          <a:ln w="19050" cap="flat" cmpd="sng">
            <a:solidFill>
              <a:schemeClr val="accent1"/>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9" name="文本框 14"/>
          <p:cNvSpPr/>
          <p:nvPr/>
        </p:nvSpPr>
        <p:spPr>
          <a:xfrm>
            <a:off x="1393825" y="476885"/>
            <a:ext cx="8535670" cy="583565"/>
          </a:xfrm>
          <a:prstGeom prst="rect">
            <a:avLst/>
          </a:prstGeom>
          <a:noFill/>
          <a:ln w="9525">
            <a:noFill/>
          </a:ln>
        </p:spPr>
        <p:txBody>
          <a:bodyPr wrap="square" anchor="t">
            <a:spAutoFit/>
          </a:bodyPr>
          <a:p>
            <a:pPr algn="ctr">
              <a:lnSpc>
                <a:spcPct val="100000"/>
              </a:lnSpc>
            </a:pPr>
            <a:r>
              <a:rPr sz="3200" dirty="0">
                <a:latin typeface="+mj-ea"/>
                <a:ea typeface="+mj-ea"/>
                <a:cs typeface="+mj-ea"/>
              </a:rPr>
              <a:t> </a:t>
            </a:r>
            <a:r>
              <a:rPr lang="en-US" sz="3200" dirty="0">
                <a:latin typeface="+mj-ea"/>
                <a:ea typeface="+mj-ea"/>
                <a:cs typeface="+mj-ea"/>
              </a:rPr>
              <a:t>4</a:t>
            </a:r>
            <a:r>
              <a:rPr sz="3200" dirty="0">
                <a:latin typeface="+mj-ea"/>
                <a:ea typeface="+mj-ea"/>
                <a:cs typeface="+mj-ea"/>
              </a:rPr>
              <a:t>.</a:t>
            </a:r>
            <a:r>
              <a:rPr lang="en-US" sz="3200" dirty="0">
                <a:latin typeface="+mj-ea"/>
                <a:ea typeface="+mj-ea"/>
                <a:cs typeface="+mj-ea"/>
              </a:rPr>
              <a:t>3</a:t>
            </a:r>
            <a:r>
              <a:rPr sz="3200" dirty="0">
                <a:latin typeface="+mj-ea"/>
                <a:ea typeface="+mj-ea"/>
                <a:cs typeface="+mj-ea"/>
              </a:rPr>
              <a:t>　</a:t>
            </a:r>
            <a:r>
              <a:rPr lang="zh-CN" sz="3200" dirty="0">
                <a:latin typeface="+mj-ea"/>
                <a:ea typeface="+mj-ea"/>
                <a:cs typeface="+mj-ea"/>
              </a:rPr>
              <a:t>机器学习工作</a:t>
            </a:r>
            <a:endParaRPr lang="zh-CN" sz="3200" dirty="0">
              <a:latin typeface="+mj-ea"/>
              <a:ea typeface="+mj-ea"/>
              <a:cs typeface="+mj-ea"/>
            </a:endParaRPr>
          </a:p>
        </p:txBody>
      </p:sp>
      <p:sp>
        <p:nvSpPr>
          <p:cNvPr id="4" name="文本框 3"/>
          <p:cNvSpPr txBox="1"/>
          <p:nvPr/>
        </p:nvSpPr>
        <p:spPr>
          <a:xfrm>
            <a:off x="1660525" y="1889125"/>
            <a:ext cx="8108315" cy="4246245"/>
          </a:xfrm>
          <a:prstGeom prst="rect">
            <a:avLst/>
          </a:prstGeom>
          <a:noFill/>
        </p:spPr>
        <p:txBody>
          <a:bodyPr wrap="square" rtlCol="0">
            <a:spAutoFit/>
          </a:bodyPr>
          <a:p>
            <a:pPr>
              <a:lnSpc>
                <a:spcPct val="150000"/>
              </a:lnSpc>
            </a:pPr>
            <a:r>
              <a:rPr lang="en-US" altLang="zh-CN">
                <a:latin typeface="方正粗黑宋简体" panose="02000000000000000000" charset="-122"/>
                <a:ea typeface="方正粗黑宋简体" panose="02000000000000000000" charset="-122"/>
                <a:cs typeface="方正粗黑宋简体" panose="02000000000000000000" charset="-122"/>
                <a:sym typeface="+mn-ea"/>
              </a:rPr>
              <a:t>4.3.1</a:t>
            </a:r>
            <a:r>
              <a:rPr lang="zh-CN" altLang="en-US">
                <a:latin typeface="方正粗黑宋简体" panose="02000000000000000000" charset="-122"/>
                <a:ea typeface="方正粗黑宋简体" panose="02000000000000000000" charset="-122"/>
                <a:cs typeface="方正粗黑宋简体" panose="02000000000000000000" charset="-122"/>
                <a:sym typeface="+mn-ea"/>
              </a:rPr>
              <a:t> 回归</a:t>
            </a:r>
            <a:endParaRPr lang="zh-CN" altLang="en-US">
              <a:latin typeface="方正粗黑宋简体" panose="02000000000000000000" charset="-122"/>
              <a:ea typeface="方正粗黑宋简体" panose="02000000000000000000" charset="-122"/>
              <a:cs typeface="方正粗黑宋简体" panose="02000000000000000000" charset="-122"/>
              <a:sym typeface="+mn-ea"/>
            </a:endParaRPr>
          </a:p>
          <a:p>
            <a:pPr>
              <a:lnSpc>
                <a:spcPct val="150000"/>
              </a:lnSpc>
            </a:pPr>
            <a:r>
              <a:rPr lang="en-US" altLang="zh-CN">
                <a:latin typeface="微软雅黑" panose="020B0503020204020204" pitchFamily="2" charset="-122"/>
                <a:cs typeface="方正粗黑宋简体" panose="02000000000000000000" charset="-122"/>
                <a:sym typeface="+mn-ea"/>
              </a:rPr>
              <a:t>       </a:t>
            </a:r>
            <a:r>
              <a:rPr lang="zh-CN" altLang="en-US">
                <a:latin typeface="微软雅黑" panose="020B0503020204020204" pitchFamily="2" charset="-122"/>
                <a:cs typeface="方正粗黑宋简体" panose="02000000000000000000" charset="-122"/>
                <a:sym typeface="+mn-ea"/>
              </a:rPr>
              <a:t>回归指的是试图预测实际输出值的函数，它根据自变量来估计因变量。</a:t>
            </a:r>
            <a:endParaRPr lang="zh-CN" altLang="en-US">
              <a:latin typeface="微软雅黑" panose="020B0503020204020204" pitchFamily="2" charset="-122"/>
              <a:cs typeface="方正粗黑宋简体" panose="02000000000000000000" charset="-122"/>
              <a:sym typeface="+mn-ea"/>
            </a:endParaRPr>
          </a:p>
          <a:p>
            <a:pPr>
              <a:lnSpc>
                <a:spcPct val="150000"/>
              </a:lnSpc>
            </a:pPr>
            <a:r>
              <a:rPr lang="en-US" altLang="zh-CN">
                <a:latin typeface="方正粗黑宋简体" panose="02000000000000000000" charset="-122"/>
                <a:ea typeface="方正粗黑宋简体" panose="02000000000000000000" charset="-122"/>
                <a:cs typeface="方正粗黑宋简体" panose="02000000000000000000" charset="-122"/>
                <a:sym typeface="+mn-ea"/>
              </a:rPr>
              <a:t>4.3.2</a:t>
            </a:r>
            <a:r>
              <a:rPr lang="zh-CN" altLang="en-US">
                <a:latin typeface="方正粗黑宋简体" panose="02000000000000000000" charset="-122"/>
                <a:ea typeface="方正粗黑宋简体" panose="02000000000000000000" charset="-122"/>
                <a:cs typeface="方正粗黑宋简体" panose="02000000000000000000" charset="-122"/>
                <a:sym typeface="+mn-ea"/>
              </a:rPr>
              <a:t> 分类</a:t>
            </a:r>
            <a:endParaRPr lang="zh-CN" altLang="en-US">
              <a:latin typeface="方正粗黑宋简体" panose="02000000000000000000" charset="-122"/>
              <a:ea typeface="方正粗黑宋简体" panose="02000000000000000000" charset="-122"/>
              <a:cs typeface="方正粗黑宋简体" panose="02000000000000000000" charset="-122"/>
              <a:sym typeface="+mn-ea"/>
            </a:endParaRPr>
          </a:p>
          <a:p>
            <a:pPr>
              <a:lnSpc>
                <a:spcPct val="150000"/>
              </a:lnSpc>
            </a:pPr>
            <a:r>
              <a:rPr lang="en-US" altLang="zh-CN">
                <a:latin typeface="微软雅黑" panose="020B0503020204020204" pitchFamily="2" charset="-122"/>
                <a:cs typeface="方正粗黑宋简体" panose="02000000000000000000" charset="-122"/>
                <a:sym typeface="+mn-ea"/>
              </a:rPr>
              <a:t>       </a:t>
            </a:r>
            <a:r>
              <a:rPr lang="zh-CN" altLang="en-US">
                <a:latin typeface="微软雅黑" panose="020B0503020204020204" pitchFamily="2" charset="-122"/>
                <a:cs typeface="方正粗黑宋简体" panose="02000000000000000000" charset="-122"/>
                <a:sym typeface="+mn-ea"/>
              </a:rPr>
              <a:t>分类模型是基于某个输入特征集为输出划分的类别。</a:t>
            </a:r>
            <a:endParaRPr lang="zh-CN" altLang="en-US">
              <a:latin typeface="微软雅黑" panose="020B0503020204020204" pitchFamily="2" charset="-122"/>
              <a:cs typeface="方正粗黑宋简体" panose="02000000000000000000" charset="-122"/>
              <a:sym typeface="+mn-ea"/>
            </a:endParaRPr>
          </a:p>
          <a:p>
            <a:pPr>
              <a:lnSpc>
                <a:spcPct val="150000"/>
              </a:lnSpc>
            </a:pPr>
            <a:r>
              <a:rPr lang="en-US" altLang="zh-CN">
                <a:latin typeface="方正粗黑宋简体" panose="02000000000000000000" charset="-122"/>
                <a:ea typeface="方正粗黑宋简体" panose="02000000000000000000" charset="-122"/>
                <a:cs typeface="方正粗黑宋简体" panose="02000000000000000000" charset="-122"/>
                <a:sym typeface="+mn-ea"/>
              </a:rPr>
              <a:t>4.3.3</a:t>
            </a:r>
            <a:r>
              <a:rPr lang="zh-CN" altLang="en-US">
                <a:latin typeface="方正粗黑宋简体" panose="02000000000000000000" charset="-122"/>
                <a:ea typeface="方正粗黑宋简体" panose="02000000000000000000" charset="-122"/>
                <a:cs typeface="方正粗黑宋简体" panose="02000000000000000000" charset="-122"/>
                <a:sym typeface="+mn-ea"/>
              </a:rPr>
              <a:t> 聚类</a:t>
            </a:r>
            <a:endParaRPr lang="zh-CN" altLang="en-US">
              <a:latin typeface="方正粗黑宋简体" panose="02000000000000000000" charset="-122"/>
              <a:ea typeface="方正粗黑宋简体" panose="02000000000000000000" charset="-122"/>
              <a:cs typeface="方正粗黑宋简体" panose="02000000000000000000" charset="-122"/>
              <a:sym typeface="+mn-ea"/>
            </a:endParaRPr>
          </a:p>
          <a:p>
            <a:pPr>
              <a:lnSpc>
                <a:spcPct val="150000"/>
              </a:lnSpc>
            </a:pPr>
            <a:r>
              <a:rPr lang="en-US" altLang="zh-CN">
                <a:latin typeface="微软雅黑" panose="020B0503020204020204" pitchFamily="2" charset="-122"/>
                <a:cs typeface="方正粗黑宋简体" panose="02000000000000000000" charset="-122"/>
                <a:sym typeface="+mn-ea"/>
              </a:rPr>
              <a:t>       </a:t>
            </a:r>
            <a:r>
              <a:rPr lang="zh-CN" altLang="en-US">
                <a:latin typeface="微软雅黑" panose="020B0503020204020204" pitchFamily="2" charset="-122"/>
                <a:cs typeface="方正粗黑宋简体" panose="02000000000000000000" charset="-122"/>
                <a:sym typeface="+mn-ea"/>
              </a:rPr>
              <a:t>聚类是一种无监督学习技术，它通过计算距离，迭代地将相似的项更紧密地归类到一起。</a:t>
            </a:r>
            <a:endParaRPr lang="zh-CN" altLang="en-US">
              <a:latin typeface="微软雅黑" panose="020B0503020204020204" pitchFamily="2" charset="-122"/>
              <a:cs typeface="方正粗黑宋简体" panose="02000000000000000000" charset="-122"/>
              <a:sym typeface="+mn-ea"/>
            </a:endParaRPr>
          </a:p>
          <a:p>
            <a:pPr>
              <a:lnSpc>
                <a:spcPct val="150000"/>
              </a:lnSpc>
            </a:pPr>
            <a:r>
              <a:rPr lang="en-US" altLang="zh-CN">
                <a:latin typeface="方正粗黑宋简体" panose="02000000000000000000" charset="-122"/>
                <a:ea typeface="方正粗黑宋简体" panose="02000000000000000000" charset="-122"/>
                <a:cs typeface="方正粗黑宋简体" panose="02000000000000000000" charset="-122"/>
                <a:sym typeface="+mn-ea"/>
              </a:rPr>
              <a:t>4.3.4</a:t>
            </a:r>
            <a:r>
              <a:rPr lang="zh-CN" altLang="en-US">
                <a:latin typeface="方正粗黑宋简体" panose="02000000000000000000" charset="-122"/>
                <a:ea typeface="方正粗黑宋简体" panose="02000000000000000000" charset="-122"/>
                <a:cs typeface="方正粗黑宋简体" panose="02000000000000000000" charset="-122"/>
                <a:sym typeface="+mn-ea"/>
              </a:rPr>
              <a:t> 欠拟合与过拟合</a:t>
            </a:r>
            <a:endParaRPr lang="zh-CN" altLang="en-US">
              <a:latin typeface="方正粗黑宋简体" panose="02000000000000000000" charset="-122"/>
              <a:ea typeface="方正粗黑宋简体" panose="02000000000000000000" charset="-122"/>
              <a:cs typeface="方正粗黑宋简体" panose="02000000000000000000" charset="-122"/>
              <a:sym typeface="+mn-ea"/>
            </a:endParaRPr>
          </a:p>
          <a:p>
            <a:pPr>
              <a:lnSpc>
                <a:spcPct val="150000"/>
              </a:lnSpc>
            </a:pPr>
            <a:r>
              <a:rPr lang="en-US" altLang="zh-CN">
                <a:latin typeface="微软雅黑" panose="020B0503020204020204" pitchFamily="2" charset="-122"/>
                <a:cs typeface="方正粗黑宋简体" panose="02000000000000000000" charset="-122"/>
                <a:sym typeface="+mn-ea"/>
              </a:rPr>
              <a:t>       </a:t>
            </a:r>
            <a:r>
              <a:rPr lang="zh-CN" altLang="en-US">
                <a:latin typeface="微软雅黑" panose="020B0503020204020204" pitchFamily="2" charset="-122"/>
                <a:cs typeface="方正粗黑宋简体" panose="02000000000000000000" charset="-122"/>
                <a:sym typeface="+mn-ea"/>
              </a:rPr>
              <a:t>优化算法首先试图解决欠拟合问题，即选取一条不能很好地逼近数据的直线，然后使之更好地逼近数据。</a:t>
            </a:r>
            <a:endParaRPr lang="zh-CN" altLang="en-US">
              <a:latin typeface="微软雅黑" panose="020B0503020204020204" pitchFamily="2" charset="-122"/>
              <a:cs typeface="方正粗黑宋简体" panose="02000000000000000000" charset="-122"/>
              <a:sym typeface="+mn-ea"/>
            </a:endParaRPr>
          </a:p>
        </p:txBody>
      </p:sp>
    </p:spTree>
  </p:cSld>
  <p:clrMapOvr>
    <a:masterClrMapping/>
  </p:clrMapOvr>
  <p:transition spd="med">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7" name="直接连接符 4"/>
          <p:cNvSpPr/>
          <p:nvPr/>
        </p:nvSpPr>
        <p:spPr>
          <a:xfrm flipH="1">
            <a:off x="1430338" y="6480175"/>
            <a:ext cx="10620375"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58" name="直接连接符 5"/>
          <p:cNvSpPr/>
          <p:nvPr/>
        </p:nvSpPr>
        <p:spPr>
          <a:xfrm flipH="1">
            <a:off x="141288" y="6480175"/>
            <a:ext cx="792162"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grpSp>
        <p:nvGrpSpPr>
          <p:cNvPr id="19459" name="组合 6"/>
          <p:cNvGrpSpPr/>
          <p:nvPr/>
        </p:nvGrpSpPr>
        <p:grpSpPr>
          <a:xfrm flipH="1">
            <a:off x="974725" y="6269038"/>
            <a:ext cx="412750" cy="420687"/>
            <a:chOff x="0" y="0"/>
            <a:chExt cx="3868830" cy="3952255"/>
          </a:xfrm>
        </p:grpSpPr>
        <p:sp>
          <p:nvSpPr>
            <p:cNvPr id="19460" name="椭圆 7"/>
            <p:cNvSpPr/>
            <p:nvPr/>
          </p:nvSpPr>
          <p:spPr>
            <a:xfrm>
              <a:off x="1621988" y="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1" name="椭圆 8"/>
            <p:cNvSpPr/>
            <p:nvPr/>
          </p:nvSpPr>
          <p:spPr>
            <a:xfrm rot="1542857">
              <a:off x="2343840"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2" name="椭圆 9"/>
            <p:cNvSpPr/>
            <p:nvPr/>
          </p:nvSpPr>
          <p:spPr>
            <a:xfrm rot="3085714">
              <a:off x="2922716"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3" name="椭圆 10"/>
            <p:cNvSpPr/>
            <p:nvPr/>
          </p:nvSpPr>
          <p:spPr>
            <a:xfrm rot="7714286">
              <a:off x="2922716"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4" name="椭圆 11"/>
            <p:cNvSpPr/>
            <p:nvPr/>
          </p:nvSpPr>
          <p:spPr>
            <a:xfrm rot="4628572">
              <a:off x="324397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5" name="椭圆 12"/>
            <p:cNvSpPr/>
            <p:nvPr/>
          </p:nvSpPr>
          <p:spPr>
            <a:xfrm rot="9257144">
              <a:off x="2343840"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6" name="椭圆 13"/>
            <p:cNvSpPr/>
            <p:nvPr/>
          </p:nvSpPr>
          <p:spPr>
            <a:xfrm rot="6171428">
              <a:off x="324397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7" name="椭圆 14"/>
            <p:cNvSpPr/>
            <p:nvPr/>
          </p:nvSpPr>
          <p:spPr>
            <a:xfrm rot="10800000">
              <a:off x="1621988" y="332740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8" name="椭圆 15"/>
            <p:cNvSpPr/>
            <p:nvPr/>
          </p:nvSpPr>
          <p:spPr>
            <a:xfrm rot="-9257142">
              <a:off x="900135"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9" name="椭圆 16"/>
            <p:cNvSpPr/>
            <p:nvPr/>
          </p:nvSpPr>
          <p:spPr>
            <a:xfrm rot="-7714285">
              <a:off x="321250"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0" name="椭圆 17"/>
            <p:cNvSpPr/>
            <p:nvPr/>
          </p:nvSpPr>
          <p:spPr>
            <a:xfrm rot="-1542858">
              <a:off x="900135"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1" name="椭圆 18"/>
            <p:cNvSpPr/>
            <p:nvPr/>
          </p:nvSpPr>
          <p:spPr>
            <a:xfrm rot="-6171429">
              <a:off x="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2" name="椭圆 19"/>
            <p:cNvSpPr/>
            <p:nvPr/>
          </p:nvSpPr>
          <p:spPr>
            <a:xfrm rot="-4628571">
              <a:off x="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3" name="椭圆 20"/>
            <p:cNvSpPr/>
            <p:nvPr/>
          </p:nvSpPr>
          <p:spPr>
            <a:xfrm rot="-3085715">
              <a:off x="321250"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grpSp>
      <p:sp>
        <p:nvSpPr>
          <p:cNvPr id="19474" name="直接连接符 23" hidden="1"/>
          <p:cNvSpPr/>
          <p:nvPr/>
        </p:nvSpPr>
        <p:spPr>
          <a:xfrm>
            <a:off x="3181350" y="431800"/>
            <a:ext cx="0" cy="525463"/>
          </a:xfrm>
          <a:prstGeom prst="line">
            <a:avLst/>
          </a:prstGeom>
          <a:ln w="12700"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5" name="文本框 27"/>
          <p:cNvSpPr/>
          <p:nvPr/>
        </p:nvSpPr>
        <p:spPr>
          <a:xfrm>
            <a:off x="333375" y="455613"/>
            <a:ext cx="1227138" cy="369887"/>
          </a:xfrm>
          <a:prstGeom prst="rect">
            <a:avLst/>
          </a:prstGeom>
          <a:noFill/>
          <a:ln w="9525">
            <a:noFill/>
          </a:ln>
        </p:spPr>
        <p:txBody>
          <a:bodyPr anchor="t">
            <a:spAutoFit/>
          </a:bodyPr>
          <a:p>
            <a:pPr algn="ctr"/>
            <a:r>
              <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rPr>
              <a:t>精品课程</a:t>
            </a:r>
            <a:endPar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endParaRPr>
          </a:p>
        </p:txBody>
      </p:sp>
      <p:sp>
        <p:nvSpPr>
          <p:cNvPr id="19476" name="任意多边形 28"/>
          <p:cNvSpPr/>
          <p:nvPr/>
        </p:nvSpPr>
        <p:spPr>
          <a:xfrm flipV="1">
            <a:off x="174625" y="423863"/>
            <a:ext cx="1385888" cy="431800"/>
          </a:xfrm>
          <a:custGeom>
            <a:avLst/>
            <a:gdLst/>
            <a:ahLst/>
            <a:cxnLst>
              <a:cxn ang="0">
                <a:pos x="166624" y="61245"/>
              </a:cxn>
              <a:cxn ang="0">
                <a:pos x="167642" y="61245"/>
              </a:cxn>
              <a:cxn ang="0">
                <a:pos x="167642" y="1703"/>
              </a:cxn>
              <a:cxn ang="0">
                <a:pos x="1376901" y="1703"/>
              </a:cxn>
              <a:cxn ang="0">
                <a:pos x="1376901" y="0"/>
              </a:cxn>
              <a:cxn ang="0">
                <a:pos x="166624" y="0"/>
              </a:cxn>
              <a:cxn ang="0">
                <a:pos x="151909" y="0"/>
              </a:cxn>
              <a:cxn ang="0">
                <a:pos x="151909" y="59183"/>
              </a:cxn>
              <a:cxn ang="0">
                <a:pos x="106514" y="59183"/>
              </a:cxn>
              <a:cxn ang="0">
                <a:pos x="106514" y="0"/>
              </a:cxn>
              <a:cxn ang="0">
                <a:pos x="0" y="0"/>
              </a:cxn>
              <a:cxn ang="0">
                <a:pos x="0" y="61245"/>
              </a:cxn>
              <a:cxn ang="0">
                <a:pos x="33592" y="61245"/>
              </a:cxn>
              <a:cxn ang="0">
                <a:pos x="33592" y="2779"/>
              </a:cxn>
              <a:cxn ang="0">
                <a:pos x="78984" y="2779"/>
              </a:cxn>
              <a:cxn ang="0">
                <a:pos x="78984" y="61245"/>
              </a:cxn>
              <a:cxn ang="0">
                <a:pos x="166624" y="61245"/>
              </a:cxn>
              <a:cxn ang="0">
                <a:pos x="166624" y="61245"/>
              </a:cxn>
            </a:cxnLst>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lnTo>
                  <a:pt x="167822" y="524933"/>
                </a:lnTo>
                <a:close/>
              </a:path>
            </a:pathLst>
          </a:custGeom>
          <a:solidFill>
            <a:srgbClr val="28A9D6"/>
          </a:solidFill>
          <a:ln w="9525">
            <a:noFill/>
          </a:ln>
        </p:spPr>
        <p:txBody>
          <a:bodyPr/>
          <a:p>
            <a:endParaRPr lang="zh-CN" altLang="en-US"/>
          </a:p>
        </p:txBody>
      </p:sp>
      <p:sp>
        <p:nvSpPr>
          <p:cNvPr id="19477" name="灯片编号占位符 1"/>
          <p:cNvSpPr>
            <a:spLocks noGrp="1"/>
          </p:cNvSpPr>
          <p:nvPr/>
        </p:nvSpPr>
        <p:spPr>
          <a:xfrm>
            <a:off x="1035050" y="6334125"/>
            <a:ext cx="292100" cy="284163"/>
          </a:xfrm>
          <a:prstGeom prst="rect">
            <a:avLst/>
          </a:prstGeom>
          <a:noFill/>
          <a:ln w="9525">
            <a:noFill/>
          </a:ln>
        </p:spPr>
        <p:txBody>
          <a:bodyPr lIns="0" tIns="0" rIns="0" bIns="0" anchor="ctr" anchorCtr="1"/>
          <a:p>
            <a:pPr algn="ctr"/>
            <a:fld id="{9A0DB2DC-4C9A-4742-B13C-FB6460FD3503}" type="slidenum">
              <a:rPr lang="zh-CN" altLang="en-US" sz="1200" dirty="0">
                <a:latin typeface="Copperplate Gothic Bold" panose="020E0705020206020404" pitchFamily="2" charset="0"/>
                <a:ea typeface="宋体" panose="02010600030101010101" pitchFamily="2" charset="-122"/>
              </a:rPr>
            </a:fld>
            <a:endParaRPr lang="zh-CN" altLang="en-US" sz="1200" dirty="0">
              <a:latin typeface="Copperplate Gothic Bold" panose="020E0705020206020404" pitchFamily="2" charset="0"/>
              <a:ea typeface="宋体" panose="02010600030101010101" pitchFamily="2" charset="-122"/>
            </a:endParaRPr>
          </a:p>
        </p:txBody>
      </p:sp>
      <p:sp>
        <p:nvSpPr>
          <p:cNvPr id="19478" name="直接连接符 12"/>
          <p:cNvSpPr/>
          <p:nvPr/>
        </p:nvSpPr>
        <p:spPr>
          <a:xfrm flipV="1">
            <a:off x="3143885" y="1629410"/>
            <a:ext cx="4958080" cy="6985"/>
          </a:xfrm>
          <a:prstGeom prst="line">
            <a:avLst/>
          </a:prstGeom>
          <a:ln w="19050" cap="flat" cmpd="sng">
            <a:solidFill>
              <a:schemeClr val="accent1"/>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9" name="文本框 14"/>
          <p:cNvSpPr/>
          <p:nvPr/>
        </p:nvSpPr>
        <p:spPr>
          <a:xfrm>
            <a:off x="1393825" y="476885"/>
            <a:ext cx="8535670" cy="583565"/>
          </a:xfrm>
          <a:prstGeom prst="rect">
            <a:avLst/>
          </a:prstGeom>
          <a:noFill/>
          <a:ln w="9525">
            <a:noFill/>
          </a:ln>
        </p:spPr>
        <p:txBody>
          <a:bodyPr wrap="square" anchor="t">
            <a:spAutoFit/>
          </a:bodyPr>
          <a:p>
            <a:pPr algn="ctr">
              <a:lnSpc>
                <a:spcPct val="100000"/>
              </a:lnSpc>
            </a:pPr>
            <a:r>
              <a:rPr sz="3200" dirty="0">
                <a:latin typeface="+mj-ea"/>
                <a:ea typeface="+mj-ea"/>
                <a:cs typeface="+mj-ea"/>
              </a:rPr>
              <a:t> </a:t>
            </a:r>
            <a:r>
              <a:rPr lang="en-US" sz="3200" dirty="0">
                <a:latin typeface="+mj-ea"/>
                <a:ea typeface="+mj-ea"/>
                <a:cs typeface="+mj-ea"/>
              </a:rPr>
              <a:t>4</a:t>
            </a:r>
            <a:r>
              <a:rPr sz="3200" dirty="0">
                <a:latin typeface="+mj-ea"/>
                <a:ea typeface="+mj-ea"/>
                <a:cs typeface="+mj-ea"/>
              </a:rPr>
              <a:t>.</a:t>
            </a:r>
            <a:r>
              <a:rPr lang="en-US" sz="3200" dirty="0">
                <a:latin typeface="+mj-ea"/>
                <a:ea typeface="+mj-ea"/>
                <a:cs typeface="+mj-ea"/>
              </a:rPr>
              <a:t>3</a:t>
            </a:r>
            <a:r>
              <a:rPr sz="3200" dirty="0">
                <a:latin typeface="+mj-ea"/>
                <a:ea typeface="+mj-ea"/>
                <a:cs typeface="+mj-ea"/>
              </a:rPr>
              <a:t>　</a:t>
            </a:r>
            <a:r>
              <a:rPr lang="zh-CN" sz="3200" dirty="0">
                <a:latin typeface="+mj-ea"/>
                <a:ea typeface="+mj-ea"/>
                <a:cs typeface="+mj-ea"/>
              </a:rPr>
              <a:t>机器学习工作</a:t>
            </a:r>
            <a:endParaRPr lang="zh-CN" sz="3200" dirty="0">
              <a:latin typeface="+mj-ea"/>
              <a:ea typeface="+mj-ea"/>
              <a:cs typeface="+mj-ea"/>
            </a:endParaRPr>
          </a:p>
        </p:txBody>
      </p:sp>
      <p:sp>
        <p:nvSpPr>
          <p:cNvPr id="4" name="文本框 3"/>
          <p:cNvSpPr txBox="1"/>
          <p:nvPr/>
        </p:nvSpPr>
        <p:spPr>
          <a:xfrm>
            <a:off x="1875790" y="2032635"/>
            <a:ext cx="8108315" cy="3830955"/>
          </a:xfrm>
          <a:prstGeom prst="rect">
            <a:avLst/>
          </a:prstGeom>
          <a:noFill/>
        </p:spPr>
        <p:txBody>
          <a:bodyPr wrap="square" rtlCol="0">
            <a:spAutoFit/>
          </a:bodyPr>
          <a:p>
            <a:pPr>
              <a:lnSpc>
                <a:spcPct val="150000"/>
              </a:lnSpc>
            </a:pPr>
            <a:r>
              <a:rPr lang="en-US" altLang="zh-CN">
                <a:latin typeface="方正粗黑宋简体" panose="02000000000000000000" charset="-122"/>
                <a:ea typeface="方正粗黑宋简体" panose="02000000000000000000" charset="-122"/>
                <a:cs typeface="方正粗黑宋简体" panose="02000000000000000000" charset="-122"/>
                <a:sym typeface="+mn-ea"/>
              </a:rPr>
              <a:t>4.3.5</a:t>
            </a:r>
            <a:r>
              <a:rPr lang="zh-CN" altLang="en-US">
                <a:latin typeface="方正粗黑宋简体" panose="02000000000000000000" charset="-122"/>
                <a:ea typeface="方正粗黑宋简体" panose="02000000000000000000" charset="-122"/>
                <a:cs typeface="方正粗黑宋简体" panose="02000000000000000000" charset="-122"/>
                <a:sym typeface="+mn-ea"/>
              </a:rPr>
              <a:t> 优化</a:t>
            </a:r>
            <a:endParaRPr lang="zh-CN" altLang="en-US">
              <a:latin typeface="方正粗黑宋简体" panose="02000000000000000000" charset="-122"/>
              <a:ea typeface="方正粗黑宋简体" panose="02000000000000000000" charset="-122"/>
              <a:cs typeface="方正粗黑宋简体" panose="02000000000000000000" charset="-122"/>
              <a:sym typeface="+mn-ea"/>
            </a:endParaRPr>
          </a:p>
          <a:p>
            <a:pPr>
              <a:lnSpc>
                <a:spcPct val="150000"/>
              </a:lnSpc>
            </a:pPr>
            <a:r>
              <a:rPr lang="en-US" altLang="zh-CN">
                <a:latin typeface="微软雅黑" panose="020B0503020204020204" pitchFamily="2" charset="-122"/>
                <a:cs typeface="方正粗黑宋简体" panose="02000000000000000000" charset="-122"/>
                <a:sym typeface="+mn-ea"/>
              </a:rPr>
              <a:t>       </a:t>
            </a:r>
            <a:r>
              <a:rPr lang="zh-CN" altLang="en-US">
                <a:latin typeface="微软雅黑" panose="020B0503020204020204" pitchFamily="2" charset="-122"/>
                <a:cs typeface="方正粗黑宋简体" panose="02000000000000000000" charset="-122"/>
                <a:sym typeface="+mn-ea"/>
              </a:rPr>
              <a:t>调整权重以对数据做出越来越准确的猜测的过程称为参数优化。</a:t>
            </a:r>
            <a:endParaRPr lang="zh-CN" altLang="en-US">
              <a:latin typeface="微软雅黑" panose="020B0503020204020204" pitchFamily="2" charset="-122"/>
              <a:cs typeface="方正粗黑宋简体" panose="02000000000000000000" charset="-122"/>
              <a:sym typeface="+mn-ea"/>
            </a:endParaRPr>
          </a:p>
          <a:p>
            <a:pPr>
              <a:lnSpc>
                <a:spcPct val="150000"/>
              </a:lnSpc>
            </a:pPr>
            <a:r>
              <a:rPr lang="en-US" altLang="zh-CN">
                <a:latin typeface="方正粗黑宋简体" panose="02000000000000000000" charset="-122"/>
                <a:ea typeface="方正粗黑宋简体" panose="02000000000000000000" charset="-122"/>
                <a:cs typeface="方正粗黑宋简体" panose="02000000000000000000" charset="-122"/>
                <a:sym typeface="+mn-ea"/>
              </a:rPr>
              <a:t>4.3.6</a:t>
            </a:r>
            <a:r>
              <a:rPr lang="zh-CN" altLang="en-US">
                <a:latin typeface="方正粗黑宋简体" panose="02000000000000000000" charset="-122"/>
                <a:ea typeface="方正粗黑宋简体" panose="02000000000000000000" charset="-122"/>
                <a:cs typeface="方正粗黑宋简体" panose="02000000000000000000" charset="-122"/>
                <a:sym typeface="+mn-ea"/>
              </a:rPr>
              <a:t> 凸优化</a:t>
            </a:r>
            <a:endParaRPr lang="zh-CN" altLang="en-US">
              <a:latin typeface="方正粗黑宋简体" panose="02000000000000000000" charset="-122"/>
              <a:ea typeface="方正粗黑宋简体" panose="02000000000000000000" charset="-122"/>
              <a:cs typeface="方正粗黑宋简体" panose="02000000000000000000" charset="-122"/>
              <a:sym typeface="+mn-ea"/>
            </a:endParaRPr>
          </a:p>
          <a:p>
            <a:pPr>
              <a:lnSpc>
                <a:spcPct val="150000"/>
              </a:lnSpc>
            </a:pPr>
            <a:r>
              <a:rPr lang="en-US" altLang="zh-CN">
                <a:latin typeface="微软雅黑" panose="020B0503020204020204" pitchFamily="2" charset="-122"/>
                <a:cs typeface="方正粗黑宋简体" panose="02000000000000000000" charset="-122"/>
                <a:sym typeface="+mn-ea"/>
              </a:rPr>
              <a:t>       在凸优化中，学习算法处理凸成本函数。</a:t>
            </a:r>
            <a:endParaRPr lang="en-US" altLang="zh-CN">
              <a:latin typeface="微软雅黑" panose="020B0503020204020204" pitchFamily="2" charset="-122"/>
              <a:cs typeface="方正粗黑宋简体" panose="02000000000000000000" charset="-122"/>
              <a:sym typeface="+mn-ea"/>
            </a:endParaRPr>
          </a:p>
          <a:p>
            <a:pPr>
              <a:lnSpc>
                <a:spcPct val="150000"/>
              </a:lnSpc>
            </a:pPr>
            <a:r>
              <a:rPr lang="en-US" altLang="zh-CN">
                <a:latin typeface="方正粗黑宋简体" panose="02000000000000000000" charset="-122"/>
                <a:ea typeface="方正粗黑宋简体" panose="02000000000000000000" charset="-122"/>
                <a:cs typeface="方正粗黑宋简体" panose="02000000000000000000" charset="-122"/>
                <a:sym typeface="+mn-ea"/>
              </a:rPr>
              <a:t>4.3.7</a:t>
            </a:r>
            <a:r>
              <a:rPr lang="zh-CN" altLang="en-US">
                <a:latin typeface="方正粗黑宋简体" panose="02000000000000000000" charset="-122"/>
                <a:ea typeface="方正粗黑宋简体" panose="02000000000000000000" charset="-122"/>
                <a:cs typeface="方正粗黑宋简体" panose="02000000000000000000" charset="-122"/>
                <a:sym typeface="+mn-ea"/>
              </a:rPr>
              <a:t> 梯度下降</a:t>
            </a:r>
            <a:endParaRPr lang="zh-CN" altLang="en-US">
              <a:latin typeface="方正粗黑宋简体" panose="02000000000000000000" charset="-122"/>
              <a:ea typeface="方正粗黑宋简体" panose="02000000000000000000" charset="-122"/>
              <a:cs typeface="方正粗黑宋简体" panose="02000000000000000000" charset="-122"/>
              <a:sym typeface="+mn-ea"/>
            </a:endParaRPr>
          </a:p>
          <a:p>
            <a:pPr>
              <a:lnSpc>
                <a:spcPct val="150000"/>
              </a:lnSpc>
            </a:pPr>
            <a:r>
              <a:rPr lang="en-US" altLang="zh-CN">
                <a:latin typeface="微软雅黑" panose="020B0503020204020204" pitchFamily="2" charset="-122"/>
                <a:cs typeface="方正粗黑宋简体" panose="02000000000000000000" charset="-122"/>
                <a:sym typeface="+mn-ea"/>
              </a:rPr>
              <a:t>       </a:t>
            </a:r>
            <a:r>
              <a:rPr lang="zh-CN" altLang="en-US">
                <a:latin typeface="微软雅黑" panose="020B0503020204020204" pitchFamily="2" charset="-122"/>
                <a:cs typeface="方正粗黑宋简体" panose="02000000000000000000" charset="-122"/>
                <a:sym typeface="+mn-ea"/>
              </a:rPr>
              <a:t>目的是尽可能快地把权重降到误差较小的区域。</a:t>
            </a:r>
            <a:endParaRPr lang="zh-CN" altLang="en-US">
              <a:latin typeface="微软雅黑" panose="020B0503020204020204" pitchFamily="2" charset="-122"/>
              <a:cs typeface="方正粗黑宋简体" panose="02000000000000000000" charset="-122"/>
              <a:sym typeface="+mn-ea"/>
            </a:endParaRPr>
          </a:p>
          <a:p>
            <a:pPr>
              <a:lnSpc>
                <a:spcPct val="150000"/>
              </a:lnSpc>
            </a:pPr>
            <a:r>
              <a:rPr lang="en-US" altLang="zh-CN">
                <a:latin typeface="微软雅黑" panose="020B0503020204020204" pitchFamily="2" charset="-122"/>
                <a:cs typeface="方正粗黑宋简体" panose="02000000000000000000" charset="-122"/>
                <a:sym typeface="+mn-ea"/>
              </a:rPr>
              <a:t>       </a:t>
            </a:r>
            <a:r>
              <a:rPr lang="zh-CN" altLang="en-US">
                <a:latin typeface="微软雅黑" panose="020B0503020204020204" pitchFamily="2" charset="-122"/>
                <a:cs typeface="方正粗黑宋简体" panose="02000000000000000000" charset="-122"/>
                <a:sym typeface="+mn-ea"/>
              </a:rPr>
              <a:t>梯度下降面对的第二个问题是非规范化特征。“非规范特征”是指需要用差别很大的比例尺来测量的特征。</a:t>
            </a:r>
            <a:endParaRPr lang="zh-CN" altLang="en-US">
              <a:latin typeface="微软雅黑" panose="020B0503020204020204" pitchFamily="2" charset="-122"/>
              <a:cs typeface="方正粗黑宋简体" panose="02000000000000000000" charset="-122"/>
              <a:sym typeface="+mn-ea"/>
            </a:endParaRPr>
          </a:p>
          <a:p>
            <a:pPr>
              <a:lnSpc>
                <a:spcPct val="150000"/>
              </a:lnSpc>
            </a:pPr>
            <a:endParaRPr lang="zh-CN" altLang="en-US">
              <a:latin typeface="微软雅黑" panose="020B0503020204020204" pitchFamily="2" charset="-122"/>
              <a:cs typeface="方正粗黑宋简体" panose="02000000000000000000" charset="-122"/>
              <a:sym typeface="+mn-ea"/>
            </a:endParaRPr>
          </a:p>
        </p:txBody>
      </p:sp>
    </p:spTree>
  </p:cSld>
  <p:clrMapOvr>
    <a:masterClrMapping/>
  </p:clrMapOvr>
  <p:transition spd="med">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7" name="直接连接符 4"/>
          <p:cNvSpPr/>
          <p:nvPr/>
        </p:nvSpPr>
        <p:spPr>
          <a:xfrm flipH="1">
            <a:off x="1430338" y="6480175"/>
            <a:ext cx="10620375"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58" name="直接连接符 5"/>
          <p:cNvSpPr/>
          <p:nvPr/>
        </p:nvSpPr>
        <p:spPr>
          <a:xfrm flipH="1">
            <a:off x="141288" y="6480175"/>
            <a:ext cx="792162"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grpSp>
        <p:nvGrpSpPr>
          <p:cNvPr id="19459" name="组合 6"/>
          <p:cNvGrpSpPr/>
          <p:nvPr/>
        </p:nvGrpSpPr>
        <p:grpSpPr>
          <a:xfrm flipH="1">
            <a:off x="974725" y="6269038"/>
            <a:ext cx="412750" cy="420687"/>
            <a:chOff x="0" y="0"/>
            <a:chExt cx="3868830" cy="3952255"/>
          </a:xfrm>
        </p:grpSpPr>
        <p:sp>
          <p:nvSpPr>
            <p:cNvPr id="19460" name="椭圆 7"/>
            <p:cNvSpPr/>
            <p:nvPr/>
          </p:nvSpPr>
          <p:spPr>
            <a:xfrm>
              <a:off x="1621988" y="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1" name="椭圆 8"/>
            <p:cNvSpPr/>
            <p:nvPr/>
          </p:nvSpPr>
          <p:spPr>
            <a:xfrm rot="1542857">
              <a:off x="2343840"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2" name="椭圆 9"/>
            <p:cNvSpPr/>
            <p:nvPr/>
          </p:nvSpPr>
          <p:spPr>
            <a:xfrm rot="3085714">
              <a:off x="2922716"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3" name="椭圆 10"/>
            <p:cNvSpPr/>
            <p:nvPr/>
          </p:nvSpPr>
          <p:spPr>
            <a:xfrm rot="7714286">
              <a:off x="2922716"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4" name="椭圆 11"/>
            <p:cNvSpPr/>
            <p:nvPr/>
          </p:nvSpPr>
          <p:spPr>
            <a:xfrm rot="4628572">
              <a:off x="324397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5" name="椭圆 12"/>
            <p:cNvSpPr/>
            <p:nvPr/>
          </p:nvSpPr>
          <p:spPr>
            <a:xfrm rot="9257144">
              <a:off x="2343840"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6" name="椭圆 13"/>
            <p:cNvSpPr/>
            <p:nvPr/>
          </p:nvSpPr>
          <p:spPr>
            <a:xfrm rot="6171428">
              <a:off x="324397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7" name="椭圆 14"/>
            <p:cNvSpPr/>
            <p:nvPr/>
          </p:nvSpPr>
          <p:spPr>
            <a:xfrm rot="10800000">
              <a:off x="1621988" y="332740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8" name="椭圆 15"/>
            <p:cNvSpPr/>
            <p:nvPr/>
          </p:nvSpPr>
          <p:spPr>
            <a:xfrm rot="-9257142">
              <a:off x="900135"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9" name="椭圆 16"/>
            <p:cNvSpPr/>
            <p:nvPr/>
          </p:nvSpPr>
          <p:spPr>
            <a:xfrm rot="-7714285">
              <a:off x="321250"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0" name="椭圆 17"/>
            <p:cNvSpPr/>
            <p:nvPr/>
          </p:nvSpPr>
          <p:spPr>
            <a:xfrm rot="-1542858">
              <a:off x="900135"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1" name="椭圆 18"/>
            <p:cNvSpPr/>
            <p:nvPr/>
          </p:nvSpPr>
          <p:spPr>
            <a:xfrm rot="-6171429">
              <a:off x="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2" name="椭圆 19"/>
            <p:cNvSpPr/>
            <p:nvPr/>
          </p:nvSpPr>
          <p:spPr>
            <a:xfrm rot="-4628571">
              <a:off x="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3" name="椭圆 20"/>
            <p:cNvSpPr/>
            <p:nvPr/>
          </p:nvSpPr>
          <p:spPr>
            <a:xfrm rot="-3085715">
              <a:off x="321250"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grpSp>
      <p:sp>
        <p:nvSpPr>
          <p:cNvPr id="19474" name="直接连接符 23" hidden="1"/>
          <p:cNvSpPr/>
          <p:nvPr/>
        </p:nvSpPr>
        <p:spPr>
          <a:xfrm>
            <a:off x="3181350" y="431800"/>
            <a:ext cx="0" cy="525463"/>
          </a:xfrm>
          <a:prstGeom prst="line">
            <a:avLst/>
          </a:prstGeom>
          <a:ln w="12700"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5" name="文本框 27"/>
          <p:cNvSpPr/>
          <p:nvPr/>
        </p:nvSpPr>
        <p:spPr>
          <a:xfrm>
            <a:off x="333375" y="455613"/>
            <a:ext cx="1227138" cy="369887"/>
          </a:xfrm>
          <a:prstGeom prst="rect">
            <a:avLst/>
          </a:prstGeom>
          <a:noFill/>
          <a:ln w="9525">
            <a:noFill/>
          </a:ln>
        </p:spPr>
        <p:txBody>
          <a:bodyPr anchor="t">
            <a:spAutoFit/>
          </a:bodyPr>
          <a:p>
            <a:pPr algn="ctr"/>
            <a:r>
              <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rPr>
              <a:t>精品课程</a:t>
            </a:r>
            <a:endPar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endParaRPr>
          </a:p>
        </p:txBody>
      </p:sp>
      <p:sp>
        <p:nvSpPr>
          <p:cNvPr id="19476" name="任意多边形 28"/>
          <p:cNvSpPr/>
          <p:nvPr/>
        </p:nvSpPr>
        <p:spPr>
          <a:xfrm flipV="1">
            <a:off x="174625" y="423863"/>
            <a:ext cx="1385888" cy="431800"/>
          </a:xfrm>
          <a:custGeom>
            <a:avLst/>
            <a:gdLst/>
            <a:ahLst/>
            <a:cxnLst>
              <a:cxn ang="0">
                <a:pos x="166624" y="61245"/>
              </a:cxn>
              <a:cxn ang="0">
                <a:pos x="167642" y="61245"/>
              </a:cxn>
              <a:cxn ang="0">
                <a:pos x="167642" y="1703"/>
              </a:cxn>
              <a:cxn ang="0">
                <a:pos x="1376901" y="1703"/>
              </a:cxn>
              <a:cxn ang="0">
                <a:pos x="1376901" y="0"/>
              </a:cxn>
              <a:cxn ang="0">
                <a:pos x="166624" y="0"/>
              </a:cxn>
              <a:cxn ang="0">
                <a:pos x="151909" y="0"/>
              </a:cxn>
              <a:cxn ang="0">
                <a:pos x="151909" y="59183"/>
              </a:cxn>
              <a:cxn ang="0">
                <a:pos x="106514" y="59183"/>
              </a:cxn>
              <a:cxn ang="0">
                <a:pos x="106514" y="0"/>
              </a:cxn>
              <a:cxn ang="0">
                <a:pos x="0" y="0"/>
              </a:cxn>
              <a:cxn ang="0">
                <a:pos x="0" y="61245"/>
              </a:cxn>
              <a:cxn ang="0">
                <a:pos x="33592" y="61245"/>
              </a:cxn>
              <a:cxn ang="0">
                <a:pos x="33592" y="2779"/>
              </a:cxn>
              <a:cxn ang="0">
                <a:pos x="78984" y="2779"/>
              </a:cxn>
              <a:cxn ang="0">
                <a:pos x="78984" y="61245"/>
              </a:cxn>
              <a:cxn ang="0">
                <a:pos x="166624" y="61245"/>
              </a:cxn>
              <a:cxn ang="0">
                <a:pos x="166624" y="61245"/>
              </a:cxn>
            </a:cxnLst>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lnTo>
                  <a:pt x="167822" y="524933"/>
                </a:lnTo>
                <a:close/>
              </a:path>
            </a:pathLst>
          </a:custGeom>
          <a:solidFill>
            <a:srgbClr val="28A9D6"/>
          </a:solidFill>
          <a:ln w="9525">
            <a:noFill/>
          </a:ln>
        </p:spPr>
        <p:txBody>
          <a:bodyPr/>
          <a:p>
            <a:endParaRPr lang="zh-CN" altLang="en-US"/>
          </a:p>
        </p:txBody>
      </p:sp>
      <p:sp>
        <p:nvSpPr>
          <p:cNvPr id="19477" name="灯片编号占位符 1"/>
          <p:cNvSpPr>
            <a:spLocks noGrp="1"/>
          </p:cNvSpPr>
          <p:nvPr/>
        </p:nvSpPr>
        <p:spPr>
          <a:xfrm>
            <a:off x="1035050" y="6334125"/>
            <a:ext cx="292100" cy="284163"/>
          </a:xfrm>
          <a:prstGeom prst="rect">
            <a:avLst/>
          </a:prstGeom>
          <a:noFill/>
          <a:ln w="9525">
            <a:noFill/>
          </a:ln>
        </p:spPr>
        <p:txBody>
          <a:bodyPr lIns="0" tIns="0" rIns="0" bIns="0" anchor="ctr" anchorCtr="1"/>
          <a:p>
            <a:pPr algn="ctr"/>
            <a:fld id="{9A0DB2DC-4C9A-4742-B13C-FB6460FD3503}" type="slidenum">
              <a:rPr lang="zh-CN" altLang="en-US" sz="1200" dirty="0">
                <a:latin typeface="Copperplate Gothic Bold" panose="020E0705020206020404" pitchFamily="2" charset="0"/>
                <a:ea typeface="宋体" panose="02010600030101010101" pitchFamily="2" charset="-122"/>
              </a:rPr>
            </a:fld>
            <a:endParaRPr lang="zh-CN" altLang="en-US" sz="1200" dirty="0">
              <a:latin typeface="Copperplate Gothic Bold" panose="020E0705020206020404" pitchFamily="2" charset="0"/>
              <a:ea typeface="宋体" panose="02010600030101010101" pitchFamily="2" charset="-122"/>
            </a:endParaRPr>
          </a:p>
        </p:txBody>
      </p:sp>
      <p:sp>
        <p:nvSpPr>
          <p:cNvPr id="19478" name="直接连接符 12"/>
          <p:cNvSpPr/>
          <p:nvPr/>
        </p:nvSpPr>
        <p:spPr>
          <a:xfrm flipV="1">
            <a:off x="3143885" y="1629410"/>
            <a:ext cx="4958080" cy="6985"/>
          </a:xfrm>
          <a:prstGeom prst="line">
            <a:avLst/>
          </a:prstGeom>
          <a:ln w="19050" cap="flat" cmpd="sng">
            <a:solidFill>
              <a:schemeClr val="accent1"/>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9" name="文本框 14"/>
          <p:cNvSpPr/>
          <p:nvPr/>
        </p:nvSpPr>
        <p:spPr>
          <a:xfrm>
            <a:off x="1393825" y="476885"/>
            <a:ext cx="8535670" cy="583565"/>
          </a:xfrm>
          <a:prstGeom prst="rect">
            <a:avLst/>
          </a:prstGeom>
          <a:noFill/>
          <a:ln w="9525">
            <a:noFill/>
          </a:ln>
        </p:spPr>
        <p:txBody>
          <a:bodyPr wrap="square" anchor="t">
            <a:spAutoFit/>
          </a:bodyPr>
          <a:p>
            <a:pPr algn="ctr">
              <a:lnSpc>
                <a:spcPct val="100000"/>
              </a:lnSpc>
            </a:pPr>
            <a:r>
              <a:rPr sz="3200" dirty="0">
                <a:latin typeface="+mj-ea"/>
                <a:ea typeface="+mj-ea"/>
                <a:cs typeface="+mj-ea"/>
              </a:rPr>
              <a:t> </a:t>
            </a:r>
            <a:r>
              <a:rPr lang="en-US" sz="3200" dirty="0">
                <a:latin typeface="+mj-ea"/>
                <a:ea typeface="+mj-ea"/>
                <a:cs typeface="+mj-ea"/>
              </a:rPr>
              <a:t>4</a:t>
            </a:r>
            <a:r>
              <a:rPr sz="3200" dirty="0">
                <a:latin typeface="+mj-ea"/>
                <a:ea typeface="+mj-ea"/>
                <a:cs typeface="+mj-ea"/>
              </a:rPr>
              <a:t>.</a:t>
            </a:r>
            <a:r>
              <a:rPr lang="en-US" sz="3200" dirty="0">
                <a:latin typeface="+mj-ea"/>
                <a:ea typeface="+mj-ea"/>
                <a:cs typeface="+mj-ea"/>
              </a:rPr>
              <a:t>3</a:t>
            </a:r>
            <a:r>
              <a:rPr sz="3200" dirty="0">
                <a:latin typeface="+mj-ea"/>
                <a:ea typeface="+mj-ea"/>
                <a:cs typeface="+mj-ea"/>
              </a:rPr>
              <a:t>　</a:t>
            </a:r>
            <a:r>
              <a:rPr lang="zh-CN" sz="3200" dirty="0">
                <a:latin typeface="+mj-ea"/>
                <a:ea typeface="+mj-ea"/>
                <a:cs typeface="+mj-ea"/>
              </a:rPr>
              <a:t>机器学习工作</a:t>
            </a:r>
            <a:endParaRPr lang="zh-CN" sz="3200" dirty="0">
              <a:latin typeface="+mj-ea"/>
              <a:ea typeface="+mj-ea"/>
              <a:cs typeface="+mj-ea"/>
            </a:endParaRPr>
          </a:p>
        </p:txBody>
      </p:sp>
      <p:sp>
        <p:nvSpPr>
          <p:cNvPr id="4" name="文本框 3"/>
          <p:cNvSpPr txBox="1"/>
          <p:nvPr/>
        </p:nvSpPr>
        <p:spPr>
          <a:xfrm>
            <a:off x="1875790" y="2104390"/>
            <a:ext cx="8108315" cy="3415030"/>
          </a:xfrm>
          <a:prstGeom prst="rect">
            <a:avLst/>
          </a:prstGeom>
          <a:noFill/>
        </p:spPr>
        <p:txBody>
          <a:bodyPr wrap="square" rtlCol="0">
            <a:spAutoFit/>
          </a:bodyPr>
          <a:p>
            <a:pPr>
              <a:lnSpc>
                <a:spcPct val="150000"/>
              </a:lnSpc>
            </a:pPr>
            <a:r>
              <a:rPr lang="en-US" altLang="zh-CN">
                <a:latin typeface="方正粗黑宋简体" panose="02000000000000000000" charset="-122"/>
                <a:ea typeface="方正粗黑宋简体" panose="02000000000000000000" charset="-122"/>
                <a:cs typeface="方正粗黑宋简体" panose="02000000000000000000" charset="-122"/>
                <a:sym typeface="+mn-ea"/>
              </a:rPr>
              <a:t>4.3.8</a:t>
            </a:r>
            <a:r>
              <a:rPr lang="zh-CN" altLang="en-US">
                <a:latin typeface="方正粗黑宋简体" panose="02000000000000000000" charset="-122"/>
                <a:ea typeface="方正粗黑宋简体" panose="02000000000000000000" charset="-122"/>
                <a:cs typeface="方正粗黑宋简体" panose="02000000000000000000" charset="-122"/>
                <a:sym typeface="+mn-ea"/>
              </a:rPr>
              <a:t> SGD</a:t>
            </a:r>
            <a:endParaRPr lang="zh-CN" altLang="en-US">
              <a:latin typeface="方正粗黑宋简体" panose="02000000000000000000" charset="-122"/>
              <a:ea typeface="方正粗黑宋简体" panose="02000000000000000000" charset="-122"/>
              <a:cs typeface="方正粗黑宋简体" panose="02000000000000000000" charset="-122"/>
              <a:sym typeface="+mn-ea"/>
            </a:endParaRPr>
          </a:p>
          <a:p>
            <a:pPr>
              <a:lnSpc>
                <a:spcPct val="150000"/>
              </a:lnSpc>
            </a:pPr>
            <a:r>
              <a:rPr lang="en-US" altLang="zh-CN">
                <a:latin typeface="微软雅黑" panose="020B0503020204020204" pitchFamily="2" charset="-122"/>
                <a:cs typeface="方正粗黑宋简体" panose="02000000000000000000" charset="-122"/>
                <a:sym typeface="+mn-ea"/>
              </a:rPr>
              <a:t>       </a:t>
            </a:r>
            <a:r>
              <a:rPr lang="zh-CN" altLang="en-US">
                <a:latin typeface="微软雅黑" panose="020B0503020204020204" pitchFamily="2" charset="-122"/>
                <a:cs typeface="方正粗黑宋简体" panose="02000000000000000000" charset="-122"/>
                <a:sym typeface="+mn-ea"/>
              </a:rPr>
              <a:t>SGD 是“全批量”梯度下降的近似值。在SGD 中，在每次训练样本之后计算梯度和更新参数向量。SGD 的另一个变体是使用多个训练样本计算梯度，但不会使用整个训练数据集。</a:t>
            </a:r>
            <a:endParaRPr lang="zh-CN" altLang="en-US">
              <a:latin typeface="微软雅黑" panose="020B0503020204020204" pitchFamily="2" charset="-122"/>
              <a:cs typeface="方正粗黑宋简体" panose="02000000000000000000" charset="-122"/>
              <a:sym typeface="+mn-ea"/>
            </a:endParaRPr>
          </a:p>
          <a:p>
            <a:pPr>
              <a:lnSpc>
                <a:spcPct val="150000"/>
              </a:lnSpc>
            </a:pPr>
            <a:r>
              <a:rPr lang="en-US" altLang="zh-CN">
                <a:latin typeface="方正粗黑宋简体" panose="02000000000000000000" charset="-122"/>
                <a:ea typeface="方正粗黑宋简体" panose="02000000000000000000" charset="-122"/>
                <a:cs typeface="方正粗黑宋简体" panose="02000000000000000000" charset="-122"/>
                <a:sym typeface="+mn-ea"/>
              </a:rPr>
              <a:t>4.3.9</a:t>
            </a:r>
            <a:r>
              <a:rPr lang="zh-CN" altLang="en-US">
                <a:latin typeface="方正粗黑宋简体" panose="02000000000000000000" charset="-122"/>
                <a:ea typeface="方正粗黑宋简体" panose="02000000000000000000" charset="-122"/>
                <a:cs typeface="方正粗黑宋简体" panose="02000000000000000000" charset="-122"/>
                <a:sym typeface="+mn-ea"/>
              </a:rPr>
              <a:t> 拟牛顿优化方法</a:t>
            </a:r>
            <a:endParaRPr lang="zh-CN" altLang="en-US">
              <a:latin typeface="方正粗黑宋简体" panose="02000000000000000000" charset="-122"/>
              <a:ea typeface="方正粗黑宋简体" panose="02000000000000000000" charset="-122"/>
              <a:cs typeface="方正粗黑宋简体" panose="02000000000000000000" charset="-122"/>
              <a:sym typeface="+mn-ea"/>
            </a:endParaRPr>
          </a:p>
          <a:p>
            <a:pPr>
              <a:lnSpc>
                <a:spcPct val="150000"/>
              </a:lnSpc>
            </a:pPr>
            <a:r>
              <a:rPr lang="en-US" altLang="zh-CN">
                <a:latin typeface="微软雅黑" panose="020B0503020204020204" pitchFamily="2" charset="-122"/>
                <a:cs typeface="方正粗黑宋简体" panose="02000000000000000000" charset="-122"/>
                <a:sym typeface="+mn-ea"/>
              </a:rPr>
              <a:t>       拟牛顿优化方法是迭代算法，涉及一系列的“线性搜索”。它与其他优化方法的区别在于搜索方向的选择方式。</a:t>
            </a:r>
            <a:endParaRPr lang="en-US" altLang="zh-CN">
              <a:latin typeface="微软雅黑" panose="020B0503020204020204" pitchFamily="2" charset="-122"/>
              <a:cs typeface="方正粗黑宋简体" panose="02000000000000000000" charset="-122"/>
              <a:sym typeface="+mn-ea"/>
            </a:endParaRPr>
          </a:p>
          <a:p>
            <a:pPr>
              <a:lnSpc>
                <a:spcPct val="150000"/>
              </a:lnSpc>
            </a:pPr>
            <a:endParaRPr lang="zh-CN" altLang="en-US">
              <a:latin typeface="微软雅黑" panose="020B0503020204020204" pitchFamily="2" charset="-122"/>
              <a:cs typeface="方正粗黑宋简体" panose="02000000000000000000" charset="-122"/>
              <a:sym typeface="+mn-ea"/>
            </a:endParaRPr>
          </a:p>
        </p:txBody>
      </p:sp>
    </p:spTree>
  </p:cSld>
  <p:clrMapOvr>
    <a:masterClrMapping/>
  </p:clrMapOvr>
  <p:transition spd="med">
    <p:fade/>
  </p:transition>
</p:sld>
</file>

<file path=ppt/tags/tag1.xml><?xml version="1.0" encoding="utf-8"?>
<p:tagLst xmlns:p="http://schemas.openxmlformats.org/presentationml/2006/main">
  <p:tag name="MH" val="20160202082519"/>
  <p:tag name="MH_LIBRARY" val="GRAPHIC"/>
  <p:tag name="MH_TYPE" val="Other"/>
  <p:tag name="MH_ORDER" val="4"/>
</p:tagLst>
</file>

<file path=ppt/tags/tag10.xml><?xml version="1.0" encoding="utf-8"?>
<p:tagLst xmlns:p="http://schemas.openxmlformats.org/presentationml/2006/main">
  <p:tag name="MH" val="20160202082519"/>
  <p:tag name="MH_LIBRARY" val="GRAPHIC"/>
  <p:tag name="MH_TYPE" val="Other"/>
  <p:tag name="MH_ORDER" val="4"/>
</p:tagLst>
</file>

<file path=ppt/tags/tag11.xml><?xml version="1.0" encoding="utf-8"?>
<p:tagLst xmlns:p="http://schemas.openxmlformats.org/presentationml/2006/main">
  <p:tag name="MH" val="20160202082519"/>
  <p:tag name="MH_LIBRARY" val="GRAPHIC"/>
  <p:tag name="MH_TYPE" val="Other"/>
  <p:tag name="MH_ORDER" val="4"/>
</p:tagLst>
</file>

<file path=ppt/tags/tag12.xml><?xml version="1.0" encoding="utf-8"?>
<p:tagLst xmlns:p="http://schemas.openxmlformats.org/presentationml/2006/main">
  <p:tag name="MH" val="20160202082519"/>
  <p:tag name="MH_LIBRARY" val="GRAPHIC"/>
  <p:tag name="MH_TYPE" val="Other"/>
  <p:tag name="MH_ORDER" val="4"/>
</p:tagLst>
</file>

<file path=ppt/tags/tag13.xml><?xml version="1.0" encoding="utf-8"?>
<p:tagLst xmlns:p="http://schemas.openxmlformats.org/presentationml/2006/main">
  <p:tag name="MH" val="20160202082519"/>
  <p:tag name="MH_LIBRARY" val="GRAPHIC"/>
  <p:tag name="MH_TYPE" val="Other"/>
  <p:tag name="MH_ORDER" val="4"/>
</p:tagLst>
</file>

<file path=ppt/tags/tag14.xml><?xml version="1.0" encoding="utf-8"?>
<p:tagLst xmlns:p="http://schemas.openxmlformats.org/presentationml/2006/main">
  <p:tag name="commondata" val="eyJoZGlkIjoiZWNhYzc5NThlMmQ4YTlhZTI0ZTMyYWFhZWUyMTMxNjcifQ=="/>
</p:tagLst>
</file>

<file path=ppt/tags/tag2.xml><?xml version="1.0" encoding="utf-8"?>
<p:tagLst xmlns:p="http://schemas.openxmlformats.org/presentationml/2006/main">
  <p:tag name="MH" val="20160202082519"/>
  <p:tag name="MH_LIBRARY" val="GRAPHIC"/>
  <p:tag name="MH_TYPE" val="Other"/>
  <p:tag name="MH_ORDER" val="4"/>
</p:tagLst>
</file>

<file path=ppt/tags/tag3.xml><?xml version="1.0" encoding="utf-8"?>
<p:tagLst xmlns:p="http://schemas.openxmlformats.org/presentationml/2006/main">
  <p:tag name="MH" val="20160202082519"/>
  <p:tag name="MH_LIBRARY" val="GRAPHIC"/>
  <p:tag name="MH_TYPE" val="Other"/>
  <p:tag name="MH_ORDER" val="4"/>
</p:tagLst>
</file>

<file path=ppt/tags/tag4.xml><?xml version="1.0" encoding="utf-8"?>
<p:tagLst xmlns:p="http://schemas.openxmlformats.org/presentationml/2006/main">
  <p:tag name="MH" val="20160202082519"/>
  <p:tag name="MH_LIBRARY" val="GRAPHIC"/>
  <p:tag name="MH_TYPE" val="Other"/>
  <p:tag name="MH_ORDER" val="4"/>
</p:tagLst>
</file>

<file path=ppt/tags/tag5.xml><?xml version="1.0" encoding="utf-8"?>
<p:tagLst xmlns:p="http://schemas.openxmlformats.org/presentationml/2006/main">
  <p:tag name="MH" val="20160202082519"/>
  <p:tag name="MH_LIBRARY" val="GRAPHIC"/>
  <p:tag name="MH_TYPE" val="Other"/>
  <p:tag name="MH_ORDER" val="4"/>
</p:tagLst>
</file>

<file path=ppt/tags/tag6.xml><?xml version="1.0" encoding="utf-8"?>
<p:tagLst xmlns:p="http://schemas.openxmlformats.org/presentationml/2006/main">
  <p:tag name="MH" val="20160202082519"/>
  <p:tag name="MH_LIBRARY" val="GRAPHIC"/>
  <p:tag name="MH_TYPE" val="Other"/>
  <p:tag name="MH_ORDER" val="4"/>
</p:tagLst>
</file>

<file path=ppt/tags/tag7.xml><?xml version="1.0" encoding="utf-8"?>
<p:tagLst xmlns:p="http://schemas.openxmlformats.org/presentationml/2006/main">
  <p:tag name="MH" val="20160202082519"/>
  <p:tag name="MH_LIBRARY" val="GRAPHIC"/>
  <p:tag name="MH_TYPE" val="Other"/>
  <p:tag name="MH_ORDER" val="4"/>
</p:tagLst>
</file>

<file path=ppt/tags/tag8.xml><?xml version="1.0" encoding="utf-8"?>
<p:tagLst xmlns:p="http://schemas.openxmlformats.org/presentationml/2006/main">
  <p:tag name="MH" val="20160202082519"/>
  <p:tag name="MH_LIBRARY" val="GRAPHIC"/>
  <p:tag name="MH_TYPE" val="Other"/>
  <p:tag name="MH_ORDER" val="4"/>
</p:tagLst>
</file>

<file path=ppt/tags/tag9.xml><?xml version="1.0" encoding="utf-8"?>
<p:tagLst xmlns:p="http://schemas.openxmlformats.org/presentationml/2006/main">
  <p:tag name="MH" val="20160202082519"/>
  <p:tag name="MH_LIBRARY" val="GRAPHIC"/>
  <p:tag name="MH_TYPE" val="Other"/>
  <p:tag name="MH_ORDER" val="4"/>
</p:tagLst>
</file>

<file path=ppt/theme/theme1.xml><?xml version="1.0" encoding="utf-8"?>
<a:theme xmlns:a="http://schemas.openxmlformats.org/drawingml/2006/main" name="1_Office 主题​​">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fontScheme name="">
      <a:majorFont>
        <a:latin typeface="Copperplate Gothic Bold"/>
        <a:ea typeface="微软雅黑"/>
        <a:cs typeface=""/>
      </a:majorFont>
      <a:minorFont>
        <a:latin typeface="Copperplate Gothic Bold"/>
        <a:ea typeface="微软雅黑"/>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fontScheme name="Cambria-Calibri">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2130</Words>
  <Application>WPS 演示</Application>
  <PresentationFormat/>
  <Paragraphs>156</Paragraphs>
  <Slides>13</Slides>
  <Notes>0</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13</vt:i4>
      </vt:variant>
    </vt:vector>
  </HeadingPairs>
  <TitlesOfParts>
    <vt:vector size="21" baseType="lpstr">
      <vt:lpstr>Arial</vt:lpstr>
      <vt:lpstr>宋体</vt:lpstr>
      <vt:lpstr>Wingdings</vt:lpstr>
      <vt:lpstr>Copperplate Gothic Bold</vt:lpstr>
      <vt:lpstr>微软雅黑</vt:lpstr>
      <vt:lpstr>方正粗黑宋简体</vt:lpstr>
      <vt:lpstr>Arial Unicode MS</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0</dc:title>
  <dc:creator>Administrator</dc:creator>
  <cp:lastModifiedBy>薛东西</cp:lastModifiedBy>
  <cp:revision>142</cp:revision>
  <dcterms:created xsi:type="dcterms:W3CDTF">2015-09-01T10:32:00Z</dcterms:created>
  <dcterms:modified xsi:type="dcterms:W3CDTF">2024-02-28T01:41:19Z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2052-12.1.0.16388</vt:lpwstr>
  </property>
  <property fmtid="{D5CDD505-2E9C-101B-9397-08002B2CF9AE}" pid="3" name="ICV">
    <vt:lpwstr>020AF15CE6B7460A92579ECC5FCCE65B</vt:lpwstr>
  </property>
</Properties>
</file>