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3"/>
    <p:sldId id="458" r:id="rId4"/>
    <p:sldId id="494" r:id="rId5"/>
    <p:sldId id="495" r:id="rId6"/>
    <p:sldId id="496" r:id="rId7"/>
    <p:sldId id="497" r:id="rId8"/>
    <p:sldId id="498" r:id="rId9"/>
    <p:sldId id="499" r:id="rId10"/>
    <p:sldId id="39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2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36" userDrawn="1">
          <p15:clr>
            <a:srgbClr val="A4A3A4"/>
          </p15:clr>
        </p15:guide>
        <p15:guide id="6" orient="horz" pos="3306" userDrawn="1">
          <p15:clr>
            <a:srgbClr val="A4A3A4"/>
          </p15:clr>
        </p15:guide>
        <p15:guide id="7" pos="3884" userDrawn="1">
          <p15:clr>
            <a:srgbClr val="A4A3A4"/>
          </p15:clr>
        </p15:guide>
        <p15:guide id="8" pos="860" userDrawn="1">
          <p15:clr>
            <a:srgbClr val="A4A3A4"/>
          </p15:clr>
        </p15:guide>
        <p15:guide id="9" pos="7680" userDrawn="1">
          <p15:clr>
            <a:srgbClr val="A4A3A4"/>
          </p15:clr>
        </p15:guide>
        <p15:guide id="10" pos="7047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3"/>
        <p:guide orient="horz" pos="1298"/>
        <p:guide orient="horz" pos="3724"/>
        <p:guide orient="horz" pos="3112"/>
        <p:guide orient="horz" pos="2736"/>
        <p:guide orient="horz" pos="3306"/>
        <p:guide pos="3884"/>
        <p:guide pos="860"/>
        <p:guide pos="7680"/>
        <p:guide pos="7047"/>
        <p:guide pos="1255"/>
        <p:guide pos="636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-674370" y="3002280"/>
            <a:ext cx="11725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  </a:t>
            </a:r>
            <a:r>
              <a:rPr 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项目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6   </a:t>
            </a:r>
            <a:r>
              <a:rPr lang="zh-CN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分层概念</a:t>
            </a:r>
            <a:endParaRPr lang="zh-CN" altLang="zh-CN" sz="7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5865" y="215900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神经元网络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917065"/>
            <a:ext cx="75628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6.1.1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 模仿人类神经系统的神经元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神经网络中的神经元等术语模仿了人类的神经系统概念</a:t>
            </a:r>
            <a:r>
              <a:rPr lang="zh-CN" alt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。</a:t>
            </a:r>
            <a:endParaRPr lang="en-US" altLang="zh-CN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00" y="2962275"/>
            <a:ext cx="7321550" cy="24168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03930" y="5661025"/>
            <a:ext cx="4526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生物神经元的图片（左）及数学模型（右）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神经元网络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917065"/>
            <a:ext cx="756285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6.1.2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 连接输入 / 输出的 Dense 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Dense 层既连接输入，也连接输出。权重越高，对应的输入神经元对于输出神经元的影响越大，反之亦然。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搭建多层感知神经网络模型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917065"/>
            <a:ext cx="7562850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 多层感知神经网络模型的定义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多层感知神经网络模型是最基本的模型，适用于大部分的问题。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 准备数据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pima-indians-diabetes.data 是 CSV 格式的实际数据文件。CSV 文件是使用逗号分离数据的 txt 文件，可以通过记事本或 Excel 打开。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3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 生成数据集</a:t>
            </a:r>
            <a:endParaRPr sz="20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</a:t>
            </a:r>
            <a:r>
              <a:rPr lang="zh-CN" altLang="en-US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通过 numpy 包中提供的 loadtxt 函数，可以直接调用 CSV 格式的文件。数据集中包含属性值和评判结果。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搭建多层感知神经网络模型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629410"/>
            <a:ext cx="7562850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6.2.4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 搭建模型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只需使用 Dense 层就可以完成多层感知神经网络模型的搭建。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6.2.5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 设置模型训练过程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模型定义好之后，开始定义代价函数并优化算法。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.</a:t>
            </a: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 训练模型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3964305"/>
            <a:ext cx="4372610" cy="24517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6610" y="5102860"/>
            <a:ext cx="12420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fit( ) 函数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搭建多层感知神经网络模型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629410"/>
            <a:ext cx="75628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6.2.7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 评价模型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使用测试集对已完成训练的模型进行评价</a:t>
            </a:r>
            <a:r>
              <a:rPr 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6.2.8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 全部代码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本节直接搭建了多层感知神经网络模型，并使用“印第安土著皮马人糖尿病发病记录”实际数据进行了训练。</a:t>
            </a:r>
            <a:r>
              <a:rPr 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全部代码详见本节课程内容。</a:t>
            </a: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卷积神经网络分层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772285"/>
            <a:ext cx="75628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6.3.1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 过滤特征显著的卷积层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卷积神经网络针对图像特征做出了相应的优化。卷积神经网络主要由卷积（Convolution）层、最大池化（Max Pooling）层和 Flatten 层构成，下面简单介绍每个分层的结构及其作用。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6.3.2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 忽略细微变化的最大池化层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最大池化层不受视频的细微变化影响。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6.3.3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 将视频一维化的 Flatten 层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</a:t>
            </a:r>
            <a:r>
              <a:rPr lang="zh-CN" alt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从卷积层和最大池化层提取的信息是二维的，但为将信息传送给全连接层，需要将信息一维化。此时就需要 Flatten 层“压平”。</a:t>
            </a:r>
            <a:endParaRPr lang="zh-CN" altLang="en-US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卷积神经网络分层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1360" y="1772285"/>
            <a:ext cx="756285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6.3.4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 尝试搭建模型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尝试使用前面介绍过的每个分层，搭建一个简易的卷积神经网络模型。</a:t>
            </a:r>
            <a:r>
              <a:rPr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将每层叠加起来，就完成了一个简易卷积神经网络模型的搭建。</a:t>
            </a:r>
            <a:endParaRPr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commondata" val="eyJoZGlkIjoiZWNhYzc5NThlMmQ4YTlhZTI0ZTMyYWFhZWUyMTMxNjcifQ==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1102</Words>
  <Application>WPS 演示</Application>
  <PresentationFormat/>
  <Paragraphs>90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Copperplate Gothic Bold</vt:lpstr>
      <vt:lpstr>微软雅黑</vt:lpstr>
      <vt:lpstr>方正粗黑宋简体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149</cp:revision>
  <dcterms:created xsi:type="dcterms:W3CDTF">2015-09-01T10:32:00Z</dcterms:created>
  <dcterms:modified xsi:type="dcterms:W3CDTF">2024-02-28T01:42:51Z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020AF15CE6B7460A92579ECC5FCCE65B</vt:lpwstr>
  </property>
</Properties>
</file>