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p:sldMasterIdLst>
    <p:sldMasterId id="2147483648" r:id="rId1"/>
  </p:sldMasterIdLst>
  <p:notesMasterIdLst>
    <p:notesMasterId r:id="rId9"/>
  </p:notesMasterIdLst>
  <p:handoutMasterIdLst>
    <p:handoutMasterId r:id="rId10"/>
  </p:handoutMasterIdLst>
  <p:sldIdLst>
    <p:sldId id="257" r:id="rId3"/>
    <p:sldId id="458" r:id="rId4"/>
    <p:sldId id="525" r:id="rId5"/>
    <p:sldId id="526" r:id="rId6"/>
    <p:sldId id="527" r:id="rId7"/>
    <p:sldId id="392" r:id="rId8"/>
  </p:sldIdLst>
  <p:sldSz cx="12192000" cy="6858000"/>
  <p:notesSz cx="6858000" cy="9144000"/>
  <p:custDataLst>
    <p:tags r:id="rId14"/>
  </p:custDataLst>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9pPr>
  </p:defaultTextStyle>
  <p:extLst>
    <p:ext uri="{EFAFB233-063F-42B5-8137-9DF3F51BA10A}">
      <p15:sldGuideLst xmlns:p15="http://schemas.microsoft.com/office/powerpoint/2012/main">
        <p15:guide id="1" orient="horz" pos="403" userDrawn="1">
          <p15:clr>
            <a:srgbClr val="A4A3A4"/>
          </p15:clr>
        </p15:guide>
        <p15:guide id="2" orient="horz" pos="1298" userDrawn="1">
          <p15:clr>
            <a:srgbClr val="A4A3A4"/>
          </p15:clr>
        </p15:guide>
        <p15:guide id="3" orient="horz" pos="3724" userDrawn="1">
          <p15:clr>
            <a:srgbClr val="A4A3A4"/>
          </p15:clr>
        </p15:guide>
        <p15:guide id="4" orient="horz" pos="3112" userDrawn="1">
          <p15:clr>
            <a:srgbClr val="A4A3A4"/>
          </p15:clr>
        </p15:guide>
        <p15:guide id="5" orient="horz" pos="2736" userDrawn="1">
          <p15:clr>
            <a:srgbClr val="A4A3A4"/>
          </p15:clr>
        </p15:guide>
        <p15:guide id="6" orient="horz" pos="3306" userDrawn="1">
          <p15:clr>
            <a:srgbClr val="A4A3A4"/>
          </p15:clr>
        </p15:guide>
        <p15:guide id="7" pos="3884" userDrawn="1">
          <p15:clr>
            <a:srgbClr val="A4A3A4"/>
          </p15:clr>
        </p15:guide>
        <p15:guide id="8" pos="878" userDrawn="1">
          <p15:clr>
            <a:srgbClr val="A4A3A4"/>
          </p15:clr>
        </p15:guide>
        <p15:guide id="9" pos="7680" userDrawn="1">
          <p15:clr>
            <a:srgbClr val="A4A3A4"/>
          </p15:clr>
        </p15:guide>
        <p15:guide id="10" pos="7047" userDrawn="1">
          <p15:clr>
            <a:srgbClr val="A4A3A4"/>
          </p15:clr>
        </p15:guide>
        <p15:guide id="11" pos="1254" userDrawn="1">
          <p15:clr>
            <a:srgbClr val="A4A3A4"/>
          </p15:clr>
        </p15:guide>
        <p15:guide id="12" pos="63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2FDB2607-1784-4EEB-B798-7EB5836EED8A}">
        <p14:showMediaCtrls xmlns:p14="http://schemas.microsoft.com/office/powerpoint/2010/main" val="1"/>
      </p:ext>
    </p:extLst>
  </p:showPr>
  <p:clrMru>
    <a:srgbClr val="50B1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403"/>
        <p:guide orient="horz" pos="1298"/>
        <p:guide orient="horz" pos="3724"/>
        <p:guide orient="horz" pos="3112"/>
        <p:guide orient="horz" pos="2736"/>
        <p:guide orient="horz" pos="3306"/>
        <p:guide pos="3884"/>
        <p:guide pos="878"/>
        <p:guide pos="7680"/>
        <p:guide pos="7047"/>
        <p:guide pos="1254"/>
        <p:guide pos="6360"/>
      </p:guideLst>
    </p:cSldViewPr>
  </p:slide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4" Type="http://schemas.openxmlformats.org/officeDocument/2006/relationships/tags" Target="tags/tag14.xml"/><Relationship Id="rId13" Type="http://schemas.openxmlformats.org/officeDocument/2006/relationships/tableStyles" Target="tableStyles.xml"/><Relationship Id="rId12" Type="http://schemas.openxmlformats.org/officeDocument/2006/relationships/viewProps" Target="viewProps.xml"/><Relationship Id="rId11" Type="http://schemas.openxmlformats.org/officeDocument/2006/relationships/presProps" Target="presProps.xml"/><Relationship Id="rId10" Type="http://schemas.openxmlformats.org/officeDocument/2006/relationships/handoutMaster" Target="handoutMasters/handoutMaster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4338" name="页眉占位符 1"/>
          <p:cNvSpPr>
            <a:spLocks noGrp="1"/>
          </p:cNvSpPr>
          <p:nvPr>
            <p:ph type="hdr" sz="quarter"/>
          </p:nvPr>
        </p:nvSpPr>
        <p:spPr>
          <a:xfrm>
            <a:off x="0" y="0"/>
            <a:ext cx="2971800" cy="458788"/>
          </a:xfrm>
          <a:prstGeom prst="rect">
            <a:avLst/>
          </a:prstGeom>
          <a:noFill/>
          <a:ln w="9525">
            <a:noFill/>
          </a:ln>
        </p:spPr>
        <p:txBody>
          <a:bodyPr/>
          <a:p>
            <a:pPr lvl="0" eaLnBrk="1" fontAlgn="base" hangingPunct="1"/>
            <a:endParaRPr lang="zh-CN" altLang="en-US" sz="1200" strike="noStrike" noProof="1" dirty="0"/>
          </a:p>
        </p:txBody>
      </p:sp>
      <p:sp>
        <p:nvSpPr>
          <p:cNvPr id="14339" name="日期占位符 2"/>
          <p:cNvSpPr>
            <a:spLocks noGrp="1"/>
          </p:cNvSpPr>
          <p:nvPr>
            <p:ph type="dt" idx="1"/>
          </p:nvPr>
        </p:nvSpPr>
        <p:spPr>
          <a:xfrm>
            <a:off x="3884613" y="0"/>
            <a:ext cx="2971800" cy="458788"/>
          </a:xfrm>
          <a:prstGeom prst="rect">
            <a:avLst/>
          </a:prstGeom>
          <a:noFill/>
          <a:ln w="9525">
            <a:noFill/>
          </a:ln>
        </p:spPr>
        <p:txBody>
          <a:bodyPr/>
          <a:p>
            <a:pPr lvl="0" algn="r" eaLnBrk="1" fontAlgn="base" hangingPunct="1"/>
            <a:endParaRPr lang="zh-CN" altLang="en-US" sz="1200" strike="noStrike" noProof="1" dirty="0"/>
          </a:p>
        </p:txBody>
      </p:sp>
      <p:sp>
        <p:nvSpPr>
          <p:cNvPr id="14340" name="幻灯片图像占位符 3"/>
          <p:cNvSpPr>
            <a:spLocks noGrp="1" noRot="1" noChangeAspect="1"/>
          </p:cNvSpPr>
          <p:nvPr>
            <p:ph type="sldImg"/>
          </p:nvPr>
        </p:nvSpPr>
        <p:spPr>
          <a:xfrm>
            <a:off x="685800" y="1143000"/>
            <a:ext cx="5486400" cy="3086100"/>
          </a:xfrm>
          <a:prstGeom prst="rect">
            <a:avLst/>
          </a:prstGeom>
          <a:noFill/>
          <a:ln w="9525">
            <a:noFill/>
          </a:ln>
        </p:spPr>
      </p:sp>
      <p:sp>
        <p:nvSpPr>
          <p:cNvPr id="14341" name="备注占位符 4"/>
          <p:cNvSpPr>
            <a:spLocks noGrp="1" noRot="1" noChangeAspect="1"/>
          </p:cNvSpPr>
          <p:nvPr/>
        </p:nvSpPr>
        <p:spPr>
          <a:xfrm>
            <a:off x="685800" y="4400550"/>
            <a:ext cx="5486400" cy="3600450"/>
          </a:xfrm>
          <a:prstGeom prst="rect">
            <a:avLst/>
          </a:prstGeom>
          <a:noFill/>
          <a:ln w="9525">
            <a:noFill/>
          </a:ln>
        </p:spPr>
        <p:txBody>
          <a:bodyPr anchor="ctr"/>
          <a:p>
            <a:pPr lvl="0">
              <a:spcBef>
                <a:spcPct val="30000"/>
              </a:spcBef>
            </a:pPr>
            <a:r>
              <a:rPr lang="zh-CN" altLang="en-US" sz="1200" dirty="0"/>
              <a:t>单击此处编辑母版文本样式</a:t>
            </a:r>
            <a:endParaRPr lang="zh-CN" altLang="en-US" sz="1200" dirty="0"/>
          </a:p>
          <a:p>
            <a:pPr lvl="0">
              <a:spcBef>
                <a:spcPct val="30000"/>
              </a:spcBef>
            </a:pPr>
            <a:r>
              <a:rPr lang="zh-CN" altLang="en-US" sz="1200" dirty="0"/>
              <a:t>第二级</a:t>
            </a:r>
            <a:endParaRPr lang="zh-CN" altLang="en-US" sz="1200" dirty="0"/>
          </a:p>
          <a:p>
            <a:pPr lvl="0">
              <a:spcBef>
                <a:spcPct val="30000"/>
              </a:spcBef>
            </a:pPr>
            <a:r>
              <a:rPr lang="zh-CN" altLang="en-US" sz="1200" dirty="0"/>
              <a:t>第三级</a:t>
            </a:r>
            <a:endParaRPr lang="zh-CN" altLang="en-US" sz="1200" dirty="0"/>
          </a:p>
          <a:p>
            <a:pPr lvl="0">
              <a:spcBef>
                <a:spcPct val="30000"/>
              </a:spcBef>
            </a:pPr>
            <a:r>
              <a:rPr lang="zh-CN" altLang="en-US" sz="1200" dirty="0"/>
              <a:t>第四级</a:t>
            </a:r>
            <a:endParaRPr lang="zh-CN" altLang="en-US" sz="1200" dirty="0"/>
          </a:p>
          <a:p>
            <a:pPr lvl="0">
              <a:spcBef>
                <a:spcPct val="30000"/>
              </a:spcBef>
            </a:pPr>
            <a:r>
              <a:rPr lang="zh-CN" altLang="en-US" sz="1200" dirty="0"/>
              <a:t>第五级</a:t>
            </a:r>
            <a:endParaRPr lang="zh-CN" altLang="en-US" sz="1200" dirty="0"/>
          </a:p>
        </p:txBody>
      </p:sp>
      <p:sp>
        <p:nvSpPr>
          <p:cNvPr id="14342" name="页脚占位符 5"/>
          <p:cNvSpPr>
            <a:spLocks noGrp="1"/>
          </p:cNvSpPr>
          <p:nvPr>
            <p:ph type="ftr" sz="quarter" idx="4"/>
          </p:nvPr>
        </p:nvSpPr>
        <p:spPr>
          <a:xfrm>
            <a:off x="0" y="8685213"/>
            <a:ext cx="2971800" cy="458788"/>
          </a:xfrm>
          <a:prstGeom prst="rect">
            <a:avLst/>
          </a:prstGeom>
          <a:noFill/>
          <a:ln w="9525">
            <a:noFill/>
          </a:ln>
        </p:spPr>
        <p:txBody>
          <a:bodyPr anchor="b"/>
          <a:p>
            <a:pPr lvl="0" eaLnBrk="1" fontAlgn="base" hangingPunct="1"/>
            <a:endParaRPr lang="zh-CN" altLang="en-US" sz="1200" strike="noStrike" noProof="1" dirty="0"/>
          </a:p>
        </p:txBody>
      </p:sp>
      <p:sp>
        <p:nvSpPr>
          <p:cNvPr id="14343" name="灯片编号占位符 6"/>
          <p:cNvSpPr>
            <a:spLocks noGrp="1"/>
          </p:cNvSpPr>
          <p:nvPr>
            <p:ph type="sldNum" sz="quarter" idx="5"/>
          </p:nvPr>
        </p:nvSpPr>
        <p:spPr>
          <a:xfrm>
            <a:off x="3884613" y="8685213"/>
            <a:ext cx="2971800" cy="458788"/>
          </a:xfrm>
          <a:prstGeom prst="rect">
            <a:avLst/>
          </a:prstGeom>
          <a:noFill/>
          <a:ln w="9525">
            <a:noFill/>
          </a:ln>
        </p:spPr>
        <p:txBody>
          <a:bodyPr anchor="b"/>
          <a:p>
            <a:pPr lvl="0" algn="r"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1pPr>
    <a:lvl2pPr marL="457200" lvl="1"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2pPr>
    <a:lvl3pPr marL="914400" lvl="2"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3pPr>
    <a:lvl4pPr marL="1371600" lvl="3"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4pPr>
    <a:lvl5pPr marL="1828800" lvl="4"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5pPr>
    <a:lvl6pPr marL="2286000" lvl="5"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6pPr>
    <a:lvl7pPr marL="2743200" lvl="6"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7pPr>
    <a:lvl8pPr marL="3200400" lvl="7"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8pPr>
    <a:lvl9pPr marL="3657600" lvl="8"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57200" y="1600200"/>
            <a:ext cx="8229600" cy="4526280"/>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灯片编号占位符 4"/>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4" y="1778438"/>
            <a:ext cx="4873574"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4" y="2665379"/>
            <a:ext cx="4873574"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8" y="1778438"/>
            <a:ext cx="4897576"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8" y="2665379"/>
            <a:ext cx="4897576"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灯片编号占位符 6"/>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灯片编号占位符 2"/>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a:prstGeom prst="rect">
            <a:avLst/>
          </a:prstGeo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base"/>
            <a:endParaRPr lang="zh-CN" altLang="en-US" strike="noStrike" noProof="1"/>
          </a:p>
        </p:txBody>
      </p:sp>
      <p:sp>
        <p:nvSpPr>
          <p:cNvPr id="4" name="文本占位符 3"/>
          <p:cNvSpPr>
            <a:spLocks noGrp="1"/>
          </p:cNvSpPr>
          <p:nvPr>
            <p:ph type="body" sz="half" idx="2"/>
          </p:nvPr>
        </p:nvSpPr>
        <p:spPr>
          <a:xfrm>
            <a:off x="839788" y="2057400"/>
            <a:ext cx="4165349" cy="3811588"/>
          </a:xfrm>
          <a:prstGeom prst="rect">
            <a:avLst/>
          </a:prstGeo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灯片编号占位符 3"/>
          <p:cNvSpPr>
            <a:spLocks noGrp="1"/>
          </p:cNvSpPr>
          <p:nvPr>
            <p:ph type="sldNum" sz="quarter" idx="4"/>
          </p:nvPr>
        </p:nvSpPr>
        <p:spPr>
          <a:xfrm>
            <a:off x="942975" y="6338888"/>
            <a:ext cx="541338" cy="282575"/>
          </a:xfrm>
          <a:prstGeom prst="rect">
            <a:avLst/>
          </a:prstGeom>
          <a:noFill/>
          <a:ln w="9525">
            <a:noFill/>
          </a:ln>
        </p:spPr>
        <p:txBody>
          <a:bodyPr lIns="0" tIns="0" rIns="0" bIns="0"/>
          <a:lstStyle>
            <a:lvl1pPr algn="ctr">
              <a:defRPr>
                <a:solidFill>
                  <a:srgbClr val="595959"/>
                </a:solidFill>
              </a:defRPr>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1219200" lvl="0" indent="-1219200" algn="ctr" defTabSz="914400" eaLnBrk="0" fontAlgn="base" latinLnBrk="0" hangingPunct="0">
        <a:lnSpc>
          <a:spcPct val="100000"/>
        </a:lnSpc>
        <a:spcBef>
          <a:spcPct val="0"/>
        </a:spcBef>
        <a:spcAft>
          <a:spcPct val="0"/>
        </a:spcAft>
        <a:buClr>
          <a:srgbClr val="000000"/>
        </a:buClr>
        <a:buNone/>
        <a:defRPr sz="5800" b="0" i="0" u="none" kern="1200" baseline="0">
          <a:solidFill>
            <a:schemeClr val="tx1"/>
          </a:solidFill>
          <a:latin typeface="+mj-lt"/>
          <a:ea typeface="+mj-ea"/>
          <a:cs typeface="+mj-cs"/>
          <a:sym typeface="Copperplate Gothic Bold" panose="020E0705020206020404" pitchFamily="2" charset="0"/>
        </a:defRPr>
      </a:lvl1pPr>
    </p:titleStyle>
    <p:bodyStyle>
      <a:lvl1pPr marL="457200" lvl="0" indent="-457200" algn="l" defTabSz="1219200" eaLnBrk="0" fontAlgn="base" latinLnBrk="0" hangingPunct="0">
        <a:lnSpc>
          <a:spcPct val="100000"/>
        </a:lnSpc>
        <a:spcBef>
          <a:spcPct val="20000"/>
        </a:spcBef>
        <a:spcAft>
          <a:spcPct val="0"/>
        </a:spcAft>
        <a:buFont typeface="Arial" panose="020B0604020202020204" pitchFamily="34" charset="0"/>
        <a:buChar char="•"/>
        <a:defRPr sz="4200" b="0" i="0" u="none" kern="1200" baseline="0">
          <a:solidFill>
            <a:schemeClr val="tx1"/>
          </a:solidFill>
          <a:latin typeface="+mn-lt"/>
          <a:ea typeface="+mn-ea"/>
          <a:cs typeface="+mn-cs"/>
          <a:sym typeface="Copperplate Gothic Bold" panose="020E0705020206020404" pitchFamily="2" charset="0"/>
        </a:defRPr>
      </a:lvl1pPr>
      <a:lvl2pPr marL="990600" lvl="1" indent="-381000" algn="l" defTabSz="1219200" eaLnBrk="0" fontAlgn="base" latinLnBrk="0" hangingPunct="0">
        <a:lnSpc>
          <a:spcPct val="100000"/>
        </a:lnSpc>
        <a:spcBef>
          <a:spcPct val="20000"/>
        </a:spcBef>
        <a:spcAft>
          <a:spcPct val="0"/>
        </a:spcAft>
        <a:buFont typeface="Arial" panose="020B0604020202020204" pitchFamily="34" charset="0"/>
        <a:buChar char="–"/>
        <a:defRPr sz="3700" b="0" i="0" u="none" kern="1200" baseline="0">
          <a:solidFill>
            <a:schemeClr val="tx1"/>
          </a:solidFill>
          <a:latin typeface="+mn-lt"/>
          <a:ea typeface="+mn-ea"/>
          <a:cs typeface="+mn-cs"/>
          <a:sym typeface="Copperplate Gothic Bold" panose="020E0705020206020404" pitchFamily="2" charset="0"/>
        </a:defRPr>
      </a:lvl2pPr>
      <a:lvl3pPr marL="1524000" lvl="2" indent="-304800" algn="l" defTabSz="1219200" eaLnBrk="0" fontAlgn="base" latinLnBrk="0" hangingPunct="0">
        <a:lnSpc>
          <a:spcPct val="100000"/>
        </a:lnSpc>
        <a:spcBef>
          <a:spcPct val="20000"/>
        </a:spcBef>
        <a:spcAft>
          <a:spcPct val="0"/>
        </a:spcAft>
        <a:buFont typeface="Arial" panose="020B0604020202020204" pitchFamily="34" charset="0"/>
        <a:buChar char="•"/>
        <a:defRPr sz="3200" b="0" i="0" u="none" kern="1200" baseline="0">
          <a:solidFill>
            <a:schemeClr val="tx1"/>
          </a:solidFill>
          <a:latin typeface="+mn-lt"/>
          <a:ea typeface="+mn-ea"/>
          <a:cs typeface="+mn-cs"/>
          <a:sym typeface="Copperplate Gothic Bold" panose="020E0705020206020404" pitchFamily="2" charset="0"/>
        </a:defRPr>
      </a:lvl3pPr>
      <a:lvl4pPr marL="2133600" lvl="3" indent="-3048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4pPr>
      <a:lvl5pPr marL="2743200" lvl="4" indent="-3048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5pPr>
      <a:lvl6pPr marL="2514600" lvl="5"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6pPr>
      <a:lvl7pPr marL="2971800" lvl="6"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7pPr>
      <a:lvl8pPr marL="3429000" lvl="7"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8pPr>
      <a:lvl9pPr marL="3886200" lvl="8"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4" Type="http://schemas.openxmlformats.org/officeDocument/2006/relationships/slideLayout" Target="../slideLayouts/slideLayout7.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矩形 1"/>
          <p:cNvSpPr/>
          <p:nvPr/>
        </p:nvSpPr>
        <p:spPr>
          <a:xfrm>
            <a:off x="0" y="2625725"/>
            <a:ext cx="12192000" cy="1714500"/>
          </a:xfrm>
          <a:prstGeom prst="rect">
            <a:avLst/>
          </a:prstGeom>
          <a:solidFill>
            <a:srgbClr val="28A9D6"/>
          </a:solidFill>
          <a:ln w="9525">
            <a:noFill/>
          </a:ln>
        </p:spPr>
        <p:txBody>
          <a:bodyPr lIns="121920" tIns="60960" rIns="121920" bIns="60960" anchor="t"/>
          <a:p>
            <a:endParaRPr lang="zh-CN" altLang="en-US" sz="2400" dirty="0">
              <a:solidFill>
                <a:srgbClr val="000000"/>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5362" name="直接连接符 24"/>
          <p:cNvSpPr/>
          <p:nvPr/>
        </p:nvSpPr>
        <p:spPr>
          <a:xfrm>
            <a:off x="0" y="4373563"/>
            <a:ext cx="12192000" cy="1587"/>
          </a:xfrm>
          <a:prstGeom prst="line">
            <a:avLst/>
          </a:prstGeom>
          <a:ln w="1905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3" name="直接连接符 27"/>
          <p:cNvSpPr/>
          <p:nvPr/>
        </p:nvSpPr>
        <p:spPr>
          <a:xfrm>
            <a:off x="0" y="5154613"/>
            <a:ext cx="4319588"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4" name="直接连接符 29"/>
          <p:cNvSpPr/>
          <p:nvPr/>
        </p:nvSpPr>
        <p:spPr>
          <a:xfrm>
            <a:off x="0" y="5219700"/>
            <a:ext cx="4319588"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5" name="直接连接符 31"/>
          <p:cNvSpPr/>
          <p:nvPr/>
        </p:nvSpPr>
        <p:spPr>
          <a:xfrm>
            <a:off x="0" y="5286375"/>
            <a:ext cx="4319588"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6" name="直接连接符 39"/>
          <p:cNvSpPr/>
          <p:nvPr/>
        </p:nvSpPr>
        <p:spPr>
          <a:xfrm>
            <a:off x="7872413" y="5154613"/>
            <a:ext cx="4319587"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7" name="直接连接符 40"/>
          <p:cNvSpPr/>
          <p:nvPr/>
        </p:nvSpPr>
        <p:spPr>
          <a:xfrm>
            <a:off x="7872413" y="5219700"/>
            <a:ext cx="4319587"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8" name="直接连接符 41"/>
          <p:cNvSpPr/>
          <p:nvPr/>
        </p:nvSpPr>
        <p:spPr>
          <a:xfrm>
            <a:off x="7872413" y="5286375"/>
            <a:ext cx="4319587"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70" name="TextBox 13"/>
          <p:cNvSpPr/>
          <p:nvPr/>
        </p:nvSpPr>
        <p:spPr>
          <a:xfrm>
            <a:off x="-674370" y="3002280"/>
            <a:ext cx="11725275" cy="1198880"/>
          </a:xfrm>
          <a:prstGeom prst="rect">
            <a:avLst/>
          </a:prstGeom>
          <a:noFill/>
          <a:ln w="9525">
            <a:noFill/>
          </a:ln>
        </p:spPr>
        <p:txBody>
          <a:bodyPr wrap="square" anchor="t">
            <a:spAutoFit/>
          </a:bodyPr>
          <a:p>
            <a:pPr algn="ctr"/>
            <a:r>
              <a:rPr lang="en-US" altLang="zh-CN" sz="7200" b="1" dirty="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rPr>
              <a:t>   </a:t>
            </a:r>
            <a:r>
              <a:rPr lang="zh-CN" sz="7200" b="1" dirty="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rPr>
              <a:t>项目</a:t>
            </a:r>
            <a:r>
              <a:rPr lang="en-US" altLang="zh-CN" sz="7200" b="1" dirty="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rPr>
              <a:t>10   </a:t>
            </a:r>
            <a:r>
              <a:rPr lang="zh-CN" altLang="zh-CN" sz="7200" b="1" dirty="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rPr>
              <a:t>芯片发展</a:t>
            </a:r>
            <a:endParaRPr lang="zh-CN" altLang="zh-CN" sz="7200" b="1" dirty="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endParaRPr>
          </a:p>
        </p:txBody>
      </p:sp>
      <p:sp>
        <p:nvSpPr>
          <p:cNvPr id="15371" name="TextBox 13"/>
          <p:cNvSpPr/>
          <p:nvPr/>
        </p:nvSpPr>
        <p:spPr>
          <a:xfrm>
            <a:off x="3832225" y="4765675"/>
            <a:ext cx="4438650" cy="829945"/>
          </a:xfrm>
          <a:prstGeom prst="rect">
            <a:avLst/>
          </a:prstGeom>
          <a:noFill/>
          <a:ln w="9525">
            <a:noFill/>
          </a:ln>
        </p:spPr>
        <p:txBody>
          <a:bodyPr anchor="t">
            <a:spAutoFit/>
          </a:bodyPr>
          <a:p>
            <a:pPr algn="ctr"/>
            <a:r>
              <a:rPr lang="zh-CN" altLang="en-US" sz="4800" b="1" dirty="0">
                <a:latin typeface="微软雅黑" panose="020B0503020204020204" pitchFamily="2" charset="-122"/>
                <a:ea typeface="微软雅黑" panose="020B0503020204020204" pitchFamily="2" charset="-122"/>
              </a:rPr>
              <a:t>专业核心课程</a:t>
            </a:r>
            <a:endParaRPr lang="zh-CN" altLang="en-US" sz="4800" b="1" dirty="0">
              <a:latin typeface="微软雅黑" panose="020B0503020204020204" pitchFamily="2" charset="-122"/>
              <a:ea typeface="微软雅黑" panose="020B0503020204020204" pitchFamily="2" charset="-122"/>
            </a:endParaRPr>
          </a:p>
        </p:txBody>
      </p:sp>
      <p:pic>
        <p:nvPicPr>
          <p:cNvPr id="3" name="图片 2" descr="160733176"/>
          <p:cNvPicPr>
            <a:picLocks noChangeAspect="1"/>
          </p:cNvPicPr>
          <p:nvPr/>
        </p:nvPicPr>
        <p:blipFill>
          <a:blip r:embed="rId1"/>
          <a:stretch>
            <a:fillRect/>
          </a:stretch>
        </p:blipFill>
        <p:spPr>
          <a:xfrm>
            <a:off x="5015865" y="215900"/>
            <a:ext cx="2221865" cy="2221865"/>
          </a:xfrm>
          <a:prstGeom prst="rect">
            <a:avLst/>
          </a:prstGeom>
        </p:spPr>
      </p:pic>
    </p:spTree>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143885" y="1629410"/>
            <a:ext cx="4958080" cy="6985"/>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1393825" y="476885"/>
            <a:ext cx="8535670" cy="583565"/>
          </a:xfrm>
          <a:prstGeom prst="rect">
            <a:avLst/>
          </a:prstGeom>
          <a:noFill/>
          <a:ln w="9525">
            <a:noFill/>
          </a:ln>
        </p:spPr>
        <p:txBody>
          <a:bodyPr wrap="square" anchor="t">
            <a:spAutoFit/>
          </a:bodyPr>
          <a:p>
            <a:pPr algn="ctr">
              <a:lnSpc>
                <a:spcPct val="100000"/>
              </a:lnSpc>
            </a:pPr>
            <a:r>
              <a:rPr sz="3200" dirty="0">
                <a:latin typeface="+mj-ea"/>
                <a:ea typeface="+mj-ea"/>
                <a:cs typeface="+mj-ea"/>
              </a:rPr>
              <a:t> </a:t>
            </a:r>
            <a:r>
              <a:rPr lang="en-US" sz="3200" dirty="0">
                <a:latin typeface="+mj-ea"/>
                <a:ea typeface="+mj-ea"/>
                <a:cs typeface="+mj-ea"/>
              </a:rPr>
              <a:t>10</a:t>
            </a:r>
            <a:r>
              <a:rPr sz="3200" dirty="0">
                <a:latin typeface="+mj-ea"/>
                <a:ea typeface="+mj-ea"/>
                <a:cs typeface="+mj-ea"/>
              </a:rPr>
              <a:t>.1　</a:t>
            </a:r>
            <a:r>
              <a:rPr lang="zh-CN" sz="3200" dirty="0">
                <a:latin typeface="+mj-ea"/>
                <a:ea typeface="+mj-ea"/>
                <a:cs typeface="+mj-ea"/>
              </a:rPr>
              <a:t>神经形态芯片</a:t>
            </a:r>
            <a:endParaRPr lang="zh-CN" sz="3200" dirty="0">
              <a:latin typeface="+mj-ea"/>
              <a:ea typeface="+mj-ea"/>
              <a:cs typeface="+mj-ea"/>
            </a:endParaRPr>
          </a:p>
        </p:txBody>
      </p:sp>
      <p:sp>
        <p:nvSpPr>
          <p:cNvPr id="4" name="文本框 3"/>
          <p:cNvSpPr txBox="1"/>
          <p:nvPr/>
        </p:nvSpPr>
        <p:spPr>
          <a:xfrm>
            <a:off x="1991360" y="2204085"/>
            <a:ext cx="7562850" cy="1753235"/>
          </a:xfrm>
          <a:prstGeom prst="rect">
            <a:avLst/>
          </a:prstGeom>
          <a:noFill/>
        </p:spPr>
        <p:txBody>
          <a:bodyPr wrap="square" rtlCol="0">
            <a:spAutoFit/>
          </a:bodyPr>
          <a:p>
            <a:pPr>
              <a:lnSpc>
                <a:spcPct val="150000"/>
              </a:lnSpc>
            </a:pPr>
            <a:r>
              <a:rPr lang="en-US" sz="1800">
                <a:latin typeface="微软雅黑" panose="020B0503020204020204" pitchFamily="2" charset="-122"/>
                <a:cs typeface="微软雅黑" panose="020B0503020204020204" pitchFamily="2" charset="-122"/>
                <a:sym typeface="+mn-ea"/>
              </a:rPr>
              <a:t>       </a:t>
            </a:r>
            <a:r>
              <a:rPr sz="1800">
                <a:latin typeface="微软雅黑" panose="020B0503020204020204" pitchFamily="2" charset="-122"/>
                <a:cs typeface="微软雅黑" panose="020B0503020204020204" pitchFamily="2" charset="-122"/>
                <a:sym typeface="+mn-ea"/>
              </a:rPr>
              <a:t>深度学习是高度计算密集型的，该过程目前在中央服务器上完成。最终，周边设备应该是自主运行的，这就需要完全不同的硬件——比云计算轻得多，耗电也更少。这样的硬件已经存在了，即受大脑启发设计出的神经形态芯片。</a:t>
            </a:r>
            <a:endParaRPr sz="1800">
              <a:latin typeface="微软雅黑" panose="020B0503020204020204" pitchFamily="2" charset="-122"/>
              <a:cs typeface="微软雅黑" panose="020B0503020204020204" pitchFamily="2" charset="-122"/>
              <a:sym typeface="+mn-ea"/>
            </a:endParaRPr>
          </a:p>
        </p:txBody>
      </p:sp>
    </p:spTree>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143885" y="1629410"/>
            <a:ext cx="4958080" cy="6985"/>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1393825" y="476885"/>
            <a:ext cx="8535670" cy="583565"/>
          </a:xfrm>
          <a:prstGeom prst="rect">
            <a:avLst/>
          </a:prstGeom>
          <a:noFill/>
          <a:ln w="9525">
            <a:noFill/>
          </a:ln>
        </p:spPr>
        <p:txBody>
          <a:bodyPr wrap="square" anchor="t">
            <a:spAutoFit/>
          </a:bodyPr>
          <a:p>
            <a:pPr algn="ctr">
              <a:lnSpc>
                <a:spcPct val="100000"/>
              </a:lnSpc>
            </a:pPr>
            <a:r>
              <a:rPr sz="3200" dirty="0">
                <a:latin typeface="+mj-ea"/>
                <a:ea typeface="+mj-ea"/>
                <a:cs typeface="+mj-ea"/>
              </a:rPr>
              <a:t> </a:t>
            </a:r>
            <a:r>
              <a:rPr lang="en-US" sz="3200" dirty="0">
                <a:latin typeface="+mj-ea"/>
                <a:ea typeface="+mj-ea"/>
                <a:cs typeface="+mj-ea"/>
              </a:rPr>
              <a:t>10</a:t>
            </a:r>
            <a:r>
              <a:rPr sz="3200" dirty="0">
                <a:latin typeface="+mj-ea"/>
                <a:ea typeface="+mj-ea"/>
                <a:cs typeface="+mj-ea"/>
              </a:rPr>
              <a:t>.</a:t>
            </a:r>
            <a:r>
              <a:rPr lang="en-US" sz="3200" dirty="0">
                <a:latin typeface="+mj-ea"/>
                <a:ea typeface="+mj-ea"/>
                <a:cs typeface="+mj-ea"/>
              </a:rPr>
              <a:t>2</a:t>
            </a:r>
            <a:r>
              <a:rPr sz="3200" dirty="0">
                <a:latin typeface="+mj-ea"/>
                <a:ea typeface="+mj-ea"/>
                <a:cs typeface="+mj-ea"/>
              </a:rPr>
              <a:t>　</a:t>
            </a:r>
            <a:r>
              <a:rPr lang="zh-CN" sz="3200" dirty="0">
                <a:latin typeface="+mj-ea"/>
                <a:ea typeface="+mj-ea"/>
                <a:cs typeface="+mj-ea"/>
              </a:rPr>
              <a:t>视网膜芯片</a:t>
            </a:r>
            <a:endParaRPr lang="zh-CN" sz="3200" dirty="0">
              <a:latin typeface="+mj-ea"/>
              <a:ea typeface="+mj-ea"/>
              <a:cs typeface="+mj-ea"/>
            </a:endParaRPr>
          </a:p>
        </p:txBody>
      </p:sp>
      <p:sp>
        <p:nvSpPr>
          <p:cNvPr id="4" name="文本框 3"/>
          <p:cNvSpPr txBox="1"/>
          <p:nvPr/>
        </p:nvSpPr>
        <p:spPr>
          <a:xfrm>
            <a:off x="1991360" y="2204085"/>
            <a:ext cx="7562850" cy="1337945"/>
          </a:xfrm>
          <a:prstGeom prst="rect">
            <a:avLst/>
          </a:prstGeom>
          <a:noFill/>
        </p:spPr>
        <p:txBody>
          <a:bodyPr wrap="square" rtlCol="0">
            <a:spAutoFit/>
          </a:bodyPr>
          <a:p>
            <a:pPr>
              <a:lnSpc>
                <a:spcPct val="150000"/>
              </a:lnSpc>
            </a:pPr>
            <a:r>
              <a:rPr lang="en-US" sz="1800">
                <a:latin typeface="微软雅黑" panose="020B0503020204020204" pitchFamily="2" charset="-122"/>
                <a:cs typeface="微软雅黑" panose="020B0503020204020204" pitchFamily="2" charset="-122"/>
                <a:sym typeface="+mn-ea"/>
              </a:rPr>
              <a:t>       </a:t>
            </a:r>
            <a:r>
              <a:rPr sz="1800">
                <a:latin typeface="微软雅黑" panose="020B0503020204020204" pitchFamily="2" charset="-122"/>
                <a:cs typeface="微软雅黑" panose="020B0503020204020204" pitchFamily="2" charset="-122"/>
                <a:sym typeface="+mn-ea"/>
              </a:rPr>
              <a:t>硅视网膜使用了与超大规模集成电路芯片相同的制造技术，但使用了模拟而非数字电路。该模拟大规模集成电路芯片具有类似于神经元中离子通道的电路，能够实时对神经回路进行仿真操作。</a:t>
            </a:r>
            <a:endParaRPr sz="1800">
              <a:latin typeface="微软雅黑" panose="020B0503020204020204" pitchFamily="2" charset="-122"/>
              <a:cs typeface="微软雅黑" panose="020B0503020204020204" pitchFamily="2" charset="-122"/>
              <a:sym typeface="+mn-ea"/>
            </a:endParaRPr>
          </a:p>
        </p:txBody>
      </p:sp>
    </p:spTree>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143885" y="1629410"/>
            <a:ext cx="4958080" cy="6985"/>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1393825" y="476885"/>
            <a:ext cx="8535670" cy="583565"/>
          </a:xfrm>
          <a:prstGeom prst="rect">
            <a:avLst/>
          </a:prstGeom>
          <a:noFill/>
          <a:ln w="9525">
            <a:noFill/>
          </a:ln>
        </p:spPr>
        <p:txBody>
          <a:bodyPr wrap="square" anchor="t">
            <a:spAutoFit/>
          </a:bodyPr>
          <a:p>
            <a:pPr algn="ctr">
              <a:lnSpc>
                <a:spcPct val="100000"/>
              </a:lnSpc>
            </a:pPr>
            <a:r>
              <a:rPr sz="3200" dirty="0">
                <a:latin typeface="+mj-ea"/>
                <a:ea typeface="+mj-ea"/>
                <a:cs typeface="+mj-ea"/>
              </a:rPr>
              <a:t> </a:t>
            </a:r>
            <a:r>
              <a:rPr lang="en-US" sz="3200" dirty="0">
                <a:latin typeface="+mj-ea"/>
                <a:ea typeface="+mj-ea"/>
                <a:cs typeface="+mj-ea"/>
              </a:rPr>
              <a:t>10</a:t>
            </a:r>
            <a:r>
              <a:rPr sz="3200" dirty="0">
                <a:latin typeface="+mj-ea"/>
                <a:ea typeface="+mj-ea"/>
                <a:cs typeface="+mj-ea"/>
              </a:rPr>
              <a:t>.</a:t>
            </a:r>
            <a:r>
              <a:rPr lang="en-US" sz="3200" dirty="0">
                <a:latin typeface="+mj-ea"/>
                <a:ea typeface="+mj-ea"/>
                <a:cs typeface="+mj-ea"/>
              </a:rPr>
              <a:t>3</a:t>
            </a:r>
            <a:r>
              <a:rPr sz="3200" dirty="0">
                <a:latin typeface="+mj-ea"/>
                <a:ea typeface="+mj-ea"/>
                <a:cs typeface="+mj-ea"/>
              </a:rPr>
              <a:t>　</a:t>
            </a:r>
            <a:r>
              <a:rPr lang="zh-CN" sz="3200" dirty="0">
                <a:latin typeface="+mj-ea"/>
                <a:ea typeface="+mj-ea"/>
                <a:cs typeface="+mj-ea"/>
              </a:rPr>
              <a:t>神经形态工程</a:t>
            </a:r>
            <a:endParaRPr lang="zh-CN" sz="3200" dirty="0">
              <a:latin typeface="+mj-ea"/>
              <a:ea typeface="+mj-ea"/>
              <a:cs typeface="+mj-ea"/>
            </a:endParaRPr>
          </a:p>
        </p:txBody>
      </p:sp>
      <p:sp>
        <p:nvSpPr>
          <p:cNvPr id="4" name="文本框 3"/>
          <p:cNvSpPr txBox="1"/>
          <p:nvPr/>
        </p:nvSpPr>
        <p:spPr>
          <a:xfrm>
            <a:off x="1991360" y="2204085"/>
            <a:ext cx="7562850" cy="1753235"/>
          </a:xfrm>
          <a:prstGeom prst="rect">
            <a:avLst/>
          </a:prstGeom>
          <a:noFill/>
        </p:spPr>
        <p:txBody>
          <a:bodyPr wrap="square" rtlCol="0">
            <a:spAutoFit/>
          </a:bodyPr>
          <a:p>
            <a:pPr>
              <a:lnSpc>
                <a:spcPct val="150000"/>
              </a:lnSpc>
            </a:pPr>
            <a:r>
              <a:rPr lang="en-US" sz="1800">
                <a:latin typeface="微软雅黑" panose="020B0503020204020204" pitchFamily="2" charset="-122"/>
                <a:cs typeface="微软雅黑" panose="020B0503020204020204" pitchFamily="2" charset="-122"/>
                <a:sym typeface="+mn-ea"/>
              </a:rPr>
              <a:t>       </a:t>
            </a:r>
            <a:r>
              <a:rPr sz="1800">
                <a:latin typeface="微软雅黑" panose="020B0503020204020204" pitchFamily="2" charset="-122"/>
                <a:cs typeface="微软雅黑" panose="020B0503020204020204" pitchFamily="2" charset="-122"/>
                <a:sym typeface="+mn-ea"/>
              </a:rPr>
              <a:t>数字超大规模集成电路虽然比较精确，速度更快，设计更容易，但需要消耗更多的功率。博士后研究员本·哈（Ben Huh）找到了一种方法，能够让脉冲神经元的循环网络模型使用梯度下降，在长时间序列上执行复杂的任务。这一成果打开了深度脉冲网络的大门。</a:t>
            </a:r>
            <a:endParaRPr sz="1800">
              <a:latin typeface="微软雅黑" panose="020B0503020204020204" pitchFamily="2" charset="-122"/>
              <a:cs typeface="微软雅黑" panose="020B0503020204020204" pitchFamily="2" charset="-122"/>
              <a:sym typeface="+mn-ea"/>
            </a:endParaRPr>
          </a:p>
        </p:txBody>
      </p:sp>
    </p:spTree>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143885" y="1629410"/>
            <a:ext cx="4958080" cy="6985"/>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1393825" y="476885"/>
            <a:ext cx="8535670" cy="583565"/>
          </a:xfrm>
          <a:prstGeom prst="rect">
            <a:avLst/>
          </a:prstGeom>
          <a:noFill/>
          <a:ln w="9525">
            <a:noFill/>
          </a:ln>
        </p:spPr>
        <p:txBody>
          <a:bodyPr wrap="square" anchor="t">
            <a:spAutoFit/>
          </a:bodyPr>
          <a:p>
            <a:pPr algn="ctr">
              <a:lnSpc>
                <a:spcPct val="100000"/>
              </a:lnSpc>
            </a:pPr>
            <a:r>
              <a:rPr sz="3200" dirty="0">
                <a:latin typeface="+mj-ea"/>
                <a:ea typeface="+mj-ea"/>
                <a:cs typeface="+mj-ea"/>
              </a:rPr>
              <a:t> </a:t>
            </a:r>
            <a:r>
              <a:rPr lang="en-US" sz="3200" dirty="0">
                <a:latin typeface="+mj-ea"/>
                <a:ea typeface="+mj-ea"/>
                <a:cs typeface="+mj-ea"/>
              </a:rPr>
              <a:t>10</a:t>
            </a:r>
            <a:r>
              <a:rPr sz="3200" dirty="0">
                <a:latin typeface="+mj-ea"/>
                <a:ea typeface="+mj-ea"/>
                <a:cs typeface="+mj-ea"/>
              </a:rPr>
              <a:t>.</a:t>
            </a:r>
            <a:r>
              <a:rPr lang="en-US" sz="3200" dirty="0">
                <a:latin typeface="+mj-ea"/>
                <a:ea typeface="+mj-ea"/>
                <a:cs typeface="+mj-ea"/>
              </a:rPr>
              <a:t>4</a:t>
            </a:r>
            <a:r>
              <a:rPr sz="3200" dirty="0">
                <a:latin typeface="+mj-ea"/>
                <a:ea typeface="+mj-ea"/>
                <a:cs typeface="+mj-ea"/>
              </a:rPr>
              <a:t>　</a:t>
            </a:r>
            <a:r>
              <a:rPr lang="zh-CN" sz="3200" dirty="0">
                <a:latin typeface="+mj-ea"/>
                <a:ea typeface="+mj-ea"/>
                <a:cs typeface="+mj-ea"/>
              </a:rPr>
              <a:t>摩尔定律的终结</a:t>
            </a:r>
            <a:endParaRPr lang="zh-CN" sz="3200" dirty="0">
              <a:latin typeface="+mj-ea"/>
              <a:ea typeface="+mj-ea"/>
              <a:cs typeface="+mj-ea"/>
            </a:endParaRPr>
          </a:p>
        </p:txBody>
      </p:sp>
      <p:sp>
        <p:nvSpPr>
          <p:cNvPr id="4" name="文本框 3"/>
          <p:cNvSpPr txBox="1"/>
          <p:nvPr/>
        </p:nvSpPr>
        <p:spPr>
          <a:xfrm>
            <a:off x="1991360" y="2204085"/>
            <a:ext cx="7562850" cy="1753235"/>
          </a:xfrm>
          <a:prstGeom prst="rect">
            <a:avLst/>
          </a:prstGeom>
          <a:noFill/>
        </p:spPr>
        <p:txBody>
          <a:bodyPr wrap="square" rtlCol="0">
            <a:spAutoFit/>
          </a:bodyPr>
          <a:p>
            <a:pPr>
              <a:lnSpc>
                <a:spcPct val="150000"/>
              </a:lnSpc>
            </a:pPr>
            <a:r>
              <a:rPr lang="en-US" sz="1800">
                <a:latin typeface="微软雅黑" panose="020B0503020204020204" pitchFamily="2" charset="-122"/>
                <a:cs typeface="微软雅黑" panose="020B0503020204020204" pitchFamily="2" charset="-122"/>
                <a:sym typeface="+mn-ea"/>
              </a:rPr>
              <a:t>       </a:t>
            </a:r>
            <a:r>
              <a:rPr sz="1800">
                <a:latin typeface="微软雅黑" panose="020B0503020204020204" pitchFamily="2" charset="-122"/>
                <a:cs typeface="微软雅黑" panose="020B0503020204020204" pitchFamily="2" charset="-122"/>
                <a:sym typeface="+mn-ea"/>
              </a:rPr>
              <a:t>摩尔定律的表述仅仅是基于芯片的处理能力。随着并行架构在随后 50 年内的不断发展，摩尔定律应该被考虑了能量和吞吐量的定律所取代随着大规模并行体系结构的发展，能够在这些体系结构上运行的新算法也陆续被创造出来。。</a:t>
            </a:r>
            <a:endParaRPr sz="1800">
              <a:latin typeface="微软雅黑" panose="020B0503020204020204" pitchFamily="2" charset="-122"/>
              <a:cs typeface="微软雅黑" panose="020B0503020204020204" pitchFamily="2" charset="-122"/>
              <a:sym typeface="+mn-ea"/>
            </a:endParaRPr>
          </a:p>
        </p:txBody>
      </p:sp>
    </p:spTree>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平行四边形 2"/>
          <p:cNvSpPr/>
          <p:nvPr/>
        </p:nvSpPr>
        <p:spPr>
          <a:xfrm>
            <a:off x="9833077" y="132081"/>
            <a:ext cx="2330247" cy="3893575"/>
          </a:xfrm>
          <a:prstGeom prst="parallelogram">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5"/>
          </a:p>
        </p:txBody>
      </p:sp>
      <p:sp>
        <p:nvSpPr>
          <p:cNvPr id="18" name="平行四边形 17"/>
          <p:cNvSpPr/>
          <p:nvPr/>
        </p:nvSpPr>
        <p:spPr>
          <a:xfrm>
            <a:off x="8981971" y="356092"/>
            <a:ext cx="2330247" cy="3893575"/>
          </a:xfrm>
          <a:prstGeom prst="parallelogram">
            <a:avLst/>
          </a:prstGeom>
          <a:solidFill>
            <a:srgbClr val="BCCCEA">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5"/>
          </a:p>
        </p:txBody>
      </p:sp>
      <p:sp>
        <p:nvSpPr>
          <p:cNvPr id="20" name="文本框 19"/>
          <p:cNvSpPr txBox="1"/>
          <p:nvPr/>
        </p:nvSpPr>
        <p:spPr>
          <a:xfrm>
            <a:off x="1482868" y="4025623"/>
            <a:ext cx="6076336" cy="1445260"/>
          </a:xfrm>
          <a:prstGeom prst="rect">
            <a:avLst/>
          </a:prstGeom>
          <a:noFill/>
        </p:spPr>
        <p:txBody>
          <a:bodyPr wrap="square" rtlCol="0">
            <a:spAutoFit/>
          </a:bodyPr>
          <a:lstStyle/>
          <a:p>
            <a:pPr algn="ctr"/>
            <a:r>
              <a:rPr lang="zh-CN" altLang="en-US" sz="8800" b="1" spc="450" dirty="0">
                <a:solidFill>
                  <a:schemeClr val="tx1">
                    <a:lumMod val="85000"/>
                    <a:lumOff val="15000"/>
                  </a:schemeClr>
                </a:solidFill>
                <a:latin typeface="微软雅黑" panose="020B0503020204020204" pitchFamily="2" charset="-122"/>
                <a:ea typeface="微软雅黑" panose="020B0503020204020204" pitchFamily="2" charset="-122"/>
              </a:rPr>
              <a:t>谢谢观看</a:t>
            </a:r>
            <a:r>
              <a:rPr lang="en-US" altLang="zh-CN" sz="8800" b="1" spc="450" dirty="0">
                <a:solidFill>
                  <a:schemeClr val="tx1">
                    <a:lumMod val="85000"/>
                    <a:lumOff val="15000"/>
                  </a:schemeClr>
                </a:solidFill>
                <a:latin typeface="微软雅黑" panose="020B0503020204020204" pitchFamily="2" charset="-122"/>
                <a:ea typeface="微软雅黑" panose="020B0503020204020204" pitchFamily="2" charset="-122"/>
              </a:rPr>
              <a:t>!</a:t>
            </a:r>
            <a:endParaRPr lang="en-US" altLang="zh-CN" sz="8800" b="1" spc="450" dirty="0">
              <a:solidFill>
                <a:schemeClr val="tx1">
                  <a:lumMod val="85000"/>
                  <a:lumOff val="15000"/>
                </a:schemeClr>
              </a:solidFill>
              <a:latin typeface="微软雅黑" panose="020B0503020204020204" pitchFamily="2" charset="-122"/>
              <a:ea typeface="微软雅黑" panose="020B0503020204020204" pitchFamily="2" charset="-122"/>
            </a:endParaRPr>
          </a:p>
        </p:txBody>
      </p:sp>
      <p:sp>
        <p:nvSpPr>
          <p:cNvPr id="28" name="椭圆 27"/>
          <p:cNvSpPr/>
          <p:nvPr/>
        </p:nvSpPr>
        <p:spPr bwMode="auto">
          <a:xfrm>
            <a:off x="2137180" y="343463"/>
            <a:ext cx="2053003" cy="2053003"/>
          </a:xfrm>
          <a:prstGeom prst="ellipse">
            <a:avLst/>
          </a:prstGeom>
          <a:gradFill flip="none" rotWithShape="1">
            <a:gsLst>
              <a:gs pos="100000">
                <a:schemeClr val="bg1"/>
              </a:gs>
              <a:gs pos="0">
                <a:srgbClr val="E0E0E0"/>
              </a:gs>
            </a:gsLst>
            <a:lin ang="8100000" scaled="0"/>
            <a:tileRect/>
          </a:gradFill>
          <a:ln w="63500">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solidFill>
                <a:prstClr val="white"/>
              </a:solidFill>
            </a:endParaRPr>
          </a:p>
        </p:txBody>
      </p:sp>
      <p:sp>
        <p:nvSpPr>
          <p:cNvPr id="29" name="MH_Other_4"/>
          <p:cNvSpPr/>
          <p:nvPr>
            <p:custDataLst>
              <p:tags r:id="rId1"/>
            </p:custDataLst>
          </p:nvPr>
        </p:nvSpPr>
        <p:spPr>
          <a:xfrm>
            <a:off x="5891450" y="802625"/>
            <a:ext cx="331669" cy="331669"/>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0" name="MH_Other_4"/>
          <p:cNvSpPr/>
          <p:nvPr>
            <p:custDataLst>
              <p:tags r:id="rId2"/>
            </p:custDataLst>
          </p:nvPr>
        </p:nvSpPr>
        <p:spPr>
          <a:xfrm>
            <a:off x="1180396" y="2169581"/>
            <a:ext cx="269512" cy="266398"/>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1" name="MH_Other_4"/>
          <p:cNvSpPr/>
          <p:nvPr>
            <p:custDataLst>
              <p:tags r:id="rId3"/>
            </p:custDataLst>
          </p:nvPr>
        </p:nvSpPr>
        <p:spPr>
          <a:xfrm>
            <a:off x="201591" y="285299"/>
            <a:ext cx="576000" cy="576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2" name="MH_Other_4"/>
          <p:cNvSpPr/>
          <p:nvPr>
            <p:custDataLst>
              <p:tags r:id="rId4"/>
            </p:custDataLst>
          </p:nvPr>
        </p:nvSpPr>
        <p:spPr>
          <a:xfrm>
            <a:off x="1482555" y="1699489"/>
            <a:ext cx="424046" cy="424046"/>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3" name="MH_Other_4"/>
          <p:cNvSpPr/>
          <p:nvPr>
            <p:custDataLst>
              <p:tags r:id="rId5"/>
            </p:custDataLst>
          </p:nvPr>
        </p:nvSpPr>
        <p:spPr>
          <a:xfrm>
            <a:off x="4656925" y="1283400"/>
            <a:ext cx="355390" cy="351284"/>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4" name="MH_Other_4"/>
          <p:cNvSpPr/>
          <p:nvPr>
            <p:custDataLst>
              <p:tags r:id="rId6"/>
            </p:custDataLst>
          </p:nvPr>
        </p:nvSpPr>
        <p:spPr>
          <a:xfrm>
            <a:off x="1291767" y="1054836"/>
            <a:ext cx="442408" cy="442408"/>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5" name="MH_Other_4"/>
          <p:cNvSpPr/>
          <p:nvPr>
            <p:custDataLst>
              <p:tags r:id="rId7"/>
            </p:custDataLst>
          </p:nvPr>
        </p:nvSpPr>
        <p:spPr>
          <a:xfrm>
            <a:off x="4248417" y="2368033"/>
            <a:ext cx="234000" cy="231297"/>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6" name="MH_Other_4"/>
          <p:cNvSpPr/>
          <p:nvPr>
            <p:custDataLst>
              <p:tags r:id="rId8"/>
            </p:custDataLst>
          </p:nvPr>
        </p:nvSpPr>
        <p:spPr>
          <a:xfrm>
            <a:off x="537615" y="1339489"/>
            <a:ext cx="360000" cy="360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7" name="MH_Other_4"/>
          <p:cNvSpPr/>
          <p:nvPr>
            <p:custDataLst>
              <p:tags r:id="rId9"/>
            </p:custDataLst>
          </p:nvPr>
        </p:nvSpPr>
        <p:spPr>
          <a:xfrm>
            <a:off x="4537875" y="1894985"/>
            <a:ext cx="324000" cy="324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8" name="MH_Other_4"/>
          <p:cNvSpPr/>
          <p:nvPr>
            <p:custDataLst>
              <p:tags r:id="rId10"/>
            </p:custDataLst>
          </p:nvPr>
        </p:nvSpPr>
        <p:spPr>
          <a:xfrm>
            <a:off x="4815536" y="489434"/>
            <a:ext cx="479026" cy="479026"/>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9" name="MH_Other_4"/>
          <p:cNvSpPr/>
          <p:nvPr>
            <p:custDataLst>
              <p:tags r:id="rId11"/>
            </p:custDataLst>
          </p:nvPr>
        </p:nvSpPr>
        <p:spPr>
          <a:xfrm>
            <a:off x="5442293" y="1876985"/>
            <a:ext cx="180000" cy="180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40" name="MH_Other_4"/>
          <p:cNvSpPr/>
          <p:nvPr>
            <p:custDataLst>
              <p:tags r:id="rId12"/>
            </p:custDataLst>
          </p:nvPr>
        </p:nvSpPr>
        <p:spPr>
          <a:xfrm>
            <a:off x="5839515" y="1759432"/>
            <a:ext cx="144000" cy="144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41" name="MH_Other_4"/>
          <p:cNvSpPr/>
          <p:nvPr>
            <p:custDataLst>
              <p:tags r:id="rId13"/>
            </p:custDataLst>
          </p:nvPr>
        </p:nvSpPr>
        <p:spPr>
          <a:xfrm>
            <a:off x="2055364" y="2432751"/>
            <a:ext cx="252000" cy="252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42" name="椭圆 41"/>
          <p:cNvSpPr/>
          <p:nvPr/>
        </p:nvSpPr>
        <p:spPr bwMode="auto">
          <a:xfrm>
            <a:off x="2079027" y="285299"/>
            <a:ext cx="2113964" cy="2113964"/>
          </a:xfrm>
          <a:prstGeom prst="ellipse">
            <a:avLst/>
          </a:prstGeom>
          <a:gradFill flip="none" rotWithShape="1">
            <a:gsLst>
              <a:gs pos="100000">
                <a:schemeClr val="bg1"/>
              </a:gs>
              <a:gs pos="0">
                <a:srgbClr val="E0E0E0"/>
              </a:gs>
            </a:gsLst>
            <a:lin ang="8100000" scaled="0"/>
            <a:tileRect/>
          </a:gradFill>
          <a:ln w="63500">
            <a:gradFill>
              <a:gsLst>
                <a:gs pos="100000">
                  <a:schemeClr val="bg1">
                    <a:lumMod val="85000"/>
                  </a:schemeClr>
                </a:gs>
                <a:gs pos="0">
                  <a:schemeClr val="bg1"/>
                </a:gs>
              </a:gsLst>
              <a:lin ang="81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solidFill>
                <a:prstClr val="white"/>
              </a:solidFill>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533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decel="5330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750" fill="hold"/>
                                        <p:tgtEl>
                                          <p:spTgt spid="18"/>
                                        </p:tgtEl>
                                        <p:attrNameLst>
                                          <p:attrName>ppt_x</p:attrName>
                                        </p:attrNameLst>
                                      </p:cBhvr>
                                      <p:tavLst>
                                        <p:tav tm="0">
                                          <p:val>
                                            <p:strVal val="#ppt_x"/>
                                          </p:val>
                                        </p:tav>
                                        <p:tav tm="100000">
                                          <p:val>
                                            <p:strVal val="#ppt_x"/>
                                          </p:val>
                                        </p:tav>
                                      </p:tavLst>
                                    </p:anim>
                                    <p:anim calcmode="lin" valueType="num">
                                      <p:cBhvr additive="base">
                                        <p:cTn id="12" dur="750" fill="hold"/>
                                        <p:tgtEl>
                                          <p:spTgt spid="1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30" presetClass="entr" presetSubtype="0" fill="hold" grpId="0" nodeType="afterEffect">
                                  <p:stCondLst>
                                    <p:cond delay="0"/>
                                  </p:stCondLst>
                                  <p:iterate type="lt">
                                    <p:tmPct val="10000"/>
                                  </p:iterate>
                                  <p:childTnLst>
                                    <p:set>
                                      <p:cBhvr>
                                        <p:cTn id="15" dur="1" fill="hold">
                                          <p:stCondLst>
                                            <p:cond delay="0"/>
                                          </p:stCondLst>
                                        </p:cTn>
                                        <p:tgtEl>
                                          <p:spTgt spid="20"/>
                                        </p:tgtEl>
                                        <p:attrNameLst>
                                          <p:attrName>style.visibility</p:attrName>
                                        </p:attrNameLst>
                                      </p:cBhvr>
                                      <p:to>
                                        <p:strVal val="visible"/>
                                      </p:to>
                                    </p:set>
                                    <p:animEffect transition="in" filter="fade">
                                      <p:cBhvr>
                                        <p:cTn id="16" dur="800" decel="100000"/>
                                        <p:tgtEl>
                                          <p:spTgt spid="20"/>
                                        </p:tgtEl>
                                      </p:cBhvr>
                                    </p:animEffect>
                                    <p:anim calcmode="lin" valueType="num">
                                      <p:cBhvr>
                                        <p:cTn id="17" dur="800" decel="100000" fill="hold"/>
                                        <p:tgtEl>
                                          <p:spTgt spid="20"/>
                                        </p:tgtEl>
                                        <p:attrNameLst>
                                          <p:attrName>style.rotation</p:attrName>
                                        </p:attrNameLst>
                                      </p:cBhvr>
                                      <p:tavLst>
                                        <p:tav tm="0">
                                          <p:val>
                                            <p:fltVal val="-90"/>
                                          </p:val>
                                        </p:tav>
                                        <p:tav tm="100000">
                                          <p:val>
                                            <p:fltVal val="0"/>
                                          </p:val>
                                        </p:tav>
                                      </p:tavLst>
                                    </p:anim>
                                    <p:anim calcmode="lin" valueType="num">
                                      <p:cBhvr>
                                        <p:cTn id="18" dur="800" decel="100000" fill="hold"/>
                                        <p:tgtEl>
                                          <p:spTgt spid="20"/>
                                        </p:tgtEl>
                                        <p:attrNameLst>
                                          <p:attrName>ppt_x</p:attrName>
                                        </p:attrNameLst>
                                      </p:cBhvr>
                                      <p:tavLst>
                                        <p:tav tm="0">
                                          <p:val>
                                            <p:strVal val="#ppt_x+0.4"/>
                                          </p:val>
                                        </p:tav>
                                        <p:tav tm="100000">
                                          <p:val>
                                            <p:strVal val="#ppt_x-0.05"/>
                                          </p:val>
                                        </p:tav>
                                      </p:tavLst>
                                    </p:anim>
                                    <p:anim calcmode="lin" valueType="num">
                                      <p:cBhvr>
                                        <p:cTn id="19" dur="800" decel="100000" fill="hold"/>
                                        <p:tgtEl>
                                          <p:spTgt spid="20"/>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37" presetClass="entr" presetSubtype="0" fill="hold" grpId="0" nodeType="click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1000"/>
                                        <p:tgtEl>
                                          <p:spTgt spid="28"/>
                                        </p:tgtEl>
                                      </p:cBhvr>
                                    </p:animEffect>
                                    <p:anim calcmode="lin" valueType="num">
                                      <p:cBhvr>
                                        <p:cTn id="27" dur="1000" fill="hold"/>
                                        <p:tgtEl>
                                          <p:spTgt spid="28"/>
                                        </p:tgtEl>
                                        <p:attrNameLst>
                                          <p:attrName>ppt_x</p:attrName>
                                        </p:attrNameLst>
                                      </p:cBhvr>
                                      <p:tavLst>
                                        <p:tav tm="0">
                                          <p:val>
                                            <p:strVal val="#ppt_x"/>
                                          </p:val>
                                        </p:tav>
                                        <p:tav tm="100000">
                                          <p:val>
                                            <p:strVal val="#ppt_x"/>
                                          </p:val>
                                        </p:tav>
                                      </p:tavLst>
                                    </p:anim>
                                    <p:anim calcmode="lin" valueType="num">
                                      <p:cBhvr>
                                        <p:cTn id="28" dur="900" decel="100000" fill="hold"/>
                                        <p:tgtEl>
                                          <p:spTgt spid="28"/>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par>
                                <p:cTn id="30" presetID="37" presetClass="entr" presetSubtype="0"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1000"/>
                                        <p:tgtEl>
                                          <p:spTgt spid="32"/>
                                        </p:tgtEl>
                                      </p:cBhvr>
                                    </p:animEffect>
                                    <p:anim calcmode="lin" valueType="num">
                                      <p:cBhvr>
                                        <p:cTn id="33" dur="1000" fill="hold"/>
                                        <p:tgtEl>
                                          <p:spTgt spid="32"/>
                                        </p:tgtEl>
                                        <p:attrNameLst>
                                          <p:attrName>ppt_x</p:attrName>
                                        </p:attrNameLst>
                                      </p:cBhvr>
                                      <p:tavLst>
                                        <p:tav tm="0">
                                          <p:val>
                                            <p:strVal val="#ppt_x"/>
                                          </p:val>
                                        </p:tav>
                                        <p:tav tm="100000">
                                          <p:val>
                                            <p:strVal val="#ppt_x"/>
                                          </p:val>
                                        </p:tav>
                                      </p:tavLst>
                                    </p:anim>
                                    <p:anim calcmode="lin" valueType="num">
                                      <p:cBhvr>
                                        <p:cTn id="34" dur="900" decel="100000" fill="hold"/>
                                        <p:tgtEl>
                                          <p:spTgt spid="32"/>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par>
                                <p:cTn id="36" presetID="37" presetClass="entr" presetSubtype="0" fill="hold" grpId="0" nodeType="with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fade">
                                      <p:cBhvr>
                                        <p:cTn id="38" dur="1000"/>
                                        <p:tgtEl>
                                          <p:spTgt spid="33"/>
                                        </p:tgtEl>
                                      </p:cBhvr>
                                    </p:animEffect>
                                    <p:anim calcmode="lin" valueType="num">
                                      <p:cBhvr>
                                        <p:cTn id="39" dur="1000" fill="hold"/>
                                        <p:tgtEl>
                                          <p:spTgt spid="33"/>
                                        </p:tgtEl>
                                        <p:attrNameLst>
                                          <p:attrName>ppt_x</p:attrName>
                                        </p:attrNameLst>
                                      </p:cBhvr>
                                      <p:tavLst>
                                        <p:tav tm="0">
                                          <p:val>
                                            <p:strVal val="#ppt_x"/>
                                          </p:val>
                                        </p:tav>
                                        <p:tav tm="100000">
                                          <p:val>
                                            <p:strVal val="#ppt_x"/>
                                          </p:val>
                                        </p:tav>
                                      </p:tavLst>
                                    </p:anim>
                                    <p:anim calcmode="lin" valueType="num">
                                      <p:cBhvr>
                                        <p:cTn id="40" dur="900" decel="100000" fill="hold"/>
                                        <p:tgtEl>
                                          <p:spTgt spid="33"/>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par>
                                <p:cTn id="42" presetID="37" presetClass="entr" presetSubtype="0" fill="hold" grpId="0" nodeType="with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fade">
                                      <p:cBhvr>
                                        <p:cTn id="44" dur="1000"/>
                                        <p:tgtEl>
                                          <p:spTgt spid="39"/>
                                        </p:tgtEl>
                                      </p:cBhvr>
                                    </p:animEffect>
                                    <p:anim calcmode="lin" valueType="num">
                                      <p:cBhvr>
                                        <p:cTn id="45" dur="1000" fill="hold"/>
                                        <p:tgtEl>
                                          <p:spTgt spid="39"/>
                                        </p:tgtEl>
                                        <p:attrNameLst>
                                          <p:attrName>ppt_x</p:attrName>
                                        </p:attrNameLst>
                                      </p:cBhvr>
                                      <p:tavLst>
                                        <p:tav tm="0">
                                          <p:val>
                                            <p:strVal val="#ppt_x"/>
                                          </p:val>
                                        </p:tav>
                                        <p:tav tm="100000">
                                          <p:val>
                                            <p:strVal val="#ppt_x"/>
                                          </p:val>
                                        </p:tav>
                                      </p:tavLst>
                                    </p:anim>
                                    <p:anim calcmode="lin" valueType="num">
                                      <p:cBhvr>
                                        <p:cTn id="46" dur="900" decel="100000" fill="hold"/>
                                        <p:tgtEl>
                                          <p:spTgt spid="39"/>
                                        </p:tgtEl>
                                        <p:attrNameLst>
                                          <p:attrName>ppt_y</p:attrName>
                                        </p:attrNameLst>
                                      </p:cBhvr>
                                      <p:tavLst>
                                        <p:tav tm="0">
                                          <p:val>
                                            <p:strVal val="#ppt_y+1"/>
                                          </p:val>
                                        </p:tav>
                                        <p:tav tm="100000">
                                          <p:val>
                                            <p:strVal val="#ppt_y-.03"/>
                                          </p:val>
                                        </p:tav>
                                      </p:tavLst>
                                    </p:anim>
                                    <p:anim calcmode="lin" valueType="num">
                                      <p:cBhvr>
                                        <p:cTn id="47" dur="100" accel="100000" fill="hold">
                                          <p:stCondLst>
                                            <p:cond delay="900"/>
                                          </p:stCondLst>
                                        </p:cTn>
                                        <p:tgtEl>
                                          <p:spTgt spid="39"/>
                                        </p:tgtEl>
                                        <p:attrNameLst>
                                          <p:attrName>ppt_y</p:attrName>
                                        </p:attrNameLst>
                                      </p:cBhvr>
                                      <p:tavLst>
                                        <p:tav tm="0">
                                          <p:val>
                                            <p:strVal val="#ppt_y-.03"/>
                                          </p:val>
                                        </p:tav>
                                        <p:tav tm="100000">
                                          <p:val>
                                            <p:strVal val="#ppt_y"/>
                                          </p:val>
                                        </p:tav>
                                      </p:tavLst>
                                    </p:anim>
                                  </p:childTnLst>
                                </p:cTn>
                              </p:par>
                              <p:par>
                                <p:cTn id="48" presetID="37" presetClass="entr" presetSubtype="0"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1000"/>
                                        <p:tgtEl>
                                          <p:spTgt spid="30"/>
                                        </p:tgtEl>
                                      </p:cBhvr>
                                    </p:animEffect>
                                    <p:anim calcmode="lin" valueType="num">
                                      <p:cBhvr>
                                        <p:cTn id="51" dur="1000" fill="hold"/>
                                        <p:tgtEl>
                                          <p:spTgt spid="30"/>
                                        </p:tgtEl>
                                        <p:attrNameLst>
                                          <p:attrName>ppt_x</p:attrName>
                                        </p:attrNameLst>
                                      </p:cBhvr>
                                      <p:tavLst>
                                        <p:tav tm="0">
                                          <p:val>
                                            <p:strVal val="#ppt_x"/>
                                          </p:val>
                                        </p:tav>
                                        <p:tav tm="100000">
                                          <p:val>
                                            <p:strVal val="#ppt_x"/>
                                          </p:val>
                                        </p:tav>
                                      </p:tavLst>
                                    </p:anim>
                                    <p:anim calcmode="lin" valueType="num">
                                      <p:cBhvr>
                                        <p:cTn id="52" dur="900" decel="100000" fill="hold"/>
                                        <p:tgtEl>
                                          <p:spTgt spid="30"/>
                                        </p:tgtEl>
                                        <p:attrNameLst>
                                          <p:attrName>ppt_y</p:attrName>
                                        </p:attrNameLst>
                                      </p:cBhvr>
                                      <p:tavLst>
                                        <p:tav tm="0">
                                          <p:val>
                                            <p:strVal val="#ppt_y+1"/>
                                          </p:val>
                                        </p:tav>
                                        <p:tav tm="100000">
                                          <p:val>
                                            <p:strVal val="#ppt_y-.03"/>
                                          </p:val>
                                        </p:tav>
                                      </p:tavLst>
                                    </p:anim>
                                    <p:anim calcmode="lin" valueType="num">
                                      <p:cBhvr>
                                        <p:cTn id="53"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par>
                                <p:cTn id="54" presetID="37" presetClass="entr" presetSubtype="0" fill="hold" grpId="0" nodeType="with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fade">
                                      <p:cBhvr>
                                        <p:cTn id="56" dur="1000"/>
                                        <p:tgtEl>
                                          <p:spTgt spid="29"/>
                                        </p:tgtEl>
                                      </p:cBhvr>
                                    </p:animEffect>
                                    <p:anim calcmode="lin" valueType="num">
                                      <p:cBhvr>
                                        <p:cTn id="57" dur="1000" fill="hold"/>
                                        <p:tgtEl>
                                          <p:spTgt spid="29"/>
                                        </p:tgtEl>
                                        <p:attrNameLst>
                                          <p:attrName>ppt_x</p:attrName>
                                        </p:attrNameLst>
                                      </p:cBhvr>
                                      <p:tavLst>
                                        <p:tav tm="0">
                                          <p:val>
                                            <p:strVal val="#ppt_x"/>
                                          </p:val>
                                        </p:tav>
                                        <p:tav tm="100000">
                                          <p:val>
                                            <p:strVal val="#ppt_x"/>
                                          </p:val>
                                        </p:tav>
                                      </p:tavLst>
                                    </p:anim>
                                    <p:anim calcmode="lin" valueType="num">
                                      <p:cBhvr>
                                        <p:cTn id="58" dur="900" decel="100000" fill="hold"/>
                                        <p:tgtEl>
                                          <p:spTgt spid="29"/>
                                        </p:tgtEl>
                                        <p:attrNameLst>
                                          <p:attrName>ppt_y</p:attrName>
                                        </p:attrNameLst>
                                      </p:cBhvr>
                                      <p:tavLst>
                                        <p:tav tm="0">
                                          <p:val>
                                            <p:strVal val="#ppt_y+1"/>
                                          </p:val>
                                        </p:tav>
                                        <p:tav tm="100000">
                                          <p:val>
                                            <p:strVal val="#ppt_y-.03"/>
                                          </p:val>
                                        </p:tav>
                                      </p:tavLst>
                                    </p:anim>
                                    <p:anim calcmode="lin" valueType="num">
                                      <p:cBhvr>
                                        <p:cTn id="59"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par>
                                <p:cTn id="60" presetID="37" presetClass="entr" presetSubtype="0" fill="hold" grpId="0" nodeType="with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fade">
                                      <p:cBhvr>
                                        <p:cTn id="62" dur="1000"/>
                                        <p:tgtEl>
                                          <p:spTgt spid="37"/>
                                        </p:tgtEl>
                                      </p:cBhvr>
                                    </p:animEffect>
                                    <p:anim calcmode="lin" valueType="num">
                                      <p:cBhvr>
                                        <p:cTn id="63" dur="1000" fill="hold"/>
                                        <p:tgtEl>
                                          <p:spTgt spid="37"/>
                                        </p:tgtEl>
                                        <p:attrNameLst>
                                          <p:attrName>ppt_x</p:attrName>
                                        </p:attrNameLst>
                                      </p:cBhvr>
                                      <p:tavLst>
                                        <p:tav tm="0">
                                          <p:val>
                                            <p:strVal val="#ppt_x"/>
                                          </p:val>
                                        </p:tav>
                                        <p:tav tm="100000">
                                          <p:val>
                                            <p:strVal val="#ppt_x"/>
                                          </p:val>
                                        </p:tav>
                                      </p:tavLst>
                                    </p:anim>
                                    <p:anim calcmode="lin" valueType="num">
                                      <p:cBhvr>
                                        <p:cTn id="64" dur="900" decel="100000" fill="hold"/>
                                        <p:tgtEl>
                                          <p:spTgt spid="37"/>
                                        </p:tgtEl>
                                        <p:attrNameLst>
                                          <p:attrName>ppt_y</p:attrName>
                                        </p:attrNameLst>
                                      </p:cBhvr>
                                      <p:tavLst>
                                        <p:tav tm="0">
                                          <p:val>
                                            <p:strVal val="#ppt_y+1"/>
                                          </p:val>
                                        </p:tav>
                                        <p:tav tm="100000">
                                          <p:val>
                                            <p:strVal val="#ppt_y-.03"/>
                                          </p:val>
                                        </p:tav>
                                      </p:tavLst>
                                    </p:anim>
                                    <p:anim calcmode="lin" valueType="num">
                                      <p:cBhvr>
                                        <p:cTn id="65" dur="100" accel="100000" fill="hold">
                                          <p:stCondLst>
                                            <p:cond delay="900"/>
                                          </p:stCondLst>
                                        </p:cTn>
                                        <p:tgtEl>
                                          <p:spTgt spid="37"/>
                                        </p:tgtEl>
                                        <p:attrNameLst>
                                          <p:attrName>ppt_y</p:attrName>
                                        </p:attrNameLst>
                                      </p:cBhvr>
                                      <p:tavLst>
                                        <p:tav tm="0">
                                          <p:val>
                                            <p:strVal val="#ppt_y-.03"/>
                                          </p:val>
                                        </p:tav>
                                        <p:tav tm="100000">
                                          <p:val>
                                            <p:strVal val="#ppt_y"/>
                                          </p:val>
                                        </p:tav>
                                      </p:tavLst>
                                    </p:anim>
                                  </p:childTnLst>
                                </p:cTn>
                              </p:par>
                              <p:par>
                                <p:cTn id="66" presetID="37" presetClass="entr" presetSubtype="0" fill="hold" grpId="0" nodeType="withEffect">
                                  <p:stCondLst>
                                    <p:cond delay="0"/>
                                  </p:stCondLst>
                                  <p:childTnLst>
                                    <p:set>
                                      <p:cBhvr>
                                        <p:cTn id="67" dur="1" fill="hold">
                                          <p:stCondLst>
                                            <p:cond delay="0"/>
                                          </p:stCondLst>
                                        </p:cTn>
                                        <p:tgtEl>
                                          <p:spTgt spid="36"/>
                                        </p:tgtEl>
                                        <p:attrNameLst>
                                          <p:attrName>style.visibility</p:attrName>
                                        </p:attrNameLst>
                                      </p:cBhvr>
                                      <p:to>
                                        <p:strVal val="visible"/>
                                      </p:to>
                                    </p:set>
                                    <p:animEffect transition="in" filter="fade">
                                      <p:cBhvr>
                                        <p:cTn id="68" dur="1000"/>
                                        <p:tgtEl>
                                          <p:spTgt spid="36"/>
                                        </p:tgtEl>
                                      </p:cBhvr>
                                    </p:animEffect>
                                    <p:anim calcmode="lin" valueType="num">
                                      <p:cBhvr>
                                        <p:cTn id="69" dur="1000" fill="hold"/>
                                        <p:tgtEl>
                                          <p:spTgt spid="36"/>
                                        </p:tgtEl>
                                        <p:attrNameLst>
                                          <p:attrName>ppt_x</p:attrName>
                                        </p:attrNameLst>
                                      </p:cBhvr>
                                      <p:tavLst>
                                        <p:tav tm="0">
                                          <p:val>
                                            <p:strVal val="#ppt_x"/>
                                          </p:val>
                                        </p:tav>
                                        <p:tav tm="100000">
                                          <p:val>
                                            <p:strVal val="#ppt_x"/>
                                          </p:val>
                                        </p:tav>
                                      </p:tavLst>
                                    </p:anim>
                                    <p:anim calcmode="lin" valueType="num">
                                      <p:cBhvr>
                                        <p:cTn id="70" dur="900" decel="100000" fill="hold"/>
                                        <p:tgtEl>
                                          <p:spTgt spid="36"/>
                                        </p:tgtEl>
                                        <p:attrNameLst>
                                          <p:attrName>ppt_y</p:attrName>
                                        </p:attrNameLst>
                                      </p:cBhvr>
                                      <p:tavLst>
                                        <p:tav tm="0">
                                          <p:val>
                                            <p:strVal val="#ppt_y+1"/>
                                          </p:val>
                                        </p:tav>
                                        <p:tav tm="100000">
                                          <p:val>
                                            <p:strVal val="#ppt_y-.03"/>
                                          </p:val>
                                        </p:tav>
                                      </p:tavLst>
                                    </p:anim>
                                    <p:anim calcmode="lin" valueType="num">
                                      <p:cBhvr>
                                        <p:cTn id="71" dur="100" accel="100000" fill="hold">
                                          <p:stCondLst>
                                            <p:cond delay="900"/>
                                          </p:stCondLst>
                                        </p:cTn>
                                        <p:tgtEl>
                                          <p:spTgt spid="36"/>
                                        </p:tgtEl>
                                        <p:attrNameLst>
                                          <p:attrName>ppt_y</p:attrName>
                                        </p:attrNameLst>
                                      </p:cBhvr>
                                      <p:tavLst>
                                        <p:tav tm="0">
                                          <p:val>
                                            <p:strVal val="#ppt_y-.03"/>
                                          </p:val>
                                        </p:tav>
                                        <p:tav tm="100000">
                                          <p:val>
                                            <p:strVal val="#ppt_y"/>
                                          </p:val>
                                        </p:tav>
                                      </p:tavLst>
                                    </p:anim>
                                  </p:childTnLst>
                                </p:cTn>
                              </p:par>
                              <p:par>
                                <p:cTn id="72" presetID="37" presetClass="entr" presetSubtype="0" fill="hold" grpId="0" nodeType="withEffect">
                                  <p:stCondLst>
                                    <p:cond delay="0"/>
                                  </p:stCondLst>
                                  <p:childTnLst>
                                    <p:set>
                                      <p:cBhvr>
                                        <p:cTn id="73" dur="1" fill="hold">
                                          <p:stCondLst>
                                            <p:cond delay="0"/>
                                          </p:stCondLst>
                                        </p:cTn>
                                        <p:tgtEl>
                                          <p:spTgt spid="38"/>
                                        </p:tgtEl>
                                        <p:attrNameLst>
                                          <p:attrName>style.visibility</p:attrName>
                                        </p:attrNameLst>
                                      </p:cBhvr>
                                      <p:to>
                                        <p:strVal val="visible"/>
                                      </p:to>
                                    </p:set>
                                    <p:animEffect transition="in" filter="fade">
                                      <p:cBhvr>
                                        <p:cTn id="74" dur="1000"/>
                                        <p:tgtEl>
                                          <p:spTgt spid="38"/>
                                        </p:tgtEl>
                                      </p:cBhvr>
                                    </p:animEffect>
                                    <p:anim calcmode="lin" valueType="num">
                                      <p:cBhvr>
                                        <p:cTn id="75" dur="1000" fill="hold"/>
                                        <p:tgtEl>
                                          <p:spTgt spid="38"/>
                                        </p:tgtEl>
                                        <p:attrNameLst>
                                          <p:attrName>ppt_x</p:attrName>
                                        </p:attrNameLst>
                                      </p:cBhvr>
                                      <p:tavLst>
                                        <p:tav tm="0">
                                          <p:val>
                                            <p:strVal val="#ppt_x"/>
                                          </p:val>
                                        </p:tav>
                                        <p:tav tm="100000">
                                          <p:val>
                                            <p:strVal val="#ppt_x"/>
                                          </p:val>
                                        </p:tav>
                                      </p:tavLst>
                                    </p:anim>
                                    <p:anim calcmode="lin" valueType="num">
                                      <p:cBhvr>
                                        <p:cTn id="76" dur="900" decel="100000" fill="hold"/>
                                        <p:tgtEl>
                                          <p:spTgt spid="38"/>
                                        </p:tgtEl>
                                        <p:attrNameLst>
                                          <p:attrName>ppt_y</p:attrName>
                                        </p:attrNameLst>
                                      </p:cBhvr>
                                      <p:tavLst>
                                        <p:tav tm="0">
                                          <p:val>
                                            <p:strVal val="#ppt_y+1"/>
                                          </p:val>
                                        </p:tav>
                                        <p:tav tm="100000">
                                          <p:val>
                                            <p:strVal val="#ppt_y-.03"/>
                                          </p:val>
                                        </p:tav>
                                      </p:tavLst>
                                    </p:anim>
                                    <p:anim calcmode="lin" valueType="num">
                                      <p:cBhvr>
                                        <p:cTn id="77" dur="100" accel="100000" fill="hold">
                                          <p:stCondLst>
                                            <p:cond delay="900"/>
                                          </p:stCondLst>
                                        </p:cTn>
                                        <p:tgtEl>
                                          <p:spTgt spid="38"/>
                                        </p:tgtEl>
                                        <p:attrNameLst>
                                          <p:attrName>ppt_y</p:attrName>
                                        </p:attrNameLst>
                                      </p:cBhvr>
                                      <p:tavLst>
                                        <p:tav tm="0">
                                          <p:val>
                                            <p:strVal val="#ppt_y-.03"/>
                                          </p:val>
                                        </p:tav>
                                        <p:tav tm="100000">
                                          <p:val>
                                            <p:strVal val="#ppt_y"/>
                                          </p:val>
                                        </p:tav>
                                      </p:tavLst>
                                    </p:anim>
                                  </p:childTnLst>
                                </p:cTn>
                              </p:par>
                              <p:par>
                                <p:cTn id="78" presetID="37" presetClass="entr" presetSubtype="0" fill="hold" grpId="0" nodeType="withEffect">
                                  <p:stCondLst>
                                    <p:cond delay="0"/>
                                  </p:stCondLst>
                                  <p:childTnLst>
                                    <p:set>
                                      <p:cBhvr>
                                        <p:cTn id="79" dur="1" fill="hold">
                                          <p:stCondLst>
                                            <p:cond delay="0"/>
                                          </p:stCondLst>
                                        </p:cTn>
                                        <p:tgtEl>
                                          <p:spTgt spid="41"/>
                                        </p:tgtEl>
                                        <p:attrNameLst>
                                          <p:attrName>style.visibility</p:attrName>
                                        </p:attrNameLst>
                                      </p:cBhvr>
                                      <p:to>
                                        <p:strVal val="visible"/>
                                      </p:to>
                                    </p:set>
                                    <p:animEffect transition="in" filter="fade">
                                      <p:cBhvr>
                                        <p:cTn id="80" dur="1000"/>
                                        <p:tgtEl>
                                          <p:spTgt spid="41"/>
                                        </p:tgtEl>
                                      </p:cBhvr>
                                    </p:animEffect>
                                    <p:anim calcmode="lin" valueType="num">
                                      <p:cBhvr>
                                        <p:cTn id="81" dur="1000" fill="hold"/>
                                        <p:tgtEl>
                                          <p:spTgt spid="41"/>
                                        </p:tgtEl>
                                        <p:attrNameLst>
                                          <p:attrName>ppt_x</p:attrName>
                                        </p:attrNameLst>
                                      </p:cBhvr>
                                      <p:tavLst>
                                        <p:tav tm="0">
                                          <p:val>
                                            <p:strVal val="#ppt_x"/>
                                          </p:val>
                                        </p:tav>
                                        <p:tav tm="100000">
                                          <p:val>
                                            <p:strVal val="#ppt_x"/>
                                          </p:val>
                                        </p:tav>
                                      </p:tavLst>
                                    </p:anim>
                                    <p:anim calcmode="lin" valueType="num">
                                      <p:cBhvr>
                                        <p:cTn id="82" dur="900" decel="100000" fill="hold"/>
                                        <p:tgtEl>
                                          <p:spTgt spid="41"/>
                                        </p:tgtEl>
                                        <p:attrNameLst>
                                          <p:attrName>ppt_y</p:attrName>
                                        </p:attrNameLst>
                                      </p:cBhvr>
                                      <p:tavLst>
                                        <p:tav tm="0">
                                          <p:val>
                                            <p:strVal val="#ppt_y+1"/>
                                          </p:val>
                                        </p:tav>
                                        <p:tav tm="100000">
                                          <p:val>
                                            <p:strVal val="#ppt_y-.03"/>
                                          </p:val>
                                        </p:tav>
                                      </p:tavLst>
                                    </p:anim>
                                    <p:anim calcmode="lin" valueType="num">
                                      <p:cBhvr>
                                        <p:cTn id="83" dur="100" accel="100000" fill="hold">
                                          <p:stCondLst>
                                            <p:cond delay="900"/>
                                          </p:stCondLst>
                                        </p:cTn>
                                        <p:tgtEl>
                                          <p:spTgt spid="41"/>
                                        </p:tgtEl>
                                        <p:attrNameLst>
                                          <p:attrName>ppt_y</p:attrName>
                                        </p:attrNameLst>
                                      </p:cBhvr>
                                      <p:tavLst>
                                        <p:tav tm="0">
                                          <p:val>
                                            <p:strVal val="#ppt_y-.03"/>
                                          </p:val>
                                        </p:tav>
                                        <p:tav tm="100000">
                                          <p:val>
                                            <p:strVal val="#ppt_y"/>
                                          </p:val>
                                        </p:tav>
                                      </p:tavLst>
                                    </p:anim>
                                  </p:childTnLst>
                                </p:cTn>
                              </p:par>
                              <p:par>
                                <p:cTn id="84" presetID="37" presetClass="entr" presetSubtype="0" fill="hold" grpId="0" nodeType="withEffect">
                                  <p:stCondLst>
                                    <p:cond delay="0"/>
                                  </p:stCondLst>
                                  <p:childTnLst>
                                    <p:set>
                                      <p:cBhvr>
                                        <p:cTn id="85" dur="1" fill="hold">
                                          <p:stCondLst>
                                            <p:cond delay="0"/>
                                          </p:stCondLst>
                                        </p:cTn>
                                        <p:tgtEl>
                                          <p:spTgt spid="31"/>
                                        </p:tgtEl>
                                        <p:attrNameLst>
                                          <p:attrName>style.visibility</p:attrName>
                                        </p:attrNameLst>
                                      </p:cBhvr>
                                      <p:to>
                                        <p:strVal val="visible"/>
                                      </p:to>
                                    </p:set>
                                    <p:animEffect transition="in" filter="fade">
                                      <p:cBhvr>
                                        <p:cTn id="86" dur="1000"/>
                                        <p:tgtEl>
                                          <p:spTgt spid="31"/>
                                        </p:tgtEl>
                                      </p:cBhvr>
                                    </p:animEffect>
                                    <p:anim calcmode="lin" valueType="num">
                                      <p:cBhvr>
                                        <p:cTn id="87" dur="1000" fill="hold"/>
                                        <p:tgtEl>
                                          <p:spTgt spid="31"/>
                                        </p:tgtEl>
                                        <p:attrNameLst>
                                          <p:attrName>ppt_x</p:attrName>
                                        </p:attrNameLst>
                                      </p:cBhvr>
                                      <p:tavLst>
                                        <p:tav tm="0">
                                          <p:val>
                                            <p:strVal val="#ppt_x"/>
                                          </p:val>
                                        </p:tav>
                                        <p:tav tm="100000">
                                          <p:val>
                                            <p:strVal val="#ppt_x"/>
                                          </p:val>
                                        </p:tav>
                                      </p:tavLst>
                                    </p:anim>
                                    <p:anim calcmode="lin" valueType="num">
                                      <p:cBhvr>
                                        <p:cTn id="88" dur="900" decel="100000" fill="hold"/>
                                        <p:tgtEl>
                                          <p:spTgt spid="31"/>
                                        </p:tgtEl>
                                        <p:attrNameLst>
                                          <p:attrName>ppt_y</p:attrName>
                                        </p:attrNameLst>
                                      </p:cBhvr>
                                      <p:tavLst>
                                        <p:tav tm="0">
                                          <p:val>
                                            <p:strVal val="#ppt_y+1"/>
                                          </p:val>
                                        </p:tav>
                                        <p:tav tm="100000">
                                          <p:val>
                                            <p:strVal val="#ppt_y-.03"/>
                                          </p:val>
                                        </p:tav>
                                      </p:tavLst>
                                    </p:anim>
                                    <p:anim calcmode="lin" valueType="num">
                                      <p:cBhvr>
                                        <p:cTn id="89" dur="100" accel="100000" fill="hold">
                                          <p:stCondLst>
                                            <p:cond delay="900"/>
                                          </p:stCondLst>
                                        </p:cTn>
                                        <p:tgtEl>
                                          <p:spTgt spid="31"/>
                                        </p:tgtEl>
                                        <p:attrNameLst>
                                          <p:attrName>ppt_y</p:attrName>
                                        </p:attrNameLst>
                                      </p:cBhvr>
                                      <p:tavLst>
                                        <p:tav tm="0">
                                          <p:val>
                                            <p:strVal val="#ppt_y-.03"/>
                                          </p:val>
                                        </p:tav>
                                        <p:tav tm="100000">
                                          <p:val>
                                            <p:strVal val="#ppt_y"/>
                                          </p:val>
                                        </p:tav>
                                      </p:tavLst>
                                    </p:anim>
                                  </p:childTnLst>
                                </p:cTn>
                              </p:par>
                              <p:par>
                                <p:cTn id="90" presetID="37" presetClass="entr" presetSubtype="0" fill="hold" grpId="0" nodeType="withEffect">
                                  <p:stCondLst>
                                    <p:cond delay="0"/>
                                  </p:stCondLst>
                                  <p:childTnLst>
                                    <p:set>
                                      <p:cBhvr>
                                        <p:cTn id="91" dur="1" fill="hold">
                                          <p:stCondLst>
                                            <p:cond delay="0"/>
                                          </p:stCondLst>
                                        </p:cTn>
                                        <p:tgtEl>
                                          <p:spTgt spid="40"/>
                                        </p:tgtEl>
                                        <p:attrNameLst>
                                          <p:attrName>style.visibility</p:attrName>
                                        </p:attrNameLst>
                                      </p:cBhvr>
                                      <p:to>
                                        <p:strVal val="visible"/>
                                      </p:to>
                                    </p:set>
                                    <p:animEffect transition="in" filter="fade">
                                      <p:cBhvr>
                                        <p:cTn id="92" dur="1000"/>
                                        <p:tgtEl>
                                          <p:spTgt spid="40"/>
                                        </p:tgtEl>
                                      </p:cBhvr>
                                    </p:animEffect>
                                    <p:anim calcmode="lin" valueType="num">
                                      <p:cBhvr>
                                        <p:cTn id="93" dur="1000" fill="hold"/>
                                        <p:tgtEl>
                                          <p:spTgt spid="40"/>
                                        </p:tgtEl>
                                        <p:attrNameLst>
                                          <p:attrName>ppt_x</p:attrName>
                                        </p:attrNameLst>
                                      </p:cBhvr>
                                      <p:tavLst>
                                        <p:tav tm="0">
                                          <p:val>
                                            <p:strVal val="#ppt_x"/>
                                          </p:val>
                                        </p:tav>
                                        <p:tav tm="100000">
                                          <p:val>
                                            <p:strVal val="#ppt_x"/>
                                          </p:val>
                                        </p:tav>
                                      </p:tavLst>
                                    </p:anim>
                                    <p:anim calcmode="lin" valueType="num">
                                      <p:cBhvr>
                                        <p:cTn id="94" dur="900" decel="100000" fill="hold"/>
                                        <p:tgtEl>
                                          <p:spTgt spid="40"/>
                                        </p:tgtEl>
                                        <p:attrNameLst>
                                          <p:attrName>ppt_y</p:attrName>
                                        </p:attrNameLst>
                                      </p:cBhvr>
                                      <p:tavLst>
                                        <p:tav tm="0">
                                          <p:val>
                                            <p:strVal val="#ppt_y+1"/>
                                          </p:val>
                                        </p:tav>
                                        <p:tav tm="100000">
                                          <p:val>
                                            <p:strVal val="#ppt_y-.03"/>
                                          </p:val>
                                        </p:tav>
                                      </p:tavLst>
                                    </p:anim>
                                    <p:anim calcmode="lin" valueType="num">
                                      <p:cBhvr>
                                        <p:cTn id="95" dur="100" accel="100000" fill="hold">
                                          <p:stCondLst>
                                            <p:cond delay="900"/>
                                          </p:stCondLst>
                                        </p:cTn>
                                        <p:tgtEl>
                                          <p:spTgt spid="40"/>
                                        </p:tgtEl>
                                        <p:attrNameLst>
                                          <p:attrName>ppt_y</p:attrName>
                                        </p:attrNameLst>
                                      </p:cBhvr>
                                      <p:tavLst>
                                        <p:tav tm="0">
                                          <p:val>
                                            <p:strVal val="#ppt_y-.03"/>
                                          </p:val>
                                        </p:tav>
                                        <p:tav tm="100000">
                                          <p:val>
                                            <p:strVal val="#ppt_y"/>
                                          </p:val>
                                        </p:tav>
                                      </p:tavLst>
                                    </p:anim>
                                  </p:childTnLst>
                                </p:cTn>
                              </p:par>
                              <p:par>
                                <p:cTn id="96" presetID="37" presetClass="entr" presetSubtype="0" fill="hold" grpId="0" nodeType="withEffect">
                                  <p:stCondLst>
                                    <p:cond delay="0"/>
                                  </p:stCondLst>
                                  <p:childTnLst>
                                    <p:set>
                                      <p:cBhvr>
                                        <p:cTn id="97" dur="1" fill="hold">
                                          <p:stCondLst>
                                            <p:cond delay="0"/>
                                          </p:stCondLst>
                                        </p:cTn>
                                        <p:tgtEl>
                                          <p:spTgt spid="35"/>
                                        </p:tgtEl>
                                        <p:attrNameLst>
                                          <p:attrName>style.visibility</p:attrName>
                                        </p:attrNameLst>
                                      </p:cBhvr>
                                      <p:to>
                                        <p:strVal val="visible"/>
                                      </p:to>
                                    </p:set>
                                    <p:animEffect transition="in" filter="fade">
                                      <p:cBhvr>
                                        <p:cTn id="98" dur="1000"/>
                                        <p:tgtEl>
                                          <p:spTgt spid="35"/>
                                        </p:tgtEl>
                                      </p:cBhvr>
                                    </p:animEffect>
                                    <p:anim calcmode="lin" valueType="num">
                                      <p:cBhvr>
                                        <p:cTn id="99" dur="1000" fill="hold"/>
                                        <p:tgtEl>
                                          <p:spTgt spid="35"/>
                                        </p:tgtEl>
                                        <p:attrNameLst>
                                          <p:attrName>ppt_x</p:attrName>
                                        </p:attrNameLst>
                                      </p:cBhvr>
                                      <p:tavLst>
                                        <p:tav tm="0">
                                          <p:val>
                                            <p:strVal val="#ppt_x"/>
                                          </p:val>
                                        </p:tav>
                                        <p:tav tm="100000">
                                          <p:val>
                                            <p:strVal val="#ppt_x"/>
                                          </p:val>
                                        </p:tav>
                                      </p:tavLst>
                                    </p:anim>
                                    <p:anim calcmode="lin" valueType="num">
                                      <p:cBhvr>
                                        <p:cTn id="100" dur="900" decel="100000" fill="hold"/>
                                        <p:tgtEl>
                                          <p:spTgt spid="35"/>
                                        </p:tgtEl>
                                        <p:attrNameLst>
                                          <p:attrName>ppt_y</p:attrName>
                                        </p:attrNameLst>
                                      </p:cBhvr>
                                      <p:tavLst>
                                        <p:tav tm="0">
                                          <p:val>
                                            <p:strVal val="#ppt_y+1"/>
                                          </p:val>
                                        </p:tav>
                                        <p:tav tm="100000">
                                          <p:val>
                                            <p:strVal val="#ppt_y-.03"/>
                                          </p:val>
                                        </p:tav>
                                      </p:tavLst>
                                    </p:anim>
                                    <p:anim calcmode="lin" valueType="num">
                                      <p:cBhvr>
                                        <p:cTn id="101" dur="100" accel="100000" fill="hold">
                                          <p:stCondLst>
                                            <p:cond delay="900"/>
                                          </p:stCondLst>
                                        </p:cTn>
                                        <p:tgtEl>
                                          <p:spTgt spid="35"/>
                                        </p:tgtEl>
                                        <p:attrNameLst>
                                          <p:attrName>ppt_y</p:attrName>
                                        </p:attrNameLst>
                                      </p:cBhvr>
                                      <p:tavLst>
                                        <p:tav tm="0">
                                          <p:val>
                                            <p:strVal val="#ppt_y-.03"/>
                                          </p:val>
                                        </p:tav>
                                        <p:tav tm="100000">
                                          <p:val>
                                            <p:strVal val="#ppt_y"/>
                                          </p:val>
                                        </p:tav>
                                      </p:tavLst>
                                    </p:anim>
                                  </p:childTnLst>
                                </p:cTn>
                              </p:par>
                              <p:par>
                                <p:cTn id="102" presetID="37" presetClass="entr" presetSubtype="0" fill="hold" grpId="0" nodeType="withEffect">
                                  <p:stCondLst>
                                    <p:cond delay="0"/>
                                  </p:stCondLst>
                                  <p:childTnLst>
                                    <p:set>
                                      <p:cBhvr>
                                        <p:cTn id="103" dur="1" fill="hold">
                                          <p:stCondLst>
                                            <p:cond delay="0"/>
                                          </p:stCondLst>
                                        </p:cTn>
                                        <p:tgtEl>
                                          <p:spTgt spid="34"/>
                                        </p:tgtEl>
                                        <p:attrNameLst>
                                          <p:attrName>style.visibility</p:attrName>
                                        </p:attrNameLst>
                                      </p:cBhvr>
                                      <p:to>
                                        <p:strVal val="visible"/>
                                      </p:to>
                                    </p:set>
                                    <p:animEffect transition="in" filter="fade">
                                      <p:cBhvr>
                                        <p:cTn id="104" dur="1000"/>
                                        <p:tgtEl>
                                          <p:spTgt spid="34"/>
                                        </p:tgtEl>
                                      </p:cBhvr>
                                    </p:animEffect>
                                    <p:anim calcmode="lin" valueType="num">
                                      <p:cBhvr>
                                        <p:cTn id="105" dur="1000" fill="hold"/>
                                        <p:tgtEl>
                                          <p:spTgt spid="34"/>
                                        </p:tgtEl>
                                        <p:attrNameLst>
                                          <p:attrName>ppt_x</p:attrName>
                                        </p:attrNameLst>
                                      </p:cBhvr>
                                      <p:tavLst>
                                        <p:tav tm="0">
                                          <p:val>
                                            <p:strVal val="#ppt_x"/>
                                          </p:val>
                                        </p:tav>
                                        <p:tav tm="100000">
                                          <p:val>
                                            <p:strVal val="#ppt_x"/>
                                          </p:val>
                                        </p:tav>
                                      </p:tavLst>
                                    </p:anim>
                                    <p:anim calcmode="lin" valueType="num">
                                      <p:cBhvr>
                                        <p:cTn id="106" dur="900" decel="100000" fill="hold"/>
                                        <p:tgtEl>
                                          <p:spTgt spid="34"/>
                                        </p:tgtEl>
                                        <p:attrNameLst>
                                          <p:attrName>ppt_y</p:attrName>
                                        </p:attrNameLst>
                                      </p:cBhvr>
                                      <p:tavLst>
                                        <p:tav tm="0">
                                          <p:val>
                                            <p:strVal val="#ppt_y+1"/>
                                          </p:val>
                                        </p:tav>
                                        <p:tav tm="100000">
                                          <p:val>
                                            <p:strVal val="#ppt_y-.03"/>
                                          </p:val>
                                        </p:tav>
                                      </p:tavLst>
                                    </p:anim>
                                    <p:anim calcmode="lin" valueType="num">
                                      <p:cBhvr>
                                        <p:cTn id="107" dur="100" accel="100000" fill="hold">
                                          <p:stCondLst>
                                            <p:cond delay="900"/>
                                          </p:stCondLst>
                                        </p:cTn>
                                        <p:tgtEl>
                                          <p:spTgt spid="34"/>
                                        </p:tgtEl>
                                        <p:attrNameLst>
                                          <p:attrName>ppt_y</p:attrName>
                                        </p:attrNameLst>
                                      </p:cBhvr>
                                      <p:tavLst>
                                        <p:tav tm="0">
                                          <p:val>
                                            <p:strVal val="#ppt_y-.03"/>
                                          </p:val>
                                        </p:tav>
                                        <p:tav tm="100000">
                                          <p:val>
                                            <p:strVal val="#ppt_y"/>
                                          </p:val>
                                        </p:tav>
                                      </p:tavLst>
                                    </p:anim>
                                  </p:childTnLst>
                                </p:cTn>
                              </p:par>
                              <p:par>
                                <p:cTn id="108" presetID="37" presetClass="entr" presetSubtype="0" fill="hold" grpId="0" nodeType="withEffect">
                                  <p:stCondLst>
                                    <p:cond delay="0"/>
                                  </p:stCondLst>
                                  <p:childTnLst>
                                    <p:set>
                                      <p:cBhvr>
                                        <p:cTn id="109" dur="1" fill="hold">
                                          <p:stCondLst>
                                            <p:cond delay="0"/>
                                          </p:stCondLst>
                                        </p:cTn>
                                        <p:tgtEl>
                                          <p:spTgt spid="42"/>
                                        </p:tgtEl>
                                        <p:attrNameLst>
                                          <p:attrName>style.visibility</p:attrName>
                                        </p:attrNameLst>
                                      </p:cBhvr>
                                      <p:to>
                                        <p:strVal val="visible"/>
                                      </p:to>
                                    </p:set>
                                    <p:animEffect transition="in" filter="fade">
                                      <p:cBhvr>
                                        <p:cTn id="110" dur="1000"/>
                                        <p:tgtEl>
                                          <p:spTgt spid="42"/>
                                        </p:tgtEl>
                                      </p:cBhvr>
                                    </p:animEffect>
                                    <p:anim calcmode="lin" valueType="num">
                                      <p:cBhvr>
                                        <p:cTn id="111" dur="1000" fill="hold"/>
                                        <p:tgtEl>
                                          <p:spTgt spid="42"/>
                                        </p:tgtEl>
                                        <p:attrNameLst>
                                          <p:attrName>ppt_x</p:attrName>
                                        </p:attrNameLst>
                                      </p:cBhvr>
                                      <p:tavLst>
                                        <p:tav tm="0">
                                          <p:val>
                                            <p:strVal val="#ppt_x"/>
                                          </p:val>
                                        </p:tav>
                                        <p:tav tm="100000">
                                          <p:val>
                                            <p:strVal val="#ppt_x"/>
                                          </p:val>
                                        </p:tav>
                                      </p:tavLst>
                                    </p:anim>
                                    <p:anim calcmode="lin" valueType="num">
                                      <p:cBhvr>
                                        <p:cTn id="112" dur="900" decel="100000" fill="hold"/>
                                        <p:tgtEl>
                                          <p:spTgt spid="42"/>
                                        </p:tgtEl>
                                        <p:attrNameLst>
                                          <p:attrName>ppt_y</p:attrName>
                                        </p:attrNameLst>
                                      </p:cBhvr>
                                      <p:tavLst>
                                        <p:tav tm="0">
                                          <p:val>
                                            <p:strVal val="#ppt_y+1"/>
                                          </p:val>
                                        </p:tav>
                                        <p:tav tm="100000">
                                          <p:val>
                                            <p:strVal val="#ppt_y-.03"/>
                                          </p:val>
                                        </p:tav>
                                      </p:tavLst>
                                    </p:anim>
                                    <p:anim calcmode="lin" valueType="num">
                                      <p:cBhvr>
                                        <p:cTn id="113" dur="100" accel="100000" fill="hold">
                                          <p:stCondLst>
                                            <p:cond delay="900"/>
                                          </p:stCondLst>
                                        </p:cTn>
                                        <p:tgtEl>
                                          <p:spTgt spid="4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8" grpId="0" bldLvl="0" animBg="1"/>
      <p:bldP spid="20" grpId="0"/>
      <p:bldP spid="28" grpId="0" bldLvl="0" animBg="1"/>
      <p:bldP spid="29" grpId="0" bldLvl="0" animBg="1"/>
      <p:bldP spid="30" grpId="0" bldLvl="0" animBg="1"/>
      <p:bldP spid="31" grpId="0" bldLvl="0" animBg="1"/>
      <p:bldP spid="32" grpId="0" bldLvl="0" animBg="1"/>
      <p:bldP spid="33" grpId="0" bldLvl="0" animBg="1"/>
      <p:bldP spid="34" grpId="0" bldLvl="0" animBg="1"/>
      <p:bldP spid="35" grpId="0" bldLvl="0" animBg="1"/>
      <p:bldP spid="36" grpId="0" bldLvl="0" animBg="1"/>
      <p:bldP spid="37" grpId="0" bldLvl="0" animBg="1"/>
      <p:bldP spid="38" grpId="0" bldLvl="0" animBg="1"/>
      <p:bldP spid="39" grpId="0" bldLvl="0" animBg="1"/>
      <p:bldP spid="40" grpId="0" bldLvl="0" animBg="1"/>
      <p:bldP spid="41" grpId="0" bldLvl="0" animBg="1"/>
      <p:bldP spid="42" grpId="0" bldLvl="0" animBg="1"/>
    </p:bldLst>
  </p:timing>
</p:sld>
</file>

<file path=ppt/tags/tag1.xml><?xml version="1.0" encoding="utf-8"?>
<p:tagLst xmlns:p="http://schemas.openxmlformats.org/presentationml/2006/main">
  <p:tag name="MH" val="20160202082519"/>
  <p:tag name="MH_LIBRARY" val="GRAPHIC"/>
  <p:tag name="MH_TYPE" val="Other"/>
  <p:tag name="MH_ORDER" val="4"/>
</p:tagLst>
</file>

<file path=ppt/tags/tag10.xml><?xml version="1.0" encoding="utf-8"?>
<p:tagLst xmlns:p="http://schemas.openxmlformats.org/presentationml/2006/main">
  <p:tag name="MH" val="20160202082519"/>
  <p:tag name="MH_LIBRARY" val="GRAPHIC"/>
  <p:tag name="MH_TYPE" val="Other"/>
  <p:tag name="MH_ORDER" val="4"/>
</p:tagLst>
</file>

<file path=ppt/tags/tag11.xml><?xml version="1.0" encoding="utf-8"?>
<p:tagLst xmlns:p="http://schemas.openxmlformats.org/presentationml/2006/main">
  <p:tag name="MH" val="20160202082519"/>
  <p:tag name="MH_LIBRARY" val="GRAPHIC"/>
  <p:tag name="MH_TYPE" val="Other"/>
  <p:tag name="MH_ORDER" val="4"/>
</p:tagLst>
</file>

<file path=ppt/tags/tag12.xml><?xml version="1.0" encoding="utf-8"?>
<p:tagLst xmlns:p="http://schemas.openxmlformats.org/presentationml/2006/main">
  <p:tag name="MH" val="20160202082519"/>
  <p:tag name="MH_LIBRARY" val="GRAPHIC"/>
  <p:tag name="MH_TYPE" val="Other"/>
  <p:tag name="MH_ORDER" val="4"/>
</p:tagLst>
</file>

<file path=ppt/tags/tag13.xml><?xml version="1.0" encoding="utf-8"?>
<p:tagLst xmlns:p="http://schemas.openxmlformats.org/presentationml/2006/main">
  <p:tag name="MH" val="20160202082519"/>
  <p:tag name="MH_LIBRARY" val="GRAPHIC"/>
  <p:tag name="MH_TYPE" val="Other"/>
  <p:tag name="MH_ORDER" val="4"/>
</p:tagLst>
</file>

<file path=ppt/tags/tag14.xml><?xml version="1.0" encoding="utf-8"?>
<p:tagLst xmlns:p="http://schemas.openxmlformats.org/presentationml/2006/main">
  <p:tag name="commondata" val="eyJoZGlkIjoiZWNhYzc5NThlMmQ4YTlhZTI0ZTMyYWFhZWUyMTMxNjcifQ=="/>
</p:tagLst>
</file>

<file path=ppt/tags/tag2.xml><?xml version="1.0" encoding="utf-8"?>
<p:tagLst xmlns:p="http://schemas.openxmlformats.org/presentationml/2006/main">
  <p:tag name="MH" val="20160202082519"/>
  <p:tag name="MH_LIBRARY" val="GRAPHIC"/>
  <p:tag name="MH_TYPE" val="Other"/>
  <p:tag name="MH_ORDER" val="4"/>
</p:tagLst>
</file>

<file path=ppt/tags/tag3.xml><?xml version="1.0" encoding="utf-8"?>
<p:tagLst xmlns:p="http://schemas.openxmlformats.org/presentationml/2006/main">
  <p:tag name="MH" val="20160202082519"/>
  <p:tag name="MH_LIBRARY" val="GRAPHIC"/>
  <p:tag name="MH_TYPE" val="Other"/>
  <p:tag name="MH_ORDER" val="4"/>
</p:tagLst>
</file>

<file path=ppt/tags/tag4.xml><?xml version="1.0" encoding="utf-8"?>
<p:tagLst xmlns:p="http://schemas.openxmlformats.org/presentationml/2006/main">
  <p:tag name="MH" val="20160202082519"/>
  <p:tag name="MH_LIBRARY" val="GRAPHIC"/>
  <p:tag name="MH_TYPE" val="Other"/>
  <p:tag name="MH_ORDER" val="4"/>
</p:tagLst>
</file>

<file path=ppt/tags/tag5.xml><?xml version="1.0" encoding="utf-8"?>
<p:tagLst xmlns:p="http://schemas.openxmlformats.org/presentationml/2006/main">
  <p:tag name="MH" val="20160202082519"/>
  <p:tag name="MH_LIBRARY" val="GRAPHIC"/>
  <p:tag name="MH_TYPE" val="Other"/>
  <p:tag name="MH_ORDER" val="4"/>
</p:tagLst>
</file>

<file path=ppt/tags/tag6.xml><?xml version="1.0" encoding="utf-8"?>
<p:tagLst xmlns:p="http://schemas.openxmlformats.org/presentationml/2006/main">
  <p:tag name="MH" val="20160202082519"/>
  <p:tag name="MH_LIBRARY" val="GRAPHIC"/>
  <p:tag name="MH_TYPE" val="Other"/>
  <p:tag name="MH_ORDER" val="4"/>
</p:tagLst>
</file>

<file path=ppt/tags/tag7.xml><?xml version="1.0" encoding="utf-8"?>
<p:tagLst xmlns:p="http://schemas.openxmlformats.org/presentationml/2006/main">
  <p:tag name="MH" val="20160202082519"/>
  <p:tag name="MH_LIBRARY" val="GRAPHIC"/>
  <p:tag name="MH_TYPE" val="Other"/>
  <p:tag name="MH_ORDER" val="4"/>
</p:tagLst>
</file>

<file path=ppt/tags/tag8.xml><?xml version="1.0" encoding="utf-8"?>
<p:tagLst xmlns:p="http://schemas.openxmlformats.org/presentationml/2006/main">
  <p:tag name="MH" val="20160202082519"/>
  <p:tag name="MH_LIBRARY" val="GRAPHIC"/>
  <p:tag name="MH_TYPE" val="Other"/>
  <p:tag name="MH_ORDER" val="4"/>
</p:tagLst>
</file>

<file path=ppt/tags/tag9.xml><?xml version="1.0" encoding="utf-8"?>
<p:tagLst xmlns:p="http://schemas.openxmlformats.org/presentationml/2006/main">
  <p:tag name="MH" val="20160202082519"/>
  <p:tag name="MH_LIBRARY" val="GRAPHIC"/>
  <p:tag name="MH_TYPE" val="Other"/>
  <p:tag name="MH_ORDER" val="4"/>
</p:tagLst>
</file>

<file path=ppt/theme/theme1.xml><?xml version="1.0" encoding="utf-8"?>
<a:theme xmlns:a="http://schemas.openxmlformats.org/drawingml/2006/main" name="1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opperplate Gothic Bold"/>
        <a:ea typeface="微软雅黑"/>
        <a:cs typeface=""/>
      </a:majorFont>
      <a:minorFont>
        <a:latin typeface="Copperplate Gothic Bold"/>
        <a:ea typeface="微软雅黑"/>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528</Words>
  <Application>WPS 演示</Application>
  <PresentationFormat/>
  <Paragraphs>38</Paragraphs>
  <Slides>6</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6</vt:i4>
      </vt:variant>
    </vt:vector>
  </HeadingPairs>
  <TitlesOfParts>
    <vt:vector size="13" baseType="lpstr">
      <vt:lpstr>Arial</vt:lpstr>
      <vt:lpstr>宋体</vt:lpstr>
      <vt:lpstr>Wingdings</vt:lpstr>
      <vt:lpstr>Copperplate Gothic Bold</vt:lpstr>
      <vt:lpstr>微软雅黑</vt:lpstr>
      <vt:lpstr>Arial Unicode MS</vt:lpstr>
      <vt:lpstr>1_Office 主题​​</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0</dc:title>
  <dc:creator>Administrator</dc:creator>
  <cp:lastModifiedBy>薛东西</cp:lastModifiedBy>
  <cp:revision>164</cp:revision>
  <dcterms:created xsi:type="dcterms:W3CDTF">2015-09-01T10:32:00Z</dcterms:created>
  <dcterms:modified xsi:type="dcterms:W3CDTF">2024-02-28T01:45:14Z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2052-12.1.0.16388</vt:lpwstr>
  </property>
  <property fmtid="{D5CDD505-2E9C-101B-9397-08002B2CF9AE}" pid="3" name="ICV">
    <vt:lpwstr>020AF15CE6B7460A92579ECC5FCCE65B</vt:lpwstr>
  </property>
</Properties>
</file>